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60" r:id="rId5"/>
    <p:sldMasterId id="2147483690" r:id="rId6"/>
    <p:sldMasterId id="2147483746" r:id="rId7"/>
    <p:sldMasterId id="2147483802" r:id="rId8"/>
    <p:sldMasterId id="2147483816" r:id="rId9"/>
  </p:sldMasterIdLst>
  <p:notesMasterIdLst>
    <p:notesMasterId r:id="rId42"/>
  </p:notesMasterIdLst>
  <p:sldIdLst>
    <p:sldId id="2147469664" r:id="rId10"/>
    <p:sldId id="869" r:id="rId11"/>
    <p:sldId id="2147469681" r:id="rId12"/>
    <p:sldId id="949" r:id="rId13"/>
    <p:sldId id="780" r:id="rId14"/>
    <p:sldId id="781" r:id="rId15"/>
    <p:sldId id="901" r:id="rId16"/>
    <p:sldId id="902" r:id="rId17"/>
    <p:sldId id="899" r:id="rId18"/>
    <p:sldId id="897" r:id="rId19"/>
    <p:sldId id="915" r:id="rId20"/>
    <p:sldId id="881" r:id="rId21"/>
    <p:sldId id="2147469682" r:id="rId22"/>
    <p:sldId id="2147469683" r:id="rId23"/>
    <p:sldId id="2147469684" r:id="rId24"/>
    <p:sldId id="912" r:id="rId25"/>
    <p:sldId id="887" r:id="rId26"/>
    <p:sldId id="890" r:id="rId27"/>
    <p:sldId id="892" r:id="rId28"/>
    <p:sldId id="913" r:id="rId29"/>
    <p:sldId id="895" r:id="rId30"/>
    <p:sldId id="2147469667" r:id="rId31"/>
    <p:sldId id="2147469658" r:id="rId32"/>
    <p:sldId id="2147469660" r:id="rId33"/>
    <p:sldId id="891" r:id="rId34"/>
    <p:sldId id="894" r:id="rId35"/>
    <p:sldId id="889" r:id="rId36"/>
    <p:sldId id="893" r:id="rId37"/>
    <p:sldId id="2147469662" r:id="rId38"/>
    <p:sldId id="898" r:id="rId39"/>
    <p:sldId id="896" r:id="rId40"/>
    <p:sldId id="263" r:id="rId41"/>
  </p:sldIdLst>
  <p:sldSz cx="100584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EA022-54E1-CBF2-A7E4-D0C545F30FF3}" name="Bunte, Kara" initials="KB" userId="S::kara.bunte@redcross.org::a8c35118-e84f-4936-9628-cee33c4d6bc0" providerId="AD"/>
  <p188:author id="{1ED57945-5A62-608B-87D3-22A1F6B1E2A8}" name="Held, Jaclyn N" initials="HJN" userId="S::Jaclyn.Held@redcross.org::a3023b0c-ca02-4aab-972c-90dc18ed5827" providerId="AD"/>
  <p188:author id="{303967AE-325C-2B98-1E1E-7D007BCA7FF4}" name="Smolen, Dyana" initials="SD" userId="S::dyana.smolen@redcross.org::331e015b-e05a-4043-bfd8-759c4ceb3f6a" providerId="AD"/>
  <p188:author id="{8F87FBCE-F180-D152-6C04-BBCA21A1A74B}" name="Long, Jodi" initials="LJ" userId="S::jodi.long@redcross.org::e530ea39-c8b8-47e7-8edf-c927ee5d3ae3" providerId="AD"/>
  <p188:author id="{2F452EE4-ED6A-2660-9A19-263587AE2F73}" name="Putt, Kira" initials="PK" userId="S::kira.putt@redcross.org::d6f6b38c-1188-497b-86f2-e7b7e4a544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22A"/>
    <a:srgbClr val="343433"/>
    <a:srgbClr val="6D6E70"/>
    <a:srgbClr val="ED1B2E"/>
    <a:srgbClr val="F4343B"/>
    <a:srgbClr val="F1C23E"/>
    <a:srgbClr val="C4DFF6"/>
    <a:srgbClr val="565656"/>
    <a:srgbClr val="555555"/>
    <a:srgbClr val="FC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A2D7C-236B-42E4-A74D-ECF2AA97675E}" v="4" dt="2026-04-23T12:24:24.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51"/>
    <p:restoredTop sz="94660"/>
  </p:normalViewPr>
  <p:slideViewPr>
    <p:cSldViewPr snapToGrid="0">
      <p:cViewPr varScale="1">
        <p:scale>
          <a:sx n="114" d="100"/>
          <a:sy n="114" d="100"/>
        </p:scale>
        <p:origin x="11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th, Amy" userId="e54c840e-ce78-41ed-adbb-8a625d9d73ae" providerId="ADAL" clId="{FF373CBB-8162-4674-B392-3499C6D1FE82}"/>
    <pc:docChg chg="modSld">
      <pc:chgData name="North, Amy" userId="e54c840e-ce78-41ed-adbb-8a625d9d73ae" providerId="ADAL" clId="{FF373CBB-8162-4674-B392-3499C6D1FE82}" dt="2026-04-23T12:24:24.825" v="4"/>
      <pc:docMkLst>
        <pc:docMk/>
      </pc:docMkLst>
      <pc:sldChg chg="addSp delSp modSp mod">
        <pc:chgData name="North, Amy" userId="e54c840e-ce78-41ed-adbb-8a625d9d73ae" providerId="ADAL" clId="{FF373CBB-8162-4674-B392-3499C6D1FE82}" dt="2026-04-23T12:24:24.825" v="4"/>
        <pc:sldMkLst>
          <pc:docMk/>
          <pc:sldMk cId="184337192" sldId="2147469681"/>
        </pc:sldMkLst>
        <pc:spChg chg="mod">
          <ac:chgData name="North, Amy" userId="e54c840e-ce78-41ed-adbb-8a625d9d73ae" providerId="ADAL" clId="{FF373CBB-8162-4674-B392-3499C6D1FE82}" dt="2026-04-23T12:24:21.589" v="3"/>
          <ac:spMkLst>
            <pc:docMk/>
            <pc:sldMk cId="184337192" sldId="2147469681"/>
            <ac:spMk id="6" creationId="{40BF72F3-12CE-1AA9-DCDB-DA78CCB50575}"/>
          </ac:spMkLst>
        </pc:spChg>
        <pc:spChg chg="mod">
          <ac:chgData name="North, Amy" userId="e54c840e-ce78-41ed-adbb-8a625d9d73ae" providerId="ADAL" clId="{FF373CBB-8162-4674-B392-3499C6D1FE82}" dt="2026-04-23T12:23:24.383" v="0" actId="207"/>
          <ac:spMkLst>
            <pc:docMk/>
            <pc:sldMk cId="184337192" sldId="2147469681"/>
            <ac:spMk id="14" creationId="{0369440A-6543-F122-5AC4-D010725AE1E5}"/>
          </ac:spMkLst>
        </pc:spChg>
        <pc:spChg chg="mod">
          <ac:chgData name="North, Amy" userId="e54c840e-ce78-41ed-adbb-8a625d9d73ae" providerId="ADAL" clId="{FF373CBB-8162-4674-B392-3499C6D1FE82}" dt="2026-04-23T12:24:21.589" v="3"/>
          <ac:spMkLst>
            <pc:docMk/>
            <pc:sldMk cId="184337192" sldId="2147469681"/>
            <ac:spMk id="16" creationId="{F1AA0E4F-54E2-BC46-DF7C-8581927468D4}"/>
          </ac:spMkLst>
        </pc:spChg>
        <pc:spChg chg="mod">
          <ac:chgData name="North, Amy" userId="e54c840e-ce78-41ed-adbb-8a625d9d73ae" providerId="ADAL" clId="{FF373CBB-8162-4674-B392-3499C6D1FE82}" dt="2026-04-23T12:24:21.589" v="3"/>
          <ac:spMkLst>
            <pc:docMk/>
            <pc:sldMk cId="184337192" sldId="2147469681"/>
            <ac:spMk id="17" creationId="{E5DDF8E7-B70C-0646-0100-68B592BCB804}"/>
          </ac:spMkLst>
        </pc:spChg>
        <pc:spChg chg="mod">
          <ac:chgData name="North, Amy" userId="e54c840e-ce78-41ed-adbb-8a625d9d73ae" providerId="ADAL" clId="{FF373CBB-8162-4674-B392-3499C6D1FE82}" dt="2026-04-23T12:24:21.589" v="3"/>
          <ac:spMkLst>
            <pc:docMk/>
            <pc:sldMk cId="184337192" sldId="2147469681"/>
            <ac:spMk id="18" creationId="{90BCFE43-3CFC-1103-4A80-ECDF792A91E9}"/>
          </ac:spMkLst>
        </pc:spChg>
        <pc:spChg chg="mod">
          <ac:chgData name="North, Amy" userId="e54c840e-ce78-41ed-adbb-8a625d9d73ae" providerId="ADAL" clId="{FF373CBB-8162-4674-B392-3499C6D1FE82}" dt="2026-04-23T12:24:24.825" v="4"/>
          <ac:spMkLst>
            <pc:docMk/>
            <pc:sldMk cId="184337192" sldId="2147469681"/>
            <ac:spMk id="31" creationId="{FE526748-E075-F4AD-2D27-EF5E0464521B}"/>
          </ac:spMkLst>
        </pc:spChg>
        <pc:spChg chg="mod">
          <ac:chgData name="North, Amy" userId="e54c840e-ce78-41ed-adbb-8a625d9d73ae" providerId="ADAL" clId="{FF373CBB-8162-4674-B392-3499C6D1FE82}" dt="2026-04-23T12:24:11.327" v="1" actId="207"/>
          <ac:spMkLst>
            <pc:docMk/>
            <pc:sldMk cId="184337192" sldId="2147469681"/>
            <ac:spMk id="35" creationId="{E65306FB-36BF-288D-ED46-ED82E2E483C0}"/>
          </ac:spMkLst>
        </pc:spChg>
        <pc:spChg chg="mod">
          <ac:chgData name="North, Amy" userId="e54c840e-ce78-41ed-adbb-8a625d9d73ae" providerId="ADAL" clId="{FF373CBB-8162-4674-B392-3499C6D1FE82}" dt="2026-04-23T12:24:24.825" v="4"/>
          <ac:spMkLst>
            <pc:docMk/>
            <pc:sldMk cId="184337192" sldId="2147469681"/>
            <ac:spMk id="37" creationId="{61EC9558-E003-92EE-1569-A99A3CE1F9C9}"/>
          </ac:spMkLst>
        </pc:spChg>
        <pc:spChg chg="mod">
          <ac:chgData name="North, Amy" userId="e54c840e-ce78-41ed-adbb-8a625d9d73ae" providerId="ADAL" clId="{FF373CBB-8162-4674-B392-3499C6D1FE82}" dt="2026-04-23T12:24:24.825" v="4"/>
          <ac:spMkLst>
            <pc:docMk/>
            <pc:sldMk cId="184337192" sldId="2147469681"/>
            <ac:spMk id="39" creationId="{0360ECA4-3884-F5EC-5C7D-090EFD90566F}"/>
          </ac:spMkLst>
        </pc:spChg>
        <pc:spChg chg="mod">
          <ac:chgData name="North, Amy" userId="e54c840e-ce78-41ed-adbb-8a625d9d73ae" providerId="ADAL" clId="{FF373CBB-8162-4674-B392-3499C6D1FE82}" dt="2026-04-23T12:24:24.825" v="4"/>
          <ac:spMkLst>
            <pc:docMk/>
            <pc:sldMk cId="184337192" sldId="2147469681"/>
            <ac:spMk id="40" creationId="{FACF7F63-9765-C448-15A2-A579C07086E9}"/>
          </ac:spMkLst>
        </pc:spChg>
        <pc:grpChg chg="add mod">
          <ac:chgData name="North, Amy" userId="e54c840e-ce78-41ed-adbb-8a625d9d73ae" providerId="ADAL" clId="{FF373CBB-8162-4674-B392-3499C6D1FE82}" dt="2026-04-23T12:24:21.589" v="3"/>
          <ac:grpSpMkLst>
            <pc:docMk/>
            <pc:sldMk cId="184337192" sldId="2147469681"/>
            <ac:grpSpMk id="2" creationId="{8D0BDBF6-3D52-5A8A-A8FB-E9A7A6357869}"/>
          </ac:grpSpMkLst>
        </pc:grpChg>
        <pc:grpChg chg="mod">
          <ac:chgData name="North, Amy" userId="e54c840e-ce78-41ed-adbb-8a625d9d73ae" providerId="ADAL" clId="{FF373CBB-8162-4674-B392-3499C6D1FE82}" dt="2026-04-23T12:24:21.589" v="3"/>
          <ac:grpSpMkLst>
            <pc:docMk/>
            <pc:sldMk cId="184337192" sldId="2147469681"/>
            <ac:grpSpMk id="3" creationId="{5F4DC8B1-03E0-0A4E-BD0A-3D11E49151B8}"/>
          </ac:grpSpMkLst>
        </pc:grpChg>
        <pc:grpChg chg="del">
          <ac:chgData name="North, Amy" userId="e54c840e-ce78-41ed-adbb-8a625d9d73ae" providerId="ADAL" clId="{FF373CBB-8162-4674-B392-3499C6D1FE82}" dt="2026-04-23T12:24:20.823" v="2" actId="478"/>
          <ac:grpSpMkLst>
            <pc:docMk/>
            <pc:sldMk cId="184337192" sldId="2147469681"/>
            <ac:grpSpMk id="5" creationId="{A07238AF-77FD-A2A4-7283-946B8FCA765D}"/>
          </ac:grpSpMkLst>
        </pc:grpChg>
        <pc:grpChg chg="add mod">
          <ac:chgData name="North, Amy" userId="e54c840e-ce78-41ed-adbb-8a625d9d73ae" providerId="ADAL" clId="{FF373CBB-8162-4674-B392-3499C6D1FE82}" dt="2026-04-23T12:24:24.825" v="4"/>
          <ac:grpSpMkLst>
            <pc:docMk/>
            <pc:sldMk cId="184337192" sldId="2147469681"/>
            <ac:grpSpMk id="21" creationId="{B0D8261A-D4D4-E14C-AEEE-EE69B4B6C7B2}"/>
          </ac:grpSpMkLst>
        </pc:grpChg>
        <pc:grpChg chg="mod">
          <ac:chgData name="North, Amy" userId="e54c840e-ce78-41ed-adbb-8a625d9d73ae" providerId="ADAL" clId="{FF373CBB-8162-4674-B392-3499C6D1FE82}" dt="2026-04-23T12:24:24.825" v="4"/>
          <ac:grpSpMkLst>
            <pc:docMk/>
            <pc:sldMk cId="184337192" sldId="2147469681"/>
            <ac:grpSpMk id="30" creationId="{F532AA14-E063-FA63-F7A8-9A3275E3EA81}"/>
          </ac:grpSpMkLst>
        </pc:grpChg>
        <pc:picChg chg="mod">
          <ac:chgData name="North, Amy" userId="e54c840e-ce78-41ed-adbb-8a625d9d73ae" providerId="ADAL" clId="{FF373CBB-8162-4674-B392-3499C6D1FE82}" dt="2026-04-23T12:24:21.589" v="3"/>
          <ac:picMkLst>
            <pc:docMk/>
            <pc:sldMk cId="184337192" sldId="2147469681"/>
            <ac:picMk id="15" creationId="{0C29AAF1-D3A1-B8B8-D692-7285AB9EA6AB}"/>
          </ac:picMkLst>
        </pc:picChg>
        <pc:picChg chg="mod">
          <ac:chgData name="North, Amy" userId="e54c840e-ce78-41ed-adbb-8a625d9d73ae" providerId="ADAL" clId="{FF373CBB-8162-4674-B392-3499C6D1FE82}" dt="2026-04-23T12:24:24.825" v="4"/>
          <ac:picMkLst>
            <pc:docMk/>
            <pc:sldMk cId="184337192" sldId="2147469681"/>
            <ac:picMk id="36" creationId="{568E5F48-C005-C516-6E31-3971FF603A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218E8-7CCD-D246-9B51-C4B870448914}" type="datetimeFigureOut">
              <a:rPr lang="en-US" smtClean="0"/>
              <a:t>4/23/2026</a:t>
            </a:fld>
            <a:endParaRPr lang="en-US"/>
          </a:p>
        </p:txBody>
      </p:sp>
      <p:sp>
        <p:nvSpPr>
          <p:cNvPr id="4" name="Slide Image Placeholder 3"/>
          <p:cNvSpPr>
            <a:spLocks noGrp="1" noRot="1" noChangeAspect="1"/>
          </p:cNvSpPr>
          <p:nvPr>
            <p:ph type="sldImg" idx="2"/>
          </p:nvPr>
        </p:nvSpPr>
        <p:spPr>
          <a:xfrm>
            <a:off x="1004888" y="1143000"/>
            <a:ext cx="4848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174D4-E392-6941-8B91-4B86EA1ADCB7}" type="slidenum">
              <a:rPr lang="en-US" smtClean="0"/>
              <a:t>‹#›</a:t>
            </a:fld>
            <a:endParaRPr lang="en-US"/>
          </a:p>
        </p:txBody>
      </p:sp>
    </p:spTree>
    <p:extLst>
      <p:ext uri="{BB962C8B-B14F-4D97-AF65-F5344CB8AC3E}">
        <p14:creationId xmlns:p14="http://schemas.microsoft.com/office/powerpoint/2010/main" val="3604050494"/>
      </p:ext>
    </p:extLst>
  </p:cSld>
  <p:clrMap bg1="lt1" tx1="dk1" bg2="lt2" tx2="dk2" accent1="accent1" accent2="accent2" accent3="accent3" accent4="accent4" accent5="accent5" accent6="accent6" hlink="hlink" folHlink="folHlink"/>
  <p:notesStyle>
    <a:lvl1pPr marL="0" algn="l" defTabSz="790042" rtl="0" eaLnBrk="1" latinLnBrk="0" hangingPunct="1">
      <a:defRPr sz="1037" kern="1200">
        <a:solidFill>
          <a:schemeClr val="tx1"/>
        </a:solidFill>
        <a:latin typeface="+mn-lt"/>
        <a:ea typeface="+mn-ea"/>
        <a:cs typeface="+mn-cs"/>
      </a:defRPr>
    </a:lvl1pPr>
    <a:lvl2pPr marL="395021" algn="l" defTabSz="790042" rtl="0" eaLnBrk="1" latinLnBrk="0" hangingPunct="1">
      <a:defRPr sz="1037" kern="1200">
        <a:solidFill>
          <a:schemeClr val="tx1"/>
        </a:solidFill>
        <a:latin typeface="+mn-lt"/>
        <a:ea typeface="+mn-ea"/>
        <a:cs typeface="+mn-cs"/>
      </a:defRPr>
    </a:lvl2pPr>
    <a:lvl3pPr marL="790042" algn="l" defTabSz="790042" rtl="0" eaLnBrk="1" latinLnBrk="0" hangingPunct="1">
      <a:defRPr sz="1037" kern="1200">
        <a:solidFill>
          <a:schemeClr val="tx1"/>
        </a:solidFill>
        <a:latin typeface="+mn-lt"/>
        <a:ea typeface="+mn-ea"/>
        <a:cs typeface="+mn-cs"/>
      </a:defRPr>
    </a:lvl3pPr>
    <a:lvl4pPr marL="1185062" algn="l" defTabSz="790042" rtl="0" eaLnBrk="1" latinLnBrk="0" hangingPunct="1">
      <a:defRPr sz="1037" kern="1200">
        <a:solidFill>
          <a:schemeClr val="tx1"/>
        </a:solidFill>
        <a:latin typeface="+mn-lt"/>
        <a:ea typeface="+mn-ea"/>
        <a:cs typeface="+mn-cs"/>
      </a:defRPr>
    </a:lvl4pPr>
    <a:lvl5pPr marL="1580083" algn="l" defTabSz="790042" rtl="0" eaLnBrk="1" latinLnBrk="0" hangingPunct="1">
      <a:defRPr sz="1037" kern="1200">
        <a:solidFill>
          <a:schemeClr val="tx1"/>
        </a:solidFill>
        <a:latin typeface="+mn-lt"/>
        <a:ea typeface="+mn-ea"/>
        <a:cs typeface="+mn-cs"/>
      </a:defRPr>
    </a:lvl5pPr>
    <a:lvl6pPr marL="1975104" algn="l" defTabSz="790042" rtl="0" eaLnBrk="1" latinLnBrk="0" hangingPunct="1">
      <a:defRPr sz="1037" kern="1200">
        <a:solidFill>
          <a:schemeClr val="tx1"/>
        </a:solidFill>
        <a:latin typeface="+mn-lt"/>
        <a:ea typeface="+mn-ea"/>
        <a:cs typeface="+mn-cs"/>
      </a:defRPr>
    </a:lvl6pPr>
    <a:lvl7pPr marL="2370125" algn="l" defTabSz="790042" rtl="0" eaLnBrk="1" latinLnBrk="0" hangingPunct="1">
      <a:defRPr sz="1037" kern="1200">
        <a:solidFill>
          <a:schemeClr val="tx1"/>
        </a:solidFill>
        <a:latin typeface="+mn-lt"/>
        <a:ea typeface="+mn-ea"/>
        <a:cs typeface="+mn-cs"/>
      </a:defRPr>
    </a:lvl7pPr>
    <a:lvl8pPr marL="2765146" algn="l" defTabSz="790042" rtl="0" eaLnBrk="1" latinLnBrk="0" hangingPunct="1">
      <a:defRPr sz="1037" kern="1200">
        <a:solidFill>
          <a:schemeClr val="tx1"/>
        </a:solidFill>
        <a:latin typeface="+mn-lt"/>
        <a:ea typeface="+mn-ea"/>
        <a:cs typeface="+mn-cs"/>
      </a:defRPr>
    </a:lvl8pPr>
    <a:lvl9pPr marL="3160166" algn="l" defTabSz="790042" rtl="0" eaLnBrk="1" latinLnBrk="0" hangingPunct="1">
      <a:defRPr sz="10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1A5E2-9CB9-81A9-B17A-7DB6804ED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55B86-3DC7-D8D3-B44F-33ECDFF96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29B7C-7F41-5065-FB02-412AC0F8AF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9D6695-D271-F5E6-24F8-5B9B680DDD28}"/>
              </a:ext>
            </a:extLst>
          </p:cNvPr>
          <p:cNvSpPr>
            <a:spLocks noGrp="1"/>
          </p:cNvSpPr>
          <p:nvPr>
            <p:ph type="sldNum" sz="quarter" idx="5"/>
          </p:nvPr>
        </p:nvSpPr>
        <p:spPr/>
        <p:txBody>
          <a:bodyPr/>
          <a:lstStyle/>
          <a:p>
            <a:fld id="{3C3DDDB2-DA7A-4971-BD99-867CFC6E61EB}" type="slidenum">
              <a:rPr lang="en-US" smtClean="0"/>
              <a:t>4</a:t>
            </a:fld>
            <a:endParaRPr lang="en-US"/>
          </a:p>
        </p:txBody>
      </p:sp>
    </p:spTree>
    <p:extLst>
      <p:ext uri="{BB962C8B-B14F-4D97-AF65-F5344CB8AC3E}">
        <p14:creationId xmlns:p14="http://schemas.microsoft.com/office/powerpoint/2010/main" val="361077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174D4-E392-6941-8B91-4B86EA1ADCB7}" type="slidenum">
              <a:rPr lang="en-US" smtClean="0"/>
              <a:t>11</a:t>
            </a:fld>
            <a:endParaRPr lang="en-US"/>
          </a:p>
        </p:txBody>
      </p:sp>
    </p:spTree>
    <p:extLst>
      <p:ext uri="{BB962C8B-B14F-4D97-AF65-F5344CB8AC3E}">
        <p14:creationId xmlns:p14="http://schemas.microsoft.com/office/powerpoint/2010/main" val="326310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CA26-131A-347F-C45D-2470D0CD3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6C9BE-E910-FB6A-BA91-F3860BBB7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46E98-E7D2-A848-264E-557858A00BA3}"/>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32EDE2C8-0BE9-B46D-9D5D-BE94F7A1012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24EEB-22D0-4E4A-AF1D-442A0557FF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25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7B928-0FD4-49DF-6B17-CC387E912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653A4-9C6E-CBEC-2B9A-3B244B105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E6474-07AB-2517-282B-4E22FF995A41}"/>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BB78C9CF-BF39-B63E-E7DA-43A928B358B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24EEB-22D0-4E4A-AF1D-442A0557FF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83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FA29-3A2A-3F23-B746-939DC15FA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8AC59-9FFB-3382-A24E-0D2E48725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63319-C005-DA8F-CB54-138FC2D868A3}"/>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2E6FBF8D-471D-D93F-0E40-DB658761CD3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24EEB-22D0-4E4A-AF1D-442A0557FF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03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174D4-E392-6941-8B91-4B86EA1ADCB7}" type="slidenum">
              <a:rPr lang="en-US" smtClean="0"/>
              <a:t>17</a:t>
            </a:fld>
            <a:endParaRPr lang="en-US"/>
          </a:p>
        </p:txBody>
      </p:sp>
    </p:spTree>
    <p:extLst>
      <p:ext uri="{BB962C8B-B14F-4D97-AF65-F5344CB8AC3E}">
        <p14:creationId xmlns:p14="http://schemas.microsoft.com/office/powerpoint/2010/main" val="2505370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39.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Master" Target="../slideMasters/slideMaster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Master" Target="../slideMasters/slideMaster4.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Master" Target="../slideMasters/slideMaster4.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Master" Target="../slideMasters/slideMaster4.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Master" Target="../slideMasters/slideMaster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39.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6.xml"/><Relationship Id="rId4" Type="http://schemas.openxmlformats.org/officeDocument/2006/relationships/image" Target="../media/image42.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Master" Target="../slideMasters/slideMaster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Master" Target="../slideMasters/slideMaster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Master" Target="../slideMasters/slideMaster6.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Master" Target="../slideMasters/slideMaster6.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Master" Target="../slideMasters/slideMaster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9.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2.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Master" Target="../slideMasters/slideMaster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Master" Target="../slideMasters/slideMaster3.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Master" Target="../slideMasters/slideMaster3.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Master" Target="../slideMasters/slideMaster3.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Master" Target="../slideMasters/slideMaster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artner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238844-25FB-1D48-9C4B-468AA09194A0}"/>
              </a:ext>
            </a:extLst>
          </p:cNvPr>
          <p:cNvSpPr/>
          <p:nvPr userDrawn="1"/>
        </p:nvSpPr>
        <p:spPr>
          <a:xfrm>
            <a:off x="-2" y="4697128"/>
            <a:ext cx="7472274" cy="17228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2876F98-8D82-544E-A1B4-FECACDD62FED}"/>
              </a:ext>
            </a:extLst>
          </p:cNvPr>
          <p:cNvSpPr/>
          <p:nvPr userDrawn="1"/>
        </p:nvSpPr>
        <p:spPr>
          <a:xfrm>
            <a:off x="7472272" y="4697128"/>
            <a:ext cx="2586128" cy="1722895"/>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D6E70"/>
              </a:solidFill>
            </a:endParaRPr>
          </a:p>
        </p:txBody>
      </p:sp>
      <p:sp>
        <p:nvSpPr>
          <p:cNvPr id="2" name="Title 1">
            <a:extLst>
              <a:ext uri="{FF2B5EF4-FFF2-40B4-BE49-F238E27FC236}">
                <a16:creationId xmlns:a16="http://schemas.microsoft.com/office/drawing/2014/main" id="{9A9E1435-9153-E74A-ACEE-8DED7879E6A9}"/>
              </a:ext>
            </a:extLst>
          </p:cNvPr>
          <p:cNvSpPr>
            <a:spLocks noGrp="1"/>
          </p:cNvSpPr>
          <p:nvPr>
            <p:ph type="title"/>
          </p:nvPr>
        </p:nvSpPr>
        <p:spPr>
          <a:xfrm>
            <a:off x="393700" y="5041579"/>
            <a:ext cx="4572000" cy="1046316"/>
          </a:xfrm>
        </p:spPr>
        <p:txBody>
          <a:bodyPr>
            <a:normAutofit/>
          </a:bodyPr>
          <a:lstStyle>
            <a:lvl1pPr>
              <a:lnSpc>
                <a:spcPts val="3200"/>
              </a:lnSpc>
              <a:defRPr sz="3000"/>
            </a:lvl1pPr>
          </a:lstStyle>
          <a:p>
            <a:r>
              <a:rPr lang="en-US"/>
              <a:t>Click to edit Master title style</a:t>
            </a:r>
          </a:p>
        </p:txBody>
      </p:sp>
      <p:pic>
        <p:nvPicPr>
          <p:cNvPr id="5" name="Picture 4">
            <a:extLst>
              <a:ext uri="{FF2B5EF4-FFF2-40B4-BE49-F238E27FC236}">
                <a16:creationId xmlns:a16="http://schemas.microsoft.com/office/drawing/2014/main" id="{BB94E52A-050C-A44F-804E-EB99FC968AF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50096" y="5025742"/>
            <a:ext cx="2441749" cy="1105864"/>
          </a:xfrm>
          <a:prstGeom prst="rect">
            <a:avLst/>
          </a:prstGeom>
        </p:spPr>
      </p:pic>
      <p:sp>
        <p:nvSpPr>
          <p:cNvPr id="7" name="TextBox 4">
            <a:extLst>
              <a:ext uri="{FF2B5EF4-FFF2-40B4-BE49-F238E27FC236}">
                <a16:creationId xmlns:a16="http://schemas.microsoft.com/office/drawing/2014/main" id="{518E0C9C-7BF1-0E43-8DA2-953E575240F9}"/>
              </a:ext>
            </a:extLst>
          </p:cNvPr>
          <p:cNvSpPr txBox="1">
            <a:spLocks noChangeArrowheads="1"/>
          </p:cNvSpPr>
          <p:nvPr userDrawn="1"/>
        </p:nvSpPr>
        <p:spPr bwMode="auto">
          <a:xfrm>
            <a:off x="407377" y="4818822"/>
            <a:ext cx="4579938" cy="338137"/>
          </a:xfrm>
          <a:prstGeom prst="rect">
            <a:avLst/>
          </a:prstGeom>
          <a:noFill/>
          <a:ln w="9525">
            <a:noFill/>
            <a:miter lim="800000"/>
            <a:headEnd/>
            <a:tailEnd/>
          </a:ln>
        </p:spPr>
        <p:txBody>
          <a:bodyPr>
            <a:spAutoFit/>
          </a:bodyPr>
          <a:lstStyle/>
          <a:p>
            <a:r>
              <a:rPr lang="en-US" sz="1600" dirty="0">
                <a:solidFill>
                  <a:srgbClr val="343433"/>
                </a:solidFill>
                <a:latin typeface="Arial" panose="020B0604020202020204" pitchFamily="34" charset="0"/>
                <a:cs typeface="Arial" panose="020B0604020202020204" pitchFamily="34" charset="0"/>
              </a:rPr>
              <a:t>Partnership Opportunity</a:t>
            </a:r>
          </a:p>
        </p:txBody>
      </p:sp>
      <p:sp>
        <p:nvSpPr>
          <p:cNvPr id="13" name="Picture Placeholder 12">
            <a:extLst>
              <a:ext uri="{FF2B5EF4-FFF2-40B4-BE49-F238E27FC236}">
                <a16:creationId xmlns:a16="http://schemas.microsoft.com/office/drawing/2014/main" id="{9877618C-1C5E-B046-88BC-311EBBBACB5F}"/>
              </a:ext>
            </a:extLst>
          </p:cNvPr>
          <p:cNvSpPr>
            <a:spLocks noGrp="1"/>
          </p:cNvSpPr>
          <p:nvPr>
            <p:ph type="pic" sz="quarter" idx="11"/>
          </p:nvPr>
        </p:nvSpPr>
        <p:spPr>
          <a:xfrm>
            <a:off x="0" y="0"/>
            <a:ext cx="10058400" cy="4697413"/>
          </a:xfrm>
          <a:solidFill>
            <a:schemeClr val="accent3">
              <a:lumMod val="20000"/>
              <a:lumOff val="80000"/>
            </a:schemeClr>
          </a:solidFill>
        </p:spPr>
        <p:txBody>
          <a:bodyPr/>
          <a:lstStyle/>
          <a:p>
            <a:endParaRPr lang="en-US"/>
          </a:p>
        </p:txBody>
      </p:sp>
      <p:sp>
        <p:nvSpPr>
          <p:cNvPr id="15" name="Picture Placeholder 14">
            <a:extLst>
              <a:ext uri="{FF2B5EF4-FFF2-40B4-BE49-F238E27FC236}">
                <a16:creationId xmlns:a16="http://schemas.microsoft.com/office/drawing/2014/main" id="{B32EF9AE-1425-4543-9413-0F9D6A8FC200}"/>
              </a:ext>
            </a:extLst>
          </p:cNvPr>
          <p:cNvSpPr>
            <a:spLocks noGrp="1"/>
          </p:cNvSpPr>
          <p:nvPr>
            <p:ph type="pic" sz="quarter" idx="12" hasCustomPrompt="1"/>
          </p:nvPr>
        </p:nvSpPr>
        <p:spPr>
          <a:xfrm>
            <a:off x="5285536" y="5144260"/>
            <a:ext cx="1866900" cy="867436"/>
          </a:xfrm>
          <a:noFill/>
        </p:spPr>
        <p:txBody>
          <a:bodyPr anchor="ctr">
            <a:normAutofit/>
          </a:bodyPr>
          <a:lstStyle>
            <a:lvl1pPr marL="0" indent="0" algn="ctr">
              <a:buNone/>
              <a:defRPr sz="1200"/>
            </a:lvl1pPr>
          </a:lstStyle>
          <a:p>
            <a:r>
              <a:rPr lang="en-US"/>
              <a:t>Click to add logo</a:t>
            </a:r>
          </a:p>
        </p:txBody>
      </p:sp>
      <p:sp>
        <p:nvSpPr>
          <p:cNvPr id="18" name="Content Placeholder 17">
            <a:extLst>
              <a:ext uri="{FF2B5EF4-FFF2-40B4-BE49-F238E27FC236}">
                <a16:creationId xmlns:a16="http://schemas.microsoft.com/office/drawing/2014/main" id="{FB2BB8A6-147D-CA49-B1D8-345C80369C33}"/>
              </a:ext>
            </a:extLst>
          </p:cNvPr>
          <p:cNvSpPr>
            <a:spLocks noGrp="1"/>
          </p:cNvSpPr>
          <p:nvPr>
            <p:ph sz="quarter" idx="13" hasCustomPrompt="1"/>
          </p:nvPr>
        </p:nvSpPr>
        <p:spPr>
          <a:xfrm>
            <a:off x="407376" y="6024395"/>
            <a:ext cx="4558324" cy="376405"/>
          </a:xfrm>
        </p:spPr>
        <p:txBody>
          <a:bodyPr>
            <a:noAutofit/>
          </a:bodyPr>
          <a:lstStyle>
            <a:lvl1pPr marL="0" indent="0">
              <a:buNone/>
              <a:defRPr sz="1050">
                <a:solidFill>
                  <a:srgbClr val="9F9FA3"/>
                </a:solidFill>
              </a:defRPr>
            </a:lvl1pPr>
            <a:lvl2pPr marL="377190" indent="0">
              <a:buNone/>
              <a:defRPr sz="1050"/>
            </a:lvl2pPr>
            <a:lvl3pPr marL="754380" indent="0">
              <a:buNone/>
              <a:defRPr sz="1050"/>
            </a:lvl3pPr>
            <a:lvl4pPr marL="1131570" indent="0">
              <a:buNone/>
              <a:defRPr sz="1050"/>
            </a:lvl4pPr>
            <a:lvl5pPr marL="1508760" indent="0">
              <a:buNone/>
              <a:defRPr sz="1050"/>
            </a:lvl5pPr>
          </a:lstStyle>
          <a:p>
            <a:pPr lvl="0"/>
            <a:r>
              <a:rPr lang="en-US"/>
              <a:t>Prepared for [Company | Date]</a:t>
            </a:r>
          </a:p>
        </p:txBody>
      </p:sp>
    </p:spTree>
    <p:extLst>
      <p:ext uri="{BB962C8B-B14F-4D97-AF65-F5344CB8AC3E}">
        <p14:creationId xmlns:p14="http://schemas.microsoft.com/office/powerpoint/2010/main" val="1102727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EF4C3-9A43-CB4E-BDC7-4447CE3E2C37}"/>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173" r="8433"/>
          <a:stretch/>
        </p:blipFill>
        <p:spPr>
          <a:xfrm>
            <a:off x="0" y="0"/>
            <a:ext cx="10058400" cy="6400800"/>
          </a:xfrm>
          <a:prstGeom prst="rect">
            <a:avLst/>
          </a:prstGeom>
        </p:spPr>
      </p:pic>
      <p:pic>
        <p:nvPicPr>
          <p:cNvPr id="7" name="Picture 6" descr="Our Mission">
            <a:extLst>
              <a:ext uri="{FF2B5EF4-FFF2-40B4-BE49-F238E27FC236}">
                <a16:creationId xmlns:a16="http://schemas.microsoft.com/office/drawing/2014/main" id="{060F0B17-B96F-224A-A66E-D635F48CFA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53962" y="2139356"/>
            <a:ext cx="2108200" cy="609600"/>
          </a:xfrm>
          <a:prstGeom prst="rect">
            <a:avLst/>
          </a:prstGeom>
        </p:spPr>
      </p:pic>
      <p:sp>
        <p:nvSpPr>
          <p:cNvPr id="8" name="TextBox 7">
            <a:extLst>
              <a:ext uri="{FF2B5EF4-FFF2-40B4-BE49-F238E27FC236}">
                <a16:creationId xmlns:a16="http://schemas.microsoft.com/office/drawing/2014/main" id="{5857C64D-3FC2-BB4A-8C81-C5CC54B3BEAF}"/>
              </a:ext>
            </a:extLst>
          </p:cNvPr>
          <p:cNvSpPr txBox="1"/>
          <p:nvPr userDrawn="1"/>
        </p:nvSpPr>
        <p:spPr>
          <a:xfrm>
            <a:off x="5527180" y="2887234"/>
            <a:ext cx="4161764" cy="1446550"/>
          </a:xfrm>
          <a:prstGeom prst="rect">
            <a:avLst/>
          </a:prstGeom>
          <a:noFill/>
        </p:spPr>
        <p:txBody>
          <a:bodyPr wrap="square" rtlCol="0">
            <a:spAutoFit/>
          </a:bodyPr>
          <a:lstStyle/>
          <a:p>
            <a:pPr lvl="0" algn="ctr">
              <a:lnSpc>
                <a:spcPts val="2120"/>
              </a:lnSpc>
            </a:pPr>
            <a:r>
              <a:rPr lang="en-US" sz="1400">
                <a:solidFill>
                  <a:schemeClr val="bg1"/>
                </a:solidFill>
                <a:latin typeface="Arial" panose="020B0604020202020204" pitchFamily="34" charset="0"/>
                <a:cs typeface="Arial" panose="020B0604020202020204" pitchFamily="34" charset="0"/>
              </a:rPr>
              <a:t>The American Red Cross prevents and alleviates human suffering in the face of emergencies by mobilizing the power of volunteers and the generosity of donors.</a:t>
            </a:r>
          </a:p>
          <a:p>
            <a:pPr algn="ct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305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Laptop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2584451" y="1880730"/>
            <a:ext cx="4875530" cy="3587609"/>
          </a:xfrm>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pic>
        <p:nvPicPr>
          <p:cNvPr id="4" name="Picture 3">
            <a:extLst>
              <a:ext uri="{FF2B5EF4-FFF2-40B4-BE49-F238E27FC236}">
                <a16:creationId xmlns:a16="http://schemas.microsoft.com/office/drawing/2014/main" id="{4E386807-5D7F-8D47-A331-3DFF2F6D4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8461" y="1445420"/>
            <a:ext cx="6761480" cy="4788747"/>
          </a:xfrm>
          <a:prstGeom prst="rect">
            <a:avLst/>
          </a:prstGeom>
        </p:spPr>
      </p:pic>
    </p:spTree>
    <p:extLst>
      <p:ext uri="{BB962C8B-B14F-4D97-AF65-F5344CB8AC3E}">
        <p14:creationId xmlns:p14="http://schemas.microsoft.com/office/powerpoint/2010/main" val="2430404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Hand Holding Pho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01038A-F8D7-A24E-A4CA-B3CEFA8004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7619" y="0"/>
            <a:ext cx="4990782" cy="6400800"/>
          </a:xfrm>
          <a:prstGeom prst="rect">
            <a:avLst/>
          </a:prstGeom>
        </p:spPr>
      </p:pic>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7" name="Picture Placeholder 9">
            <a:extLst>
              <a:ext uri="{FF2B5EF4-FFF2-40B4-BE49-F238E27FC236}">
                <a16:creationId xmlns:a16="http://schemas.microsoft.com/office/drawing/2014/main" id="{FFA427BC-F02A-CA4F-A330-9829420DE73B}"/>
              </a:ext>
            </a:extLst>
          </p:cNvPr>
          <p:cNvSpPr>
            <a:spLocks noGrp="1"/>
          </p:cNvSpPr>
          <p:nvPr>
            <p:ph type="pic" sz="quarter" idx="16"/>
          </p:nvPr>
        </p:nvSpPr>
        <p:spPr>
          <a:xfrm>
            <a:off x="6668686" y="637893"/>
            <a:ext cx="1837847" cy="4509840"/>
          </a:xfrm>
          <a:prstGeom prst="roundRect">
            <a:avLst>
              <a:gd name="adj" fmla="val 11159"/>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899576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lvl1pPr>
              <a:defRPr>
                <a:solidFill>
                  <a:srgbClr val="ED1B2E"/>
                </a:solidFill>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
        <p:nvSpPr>
          <p:cNvPr id="4" name="Chart Placeholder 3">
            <a:extLst>
              <a:ext uri="{FF2B5EF4-FFF2-40B4-BE49-F238E27FC236}">
                <a16:creationId xmlns:a16="http://schemas.microsoft.com/office/drawing/2014/main" id="{798E4DBE-B331-4249-89B9-91F2FD4D0018}"/>
              </a:ext>
            </a:extLst>
          </p:cNvPr>
          <p:cNvSpPr>
            <a:spLocks noGrp="1"/>
          </p:cNvSpPr>
          <p:nvPr>
            <p:ph type="chart" sz="quarter" idx="16"/>
          </p:nvPr>
        </p:nvSpPr>
        <p:spPr>
          <a:xfrm>
            <a:off x="963930" y="1928142"/>
            <a:ext cx="7962900" cy="3508587"/>
          </a:xfrm>
        </p:spPr>
        <p:txBody>
          <a:bodyPr/>
          <a:lstStyle>
            <a:lvl1pPr>
              <a:defRPr>
                <a:solidFill>
                  <a:sysClr val="windowText" lastClr="000000"/>
                </a:solidFill>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7032263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0058400"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ED1B2E"/>
                </a:solidFill>
              </a:defRPr>
            </a:lvl1pPr>
          </a:lstStyle>
          <a:p>
            <a:pPr lvl="0"/>
            <a:r>
              <a:rPr lang="en-US"/>
              <a:t>Click to edit Master text styles</a:t>
            </a:r>
          </a:p>
        </p:txBody>
      </p:sp>
    </p:spTree>
    <p:extLst>
      <p:ext uri="{BB962C8B-B14F-4D97-AF65-F5344CB8AC3E}">
        <p14:creationId xmlns:p14="http://schemas.microsoft.com/office/powerpoint/2010/main" val="1280084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46227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59042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063932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67182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036241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p:nvPicPr>
        <p:blipFill>
          <a:blip r:embed="rId2"/>
          <a:stretch>
            <a:fillRect/>
          </a:stretch>
        </p:blipFill>
        <p:spPr>
          <a:xfrm>
            <a:off x="0" y="0"/>
            <a:ext cx="10058400"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39413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81010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ivider or Call Out Slide 7">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39BDE1C7-F851-DA46-BC78-06A9312A798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1250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st-Known Nonprofit">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5A527DA2-8096-E94D-BE30-DCD4CB7507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361"/>
          <a:stretch/>
        </p:blipFill>
        <p:spPr bwMode="auto">
          <a:xfrm>
            <a:off x="-1" y="0"/>
            <a:ext cx="10058401" cy="6400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9">
            <a:extLst>
              <a:ext uri="{FF2B5EF4-FFF2-40B4-BE49-F238E27FC236}">
                <a16:creationId xmlns:a16="http://schemas.microsoft.com/office/drawing/2014/main" id="{15E4FC32-C706-B948-8A49-BE6C2593198B}"/>
              </a:ext>
            </a:extLst>
          </p:cNvPr>
          <p:cNvSpPr txBox="1">
            <a:spLocks/>
          </p:cNvSpPr>
          <p:nvPr userDrawn="1"/>
        </p:nvSpPr>
        <p:spPr bwMode="auto">
          <a:xfrm>
            <a:off x="457201" y="3412955"/>
            <a:ext cx="3608961" cy="1572932"/>
          </a:xfrm>
          <a:prstGeom prst="rect">
            <a:avLst/>
          </a:prstGeom>
          <a:noFill/>
          <a:ln w="9525">
            <a:noFill/>
            <a:miter lim="800000"/>
            <a:headEnd/>
            <a:tailEnd/>
          </a:ln>
        </p:spPr>
        <p:txBody>
          <a:bodyPr/>
          <a:lstStyle>
            <a:lvl1pPr marL="342900" indent="-3429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1pPr>
            <a:lvl2pPr marL="742950" indent="-28575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3pPr>
            <a:lvl4pPr marL="1600200" indent="-2286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4pPr>
            <a:lvl5pPr marL="2057400" indent="-2286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eaLnBrk="1" hangingPunct="1">
              <a:spcBef>
                <a:spcPts val="1100"/>
              </a:spcBef>
              <a:buClr>
                <a:srgbClr val="ED1B2E"/>
              </a:buClr>
              <a:buFont typeface="Arial"/>
              <a:buChar char="•"/>
              <a:defRPr/>
            </a:pPr>
            <a:r>
              <a:rPr lang="en-US" sz="1500" b="1">
                <a:solidFill>
                  <a:srgbClr val="ED1B2E"/>
                </a:solidFill>
              </a:rPr>
              <a:t>Biggest community impact </a:t>
            </a:r>
            <a:r>
              <a:rPr lang="en-US" sz="1500" b="1"/>
              <a:t>among major nonprofits.</a:t>
            </a:r>
            <a:endParaRPr lang="en-US" sz="1500" baseline="30000"/>
          </a:p>
          <a:p>
            <a:pPr marL="285750" lvl="0" indent="-285750" eaLnBrk="1" hangingPunct="1">
              <a:spcBef>
                <a:spcPts val="1100"/>
              </a:spcBef>
              <a:buClr>
                <a:srgbClr val="ED1B2E"/>
              </a:buClr>
              <a:buFont typeface="Arial"/>
              <a:buChar char="•"/>
              <a:defRPr/>
            </a:pPr>
            <a:r>
              <a:rPr lang="en-US" sz="1500" b="1" kern="0">
                <a:latin typeface="Arial" charset="0"/>
                <a:ea typeface="+mn-ea"/>
                <a:cs typeface="Arial" charset="0"/>
              </a:rPr>
              <a:t>The charity that </a:t>
            </a:r>
            <a:r>
              <a:rPr lang="en-US" sz="1500" b="1" kern="0">
                <a:solidFill>
                  <a:srgbClr val="ED1B2E"/>
                </a:solidFill>
                <a:latin typeface="Arial" charset="0"/>
                <a:ea typeface="+mn-ea"/>
                <a:cs typeface="Arial" charset="0"/>
              </a:rPr>
              <a:t>comes to mind first </a:t>
            </a:r>
            <a:r>
              <a:rPr lang="en-US" sz="1500" b="1" kern="0">
                <a:latin typeface="Arial" charset="0"/>
                <a:ea typeface="+mn-ea"/>
                <a:cs typeface="Arial" charset="0"/>
              </a:rPr>
              <a:t>for U.S. adults.</a:t>
            </a:r>
          </a:p>
          <a:p>
            <a:pPr marL="285750" lvl="0" indent="-285750" eaLnBrk="1" hangingPunct="1">
              <a:spcBef>
                <a:spcPts val="1100"/>
              </a:spcBef>
              <a:buClr>
                <a:srgbClr val="ED1B2E"/>
              </a:buClr>
              <a:buFont typeface="Arial"/>
              <a:buChar char="•"/>
              <a:defRPr/>
            </a:pPr>
            <a:r>
              <a:rPr lang="en-US" sz="1500" b="1" spc="50">
                <a:solidFill>
                  <a:srgbClr val="ED1B2E"/>
                </a:solidFill>
                <a:latin typeface="Arial" charset="0"/>
                <a:ea typeface="+mn-ea"/>
                <a:cs typeface="Arial" charset="0"/>
              </a:rPr>
              <a:t>Gen Z’s most-loved </a:t>
            </a:r>
            <a:r>
              <a:rPr lang="en-US" sz="1500" b="1" spc="50">
                <a:latin typeface="Arial" charset="0"/>
                <a:ea typeface="+mn-ea"/>
                <a:cs typeface="Arial" charset="0"/>
              </a:rPr>
              <a:t>nonprofit.</a:t>
            </a:r>
            <a:endParaRPr lang="en-US" sz="1500" b="1" spc="50" baseline="30000">
              <a:latin typeface="Arial" charset="0"/>
              <a:ea typeface="+mn-ea"/>
              <a:cs typeface="Arial" charset="0"/>
            </a:endParaRPr>
          </a:p>
          <a:p>
            <a:pPr marL="285750" indent="-285750" eaLnBrk="1" hangingPunct="1">
              <a:spcBef>
                <a:spcPts val="1100"/>
              </a:spcBef>
              <a:buFont typeface="Arial"/>
              <a:buChar char="•"/>
              <a:defRPr/>
            </a:pPr>
            <a:endParaRPr lang="en-US" sz="1500" baseline="30000"/>
          </a:p>
        </p:txBody>
      </p:sp>
      <p:sp>
        <p:nvSpPr>
          <p:cNvPr id="5" name="Title 3">
            <a:extLst>
              <a:ext uri="{FF2B5EF4-FFF2-40B4-BE49-F238E27FC236}">
                <a16:creationId xmlns:a16="http://schemas.microsoft.com/office/drawing/2014/main" id="{9799ADC0-E0A3-5949-AF90-FDDA5433DE28}"/>
              </a:ext>
            </a:extLst>
          </p:cNvPr>
          <p:cNvSpPr>
            <a:spLocks noGrp="1"/>
          </p:cNvSpPr>
          <p:nvPr>
            <p:ph type="title"/>
          </p:nvPr>
        </p:nvSpPr>
        <p:spPr>
          <a:xfrm>
            <a:off x="457200" y="412077"/>
            <a:ext cx="5000324" cy="2190119"/>
          </a:xfrm>
        </p:spPr>
        <p:txBody>
          <a:bodyPr>
            <a:noAutofit/>
          </a:bodyPr>
          <a:lstStyle/>
          <a:p>
            <a:pPr>
              <a:lnSpc>
                <a:spcPct val="100000"/>
              </a:lnSpc>
              <a:defRPr/>
            </a:pPr>
            <a:r>
              <a:rPr lang="en-US" sz="3200"/>
              <a:t>American Red Cross </a:t>
            </a:r>
            <a:br>
              <a:rPr lang="en-US" sz="3200"/>
            </a:br>
            <a:r>
              <a:rPr lang="en-US" sz="3200"/>
              <a:t>is the nation’s </a:t>
            </a:r>
            <a:br>
              <a:rPr lang="en-US" sz="3200"/>
            </a:br>
            <a:r>
              <a:rPr lang="en-US" sz="3200"/>
              <a:t>best-known nonprofit.</a:t>
            </a:r>
            <a:endParaRPr lang="en-US" sz="3200" baseline="30000"/>
          </a:p>
        </p:txBody>
      </p:sp>
      <p:sp>
        <p:nvSpPr>
          <p:cNvPr id="6" name="Rectangle 5">
            <a:extLst>
              <a:ext uri="{FF2B5EF4-FFF2-40B4-BE49-F238E27FC236}">
                <a16:creationId xmlns:a16="http://schemas.microsoft.com/office/drawing/2014/main" id="{D7153FFB-EF45-0648-AE43-C5FECEBAA64A}"/>
              </a:ext>
            </a:extLst>
          </p:cNvPr>
          <p:cNvSpPr/>
          <p:nvPr userDrawn="1"/>
        </p:nvSpPr>
        <p:spPr>
          <a:xfrm>
            <a:off x="457200" y="5199445"/>
            <a:ext cx="3715966" cy="432747"/>
          </a:xfrm>
          <a:prstGeom prst="rect">
            <a:avLst/>
          </a:prstGeom>
        </p:spPr>
        <p:txBody>
          <a:bodyPr wrap="square">
            <a:spAutoFit/>
          </a:bodyPr>
          <a:lstStyle/>
          <a:p>
            <a:pPr>
              <a:lnSpc>
                <a:spcPts val="1380"/>
              </a:lnSpc>
              <a:defRPr/>
            </a:pPr>
            <a:r>
              <a:rPr lang="en-US" sz="900">
                <a:solidFill>
                  <a:srgbClr val="6D6E70"/>
                </a:solidFill>
                <a:latin typeface="Arial"/>
                <a:cs typeface="Arial"/>
              </a:rPr>
              <a:t>Source</a:t>
            </a:r>
            <a:r>
              <a:rPr lang="en-US" sz="900" b="1">
                <a:solidFill>
                  <a:srgbClr val="6D6E70"/>
                </a:solidFill>
                <a:latin typeface="Arial"/>
                <a:cs typeface="Arial"/>
              </a:rPr>
              <a:t>: Morning Consult, </a:t>
            </a:r>
            <a:r>
              <a:rPr lang="en-US" sz="900">
                <a:solidFill>
                  <a:srgbClr val="6D6E70"/>
                </a:solidFill>
                <a:latin typeface="Arial"/>
                <a:cs typeface="Arial"/>
              </a:rPr>
              <a:t>a global data intelligence company delivering insights on what people think in real time, 2020</a:t>
            </a:r>
          </a:p>
        </p:txBody>
      </p:sp>
      <p:pic>
        <p:nvPicPr>
          <p:cNvPr id="7" name="Picture 6" descr="A black and white logo&#10;&#10;Description automatically generated with low confidence">
            <a:extLst>
              <a:ext uri="{FF2B5EF4-FFF2-40B4-BE49-F238E27FC236}">
                <a16:creationId xmlns:a16="http://schemas.microsoft.com/office/drawing/2014/main" id="{B9A42627-339D-9C4F-A4A5-44151FCE48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7998" y="2602195"/>
            <a:ext cx="2307367" cy="597201"/>
          </a:xfrm>
          <a:prstGeom prst="rect">
            <a:avLst/>
          </a:prstGeom>
        </p:spPr>
      </p:pic>
    </p:spTree>
    <p:extLst>
      <p:ext uri="{BB962C8B-B14F-4D97-AF65-F5344CB8AC3E}">
        <p14:creationId xmlns:p14="http://schemas.microsoft.com/office/powerpoint/2010/main" val="2219111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ivider or Call Out Slide 8">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5ACCFE76-CE54-044D-B37E-84D261CDC5E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58544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ivider or Call Out Slide 9">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AC9B0B99-0238-ED49-9184-976A046FC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10058400" cy="640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76961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70852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ED1B2E"/>
                </a:solidFill>
              </a:defRPr>
            </a:lvl1pPr>
          </a:lstStyle>
          <a:p>
            <a:pPr lvl="0"/>
            <a:r>
              <a:rPr lang="en-US"/>
              <a:t>Click to edit Master text styles</a:t>
            </a:r>
          </a:p>
        </p:txBody>
      </p:sp>
    </p:spTree>
    <p:extLst>
      <p:ext uri="{BB962C8B-B14F-4D97-AF65-F5344CB8AC3E}">
        <p14:creationId xmlns:p14="http://schemas.microsoft.com/office/powerpoint/2010/main" val="14366530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0058399"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ED1B2E"/>
                </a:solidFill>
              </a:defRPr>
            </a:lvl1pPr>
          </a:lstStyle>
          <a:p>
            <a:pPr lvl="0"/>
            <a:r>
              <a:rPr lang="en-US"/>
              <a:t>Click to edit Master text styles</a:t>
            </a:r>
          </a:p>
        </p:txBody>
      </p:sp>
    </p:spTree>
    <p:extLst>
      <p:ext uri="{BB962C8B-B14F-4D97-AF65-F5344CB8AC3E}">
        <p14:creationId xmlns:p14="http://schemas.microsoft.com/office/powerpoint/2010/main" val="22118788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ivider or Call Out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F459A-4AA9-4C42-B35D-9A847050130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0058400" cy="6400800"/>
          </a:xfrm>
          <a:prstGeom prst="rect">
            <a:avLst/>
          </a:prstGeom>
        </p:spPr>
      </p:pic>
      <p:sp>
        <p:nvSpPr>
          <p:cNvPr id="9" name="Text Placeholder 3"/>
          <p:cNvSpPr>
            <a:spLocks noGrp="1"/>
          </p:cNvSpPr>
          <p:nvPr>
            <p:ph type="body" sz="quarter" idx="10"/>
          </p:nvPr>
        </p:nvSpPr>
        <p:spPr>
          <a:xfrm>
            <a:off x="5775997"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772623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0" y="0"/>
            <a:ext cx="10058400" cy="6417869"/>
          </a:xfrm>
        </p:spPr>
        <p:txBody>
          <a:bodyPr/>
          <a:lstStyle>
            <a:lvl1pPr marL="0" indent="0">
              <a:buNone/>
              <a:defRPr/>
            </a:lvl1pPr>
          </a:lstStyle>
          <a:p>
            <a:r>
              <a:rPr lang="en-US"/>
              <a:t>Click icon to add picture</a:t>
            </a:r>
          </a:p>
        </p:txBody>
      </p:sp>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4998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159111" y="2743642"/>
            <a:ext cx="7768916" cy="2582456"/>
          </a:xfrm>
          <a:prstGeom prst="rect">
            <a:avLst/>
          </a:prstGeom>
        </p:spPr>
        <p:txBody>
          <a:bodyPr wrap="square" lIns="0" rIns="0" anchor="t">
            <a:noAutofit/>
          </a:bodyPr>
          <a:lstStyle>
            <a:lvl1pPr algn="ctr">
              <a:defRPr sz="3190" b="1">
                <a:solidFill>
                  <a:srgbClr val="ED1B2E"/>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FBD1CB92-000E-6E49-9A59-433553F5A7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9772" y="1264346"/>
            <a:ext cx="1307592" cy="1479296"/>
          </a:xfrm>
          <a:prstGeom prst="rect">
            <a:avLst/>
          </a:prstGeom>
        </p:spPr>
      </p:pic>
    </p:spTree>
    <p:extLst>
      <p:ext uri="{BB962C8B-B14F-4D97-AF65-F5344CB8AC3E}">
        <p14:creationId xmlns:p14="http://schemas.microsoft.com/office/powerpoint/2010/main" val="5685865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ustom 3 Photo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5" name="Picture Placeholder 4">
            <a:extLst>
              <a:ext uri="{FF2B5EF4-FFF2-40B4-BE49-F238E27FC236}">
                <a16:creationId xmlns:a16="http://schemas.microsoft.com/office/drawing/2014/main" id="{E2EF795A-8CC1-A246-A40F-109F2A429EF7}"/>
              </a:ext>
            </a:extLst>
          </p:cNvPr>
          <p:cNvSpPr>
            <a:spLocks noGrp="1"/>
          </p:cNvSpPr>
          <p:nvPr>
            <p:ph type="pic" sz="quarter" idx="11"/>
          </p:nvPr>
        </p:nvSpPr>
        <p:spPr>
          <a:xfrm>
            <a:off x="0" y="0"/>
            <a:ext cx="3349447" cy="3208934"/>
          </a:xfrm>
        </p:spPr>
        <p:txBody>
          <a:bodyPr/>
          <a:lstStyle/>
          <a:p>
            <a:r>
              <a:rPr lang="en-US"/>
              <a:t>Click icon to add picture</a:t>
            </a:r>
          </a:p>
        </p:txBody>
      </p:sp>
      <p:sp>
        <p:nvSpPr>
          <p:cNvPr id="6" name="Picture Placeholder 4">
            <a:extLst>
              <a:ext uri="{FF2B5EF4-FFF2-40B4-BE49-F238E27FC236}">
                <a16:creationId xmlns:a16="http://schemas.microsoft.com/office/drawing/2014/main" id="{AB9BDECC-4FFE-4C46-9A25-B266B71C7822}"/>
              </a:ext>
            </a:extLst>
          </p:cNvPr>
          <p:cNvSpPr>
            <a:spLocks noGrp="1"/>
          </p:cNvSpPr>
          <p:nvPr>
            <p:ph type="pic" sz="quarter" idx="12"/>
          </p:nvPr>
        </p:nvSpPr>
        <p:spPr>
          <a:xfrm>
            <a:off x="3349447" y="3208935"/>
            <a:ext cx="3349447" cy="3213541"/>
          </a:xfrm>
        </p:spPr>
        <p:txBody>
          <a:bodyPr/>
          <a:lstStyle/>
          <a:p>
            <a:r>
              <a:rPr lang="en-US"/>
              <a:t>Click icon to add picture</a:t>
            </a:r>
          </a:p>
        </p:txBody>
      </p:sp>
      <p:sp>
        <p:nvSpPr>
          <p:cNvPr id="7" name="Picture Placeholder 4">
            <a:extLst>
              <a:ext uri="{FF2B5EF4-FFF2-40B4-BE49-F238E27FC236}">
                <a16:creationId xmlns:a16="http://schemas.microsoft.com/office/drawing/2014/main" id="{06225710-6005-BA48-90CB-E8414CD6AE49}"/>
              </a:ext>
            </a:extLst>
          </p:cNvPr>
          <p:cNvSpPr>
            <a:spLocks noGrp="1"/>
          </p:cNvSpPr>
          <p:nvPr>
            <p:ph type="pic" sz="quarter" idx="13"/>
          </p:nvPr>
        </p:nvSpPr>
        <p:spPr>
          <a:xfrm>
            <a:off x="6698894" y="0"/>
            <a:ext cx="3369564" cy="3208934"/>
          </a:xfrm>
        </p:spPr>
        <p:txBody>
          <a:bodyPr/>
          <a:lstStyle/>
          <a:p>
            <a:r>
              <a:rPr lang="en-US"/>
              <a:t>Click icon to add picture</a:t>
            </a:r>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ED1B2E"/>
                </a:solidFill>
              </a:defRPr>
            </a:lvl1pPr>
          </a:lstStyle>
          <a:p>
            <a:pPr lvl="0"/>
            <a:r>
              <a:rPr lang="en-US"/>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ED1B2E"/>
                </a:solidFill>
              </a:defRPr>
            </a:lvl1pPr>
          </a:lstStyle>
          <a:p>
            <a:pPr lvl="0"/>
            <a:r>
              <a:rPr lang="en-US"/>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ED1B2E"/>
                </a:solidFill>
              </a:defRPr>
            </a:lvl1pPr>
          </a:lstStyle>
          <a:p>
            <a:pPr lvl="0"/>
            <a:r>
              <a:rPr lang="en-US"/>
              <a:t>XXX</a:t>
            </a:r>
          </a:p>
        </p:txBody>
      </p:sp>
    </p:spTree>
    <p:extLst>
      <p:ext uri="{BB962C8B-B14F-4D97-AF65-F5344CB8AC3E}">
        <p14:creationId xmlns:p14="http://schemas.microsoft.com/office/powerpoint/2010/main" val="4002671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 Photos with Stats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ED1B2E"/>
                </a:solidFill>
              </a:defRPr>
            </a:lvl1pPr>
          </a:lstStyle>
          <a:p>
            <a:pPr lvl="0"/>
            <a:r>
              <a:rPr lang="en-US"/>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ED1B2E"/>
                </a:solidFill>
              </a:defRPr>
            </a:lvl1pPr>
          </a:lstStyle>
          <a:p>
            <a:pPr lvl="0"/>
            <a:r>
              <a:rPr lang="en-US"/>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ED1B2E"/>
                </a:solidFill>
              </a:defRPr>
            </a:lvl1pPr>
          </a:lstStyle>
          <a:p>
            <a:pPr lvl="0"/>
            <a:r>
              <a:rPr lang="en-US"/>
              <a:t>XXX</a:t>
            </a:r>
          </a:p>
        </p:txBody>
      </p:sp>
      <p:pic>
        <p:nvPicPr>
          <p:cNvPr id="14" name="Picture Placeholder 6">
            <a:extLst>
              <a:ext uri="{FF2B5EF4-FFF2-40B4-BE49-F238E27FC236}">
                <a16:creationId xmlns:a16="http://schemas.microsoft.com/office/drawing/2014/main" id="{32A63B04-970B-C54E-A665-EC6EB2D6EA6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349447"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8">
            <a:extLst>
              <a:ext uri="{FF2B5EF4-FFF2-40B4-BE49-F238E27FC236}">
                <a16:creationId xmlns:a16="http://schemas.microsoft.com/office/drawing/2014/main" id="{17390DE6-9430-9048-AAE6-C19777B1EB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49447" y="3208935"/>
            <a:ext cx="3349447" cy="3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20">
            <a:extLst>
              <a:ext uri="{FF2B5EF4-FFF2-40B4-BE49-F238E27FC236}">
                <a16:creationId xmlns:a16="http://schemas.microsoft.com/office/drawing/2014/main" id="{E03CB064-4460-DB44-B36E-C3AC146199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98894" y="0"/>
            <a:ext cx="3369564"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3458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 Photos with Stats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ED1B2E"/>
                </a:solidFill>
              </a:defRPr>
            </a:lvl1pPr>
          </a:lstStyle>
          <a:p>
            <a:pPr lvl="0"/>
            <a:r>
              <a:rPr lang="en-US"/>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ED1B2E"/>
                </a:solidFill>
              </a:defRPr>
            </a:lvl1pPr>
          </a:lstStyle>
          <a:p>
            <a:pPr lvl="0"/>
            <a:r>
              <a:rPr lang="en-US"/>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ED1B2E"/>
                </a:solidFill>
              </a:defRPr>
            </a:lvl1pPr>
          </a:lstStyle>
          <a:p>
            <a:pPr lvl="0"/>
            <a:r>
              <a:rPr lang="en-US"/>
              <a:t>XXX</a:t>
            </a:r>
          </a:p>
        </p:txBody>
      </p:sp>
      <p:pic>
        <p:nvPicPr>
          <p:cNvPr id="17" name="Picture Placeholder 5">
            <a:extLst>
              <a:ext uri="{FF2B5EF4-FFF2-40B4-BE49-F238E27FC236}">
                <a16:creationId xmlns:a16="http://schemas.microsoft.com/office/drawing/2014/main" id="{43B0BA44-D581-7C46-A978-4CF442F5EE3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349447"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12">
            <a:extLst>
              <a:ext uri="{FF2B5EF4-FFF2-40B4-BE49-F238E27FC236}">
                <a16:creationId xmlns:a16="http://schemas.microsoft.com/office/drawing/2014/main" id="{5301CE14-3535-DB47-B214-9D313F27BD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49447" y="3208935"/>
            <a:ext cx="3349447" cy="3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Placeholder 6">
            <a:extLst>
              <a:ext uri="{FF2B5EF4-FFF2-40B4-BE49-F238E27FC236}">
                <a16:creationId xmlns:a16="http://schemas.microsoft.com/office/drawing/2014/main" id="{1518E5C4-9B0E-6143-800B-9CF81BD9C8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98894" y="0"/>
            <a:ext cx="3369564"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36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534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152E7F-E423-7A45-998E-73ED8B50B5DB}"/>
              </a:ext>
            </a:extLst>
          </p:cNvPr>
          <p:cNvSpPr/>
          <p:nvPr/>
        </p:nvSpPr>
        <p:spPr>
          <a:xfrm>
            <a:off x="0" y="1354666"/>
            <a:ext cx="10058400" cy="3641344"/>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1159111" y="2242022"/>
            <a:ext cx="7768916" cy="760823"/>
          </a:xfrm>
          <a:prstGeom prst="rect">
            <a:avLst/>
          </a:prstGeom>
        </p:spPr>
        <p:txBody>
          <a:bodyPr wrap="square" lIns="0" rIns="0" anchor="t">
            <a:noAutofit/>
          </a:bodyPr>
          <a:lstStyle>
            <a:lvl1pPr algn="ctr">
              <a:defRPr sz="3190" b="1">
                <a:solidFill>
                  <a:srgbClr val="004B79"/>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159111" y="3113476"/>
            <a:ext cx="7768916" cy="1612053"/>
          </a:xfrm>
        </p:spPr>
        <p:txBody>
          <a:bodyPr/>
          <a:lstStyle>
            <a:lvl1pPr marL="0" indent="0" algn="ctr">
              <a:spcAft>
                <a:spcPts val="660"/>
              </a:spcAft>
              <a:buNone/>
              <a:defRPr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364285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ub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D407A6-F0D5-4940-B7EF-5DE46E512F2E}"/>
              </a:ext>
            </a:extLst>
          </p:cNvPr>
          <p:cNvSpPr/>
          <p:nvPr/>
        </p:nvSpPr>
        <p:spPr>
          <a:xfrm>
            <a:off x="0" y="0"/>
            <a:ext cx="10058400" cy="640080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pic>
        <p:nvPicPr>
          <p:cNvPr id="8" name="Picture 7">
            <a:extLst>
              <a:ext uri="{FF2B5EF4-FFF2-40B4-BE49-F238E27FC236}">
                <a16:creationId xmlns:a16="http://schemas.microsoft.com/office/drawing/2014/main" id="{B6C10C86-872F-E449-B336-8D2DCCE894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2918" y="3254452"/>
            <a:ext cx="2512565" cy="1292977"/>
          </a:xfrm>
          <a:prstGeom prst="rect">
            <a:avLst/>
          </a:prstGeom>
        </p:spPr>
      </p:pic>
      <p:pic>
        <p:nvPicPr>
          <p:cNvPr id="6" name="Picture 5">
            <a:extLst>
              <a:ext uri="{FF2B5EF4-FFF2-40B4-BE49-F238E27FC236}">
                <a16:creationId xmlns:a16="http://schemas.microsoft.com/office/drawing/2014/main" id="{67925EB4-6D34-2541-ACDF-D65AAFD212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899" y="1843430"/>
            <a:ext cx="5210251" cy="1411021"/>
          </a:xfrm>
          <a:prstGeom prst="rect">
            <a:avLst/>
          </a:prstGeom>
        </p:spPr>
      </p:pic>
    </p:spTree>
    <p:extLst>
      <p:ext uri="{BB962C8B-B14F-4D97-AF65-F5344CB8AC3E}">
        <p14:creationId xmlns:p14="http://schemas.microsoft.com/office/powerpoint/2010/main" val="2871116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FB813BC-54DD-8B47-AF16-8D7B564120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p:nvSpPr>
        <p:spPr>
          <a:xfrm>
            <a:off x="630584" y="507398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p:nvSpPr>
        <p:spPr>
          <a:xfrm>
            <a:off x="4336073"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Heatwave</a:t>
            </a:r>
          </a:p>
        </p:txBody>
      </p:sp>
    </p:spTree>
    <p:extLst>
      <p:ext uri="{BB962C8B-B14F-4D97-AF65-F5344CB8AC3E}">
        <p14:creationId xmlns:p14="http://schemas.microsoft.com/office/powerpoint/2010/main" val="23690009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3D2AE251-439E-CB4F-BD7B-90EFD05229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Tornado</a:t>
            </a:r>
          </a:p>
        </p:txBody>
      </p:sp>
    </p:spTree>
    <p:extLst>
      <p:ext uri="{BB962C8B-B14F-4D97-AF65-F5344CB8AC3E}">
        <p14:creationId xmlns:p14="http://schemas.microsoft.com/office/powerpoint/2010/main" val="11943772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71748D4-F538-E547-923F-DF428BA76F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Comfort Kit</a:t>
            </a:r>
            <a:br>
              <a:rPr lang="en-US" sz="1100"/>
            </a:br>
            <a:r>
              <a:rPr lang="en-US" sz="110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Cot/Bed</a:t>
            </a:r>
          </a:p>
        </p:txBody>
      </p:sp>
    </p:spTree>
    <p:extLst>
      <p:ext uri="{BB962C8B-B14F-4D97-AF65-F5344CB8AC3E}">
        <p14:creationId xmlns:p14="http://schemas.microsoft.com/office/powerpoint/2010/main" val="15259354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2A22748A-DAD8-864A-9094-180655482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Preparedness</a:t>
            </a:r>
            <a:br>
              <a:rPr lang="en-US" sz="1100"/>
            </a:br>
            <a:r>
              <a:rPr lang="en-US" sz="110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Stopwatch</a:t>
            </a:r>
          </a:p>
          <a:p>
            <a:pPr marL="0" indent="0" algn="ctr">
              <a:buNone/>
            </a:pPr>
            <a:endParaRPr lang="en-US" sz="1100"/>
          </a:p>
        </p:txBody>
      </p:sp>
      <p:sp>
        <p:nvSpPr>
          <p:cNvPr id="12" name="Text Placeholder 6">
            <a:extLst>
              <a:ext uri="{FF2B5EF4-FFF2-40B4-BE49-F238E27FC236}">
                <a16:creationId xmlns:a16="http://schemas.microsoft.com/office/drawing/2014/main" id="{EEA0FD70-8121-DD41-8CD8-FF58E24FCFD8}"/>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362692" y="1408751"/>
            <a:ext cx="934068" cy="1024128"/>
          </a:xfrm>
          <a:prstGeom prst="rect">
            <a:avLst/>
          </a:prstGeom>
        </p:spPr>
      </p:pic>
    </p:spTree>
    <p:extLst>
      <p:ext uri="{BB962C8B-B14F-4D97-AF65-F5344CB8AC3E}">
        <p14:creationId xmlns:p14="http://schemas.microsoft.com/office/powerpoint/2010/main" val="593893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02B296AC-EB97-4240-B043-758B510C1E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5193" y="1351609"/>
            <a:ext cx="1005840" cy="113792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Dollar</a:t>
            </a:r>
          </a:p>
          <a:p>
            <a:pPr marL="0" indent="0" algn="ctr">
              <a:buNone/>
            </a:pPr>
            <a:endParaRPr lang="en-US" sz="1100"/>
          </a:p>
        </p:txBody>
      </p:sp>
      <p:sp>
        <p:nvSpPr>
          <p:cNvPr id="13" name="Text Placeholder 6">
            <a:extLst>
              <a:ext uri="{FF2B5EF4-FFF2-40B4-BE49-F238E27FC236}">
                <a16:creationId xmlns:a16="http://schemas.microsoft.com/office/drawing/2014/main" id="{926CED36-B303-F14C-9613-066F5CA9269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Hand</a:t>
            </a:r>
          </a:p>
          <a:p>
            <a:pPr marL="0" indent="0" algn="ctr">
              <a:buNone/>
            </a:pPr>
            <a:endParaRPr lang="en-US" sz="110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Support</a:t>
            </a:r>
          </a:p>
        </p:txBody>
      </p:sp>
    </p:spTree>
    <p:extLst>
      <p:ext uri="{BB962C8B-B14F-4D97-AF65-F5344CB8AC3E}">
        <p14:creationId xmlns:p14="http://schemas.microsoft.com/office/powerpoint/2010/main" val="34218422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643ADBEC-49A0-B541-A41E-9E65C231D9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Drop</a:t>
            </a:r>
          </a:p>
          <a:p>
            <a:pPr marL="0" indent="0" algn="ctr">
              <a:buNone/>
            </a:pPr>
            <a:endParaRPr lang="en-US" sz="1100"/>
          </a:p>
        </p:txBody>
      </p:sp>
      <p:sp>
        <p:nvSpPr>
          <p:cNvPr id="13" name="Text Placeholder 6">
            <a:extLst>
              <a:ext uri="{FF2B5EF4-FFF2-40B4-BE49-F238E27FC236}">
                <a16:creationId xmlns:a16="http://schemas.microsoft.com/office/drawing/2014/main" id="{EC8F283D-7AB9-E14E-AC88-D7BD2DAAFF0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Recipient</a:t>
            </a:r>
          </a:p>
          <a:p>
            <a:pPr marL="0" indent="0" algn="ctr">
              <a:buNone/>
            </a:pPr>
            <a:endParaRPr lang="en-US" sz="110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Sign</a:t>
            </a:r>
          </a:p>
        </p:txBody>
      </p:sp>
    </p:spTree>
    <p:extLst>
      <p:ext uri="{BB962C8B-B14F-4D97-AF65-F5344CB8AC3E}">
        <p14:creationId xmlns:p14="http://schemas.microsoft.com/office/powerpoint/2010/main" val="1270363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18377B66-32B4-164C-82BF-2AF1AEB6FD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Globe</a:t>
            </a:r>
          </a:p>
          <a:p>
            <a:pPr marL="0" indent="0" algn="ctr">
              <a:buNone/>
            </a:pPr>
            <a:endParaRPr lang="en-US" sz="1100"/>
          </a:p>
        </p:txBody>
      </p:sp>
      <p:sp>
        <p:nvSpPr>
          <p:cNvPr id="12" name="Text Placeholder 6">
            <a:extLst>
              <a:ext uri="{FF2B5EF4-FFF2-40B4-BE49-F238E27FC236}">
                <a16:creationId xmlns:a16="http://schemas.microsoft.com/office/drawing/2014/main" id="{D721D996-3850-0445-A247-CF911610CC44}"/>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spTree>
    <p:extLst>
      <p:ext uri="{BB962C8B-B14F-4D97-AF65-F5344CB8AC3E}">
        <p14:creationId xmlns:p14="http://schemas.microsoft.com/office/powerpoint/2010/main" val="377092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4531FAE-0192-494F-9ADC-1FE6A5A0C4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Red Cross </a:t>
            </a:r>
            <a:br>
              <a:rPr lang="en-US" sz="1100"/>
            </a:br>
            <a:r>
              <a:rPr lang="en-US" sz="110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Smart Phone</a:t>
            </a:r>
          </a:p>
          <a:p>
            <a:pPr marL="0" indent="0" algn="ctr">
              <a:buNone/>
            </a:pPr>
            <a:endParaRPr lang="en-US" sz="1100"/>
          </a:p>
        </p:txBody>
      </p:sp>
      <p:sp>
        <p:nvSpPr>
          <p:cNvPr id="12" name="Text Placeholder 6">
            <a:extLst>
              <a:ext uri="{FF2B5EF4-FFF2-40B4-BE49-F238E27FC236}">
                <a16:creationId xmlns:a16="http://schemas.microsoft.com/office/drawing/2014/main" id="{2A76D8BA-37FB-2E40-BC7F-EC268529BBB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spTree>
    <p:extLst>
      <p:ext uri="{BB962C8B-B14F-4D97-AF65-F5344CB8AC3E}">
        <p14:creationId xmlns:p14="http://schemas.microsoft.com/office/powerpoint/2010/main" val="964784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2184" y="534193"/>
            <a:ext cx="9052560" cy="507068"/>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72184" y="1736789"/>
            <a:ext cx="9052560" cy="3692290"/>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72184" y="1086283"/>
            <a:ext cx="9052560" cy="393135"/>
          </a:xfrm>
        </p:spPr>
        <p:txBody>
          <a:bodyPr wrap="square" lIns="0" rIns="0"/>
          <a:lstStyle>
            <a:lvl1pPr marL="0" indent="0">
              <a:buNone/>
              <a:defRPr sz="1650" b="1"/>
            </a:lvl1pPr>
          </a:lstStyle>
          <a:p>
            <a:pPr lvl="0"/>
            <a:r>
              <a:rPr lang="en-US"/>
              <a:t>Edit Master text styles</a:t>
            </a:r>
          </a:p>
        </p:txBody>
      </p:sp>
    </p:spTree>
    <p:extLst>
      <p:ext uri="{BB962C8B-B14F-4D97-AF65-F5344CB8AC3E}">
        <p14:creationId xmlns:p14="http://schemas.microsoft.com/office/powerpoint/2010/main" val="31053196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13FF4568-4708-D846-A448-0C0E1BBD3E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First Aid Kit</a:t>
            </a:r>
          </a:p>
          <a:p>
            <a:pPr marL="0" indent="0" algn="ctr">
              <a:buNone/>
            </a:pPr>
            <a:endParaRPr lang="en-US" sz="1100"/>
          </a:p>
        </p:txBody>
      </p:sp>
      <p:sp>
        <p:nvSpPr>
          <p:cNvPr id="12" name="Text Placeholder 6">
            <a:extLst>
              <a:ext uri="{FF2B5EF4-FFF2-40B4-BE49-F238E27FC236}">
                <a16:creationId xmlns:a16="http://schemas.microsoft.com/office/drawing/2014/main" id="{83462D18-4007-9A45-9B6C-27186AE71C9C}"/>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18" name="Picture 17">
            <a:extLst>
              <a:ext uri="{FF2B5EF4-FFF2-40B4-BE49-F238E27FC236}">
                <a16:creationId xmlns:a16="http://schemas.microsoft.com/office/drawing/2014/main" id="{13FDA641-E503-EA45-8860-CC7A9E9027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26480" y="3831765"/>
            <a:ext cx="642620" cy="727004"/>
          </a:xfrm>
          <a:prstGeom prst="rect">
            <a:avLst/>
          </a:prstGeom>
        </p:spPr>
      </p:pic>
      <p:sp>
        <p:nvSpPr>
          <p:cNvPr id="19" name="Text Placeholder 6">
            <a:extLst>
              <a:ext uri="{FF2B5EF4-FFF2-40B4-BE49-F238E27FC236}">
                <a16:creationId xmlns:a16="http://schemas.microsoft.com/office/drawing/2014/main" id="{225B4FA4-9894-144B-BBA3-A6BDEBBE17B2}"/>
              </a:ext>
            </a:extLst>
          </p:cNvPr>
          <p:cNvSpPr txBox="1">
            <a:spLocks/>
          </p:cNvSpPr>
          <p:nvPr/>
        </p:nvSpPr>
        <p:spPr>
          <a:xfrm>
            <a:off x="4210343" y="5074230"/>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Rep map pin to be used on maps</a:t>
            </a:r>
          </a:p>
          <a:p>
            <a:pPr marL="0" indent="0" algn="ctr">
              <a:buNone/>
            </a:pPr>
            <a:endParaRPr lang="en-US" sz="1100"/>
          </a:p>
        </p:txBody>
      </p:sp>
    </p:spTree>
    <p:extLst>
      <p:ext uri="{BB962C8B-B14F-4D97-AF65-F5344CB8AC3E}">
        <p14:creationId xmlns:p14="http://schemas.microsoft.com/office/powerpoint/2010/main" val="36876659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E573-E19A-4DF5-98F4-F9A08EE6D7E2}"/>
              </a:ext>
            </a:extLst>
          </p:cNvPr>
          <p:cNvSpPr>
            <a:spLocks noGrp="1"/>
          </p:cNvSpPr>
          <p:nvPr>
            <p:ph type="ctrTitle"/>
          </p:nvPr>
        </p:nvSpPr>
        <p:spPr>
          <a:xfrm>
            <a:off x="1257300" y="1047539"/>
            <a:ext cx="7543800" cy="222842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2EC1A650-2EC2-4AC2-AB3F-A023388CCEA7}"/>
              </a:ext>
            </a:extLst>
          </p:cNvPr>
          <p:cNvSpPr>
            <a:spLocks noGrp="1"/>
          </p:cNvSpPr>
          <p:nvPr>
            <p:ph type="subTitle" idx="1"/>
          </p:nvPr>
        </p:nvSpPr>
        <p:spPr>
          <a:xfrm>
            <a:off x="1257300" y="3361902"/>
            <a:ext cx="7543800" cy="1545378"/>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0A22DE61-EFBD-493B-83E3-5C00BD73804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44EA56-A03F-4FD5-A6EF-FAE515343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A196A-DBDD-4E5A-A3DC-705E50C1BB50}"/>
              </a:ext>
            </a:extLst>
          </p:cNvPr>
          <p:cNvSpPr>
            <a:spLocks noGrp="1"/>
          </p:cNvSpPr>
          <p:nvPr>
            <p:ph type="sldNum" sz="quarter" idx="12"/>
          </p:nvPr>
        </p:nvSpPr>
        <p:spPr/>
        <p:txBody>
          <a:bodyPr/>
          <a:lstStyle/>
          <a:p>
            <a:fld id="{5A89E34D-23B5-43EE-A4BB-847A2D4274D1}" type="slidenum">
              <a:rPr lang="en-US" smtClean="0"/>
              <a:t>‹#›</a:t>
            </a:fld>
            <a:endParaRPr lang="en-US"/>
          </a:p>
        </p:txBody>
      </p:sp>
    </p:spTree>
    <p:extLst>
      <p:ext uri="{BB962C8B-B14F-4D97-AF65-F5344CB8AC3E}">
        <p14:creationId xmlns:p14="http://schemas.microsoft.com/office/powerpoint/2010/main" val="33208135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502920" y="1486112"/>
            <a:ext cx="9052560" cy="3816773"/>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6656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_Graphics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A7BDC1-82F2-E442-BDBE-2A8B6A5F2031}"/>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35445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with Partner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238844-25FB-1D48-9C4B-468AA09194A0}"/>
              </a:ext>
            </a:extLst>
          </p:cNvPr>
          <p:cNvSpPr/>
          <p:nvPr userDrawn="1"/>
        </p:nvSpPr>
        <p:spPr>
          <a:xfrm>
            <a:off x="-2" y="4697128"/>
            <a:ext cx="7472274" cy="17228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2876F98-8D82-544E-A1B4-FECACDD62FED}"/>
              </a:ext>
            </a:extLst>
          </p:cNvPr>
          <p:cNvSpPr/>
          <p:nvPr userDrawn="1"/>
        </p:nvSpPr>
        <p:spPr>
          <a:xfrm>
            <a:off x="7472272" y="4697128"/>
            <a:ext cx="2586128" cy="1722895"/>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D6E70"/>
              </a:solidFill>
            </a:endParaRPr>
          </a:p>
        </p:txBody>
      </p:sp>
      <p:sp>
        <p:nvSpPr>
          <p:cNvPr id="2" name="Title 1">
            <a:extLst>
              <a:ext uri="{FF2B5EF4-FFF2-40B4-BE49-F238E27FC236}">
                <a16:creationId xmlns:a16="http://schemas.microsoft.com/office/drawing/2014/main" id="{9A9E1435-9153-E74A-ACEE-8DED7879E6A9}"/>
              </a:ext>
            </a:extLst>
          </p:cNvPr>
          <p:cNvSpPr>
            <a:spLocks noGrp="1"/>
          </p:cNvSpPr>
          <p:nvPr>
            <p:ph type="title"/>
          </p:nvPr>
        </p:nvSpPr>
        <p:spPr>
          <a:xfrm>
            <a:off x="393700" y="5041579"/>
            <a:ext cx="4572000" cy="1046316"/>
          </a:xfrm>
        </p:spPr>
        <p:txBody>
          <a:bodyPr>
            <a:normAutofit/>
          </a:bodyPr>
          <a:lstStyle>
            <a:lvl1pPr>
              <a:lnSpc>
                <a:spcPts val="3200"/>
              </a:lnSpc>
              <a:defRPr sz="3000"/>
            </a:lvl1pPr>
          </a:lstStyle>
          <a:p>
            <a:r>
              <a:rPr lang="en-US"/>
              <a:t>Click to edit Master title style</a:t>
            </a:r>
          </a:p>
        </p:txBody>
      </p:sp>
      <p:pic>
        <p:nvPicPr>
          <p:cNvPr id="5" name="Picture 4">
            <a:extLst>
              <a:ext uri="{FF2B5EF4-FFF2-40B4-BE49-F238E27FC236}">
                <a16:creationId xmlns:a16="http://schemas.microsoft.com/office/drawing/2014/main" id="{BB94E52A-050C-A44F-804E-EB99FC968AF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50096" y="5025742"/>
            <a:ext cx="2441749" cy="1105864"/>
          </a:xfrm>
          <a:prstGeom prst="rect">
            <a:avLst/>
          </a:prstGeom>
        </p:spPr>
      </p:pic>
      <p:sp>
        <p:nvSpPr>
          <p:cNvPr id="7" name="TextBox 4">
            <a:extLst>
              <a:ext uri="{FF2B5EF4-FFF2-40B4-BE49-F238E27FC236}">
                <a16:creationId xmlns:a16="http://schemas.microsoft.com/office/drawing/2014/main" id="{518E0C9C-7BF1-0E43-8DA2-953E575240F9}"/>
              </a:ext>
            </a:extLst>
          </p:cNvPr>
          <p:cNvSpPr txBox="1">
            <a:spLocks noChangeArrowheads="1"/>
          </p:cNvSpPr>
          <p:nvPr userDrawn="1"/>
        </p:nvSpPr>
        <p:spPr bwMode="auto">
          <a:xfrm>
            <a:off x="407377" y="4818822"/>
            <a:ext cx="4579938" cy="338137"/>
          </a:xfrm>
          <a:prstGeom prst="rect">
            <a:avLst/>
          </a:prstGeom>
          <a:noFill/>
          <a:ln w="9525">
            <a:noFill/>
            <a:miter lim="800000"/>
            <a:headEnd/>
            <a:tailEnd/>
          </a:ln>
        </p:spPr>
        <p:txBody>
          <a:bodyPr>
            <a:spAutoFit/>
          </a:bodyPr>
          <a:lstStyle/>
          <a:p>
            <a:r>
              <a:rPr lang="en-US" sz="1600">
                <a:solidFill>
                  <a:srgbClr val="717073"/>
                </a:solidFill>
                <a:latin typeface="Arial" panose="020B0604020202020204" pitchFamily="34" charset="0"/>
                <a:cs typeface="Arial" panose="020B0604020202020204" pitchFamily="34" charset="0"/>
              </a:rPr>
              <a:t>Partnership Opportunity</a:t>
            </a:r>
          </a:p>
        </p:txBody>
      </p:sp>
      <p:sp>
        <p:nvSpPr>
          <p:cNvPr id="13" name="Picture Placeholder 12">
            <a:extLst>
              <a:ext uri="{FF2B5EF4-FFF2-40B4-BE49-F238E27FC236}">
                <a16:creationId xmlns:a16="http://schemas.microsoft.com/office/drawing/2014/main" id="{9877618C-1C5E-B046-88BC-311EBBBACB5F}"/>
              </a:ext>
            </a:extLst>
          </p:cNvPr>
          <p:cNvSpPr>
            <a:spLocks noGrp="1"/>
          </p:cNvSpPr>
          <p:nvPr>
            <p:ph type="pic" sz="quarter" idx="11"/>
          </p:nvPr>
        </p:nvSpPr>
        <p:spPr>
          <a:xfrm>
            <a:off x="0" y="0"/>
            <a:ext cx="10058400" cy="4697413"/>
          </a:xfrm>
          <a:solidFill>
            <a:schemeClr val="accent3">
              <a:lumMod val="20000"/>
              <a:lumOff val="80000"/>
            </a:schemeClr>
          </a:solidFill>
        </p:spPr>
        <p:txBody>
          <a:bodyPr/>
          <a:lstStyle/>
          <a:p>
            <a:endParaRPr lang="en-US"/>
          </a:p>
        </p:txBody>
      </p:sp>
      <p:sp>
        <p:nvSpPr>
          <p:cNvPr id="15" name="Picture Placeholder 14">
            <a:extLst>
              <a:ext uri="{FF2B5EF4-FFF2-40B4-BE49-F238E27FC236}">
                <a16:creationId xmlns:a16="http://schemas.microsoft.com/office/drawing/2014/main" id="{B32EF9AE-1425-4543-9413-0F9D6A8FC200}"/>
              </a:ext>
            </a:extLst>
          </p:cNvPr>
          <p:cNvSpPr>
            <a:spLocks noGrp="1"/>
          </p:cNvSpPr>
          <p:nvPr>
            <p:ph type="pic" sz="quarter" idx="12" hasCustomPrompt="1"/>
          </p:nvPr>
        </p:nvSpPr>
        <p:spPr>
          <a:xfrm>
            <a:off x="5285536" y="5144260"/>
            <a:ext cx="1866900" cy="867436"/>
          </a:xfrm>
          <a:noFill/>
        </p:spPr>
        <p:txBody>
          <a:bodyPr anchor="ctr">
            <a:normAutofit/>
          </a:bodyPr>
          <a:lstStyle>
            <a:lvl1pPr marL="0" indent="0" algn="ctr">
              <a:buNone/>
              <a:defRPr sz="1200"/>
            </a:lvl1pPr>
          </a:lstStyle>
          <a:p>
            <a:r>
              <a:rPr lang="en-US"/>
              <a:t>Click to add logo</a:t>
            </a:r>
          </a:p>
        </p:txBody>
      </p:sp>
      <p:sp>
        <p:nvSpPr>
          <p:cNvPr id="18" name="Content Placeholder 17">
            <a:extLst>
              <a:ext uri="{FF2B5EF4-FFF2-40B4-BE49-F238E27FC236}">
                <a16:creationId xmlns:a16="http://schemas.microsoft.com/office/drawing/2014/main" id="{FB2BB8A6-147D-CA49-B1D8-345C80369C33}"/>
              </a:ext>
            </a:extLst>
          </p:cNvPr>
          <p:cNvSpPr>
            <a:spLocks noGrp="1"/>
          </p:cNvSpPr>
          <p:nvPr>
            <p:ph sz="quarter" idx="13" hasCustomPrompt="1"/>
          </p:nvPr>
        </p:nvSpPr>
        <p:spPr>
          <a:xfrm>
            <a:off x="407376" y="6024395"/>
            <a:ext cx="4558324" cy="376405"/>
          </a:xfrm>
        </p:spPr>
        <p:txBody>
          <a:bodyPr>
            <a:noAutofit/>
          </a:bodyPr>
          <a:lstStyle>
            <a:lvl1pPr marL="0" indent="0">
              <a:buNone/>
              <a:defRPr sz="1050">
                <a:solidFill>
                  <a:srgbClr val="9F9FA3"/>
                </a:solidFill>
              </a:defRPr>
            </a:lvl1pPr>
            <a:lvl2pPr marL="377190" indent="0">
              <a:buNone/>
              <a:defRPr sz="1050"/>
            </a:lvl2pPr>
            <a:lvl3pPr marL="754380" indent="0">
              <a:buNone/>
              <a:defRPr sz="1050"/>
            </a:lvl3pPr>
            <a:lvl4pPr marL="1131570" indent="0">
              <a:buNone/>
              <a:defRPr sz="1050"/>
            </a:lvl4pPr>
            <a:lvl5pPr marL="1508760" indent="0">
              <a:buNone/>
              <a:defRPr sz="1050"/>
            </a:lvl5pPr>
          </a:lstStyle>
          <a:p>
            <a:pPr lvl="0"/>
            <a:r>
              <a:rPr lang="en-US"/>
              <a:t>Prepared for [Company | Date]</a:t>
            </a:r>
          </a:p>
        </p:txBody>
      </p:sp>
    </p:spTree>
    <p:extLst>
      <p:ext uri="{BB962C8B-B14F-4D97-AF65-F5344CB8AC3E}">
        <p14:creationId xmlns:p14="http://schemas.microsoft.com/office/powerpoint/2010/main" val="5080255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without Partner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76F98-8D82-544E-A1B4-FECACDD62FED}"/>
              </a:ext>
            </a:extLst>
          </p:cNvPr>
          <p:cNvSpPr/>
          <p:nvPr userDrawn="1"/>
        </p:nvSpPr>
        <p:spPr>
          <a:xfrm>
            <a:off x="7472272" y="4697128"/>
            <a:ext cx="2586128" cy="1722895"/>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D6E70"/>
              </a:solidFill>
            </a:endParaRPr>
          </a:p>
        </p:txBody>
      </p:sp>
      <p:sp>
        <p:nvSpPr>
          <p:cNvPr id="2" name="Title 1">
            <a:extLst>
              <a:ext uri="{FF2B5EF4-FFF2-40B4-BE49-F238E27FC236}">
                <a16:creationId xmlns:a16="http://schemas.microsoft.com/office/drawing/2014/main" id="{9A9E1435-9153-E74A-ACEE-8DED7879E6A9}"/>
              </a:ext>
            </a:extLst>
          </p:cNvPr>
          <p:cNvSpPr>
            <a:spLocks noGrp="1"/>
          </p:cNvSpPr>
          <p:nvPr>
            <p:ph type="title"/>
          </p:nvPr>
        </p:nvSpPr>
        <p:spPr>
          <a:xfrm>
            <a:off x="393700" y="5308279"/>
            <a:ext cx="6705600" cy="575083"/>
          </a:xfrm>
        </p:spPr>
        <p:txBody>
          <a:bodyPr>
            <a:normAutofit/>
          </a:bodyPr>
          <a:lstStyle>
            <a:lvl1pPr>
              <a:lnSpc>
                <a:spcPts val="3200"/>
              </a:lnSpc>
              <a:defRPr sz="3000"/>
            </a:lvl1pPr>
          </a:lstStyle>
          <a:p>
            <a:r>
              <a:rPr lang="en-US"/>
              <a:t>Click to edit Master title style</a:t>
            </a:r>
          </a:p>
        </p:txBody>
      </p:sp>
      <p:pic>
        <p:nvPicPr>
          <p:cNvPr id="5" name="Picture 4">
            <a:extLst>
              <a:ext uri="{FF2B5EF4-FFF2-40B4-BE49-F238E27FC236}">
                <a16:creationId xmlns:a16="http://schemas.microsoft.com/office/drawing/2014/main" id="{BB94E52A-050C-A44F-804E-EB99FC968AF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50096" y="5025742"/>
            <a:ext cx="2441749" cy="1105864"/>
          </a:xfrm>
          <a:prstGeom prst="rect">
            <a:avLst/>
          </a:prstGeom>
        </p:spPr>
      </p:pic>
      <p:sp>
        <p:nvSpPr>
          <p:cNvPr id="7" name="TextBox 4">
            <a:extLst>
              <a:ext uri="{FF2B5EF4-FFF2-40B4-BE49-F238E27FC236}">
                <a16:creationId xmlns:a16="http://schemas.microsoft.com/office/drawing/2014/main" id="{518E0C9C-7BF1-0E43-8DA2-953E575240F9}"/>
              </a:ext>
            </a:extLst>
          </p:cNvPr>
          <p:cNvSpPr txBox="1">
            <a:spLocks noChangeArrowheads="1"/>
          </p:cNvSpPr>
          <p:nvPr userDrawn="1"/>
        </p:nvSpPr>
        <p:spPr bwMode="auto">
          <a:xfrm>
            <a:off x="407377" y="4945822"/>
            <a:ext cx="4579938" cy="338137"/>
          </a:xfrm>
          <a:prstGeom prst="rect">
            <a:avLst/>
          </a:prstGeom>
          <a:noFill/>
          <a:ln w="9525">
            <a:noFill/>
            <a:miter lim="800000"/>
            <a:headEnd/>
            <a:tailEnd/>
          </a:ln>
        </p:spPr>
        <p:txBody>
          <a:bodyPr>
            <a:spAutoFit/>
          </a:bodyPr>
          <a:lstStyle/>
          <a:p>
            <a:r>
              <a:rPr lang="en-US" sz="1600">
                <a:solidFill>
                  <a:srgbClr val="717073"/>
                </a:solidFill>
                <a:latin typeface="Arial" panose="020B0604020202020204" pitchFamily="34" charset="0"/>
                <a:cs typeface="Arial" panose="020B0604020202020204" pitchFamily="34" charset="0"/>
              </a:rPr>
              <a:t>Partnership Opportunity</a:t>
            </a:r>
          </a:p>
        </p:txBody>
      </p:sp>
      <p:sp>
        <p:nvSpPr>
          <p:cNvPr id="13" name="Picture Placeholder 12">
            <a:extLst>
              <a:ext uri="{FF2B5EF4-FFF2-40B4-BE49-F238E27FC236}">
                <a16:creationId xmlns:a16="http://schemas.microsoft.com/office/drawing/2014/main" id="{9877618C-1C5E-B046-88BC-311EBBBACB5F}"/>
              </a:ext>
            </a:extLst>
          </p:cNvPr>
          <p:cNvSpPr>
            <a:spLocks noGrp="1"/>
          </p:cNvSpPr>
          <p:nvPr>
            <p:ph type="pic" sz="quarter" idx="11"/>
          </p:nvPr>
        </p:nvSpPr>
        <p:spPr>
          <a:xfrm>
            <a:off x="0" y="0"/>
            <a:ext cx="10058400" cy="4697413"/>
          </a:xfrm>
          <a:solidFill>
            <a:schemeClr val="accent3">
              <a:lumMod val="20000"/>
              <a:lumOff val="80000"/>
            </a:schemeClr>
          </a:solidFill>
        </p:spPr>
        <p:txBody>
          <a:bodyPr/>
          <a:lstStyle/>
          <a:p>
            <a:endParaRPr lang="en-US"/>
          </a:p>
        </p:txBody>
      </p:sp>
      <p:sp>
        <p:nvSpPr>
          <p:cNvPr id="9" name="Content Placeholder 17">
            <a:extLst>
              <a:ext uri="{FF2B5EF4-FFF2-40B4-BE49-F238E27FC236}">
                <a16:creationId xmlns:a16="http://schemas.microsoft.com/office/drawing/2014/main" id="{293A37C4-606C-734B-82F2-A4C209FE45EC}"/>
              </a:ext>
            </a:extLst>
          </p:cNvPr>
          <p:cNvSpPr>
            <a:spLocks noGrp="1"/>
          </p:cNvSpPr>
          <p:nvPr>
            <p:ph sz="quarter" idx="13" hasCustomPrompt="1"/>
          </p:nvPr>
        </p:nvSpPr>
        <p:spPr>
          <a:xfrm>
            <a:off x="407376" y="5884695"/>
            <a:ext cx="6691924" cy="376405"/>
          </a:xfrm>
          <a:solidFill>
            <a:schemeClr val="bg1"/>
          </a:solidFill>
        </p:spPr>
        <p:txBody>
          <a:bodyPr>
            <a:noAutofit/>
          </a:bodyPr>
          <a:lstStyle>
            <a:lvl1pPr marL="0" indent="0">
              <a:buNone/>
              <a:defRPr sz="1050">
                <a:solidFill>
                  <a:srgbClr val="9F9FA3"/>
                </a:solidFill>
              </a:defRPr>
            </a:lvl1pPr>
            <a:lvl2pPr marL="377190" indent="0">
              <a:buNone/>
              <a:defRPr sz="1050"/>
            </a:lvl2pPr>
            <a:lvl3pPr marL="754380" indent="0">
              <a:buNone/>
              <a:defRPr sz="1050"/>
            </a:lvl3pPr>
            <a:lvl4pPr marL="1131570" indent="0">
              <a:buNone/>
              <a:defRPr sz="1050"/>
            </a:lvl4pPr>
            <a:lvl5pPr marL="1508760" indent="0">
              <a:buNone/>
              <a:defRPr sz="1050"/>
            </a:lvl5pPr>
          </a:lstStyle>
          <a:p>
            <a:pPr lvl="0"/>
            <a:r>
              <a:rPr lang="en-US"/>
              <a:t>Prepared for [Company | Date]</a:t>
            </a:r>
          </a:p>
        </p:txBody>
      </p:sp>
    </p:spTree>
    <p:extLst>
      <p:ext uri="{BB962C8B-B14F-4D97-AF65-F5344CB8AC3E}">
        <p14:creationId xmlns:p14="http://schemas.microsoft.com/office/powerpoint/2010/main" val="8774190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E32DB2-96A8-A640-B4FE-8F2D6A0D9A10}"/>
              </a:ext>
            </a:extLst>
          </p:cNvPr>
          <p:cNvSpPr/>
          <p:nvPr userDrawn="1"/>
        </p:nvSpPr>
        <p:spPr>
          <a:xfrm>
            <a:off x="0" y="1588527"/>
            <a:ext cx="10058400" cy="3223746"/>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D9F534D-88DE-0146-8E6F-2EABD3A8DAF4}"/>
              </a:ext>
            </a:extLst>
          </p:cNvPr>
          <p:cNvSpPr>
            <a:spLocks noGrp="1"/>
          </p:cNvSpPr>
          <p:nvPr>
            <p:ph type="title"/>
          </p:nvPr>
        </p:nvSpPr>
        <p:spPr>
          <a:xfrm>
            <a:off x="1497874" y="2308136"/>
            <a:ext cx="7062651" cy="2075188"/>
          </a:xfrm>
          <a:prstGeom prst="rect">
            <a:avLst/>
          </a:prstGeom>
        </p:spPr>
        <p:txBody>
          <a:bodyPr wrap="square" lIns="0" rIns="0" anchor="t">
            <a:noAutofit/>
          </a:bodyPr>
          <a:lstStyle>
            <a:lvl1pPr algn="ctr">
              <a:lnSpc>
                <a:spcPct val="100000"/>
              </a:lnSpc>
              <a:defRPr sz="3800" b="1">
                <a:solidFill>
                  <a:srgbClr val="ED1B2E"/>
                </a:solidFill>
                <a:latin typeface="Arial" panose="020B0604020202020204" pitchFamily="34" charset="0"/>
                <a:cs typeface="Arial" panose="020B0604020202020204" pitchFamily="34" charset="0"/>
              </a:defRPr>
            </a:lvl1pPr>
          </a:lstStyle>
          <a:p>
            <a:r>
              <a:rPr lang="en-US"/>
              <a:t>Click to edit Master title</a:t>
            </a:r>
          </a:p>
        </p:txBody>
      </p:sp>
    </p:spTree>
    <p:extLst>
      <p:ext uri="{BB962C8B-B14F-4D97-AF65-F5344CB8AC3E}">
        <p14:creationId xmlns:p14="http://schemas.microsoft.com/office/powerpoint/2010/main" val="23429000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with Quo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D9F534D-88DE-0146-8E6F-2EABD3A8DAF4}"/>
              </a:ext>
            </a:extLst>
          </p:cNvPr>
          <p:cNvSpPr>
            <a:spLocks noGrp="1"/>
          </p:cNvSpPr>
          <p:nvPr>
            <p:ph type="title"/>
          </p:nvPr>
        </p:nvSpPr>
        <p:spPr>
          <a:xfrm>
            <a:off x="1497874" y="737951"/>
            <a:ext cx="7062651" cy="1635791"/>
          </a:xfrm>
          <a:prstGeom prst="rect">
            <a:avLst/>
          </a:prstGeom>
        </p:spPr>
        <p:txBody>
          <a:bodyPr wrap="square" lIns="0" rIns="0" anchor="t">
            <a:noAutofit/>
          </a:bodyPr>
          <a:lstStyle>
            <a:lvl1pPr algn="ctr">
              <a:lnSpc>
                <a:spcPct val="100000"/>
              </a:lnSpc>
              <a:defRPr sz="3600" b="1">
                <a:solidFill>
                  <a:srgbClr val="ED1B2E"/>
                </a:solidFill>
                <a:latin typeface="Arial" panose="020B0604020202020204" pitchFamily="34" charset="0"/>
                <a:cs typeface="Arial" panose="020B0604020202020204" pitchFamily="34" charset="0"/>
              </a:defRPr>
            </a:lvl1pPr>
          </a:lstStyle>
          <a:p>
            <a:r>
              <a:rPr lang="en-US"/>
              <a:t>Click to edit Master title</a:t>
            </a:r>
          </a:p>
        </p:txBody>
      </p:sp>
      <p:sp>
        <p:nvSpPr>
          <p:cNvPr id="4" name="Rectangle 3">
            <a:extLst>
              <a:ext uri="{FF2B5EF4-FFF2-40B4-BE49-F238E27FC236}">
                <a16:creationId xmlns:a16="http://schemas.microsoft.com/office/drawing/2014/main" id="{56715CB4-B7D0-2C43-B1B8-B66726BDA6F4}"/>
              </a:ext>
            </a:extLst>
          </p:cNvPr>
          <p:cNvSpPr/>
          <p:nvPr userDrawn="1"/>
        </p:nvSpPr>
        <p:spPr>
          <a:xfrm>
            <a:off x="0" y="2451374"/>
            <a:ext cx="10058400" cy="2866741"/>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3A594102-7208-4640-845D-A67F51D27146}"/>
              </a:ext>
            </a:extLst>
          </p:cNvPr>
          <p:cNvSpPr>
            <a:spLocks noGrp="1"/>
          </p:cNvSpPr>
          <p:nvPr>
            <p:ph type="pic" sz="quarter" idx="10" hasCustomPrompt="1"/>
          </p:nvPr>
        </p:nvSpPr>
        <p:spPr>
          <a:xfrm>
            <a:off x="787400" y="3014663"/>
            <a:ext cx="1085850" cy="1227137"/>
          </a:xfrm>
        </p:spPr>
        <p:txBody>
          <a:bodyPr>
            <a:normAutofit/>
          </a:bodyPr>
          <a:lstStyle>
            <a:lvl1pPr marL="0" indent="0">
              <a:buNone/>
              <a:defRPr sz="1500"/>
            </a:lvl1pPr>
          </a:lstStyle>
          <a:p>
            <a:r>
              <a:rPr lang="en-US"/>
              <a:t>Click to add headshot</a:t>
            </a:r>
          </a:p>
        </p:txBody>
      </p:sp>
      <p:sp>
        <p:nvSpPr>
          <p:cNvPr id="8" name="Text Placeholder 7">
            <a:extLst>
              <a:ext uri="{FF2B5EF4-FFF2-40B4-BE49-F238E27FC236}">
                <a16:creationId xmlns:a16="http://schemas.microsoft.com/office/drawing/2014/main" id="{DCD96B79-B4DE-2343-B520-C5EF60F1FEC5}"/>
              </a:ext>
            </a:extLst>
          </p:cNvPr>
          <p:cNvSpPr>
            <a:spLocks noGrp="1"/>
          </p:cNvSpPr>
          <p:nvPr>
            <p:ph type="body" sz="quarter" idx="11" hasCustomPrompt="1"/>
          </p:nvPr>
        </p:nvSpPr>
        <p:spPr>
          <a:xfrm>
            <a:off x="2124802" y="2903831"/>
            <a:ext cx="6871415" cy="1636594"/>
          </a:xfrm>
        </p:spPr>
        <p:txBody>
          <a:bodyPr>
            <a:noAutofit/>
          </a:bodyPr>
          <a:lstStyle>
            <a:lvl1pPr marL="182880" indent="-182880">
              <a:buNone/>
              <a:defRPr sz="3000">
                <a:latin typeface="Georgia" panose="02040502050405020303" pitchFamily="18" charset="0"/>
              </a:defRPr>
            </a:lvl1pPr>
            <a:lvl2pPr marL="377190" indent="0">
              <a:buNone/>
              <a:defRPr sz="2000">
                <a:latin typeface="Georgia" panose="02040502050405020303" pitchFamily="18" charset="0"/>
              </a:defRPr>
            </a:lvl2pPr>
            <a:lvl3pPr marL="754380" indent="0">
              <a:buNone/>
              <a:defRPr sz="2000">
                <a:latin typeface="Georgia" panose="02040502050405020303" pitchFamily="18" charset="0"/>
              </a:defRPr>
            </a:lvl3pPr>
            <a:lvl4pPr marL="1131570" indent="0">
              <a:buNone/>
              <a:defRPr sz="2000">
                <a:latin typeface="Georgia" panose="02040502050405020303" pitchFamily="18" charset="0"/>
              </a:defRPr>
            </a:lvl4pPr>
            <a:lvl5pPr marL="1508760" indent="0">
              <a:buNone/>
              <a:defRPr sz="2000">
                <a:latin typeface="Georgia" panose="02040502050405020303" pitchFamily="18" charset="0"/>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7EF8FFE-C544-374E-A17E-D765B257E086}"/>
              </a:ext>
            </a:extLst>
          </p:cNvPr>
          <p:cNvSpPr>
            <a:spLocks noGrp="1"/>
          </p:cNvSpPr>
          <p:nvPr>
            <p:ph type="body" sz="quarter" idx="12"/>
          </p:nvPr>
        </p:nvSpPr>
        <p:spPr>
          <a:xfrm>
            <a:off x="2300004" y="4618057"/>
            <a:ext cx="6688061" cy="582613"/>
          </a:xfrm>
        </p:spPr>
        <p:txBody>
          <a:bodyPr>
            <a:noAutofit/>
          </a:bodyPr>
          <a:lstStyle>
            <a:lvl1pPr marL="0" indent="0">
              <a:buNone/>
              <a:defRPr sz="1200"/>
            </a:lvl1pPr>
            <a:lvl2pPr marL="377190" indent="0">
              <a:buNone/>
              <a:defRPr sz="1200"/>
            </a:lvl2pPr>
            <a:lvl3pPr marL="754380" indent="0">
              <a:buNone/>
              <a:defRPr sz="1200"/>
            </a:lvl3pPr>
            <a:lvl4pPr marL="1131570" indent="0">
              <a:buNone/>
              <a:defRPr sz="1200"/>
            </a:lvl4pPr>
            <a:lvl5pPr marL="1508760" indent="0">
              <a:buNone/>
              <a:defRPr sz="1200"/>
            </a:lvl5pPr>
          </a:lstStyle>
          <a:p>
            <a:pPr lvl="0"/>
            <a:r>
              <a:rPr lang="en-US"/>
              <a:t>Click to edit Master text styles</a:t>
            </a:r>
          </a:p>
        </p:txBody>
      </p:sp>
    </p:spTree>
    <p:extLst>
      <p:ext uri="{BB962C8B-B14F-4D97-AF65-F5344CB8AC3E}">
        <p14:creationId xmlns:p14="http://schemas.microsoft.com/office/powerpoint/2010/main" val="754511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Divider Slide with 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A594102-7208-4640-845D-A67F51D27146}"/>
              </a:ext>
            </a:extLst>
          </p:cNvPr>
          <p:cNvSpPr>
            <a:spLocks noGrp="1"/>
          </p:cNvSpPr>
          <p:nvPr>
            <p:ph type="pic" sz="quarter" idx="10" hasCustomPrompt="1"/>
          </p:nvPr>
        </p:nvSpPr>
        <p:spPr>
          <a:xfrm>
            <a:off x="787400" y="2155681"/>
            <a:ext cx="1085850" cy="1227137"/>
          </a:xfrm>
        </p:spPr>
        <p:txBody>
          <a:bodyPr>
            <a:normAutofit/>
          </a:bodyPr>
          <a:lstStyle>
            <a:lvl1pPr marL="0" indent="0">
              <a:buNone/>
              <a:defRPr sz="1500"/>
            </a:lvl1pPr>
          </a:lstStyle>
          <a:p>
            <a:r>
              <a:rPr lang="en-US"/>
              <a:t>Click to add headshot</a:t>
            </a:r>
          </a:p>
        </p:txBody>
      </p:sp>
      <p:sp>
        <p:nvSpPr>
          <p:cNvPr id="8" name="Text Placeholder 7">
            <a:extLst>
              <a:ext uri="{FF2B5EF4-FFF2-40B4-BE49-F238E27FC236}">
                <a16:creationId xmlns:a16="http://schemas.microsoft.com/office/drawing/2014/main" id="{DCD96B79-B4DE-2343-B520-C5EF60F1FEC5}"/>
              </a:ext>
            </a:extLst>
          </p:cNvPr>
          <p:cNvSpPr>
            <a:spLocks noGrp="1"/>
          </p:cNvSpPr>
          <p:nvPr>
            <p:ph type="body" sz="quarter" idx="11" hasCustomPrompt="1"/>
          </p:nvPr>
        </p:nvSpPr>
        <p:spPr>
          <a:xfrm>
            <a:off x="2272591" y="2155681"/>
            <a:ext cx="6908353" cy="1636594"/>
          </a:xfrm>
        </p:spPr>
        <p:txBody>
          <a:bodyPr>
            <a:noAutofit/>
          </a:bodyPr>
          <a:lstStyle>
            <a:lvl1pPr marL="182880" indent="-182880">
              <a:buNone/>
              <a:defRPr sz="3000">
                <a:latin typeface="Georgia" panose="02040502050405020303" pitchFamily="18" charset="0"/>
              </a:defRPr>
            </a:lvl1pPr>
            <a:lvl2pPr marL="377190" indent="0">
              <a:buNone/>
              <a:defRPr sz="2000">
                <a:latin typeface="Georgia" panose="02040502050405020303" pitchFamily="18" charset="0"/>
              </a:defRPr>
            </a:lvl2pPr>
            <a:lvl3pPr marL="754380" indent="0">
              <a:buNone/>
              <a:defRPr sz="2000">
                <a:latin typeface="Georgia" panose="02040502050405020303" pitchFamily="18" charset="0"/>
              </a:defRPr>
            </a:lvl3pPr>
            <a:lvl4pPr marL="1131570" indent="0">
              <a:buNone/>
              <a:defRPr sz="2000">
                <a:latin typeface="Georgia" panose="02040502050405020303" pitchFamily="18" charset="0"/>
              </a:defRPr>
            </a:lvl4pPr>
            <a:lvl5pPr marL="1508760" indent="0">
              <a:buNone/>
              <a:defRPr sz="2000">
                <a:latin typeface="Georgia" panose="02040502050405020303" pitchFamily="18" charset="0"/>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7EF8FFE-C544-374E-A17E-D765B257E086}"/>
              </a:ext>
            </a:extLst>
          </p:cNvPr>
          <p:cNvSpPr>
            <a:spLocks noGrp="1"/>
          </p:cNvSpPr>
          <p:nvPr>
            <p:ph type="body" sz="quarter" idx="12"/>
          </p:nvPr>
        </p:nvSpPr>
        <p:spPr>
          <a:xfrm>
            <a:off x="2447793" y="3869907"/>
            <a:ext cx="6724013" cy="582613"/>
          </a:xfrm>
        </p:spPr>
        <p:txBody>
          <a:bodyPr>
            <a:noAutofit/>
          </a:bodyPr>
          <a:lstStyle>
            <a:lvl1pPr marL="0" indent="0">
              <a:buNone/>
              <a:defRPr sz="1200"/>
            </a:lvl1pPr>
            <a:lvl2pPr marL="377190" indent="0">
              <a:buNone/>
              <a:defRPr sz="1200"/>
            </a:lvl2pPr>
            <a:lvl3pPr marL="754380" indent="0">
              <a:buNone/>
              <a:defRPr sz="1200"/>
            </a:lvl3pPr>
            <a:lvl4pPr marL="1131570" indent="0">
              <a:buNone/>
              <a:defRPr sz="1200"/>
            </a:lvl4pPr>
            <a:lvl5pPr marL="1508760" indent="0">
              <a:buNone/>
              <a:defRPr sz="1200"/>
            </a:lvl5pPr>
          </a:lstStyle>
          <a:p>
            <a:pPr lvl="0"/>
            <a:r>
              <a:rPr lang="en-US"/>
              <a:t>Click to edit Master text styles</a:t>
            </a:r>
          </a:p>
        </p:txBody>
      </p:sp>
    </p:spTree>
    <p:extLst>
      <p:ext uri="{BB962C8B-B14F-4D97-AF65-F5344CB8AC3E}">
        <p14:creationId xmlns:p14="http://schemas.microsoft.com/office/powerpoint/2010/main" val="3903237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 Thank You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3E6E03-B8FF-C24A-958B-44156F47F2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0544" y="2821941"/>
            <a:ext cx="2284150" cy="1039000"/>
          </a:xfrm>
          <a:prstGeom prst="rect">
            <a:avLst/>
          </a:prstGeom>
        </p:spPr>
      </p:pic>
      <p:pic>
        <p:nvPicPr>
          <p:cNvPr id="8" name="Picture 7">
            <a:extLst>
              <a:ext uri="{FF2B5EF4-FFF2-40B4-BE49-F238E27FC236}">
                <a16:creationId xmlns:a16="http://schemas.microsoft.com/office/drawing/2014/main" id="{38E35019-BEC8-BA41-B368-F9853291378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1769" t="20923" r="36461" b="24239"/>
          <a:stretch/>
        </p:blipFill>
        <p:spPr>
          <a:xfrm>
            <a:off x="1218040" y="1834188"/>
            <a:ext cx="4733779" cy="2820573"/>
          </a:xfrm>
          <a:prstGeom prst="rect">
            <a:avLst/>
          </a:prstGeom>
        </p:spPr>
      </p:pic>
      <p:sp>
        <p:nvSpPr>
          <p:cNvPr id="2" name="Rectangle 1">
            <a:extLst>
              <a:ext uri="{FF2B5EF4-FFF2-40B4-BE49-F238E27FC236}">
                <a16:creationId xmlns:a16="http://schemas.microsoft.com/office/drawing/2014/main" id="{6703339C-3728-5248-BAB9-CE4BE33313B6}"/>
              </a:ext>
            </a:extLst>
          </p:cNvPr>
          <p:cNvSpPr/>
          <p:nvPr userDrawn="1"/>
        </p:nvSpPr>
        <p:spPr>
          <a:xfrm>
            <a:off x="279400" y="5702300"/>
            <a:ext cx="267970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047539"/>
            <a:ext cx="7543800" cy="2228427"/>
          </a:xfrm>
        </p:spPr>
        <p:txBody>
          <a:bodyPr anchor="b"/>
          <a:lstStyle>
            <a:lvl1pPr algn="ctr">
              <a:defRPr sz="4950"/>
            </a:lvl1pPr>
          </a:lstStyle>
          <a:p>
            <a:r>
              <a:rPr lang="en-US"/>
              <a:t>Click to edit Master title style</a:t>
            </a:r>
          </a:p>
        </p:txBody>
      </p:sp>
      <p:sp>
        <p:nvSpPr>
          <p:cNvPr id="3" name="Subtitle 2"/>
          <p:cNvSpPr>
            <a:spLocks noGrp="1"/>
          </p:cNvSpPr>
          <p:nvPr>
            <p:ph type="subTitle" idx="1"/>
          </p:nvPr>
        </p:nvSpPr>
        <p:spPr>
          <a:xfrm>
            <a:off x="1257300" y="3361902"/>
            <a:ext cx="7543800" cy="1545378"/>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p:cNvSpPr>
            <a:spLocks noGrp="1"/>
          </p:cNvSpPr>
          <p:nvPr>
            <p:ph type="dt" sz="half" idx="10"/>
          </p:nvPr>
        </p:nvSpPr>
        <p:spPr/>
        <p:txBody>
          <a:bodyPr/>
          <a:lstStyle/>
          <a:p>
            <a:fld id="{B882AE76-8321-5D46-AD72-C64590857F81}"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18946838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320" y="431511"/>
            <a:ext cx="8675370" cy="680620"/>
          </a:xfrm>
        </p:spPr>
        <p:txBody>
          <a:bodyPr>
            <a:noAutofit/>
          </a:bodyPr>
          <a:lstStyle>
            <a:lvl1pPr>
              <a:defRPr sz="3600"/>
            </a:lvl1pPr>
          </a:lstStyle>
          <a:p>
            <a:r>
              <a:rPr lang="en-US"/>
              <a:t>Click to edit Master title style</a:t>
            </a:r>
          </a:p>
        </p:txBody>
      </p:sp>
      <p:sp>
        <p:nvSpPr>
          <p:cNvPr id="3" name="Content Placeholder 2"/>
          <p:cNvSpPr>
            <a:spLocks noGrp="1"/>
          </p:cNvSpPr>
          <p:nvPr>
            <p:ph idx="1"/>
          </p:nvPr>
        </p:nvSpPr>
        <p:spPr>
          <a:xfrm>
            <a:off x="448320" y="1955260"/>
            <a:ext cx="8675370" cy="3673719"/>
          </a:xfrm>
        </p:spPr>
        <p:txBody>
          <a:bodyPr>
            <a:noAutofit/>
          </a:bodyPr>
          <a:lstStyle>
            <a:lvl1pPr>
              <a:defRPr sz="1600">
                <a:solidFill>
                  <a:srgbClr val="717073"/>
                </a:solidFill>
              </a:defRPr>
            </a:lvl1pPr>
            <a:lvl2pPr>
              <a:defRPr sz="1400">
                <a:solidFill>
                  <a:srgbClr val="717073"/>
                </a:solidFill>
              </a:defRPr>
            </a:lvl2pPr>
            <a:lvl3pPr>
              <a:defRPr sz="1200">
                <a:solidFill>
                  <a:srgbClr val="717073"/>
                </a:solidFill>
              </a:defRPr>
            </a:lvl3pPr>
            <a:lvl4pPr>
              <a:defRPr sz="1200">
                <a:solidFill>
                  <a:srgbClr val="717073"/>
                </a:solidFill>
              </a:defRPr>
            </a:lvl4pPr>
            <a:lvl5pPr>
              <a:defRPr sz="1200">
                <a:solidFill>
                  <a:srgbClr val="71707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33B8CCD-FF45-814D-A6BF-C0D737F88F8D}"/>
              </a:ext>
            </a:extLst>
          </p:cNvPr>
          <p:cNvSpPr>
            <a:spLocks noGrp="1"/>
          </p:cNvSpPr>
          <p:nvPr>
            <p:ph type="body" sz="quarter" idx="10"/>
          </p:nvPr>
        </p:nvSpPr>
        <p:spPr>
          <a:xfrm>
            <a:off x="448954" y="1200587"/>
            <a:ext cx="8674735" cy="505601"/>
          </a:xfrm>
        </p:spPr>
        <p:txBody>
          <a:bodyPr>
            <a:noAutofit/>
          </a:bodyPr>
          <a:lstStyle>
            <a:lvl1pPr marL="0" indent="0">
              <a:buNone/>
              <a:defRPr sz="2000" b="1">
                <a:solidFill>
                  <a:srgbClr val="717073"/>
                </a:solidFill>
              </a:defRPr>
            </a:lvl1pPr>
            <a:lvl2pPr marL="377190" indent="0">
              <a:buNone/>
              <a:defRPr/>
            </a:lvl2pPr>
            <a:lvl3pPr marL="754380" indent="0">
              <a:buNone/>
              <a:defRPr/>
            </a:lvl3pPr>
            <a:lvl4pPr marL="1131570" indent="0">
              <a:buNone/>
              <a:defRPr/>
            </a:lvl4pPr>
            <a:lvl5pPr marL="1508760" indent="0">
              <a:buNone/>
              <a:defRPr/>
            </a:lvl5pPr>
          </a:lstStyle>
          <a:p>
            <a:pPr lvl="0"/>
            <a:r>
              <a:rPr lang="en-US"/>
              <a:t>Click to edit Master text styles</a:t>
            </a:r>
          </a:p>
        </p:txBody>
      </p:sp>
    </p:spTree>
    <p:extLst>
      <p:ext uri="{BB962C8B-B14F-4D97-AF65-F5344CB8AC3E}">
        <p14:creationId xmlns:p14="http://schemas.microsoft.com/office/powerpoint/2010/main" val="29597713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320" y="480151"/>
            <a:ext cx="4979711" cy="680620"/>
          </a:xfrm>
        </p:spPr>
        <p:txBody>
          <a:bodyPr anchor="t" anchorCtr="0">
            <a:noAutofit/>
          </a:bodyPr>
          <a:lstStyle/>
          <a:p>
            <a:r>
              <a:rPr lang="en-US"/>
              <a:t>Click to edit Master title style</a:t>
            </a:r>
          </a:p>
        </p:txBody>
      </p:sp>
      <p:sp>
        <p:nvSpPr>
          <p:cNvPr id="3" name="Content Placeholder 2"/>
          <p:cNvSpPr>
            <a:spLocks noGrp="1"/>
          </p:cNvSpPr>
          <p:nvPr>
            <p:ph idx="1"/>
          </p:nvPr>
        </p:nvSpPr>
        <p:spPr>
          <a:xfrm>
            <a:off x="448320" y="1955260"/>
            <a:ext cx="4979711" cy="3673719"/>
          </a:xfrm>
        </p:spPr>
        <p:txBody>
          <a:bodyPr>
            <a:noAutofit/>
          </a:bodyPr>
          <a:lstStyle>
            <a:lvl1pPr>
              <a:defRPr sz="1600">
                <a:solidFill>
                  <a:srgbClr val="717073"/>
                </a:solidFill>
              </a:defRPr>
            </a:lvl1pPr>
            <a:lvl2pPr>
              <a:defRPr sz="1400">
                <a:solidFill>
                  <a:srgbClr val="717073"/>
                </a:solidFill>
              </a:defRPr>
            </a:lvl2pPr>
            <a:lvl3pPr>
              <a:defRPr sz="1200">
                <a:solidFill>
                  <a:srgbClr val="717073"/>
                </a:solidFill>
              </a:defRPr>
            </a:lvl3pPr>
            <a:lvl4pPr>
              <a:defRPr sz="1200">
                <a:solidFill>
                  <a:srgbClr val="717073"/>
                </a:solidFill>
              </a:defRPr>
            </a:lvl4pPr>
            <a:lvl5pPr>
              <a:defRPr sz="1200">
                <a:solidFill>
                  <a:srgbClr val="71707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33B8CCD-FF45-814D-A6BF-C0D737F88F8D}"/>
              </a:ext>
            </a:extLst>
          </p:cNvPr>
          <p:cNvSpPr>
            <a:spLocks noGrp="1"/>
          </p:cNvSpPr>
          <p:nvPr>
            <p:ph type="body" sz="quarter" idx="10"/>
          </p:nvPr>
        </p:nvSpPr>
        <p:spPr>
          <a:xfrm>
            <a:off x="448955" y="1200587"/>
            <a:ext cx="4979346" cy="505601"/>
          </a:xfrm>
        </p:spPr>
        <p:txBody>
          <a:bodyPr>
            <a:noAutofit/>
          </a:bodyPr>
          <a:lstStyle>
            <a:lvl1pPr marL="0" indent="0">
              <a:buNone/>
              <a:defRPr sz="2000" b="1">
                <a:solidFill>
                  <a:srgbClr val="717073"/>
                </a:solidFill>
              </a:defRPr>
            </a:lvl1pPr>
            <a:lvl2pPr marL="377190" indent="0">
              <a:buNone/>
              <a:defRPr/>
            </a:lvl2pPr>
            <a:lvl3pPr marL="754380" indent="0">
              <a:buNone/>
              <a:defRPr/>
            </a:lvl3pPr>
            <a:lvl4pPr marL="1131570" indent="0">
              <a:buNone/>
              <a:defRPr/>
            </a:lvl4pPr>
            <a:lvl5pPr marL="1508760" indent="0">
              <a:buNone/>
              <a:defRPr/>
            </a:lvl5pPr>
          </a:lstStyle>
          <a:p>
            <a:pPr lvl="0"/>
            <a:r>
              <a:rPr lang="en-US"/>
              <a:t>Click to edit Master text styles</a:t>
            </a:r>
          </a:p>
        </p:txBody>
      </p:sp>
    </p:spTree>
    <p:extLst>
      <p:ext uri="{BB962C8B-B14F-4D97-AF65-F5344CB8AC3E}">
        <p14:creationId xmlns:p14="http://schemas.microsoft.com/office/powerpoint/2010/main" val="15552408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964" y="158417"/>
            <a:ext cx="8675370" cy="1237192"/>
          </a:xfrm>
        </p:spPr>
        <p:txBody>
          <a:bodyPr/>
          <a:lstStyle/>
          <a:p>
            <a:r>
              <a:rPr lang="en-US"/>
              <a:t>Click to edit Master title style</a:t>
            </a:r>
          </a:p>
        </p:txBody>
      </p:sp>
    </p:spTree>
    <p:extLst>
      <p:ext uri="{BB962C8B-B14F-4D97-AF65-F5344CB8AC3E}">
        <p14:creationId xmlns:p14="http://schemas.microsoft.com/office/powerpoint/2010/main" val="3683129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EF4C3-9A43-CB4E-BDC7-4447CE3E2C37}"/>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173" r="8433"/>
          <a:stretch/>
        </p:blipFill>
        <p:spPr>
          <a:xfrm>
            <a:off x="0" y="0"/>
            <a:ext cx="10058400" cy="6400800"/>
          </a:xfrm>
          <a:prstGeom prst="rect">
            <a:avLst/>
          </a:prstGeom>
        </p:spPr>
      </p:pic>
      <p:pic>
        <p:nvPicPr>
          <p:cNvPr id="7" name="Picture 6" descr="Our Mission">
            <a:extLst>
              <a:ext uri="{FF2B5EF4-FFF2-40B4-BE49-F238E27FC236}">
                <a16:creationId xmlns:a16="http://schemas.microsoft.com/office/drawing/2014/main" id="{060F0B17-B96F-224A-A66E-D635F48CFA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53962" y="2139356"/>
            <a:ext cx="2108200" cy="609600"/>
          </a:xfrm>
          <a:prstGeom prst="rect">
            <a:avLst/>
          </a:prstGeom>
        </p:spPr>
      </p:pic>
      <p:sp>
        <p:nvSpPr>
          <p:cNvPr id="8" name="TextBox 7">
            <a:extLst>
              <a:ext uri="{FF2B5EF4-FFF2-40B4-BE49-F238E27FC236}">
                <a16:creationId xmlns:a16="http://schemas.microsoft.com/office/drawing/2014/main" id="{5857C64D-3FC2-BB4A-8C81-C5CC54B3BEAF}"/>
              </a:ext>
            </a:extLst>
          </p:cNvPr>
          <p:cNvSpPr txBox="1"/>
          <p:nvPr userDrawn="1"/>
        </p:nvSpPr>
        <p:spPr>
          <a:xfrm>
            <a:off x="5527180" y="2887234"/>
            <a:ext cx="4161764" cy="1446550"/>
          </a:xfrm>
          <a:prstGeom prst="rect">
            <a:avLst/>
          </a:prstGeom>
          <a:noFill/>
        </p:spPr>
        <p:txBody>
          <a:bodyPr wrap="square" rtlCol="0">
            <a:spAutoFit/>
          </a:bodyPr>
          <a:lstStyle/>
          <a:p>
            <a:pPr lvl="0" algn="ctr">
              <a:lnSpc>
                <a:spcPts val="2120"/>
              </a:lnSpc>
            </a:pPr>
            <a:r>
              <a:rPr lang="en-US" sz="1400">
                <a:solidFill>
                  <a:schemeClr val="bg1"/>
                </a:solidFill>
                <a:latin typeface="Arial" panose="020B0604020202020204" pitchFamily="34" charset="0"/>
                <a:cs typeface="Arial" panose="020B0604020202020204" pitchFamily="34" charset="0"/>
              </a:rPr>
              <a:t>The American Red Cross prevents and alleviates human suffering in the face of emergencies by mobilizing the power of volunteers and the generosity of donors.</a:t>
            </a:r>
          </a:p>
          <a:p>
            <a:pPr algn="ct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3072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est-Known Nonprofit">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5A527DA2-8096-E94D-BE30-DCD4CB7507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361"/>
          <a:stretch/>
        </p:blipFill>
        <p:spPr bwMode="auto">
          <a:xfrm>
            <a:off x="-1" y="0"/>
            <a:ext cx="10058401" cy="6400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9">
            <a:extLst>
              <a:ext uri="{FF2B5EF4-FFF2-40B4-BE49-F238E27FC236}">
                <a16:creationId xmlns:a16="http://schemas.microsoft.com/office/drawing/2014/main" id="{15E4FC32-C706-B948-8A49-BE6C2593198B}"/>
              </a:ext>
            </a:extLst>
          </p:cNvPr>
          <p:cNvSpPr txBox="1">
            <a:spLocks/>
          </p:cNvSpPr>
          <p:nvPr userDrawn="1"/>
        </p:nvSpPr>
        <p:spPr bwMode="auto">
          <a:xfrm>
            <a:off x="457201" y="3412955"/>
            <a:ext cx="3608961" cy="1572932"/>
          </a:xfrm>
          <a:prstGeom prst="rect">
            <a:avLst/>
          </a:prstGeom>
          <a:noFill/>
          <a:ln w="9525">
            <a:noFill/>
            <a:miter lim="800000"/>
            <a:headEnd/>
            <a:tailEnd/>
          </a:ln>
        </p:spPr>
        <p:txBody>
          <a:bodyPr/>
          <a:lstStyle>
            <a:lvl1pPr marL="342900" indent="-3429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1pPr>
            <a:lvl2pPr marL="742950" indent="-28575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2pPr>
            <a:lvl3pPr marL="1143000" indent="-2286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3pPr>
            <a:lvl4pPr marL="1600200" indent="-2286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4pPr>
            <a:lvl5pPr marL="2057400" indent="-228600" algn="l" defTabSz="457200" rtl="0" eaLnBrk="0" fontAlgn="base" hangingPunct="0">
              <a:spcBef>
                <a:spcPct val="20000"/>
              </a:spcBef>
              <a:spcAft>
                <a:spcPct val="0"/>
              </a:spcAft>
              <a:buClr>
                <a:srgbClr val="ED1B24"/>
              </a:buClr>
              <a:buFont typeface="Arial" pitchFamily="34" charset="0"/>
              <a:buNone/>
              <a:defRPr sz="1600" kern="1200">
                <a:solidFill>
                  <a:srgbClr val="6D6E7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eaLnBrk="1" hangingPunct="1">
              <a:spcBef>
                <a:spcPts val="1100"/>
              </a:spcBef>
              <a:buClr>
                <a:srgbClr val="ED1B2E"/>
              </a:buClr>
              <a:buFont typeface="Arial"/>
              <a:buChar char="•"/>
              <a:defRPr/>
            </a:pPr>
            <a:r>
              <a:rPr lang="en-US" sz="1500" b="1">
                <a:solidFill>
                  <a:srgbClr val="ED1B2E"/>
                </a:solidFill>
              </a:rPr>
              <a:t>Biggest community impact </a:t>
            </a:r>
            <a:r>
              <a:rPr lang="en-US" sz="1500" b="1"/>
              <a:t>among major nonprofits.</a:t>
            </a:r>
            <a:endParaRPr lang="en-US" sz="1500" baseline="30000"/>
          </a:p>
          <a:p>
            <a:pPr marL="285750" lvl="0" indent="-285750" eaLnBrk="1" hangingPunct="1">
              <a:spcBef>
                <a:spcPts val="1100"/>
              </a:spcBef>
              <a:buClr>
                <a:srgbClr val="ED1B2E"/>
              </a:buClr>
              <a:buFont typeface="Arial"/>
              <a:buChar char="•"/>
              <a:defRPr/>
            </a:pPr>
            <a:r>
              <a:rPr lang="en-US" sz="1500" b="1" kern="0">
                <a:latin typeface="Arial" charset="0"/>
                <a:ea typeface="+mn-ea"/>
                <a:cs typeface="Arial" charset="0"/>
              </a:rPr>
              <a:t>The charity that </a:t>
            </a:r>
            <a:r>
              <a:rPr lang="en-US" sz="1500" b="1" kern="0">
                <a:solidFill>
                  <a:srgbClr val="ED1B2E"/>
                </a:solidFill>
                <a:latin typeface="Arial" charset="0"/>
                <a:ea typeface="+mn-ea"/>
                <a:cs typeface="Arial" charset="0"/>
              </a:rPr>
              <a:t>comes to mind first </a:t>
            </a:r>
            <a:r>
              <a:rPr lang="en-US" sz="1500" b="1" kern="0">
                <a:latin typeface="Arial" charset="0"/>
                <a:ea typeface="+mn-ea"/>
                <a:cs typeface="Arial" charset="0"/>
              </a:rPr>
              <a:t>for U.S. adults.</a:t>
            </a:r>
          </a:p>
          <a:p>
            <a:pPr marL="285750" lvl="0" indent="-285750" eaLnBrk="1" hangingPunct="1">
              <a:spcBef>
                <a:spcPts val="1100"/>
              </a:spcBef>
              <a:buClr>
                <a:srgbClr val="ED1B2E"/>
              </a:buClr>
              <a:buFont typeface="Arial"/>
              <a:buChar char="•"/>
              <a:defRPr/>
            </a:pPr>
            <a:r>
              <a:rPr lang="en-US" sz="1500" b="1" spc="50">
                <a:solidFill>
                  <a:srgbClr val="ED1B2E"/>
                </a:solidFill>
                <a:latin typeface="Arial" charset="0"/>
                <a:ea typeface="+mn-ea"/>
                <a:cs typeface="Arial" charset="0"/>
              </a:rPr>
              <a:t>Gen Z’s most-loved </a:t>
            </a:r>
            <a:r>
              <a:rPr lang="en-US" sz="1500" b="1" spc="50">
                <a:latin typeface="Arial" charset="0"/>
                <a:ea typeface="+mn-ea"/>
                <a:cs typeface="Arial" charset="0"/>
              </a:rPr>
              <a:t>nonprofit.</a:t>
            </a:r>
            <a:endParaRPr lang="en-US" sz="1500" b="1" spc="50" baseline="30000">
              <a:latin typeface="Arial" charset="0"/>
              <a:ea typeface="+mn-ea"/>
              <a:cs typeface="Arial" charset="0"/>
            </a:endParaRPr>
          </a:p>
          <a:p>
            <a:pPr marL="285750" indent="-285750" eaLnBrk="1" hangingPunct="1">
              <a:spcBef>
                <a:spcPts val="1100"/>
              </a:spcBef>
              <a:buFont typeface="Arial"/>
              <a:buChar char="•"/>
              <a:defRPr/>
            </a:pPr>
            <a:endParaRPr lang="en-US" sz="1500" baseline="30000"/>
          </a:p>
        </p:txBody>
      </p:sp>
      <p:sp>
        <p:nvSpPr>
          <p:cNvPr id="5" name="Title 3">
            <a:extLst>
              <a:ext uri="{FF2B5EF4-FFF2-40B4-BE49-F238E27FC236}">
                <a16:creationId xmlns:a16="http://schemas.microsoft.com/office/drawing/2014/main" id="{9799ADC0-E0A3-5949-AF90-FDDA5433DE28}"/>
              </a:ext>
            </a:extLst>
          </p:cNvPr>
          <p:cNvSpPr>
            <a:spLocks noGrp="1"/>
          </p:cNvSpPr>
          <p:nvPr>
            <p:ph type="title"/>
          </p:nvPr>
        </p:nvSpPr>
        <p:spPr>
          <a:xfrm>
            <a:off x="457200" y="412077"/>
            <a:ext cx="5000324" cy="2190119"/>
          </a:xfrm>
        </p:spPr>
        <p:txBody>
          <a:bodyPr>
            <a:noAutofit/>
          </a:bodyPr>
          <a:lstStyle/>
          <a:p>
            <a:pPr>
              <a:lnSpc>
                <a:spcPct val="100000"/>
              </a:lnSpc>
              <a:defRPr/>
            </a:pPr>
            <a:r>
              <a:rPr lang="en-US" sz="3200"/>
              <a:t>American Red Cross </a:t>
            </a:r>
            <a:br>
              <a:rPr lang="en-US" sz="3200"/>
            </a:br>
            <a:r>
              <a:rPr lang="en-US" sz="3200"/>
              <a:t>is the nation’s </a:t>
            </a:r>
            <a:br>
              <a:rPr lang="en-US" sz="3200"/>
            </a:br>
            <a:r>
              <a:rPr lang="en-US" sz="3200"/>
              <a:t>best-known nonprofit.</a:t>
            </a:r>
            <a:endParaRPr lang="en-US" sz="3200" baseline="30000"/>
          </a:p>
        </p:txBody>
      </p:sp>
      <p:sp>
        <p:nvSpPr>
          <p:cNvPr id="6" name="Rectangle 5">
            <a:extLst>
              <a:ext uri="{FF2B5EF4-FFF2-40B4-BE49-F238E27FC236}">
                <a16:creationId xmlns:a16="http://schemas.microsoft.com/office/drawing/2014/main" id="{D7153FFB-EF45-0648-AE43-C5FECEBAA64A}"/>
              </a:ext>
            </a:extLst>
          </p:cNvPr>
          <p:cNvSpPr/>
          <p:nvPr userDrawn="1"/>
        </p:nvSpPr>
        <p:spPr>
          <a:xfrm>
            <a:off x="457200" y="5199445"/>
            <a:ext cx="3715966" cy="432747"/>
          </a:xfrm>
          <a:prstGeom prst="rect">
            <a:avLst/>
          </a:prstGeom>
        </p:spPr>
        <p:txBody>
          <a:bodyPr wrap="square">
            <a:spAutoFit/>
          </a:bodyPr>
          <a:lstStyle/>
          <a:p>
            <a:pPr>
              <a:lnSpc>
                <a:spcPts val="1380"/>
              </a:lnSpc>
              <a:defRPr/>
            </a:pPr>
            <a:r>
              <a:rPr lang="en-US" sz="900">
                <a:solidFill>
                  <a:srgbClr val="6D6E70"/>
                </a:solidFill>
                <a:latin typeface="Arial"/>
                <a:cs typeface="Arial"/>
              </a:rPr>
              <a:t>Source</a:t>
            </a:r>
            <a:r>
              <a:rPr lang="en-US" sz="900" b="1">
                <a:solidFill>
                  <a:srgbClr val="6D6E70"/>
                </a:solidFill>
                <a:latin typeface="Arial"/>
                <a:cs typeface="Arial"/>
              </a:rPr>
              <a:t>: Morning Consult, </a:t>
            </a:r>
            <a:r>
              <a:rPr lang="en-US" sz="900">
                <a:solidFill>
                  <a:srgbClr val="6D6E70"/>
                </a:solidFill>
                <a:latin typeface="Arial"/>
                <a:cs typeface="Arial"/>
              </a:rPr>
              <a:t>a global data intelligence company delivering insights on what people think in real time, 2020</a:t>
            </a:r>
          </a:p>
        </p:txBody>
      </p:sp>
      <p:pic>
        <p:nvPicPr>
          <p:cNvPr id="7" name="Picture 6" descr="A black and white logo&#10;&#10;Description automatically generated with low confidence">
            <a:extLst>
              <a:ext uri="{FF2B5EF4-FFF2-40B4-BE49-F238E27FC236}">
                <a16:creationId xmlns:a16="http://schemas.microsoft.com/office/drawing/2014/main" id="{B9A42627-339D-9C4F-A4A5-44151FCE48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7998" y="2602195"/>
            <a:ext cx="2307367" cy="597201"/>
          </a:xfrm>
          <a:prstGeom prst="rect">
            <a:avLst/>
          </a:prstGeom>
        </p:spPr>
      </p:pic>
    </p:spTree>
    <p:extLst>
      <p:ext uri="{BB962C8B-B14F-4D97-AF65-F5344CB8AC3E}">
        <p14:creationId xmlns:p14="http://schemas.microsoft.com/office/powerpoint/2010/main" val="41696808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0939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8073565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5158921" y="934437"/>
            <a:ext cx="4344670" cy="2586632"/>
          </a:xfrm>
        </p:spPr>
        <p:txBody>
          <a:bodyPr anchor="ctr">
            <a:noAutofit/>
          </a:bodyPr>
          <a:lstStyle>
            <a:lvl1pPr marL="0" indent="0" algn="ctr">
              <a:lnSpc>
                <a:spcPct val="100000"/>
              </a:lnSpc>
              <a:spcAft>
                <a:spcPts val="660"/>
              </a:spcAft>
              <a:buNone/>
              <a:defRPr sz="3300" b="1">
                <a:solidFill>
                  <a:schemeClr val="accent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5158921" y="3430035"/>
            <a:ext cx="4344670" cy="661812"/>
          </a:xfrm>
        </p:spPr>
        <p:txBody>
          <a:bodyPr/>
          <a:lstStyle>
            <a:lvl1pPr marL="0" indent="0" algn="ctr">
              <a:buNone/>
              <a:defRPr b="1">
                <a:solidFill>
                  <a:schemeClr val="tx1"/>
                </a:solidFill>
              </a:defRPr>
            </a:lvl1pPr>
            <a:lvl2pPr marL="201163" indent="0" algn="ctr">
              <a:buNone/>
              <a:defRPr>
                <a:solidFill>
                  <a:schemeClr val="bg1"/>
                </a:solidFill>
              </a:defRPr>
            </a:lvl2pPr>
            <a:lvl3pPr marL="402326" indent="0" algn="ctr">
              <a:buNone/>
              <a:defRPr>
                <a:solidFill>
                  <a:schemeClr val="bg1"/>
                </a:solidFill>
              </a:defRPr>
            </a:lvl3pPr>
            <a:lvl4pPr marL="1508722" indent="0" algn="ctr">
              <a:buNone/>
              <a:defRPr>
                <a:solidFill>
                  <a:schemeClr val="bg1"/>
                </a:solidFill>
              </a:defRPr>
            </a:lvl4pPr>
            <a:lvl5pPr marL="2011630" indent="0" algn="ctr">
              <a:buNone/>
              <a:defRPr>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4974" y="4414047"/>
            <a:ext cx="2512565" cy="1292977"/>
          </a:xfrm>
          <a:prstGeom prst="rect">
            <a:avLst/>
          </a:prstGeom>
        </p:spPr>
      </p:pic>
      <p:pic>
        <p:nvPicPr>
          <p:cNvPr id="8" name="Picture Placeholder 7">
            <a:extLst>
              <a:ext uri="{FF2B5EF4-FFF2-40B4-BE49-F238E27FC236}">
                <a16:creationId xmlns:a16="http://schemas.microsoft.com/office/drawing/2014/main" id="{8883C929-E525-EF4C-BE12-6BF3FAE5E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9161" y="-21677"/>
            <a:ext cx="4526280" cy="398272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Placeholder 9">
            <a:extLst>
              <a:ext uri="{FF2B5EF4-FFF2-40B4-BE49-F238E27FC236}">
                <a16:creationId xmlns:a16="http://schemas.microsoft.com/office/drawing/2014/main" id="{FD8969BD-DF2E-DC47-9F72-5F4A8876CB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9161" y="3961045"/>
            <a:ext cx="2263140" cy="24397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Placeholder 11">
            <a:extLst>
              <a:ext uri="{FF2B5EF4-FFF2-40B4-BE49-F238E27FC236}">
                <a16:creationId xmlns:a16="http://schemas.microsoft.com/office/drawing/2014/main" id="{218FD956-F760-4049-A6D6-D4629E1A967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243979" y="3961043"/>
            <a:ext cx="2263140" cy="24397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916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Slide with Custom Photos">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5158921" y="934437"/>
            <a:ext cx="4344670" cy="2586632"/>
          </a:xfrm>
        </p:spPr>
        <p:txBody>
          <a:bodyPr anchor="ctr">
            <a:noAutofit/>
          </a:bodyPr>
          <a:lstStyle>
            <a:lvl1pPr marL="0" indent="0" algn="ctr">
              <a:lnSpc>
                <a:spcPct val="100000"/>
              </a:lnSpc>
              <a:spcAft>
                <a:spcPts val="660"/>
              </a:spcAft>
              <a:buNone/>
              <a:defRPr sz="3300" b="1">
                <a:solidFill>
                  <a:schemeClr val="accent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5158921" y="3430035"/>
            <a:ext cx="4344670" cy="661812"/>
          </a:xfrm>
        </p:spPr>
        <p:txBody>
          <a:bodyPr/>
          <a:lstStyle>
            <a:lvl1pPr marL="0" indent="0" algn="ctr">
              <a:buNone/>
              <a:defRPr b="1">
                <a:solidFill>
                  <a:schemeClr val="tx1"/>
                </a:solidFill>
              </a:defRPr>
            </a:lvl1pPr>
            <a:lvl2pPr marL="201163" indent="0" algn="ctr">
              <a:buNone/>
              <a:defRPr>
                <a:solidFill>
                  <a:schemeClr val="bg1"/>
                </a:solidFill>
              </a:defRPr>
            </a:lvl2pPr>
            <a:lvl3pPr marL="402326" indent="0" algn="ctr">
              <a:buNone/>
              <a:defRPr>
                <a:solidFill>
                  <a:schemeClr val="bg1"/>
                </a:solidFill>
              </a:defRPr>
            </a:lvl3pPr>
            <a:lvl4pPr marL="1508722" indent="0" algn="ctr">
              <a:buNone/>
              <a:defRPr>
                <a:solidFill>
                  <a:schemeClr val="bg1"/>
                </a:solidFill>
              </a:defRPr>
            </a:lvl4pPr>
            <a:lvl5pPr marL="2011630" indent="0" algn="ctr">
              <a:buNone/>
              <a:defRPr>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4974" y="4414047"/>
            <a:ext cx="2512565" cy="1292977"/>
          </a:xfrm>
          <a:prstGeom prst="rect">
            <a:avLst/>
          </a:prstGeom>
        </p:spPr>
      </p:pic>
      <p:sp>
        <p:nvSpPr>
          <p:cNvPr id="3" name="Picture Placeholder 2">
            <a:extLst>
              <a:ext uri="{FF2B5EF4-FFF2-40B4-BE49-F238E27FC236}">
                <a16:creationId xmlns:a16="http://schemas.microsoft.com/office/drawing/2014/main" id="{CA5792D2-5184-3D4D-AC10-5DF54D48E563}"/>
              </a:ext>
            </a:extLst>
          </p:cNvPr>
          <p:cNvSpPr>
            <a:spLocks noGrp="1"/>
          </p:cNvSpPr>
          <p:nvPr>
            <p:ph type="pic" sz="quarter" idx="12"/>
          </p:nvPr>
        </p:nvSpPr>
        <p:spPr>
          <a:xfrm>
            <a:off x="-19161" y="-21677"/>
            <a:ext cx="4526280" cy="3982720"/>
          </a:xfrm>
          <a:solidFill>
            <a:schemeClr val="bg1">
              <a:lumMod val="95000"/>
            </a:schemeClr>
          </a:solidFill>
          <a:ln w="12700">
            <a:solidFill>
              <a:schemeClr val="bg1"/>
            </a:solidFill>
          </a:ln>
        </p:spPr>
        <p:txBody>
          <a:bodyPr/>
          <a:lstStyle/>
          <a:p>
            <a:r>
              <a:rPr lang="en-US"/>
              <a:t>Click icon to add picture</a:t>
            </a:r>
          </a:p>
        </p:txBody>
      </p:sp>
      <p:sp>
        <p:nvSpPr>
          <p:cNvPr id="10" name="Picture Placeholder 2">
            <a:extLst>
              <a:ext uri="{FF2B5EF4-FFF2-40B4-BE49-F238E27FC236}">
                <a16:creationId xmlns:a16="http://schemas.microsoft.com/office/drawing/2014/main" id="{16CE8CB3-81A1-B54C-B10A-13125607A1F2}"/>
              </a:ext>
            </a:extLst>
          </p:cNvPr>
          <p:cNvSpPr>
            <a:spLocks noGrp="1"/>
          </p:cNvSpPr>
          <p:nvPr>
            <p:ph type="pic" sz="quarter" idx="13" hasCustomPrompt="1"/>
          </p:nvPr>
        </p:nvSpPr>
        <p:spPr>
          <a:xfrm>
            <a:off x="-19161" y="3961045"/>
            <a:ext cx="2263140" cy="2439757"/>
          </a:xfrm>
          <a:solidFill>
            <a:schemeClr val="bg1">
              <a:lumMod val="95000"/>
            </a:schemeClr>
          </a:solidFill>
          <a:ln w="12700">
            <a:solidFill>
              <a:schemeClr val="bg1"/>
            </a:solidFill>
          </a:ln>
        </p:spPr>
        <p:txBody>
          <a:bodyPr/>
          <a:lstStyle/>
          <a:p>
            <a:r>
              <a:rPr lang="en-US"/>
              <a:t> </a:t>
            </a:r>
          </a:p>
        </p:txBody>
      </p:sp>
      <p:sp>
        <p:nvSpPr>
          <p:cNvPr id="11" name="Picture Placeholder 2">
            <a:extLst>
              <a:ext uri="{FF2B5EF4-FFF2-40B4-BE49-F238E27FC236}">
                <a16:creationId xmlns:a16="http://schemas.microsoft.com/office/drawing/2014/main" id="{D3EB0565-9B8E-8B4E-8CBA-CBAC8C4C349F}"/>
              </a:ext>
            </a:extLst>
          </p:cNvPr>
          <p:cNvSpPr>
            <a:spLocks noGrp="1"/>
          </p:cNvSpPr>
          <p:nvPr>
            <p:ph type="pic" sz="quarter" idx="14" hasCustomPrompt="1"/>
          </p:nvPr>
        </p:nvSpPr>
        <p:spPr>
          <a:xfrm>
            <a:off x="2243979" y="3961043"/>
            <a:ext cx="2263140" cy="2439757"/>
          </a:xfrm>
          <a:solidFill>
            <a:schemeClr val="bg1">
              <a:lumMod val="95000"/>
            </a:schemeClr>
          </a:solidFill>
          <a:ln w="12700">
            <a:solidFill>
              <a:schemeClr val="bg1"/>
            </a:solidFill>
          </a:ln>
        </p:spPr>
        <p:txBody>
          <a:bodyPr/>
          <a:lstStyle/>
          <a:p>
            <a:r>
              <a:rPr lang="en-US"/>
              <a:t> </a:t>
            </a:r>
          </a:p>
        </p:txBody>
      </p:sp>
    </p:spTree>
    <p:extLst>
      <p:ext uri="{BB962C8B-B14F-4D97-AF65-F5344CB8AC3E}">
        <p14:creationId xmlns:p14="http://schemas.microsoft.com/office/powerpoint/2010/main" val="34752136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9052560"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Tree>
    <p:extLst>
      <p:ext uri="{BB962C8B-B14F-4D97-AF65-F5344CB8AC3E}">
        <p14:creationId xmlns:p14="http://schemas.microsoft.com/office/powerpoint/2010/main" val="3070081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2AE76-8321-5D46-AD72-C64590857F81}"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632521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Tree>
    <p:extLst>
      <p:ext uri="{BB962C8B-B14F-4D97-AF65-F5344CB8AC3E}">
        <p14:creationId xmlns:p14="http://schemas.microsoft.com/office/powerpoint/2010/main" val="1048967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ulleted Text with Custom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EDB4B7-16FF-2349-8A88-6BFC0F82FA93}"/>
              </a:ext>
            </a:extLst>
          </p:cNvPr>
          <p:cNvSpPr/>
          <p:nvPr/>
        </p:nvSpPr>
        <p:spPr>
          <a:xfrm>
            <a:off x="5532120" y="0"/>
            <a:ext cx="452628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601970" y="2623539"/>
            <a:ext cx="3520440" cy="1959751"/>
          </a:xfrm>
        </p:spPr>
        <p:txBody>
          <a:bodyPr/>
          <a:lstStyle>
            <a:lvl3pPr marL="402326" marR="0" indent="0" algn="l" defTabSz="502908" rtl="0" eaLnBrk="0" fontAlgn="base" latinLnBrk="0" hangingPunct="0">
              <a:lnSpc>
                <a:spcPct val="100000"/>
              </a:lnSpc>
              <a:spcBef>
                <a:spcPts val="0"/>
              </a:spcBef>
              <a:spcAft>
                <a:spcPts val="1320"/>
              </a:spcAft>
              <a:buClr>
                <a:srgbClr val="ED1B2E"/>
              </a:buClr>
              <a:buSzPct val="75000"/>
              <a:buFontTx/>
              <a:buNone/>
              <a:tabLst/>
              <a:defRPr/>
            </a:lvl3pPr>
          </a:lstStyle>
          <a:p>
            <a:pPr marL="603489" marR="0" lvl="2"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pPr>
            <a:r>
              <a:rPr lang="en-US"/>
              <a:t>Custom content: e.g. partner logos, additional visuals. If you bring in logos with white backgrounds, please delete the blue background for a cleaner look.</a:t>
            </a:r>
          </a:p>
        </p:txBody>
      </p:sp>
    </p:spTree>
    <p:extLst>
      <p:ext uri="{BB962C8B-B14F-4D97-AF65-F5344CB8AC3E}">
        <p14:creationId xmlns:p14="http://schemas.microsoft.com/office/powerpoint/2010/main" val="16329128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Icons in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C2072-4868-044A-9689-357AA0951E50}"/>
              </a:ext>
            </a:extLst>
          </p:cNvPr>
          <p:cNvSpPr/>
          <p:nvPr/>
        </p:nvSpPr>
        <p:spPr>
          <a:xfrm>
            <a:off x="5532120" y="0"/>
            <a:ext cx="452628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7" name="Text Placeholder 8">
            <a:extLst>
              <a:ext uri="{FF2B5EF4-FFF2-40B4-BE49-F238E27FC236}">
                <a16:creationId xmlns:a16="http://schemas.microsoft.com/office/drawing/2014/main" id="{00F8F083-292E-A34D-8543-B00A497431A8}"/>
              </a:ext>
            </a:extLst>
          </p:cNvPr>
          <p:cNvSpPr>
            <a:spLocks noGrp="1"/>
          </p:cNvSpPr>
          <p:nvPr>
            <p:ph type="body" sz="quarter" idx="15" hasCustomPrompt="1"/>
          </p:nvPr>
        </p:nvSpPr>
        <p:spPr>
          <a:xfrm>
            <a:off x="5919680" y="2190804"/>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8" name="Text Placeholder 3">
            <a:extLst>
              <a:ext uri="{FF2B5EF4-FFF2-40B4-BE49-F238E27FC236}">
                <a16:creationId xmlns:a16="http://schemas.microsoft.com/office/drawing/2014/main" id="{86A73461-DDCE-8741-819D-4FC747354FA8}"/>
              </a:ext>
            </a:extLst>
          </p:cNvPr>
          <p:cNvSpPr>
            <a:spLocks noGrp="1"/>
          </p:cNvSpPr>
          <p:nvPr>
            <p:ph type="body" sz="quarter" idx="16" hasCustomPrompt="1"/>
          </p:nvPr>
        </p:nvSpPr>
        <p:spPr>
          <a:xfrm>
            <a:off x="5919680" y="1690628"/>
            <a:ext cx="1633290" cy="444331"/>
          </a:xfrm>
        </p:spPr>
        <p:txBody>
          <a:bodyPr/>
          <a:lstStyle>
            <a:lvl1pPr marL="0" indent="0" algn="ctr">
              <a:buNone/>
              <a:defRPr sz="3080" b="1">
                <a:solidFill>
                  <a:schemeClr val="accent1"/>
                </a:solidFill>
              </a:defRPr>
            </a:lvl1pPr>
          </a:lstStyle>
          <a:p>
            <a:pPr lvl="0"/>
            <a:r>
              <a:rPr lang="en-US"/>
              <a:t>XXX</a:t>
            </a:r>
          </a:p>
        </p:txBody>
      </p:sp>
      <p:sp>
        <p:nvSpPr>
          <p:cNvPr id="10" name="Text Placeholder 8">
            <a:extLst>
              <a:ext uri="{FF2B5EF4-FFF2-40B4-BE49-F238E27FC236}">
                <a16:creationId xmlns:a16="http://schemas.microsoft.com/office/drawing/2014/main" id="{A6BD13B9-D2CA-6B41-9AD6-E48D6E86D4AE}"/>
              </a:ext>
            </a:extLst>
          </p:cNvPr>
          <p:cNvSpPr>
            <a:spLocks noGrp="1"/>
          </p:cNvSpPr>
          <p:nvPr>
            <p:ph type="body" sz="quarter" idx="17" hasCustomPrompt="1"/>
          </p:nvPr>
        </p:nvSpPr>
        <p:spPr>
          <a:xfrm>
            <a:off x="5919680" y="5008507"/>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36043861-4750-EE4B-8EF0-829CB6CDA24F}"/>
              </a:ext>
            </a:extLst>
          </p:cNvPr>
          <p:cNvSpPr>
            <a:spLocks noGrp="1"/>
          </p:cNvSpPr>
          <p:nvPr>
            <p:ph type="body" sz="quarter" idx="18" hasCustomPrompt="1"/>
          </p:nvPr>
        </p:nvSpPr>
        <p:spPr>
          <a:xfrm>
            <a:off x="5919680" y="4508331"/>
            <a:ext cx="1633290" cy="444331"/>
          </a:xfrm>
        </p:spPr>
        <p:txBody>
          <a:bodyPr/>
          <a:lstStyle>
            <a:lvl1pPr marL="0" indent="0" algn="ctr">
              <a:buNone/>
              <a:defRPr sz="3080" b="1">
                <a:solidFill>
                  <a:schemeClr val="accent5"/>
                </a:solidFill>
              </a:defRPr>
            </a:lvl1pPr>
          </a:lstStyle>
          <a:p>
            <a:pPr lvl="0"/>
            <a:r>
              <a:rPr lang="en-US"/>
              <a:t>XXX</a:t>
            </a:r>
          </a:p>
        </p:txBody>
      </p:sp>
      <p:sp>
        <p:nvSpPr>
          <p:cNvPr id="12" name="Text Placeholder 8">
            <a:extLst>
              <a:ext uri="{FF2B5EF4-FFF2-40B4-BE49-F238E27FC236}">
                <a16:creationId xmlns:a16="http://schemas.microsoft.com/office/drawing/2014/main" id="{DEB2720E-87E2-014D-9AAC-5E798892858B}"/>
              </a:ext>
            </a:extLst>
          </p:cNvPr>
          <p:cNvSpPr>
            <a:spLocks noGrp="1"/>
          </p:cNvSpPr>
          <p:nvPr>
            <p:ph type="body" sz="quarter" idx="19" hasCustomPrompt="1"/>
          </p:nvPr>
        </p:nvSpPr>
        <p:spPr>
          <a:xfrm>
            <a:off x="8029550" y="5008507"/>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06836389-23EF-C64E-8FAE-DBA2DA72A2C7}"/>
              </a:ext>
            </a:extLst>
          </p:cNvPr>
          <p:cNvSpPr>
            <a:spLocks noGrp="1"/>
          </p:cNvSpPr>
          <p:nvPr>
            <p:ph type="body" sz="quarter" idx="20" hasCustomPrompt="1"/>
          </p:nvPr>
        </p:nvSpPr>
        <p:spPr>
          <a:xfrm>
            <a:off x="8029550" y="4508331"/>
            <a:ext cx="1633290" cy="444331"/>
          </a:xfrm>
        </p:spPr>
        <p:txBody>
          <a:bodyPr/>
          <a:lstStyle>
            <a:lvl1pPr marL="0" indent="0" algn="ctr">
              <a:buNone/>
              <a:defRPr sz="3080" b="1">
                <a:solidFill>
                  <a:schemeClr val="tx2"/>
                </a:solidFill>
              </a:defRPr>
            </a:lvl1pPr>
          </a:lstStyle>
          <a:p>
            <a:pPr lvl="0"/>
            <a:r>
              <a:rPr lang="en-US"/>
              <a:t>XXX</a:t>
            </a:r>
          </a:p>
        </p:txBody>
      </p:sp>
      <p:sp>
        <p:nvSpPr>
          <p:cNvPr id="14" name="Text Placeholder 8">
            <a:extLst>
              <a:ext uri="{FF2B5EF4-FFF2-40B4-BE49-F238E27FC236}">
                <a16:creationId xmlns:a16="http://schemas.microsoft.com/office/drawing/2014/main" id="{2CBC0872-3274-E54B-BA22-5F09DA1A61FF}"/>
              </a:ext>
            </a:extLst>
          </p:cNvPr>
          <p:cNvSpPr>
            <a:spLocks noGrp="1"/>
          </p:cNvSpPr>
          <p:nvPr>
            <p:ph type="body" sz="quarter" idx="21" hasCustomPrompt="1"/>
          </p:nvPr>
        </p:nvSpPr>
        <p:spPr>
          <a:xfrm>
            <a:off x="8029549" y="2190804"/>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5" name="Text Placeholder 3">
            <a:extLst>
              <a:ext uri="{FF2B5EF4-FFF2-40B4-BE49-F238E27FC236}">
                <a16:creationId xmlns:a16="http://schemas.microsoft.com/office/drawing/2014/main" id="{595CD4F1-2091-4547-987D-643452234A26}"/>
              </a:ext>
            </a:extLst>
          </p:cNvPr>
          <p:cNvSpPr>
            <a:spLocks noGrp="1"/>
          </p:cNvSpPr>
          <p:nvPr>
            <p:ph type="body" sz="quarter" idx="22" hasCustomPrompt="1"/>
          </p:nvPr>
        </p:nvSpPr>
        <p:spPr>
          <a:xfrm>
            <a:off x="8029549" y="1690628"/>
            <a:ext cx="1633290" cy="444331"/>
          </a:xfrm>
        </p:spPr>
        <p:txBody>
          <a:bodyPr/>
          <a:lstStyle>
            <a:lvl1pPr marL="0" indent="0" algn="ctr">
              <a:buNone/>
              <a:defRPr sz="3080" b="1">
                <a:solidFill>
                  <a:schemeClr val="accent4"/>
                </a:solidFill>
              </a:defRPr>
            </a:lvl1pPr>
          </a:lstStyle>
          <a:p>
            <a:pPr lvl="0"/>
            <a:r>
              <a:rPr lang="en-US"/>
              <a:t>XXX</a:t>
            </a:r>
          </a:p>
        </p:txBody>
      </p:sp>
    </p:spTree>
    <p:extLst>
      <p:ext uri="{BB962C8B-B14F-4D97-AF65-F5344CB8AC3E}">
        <p14:creationId xmlns:p14="http://schemas.microsoft.com/office/powerpoint/2010/main" val="27719355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4994478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3682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1290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4144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258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6" name="Picture Placeholder 6">
            <a:extLst>
              <a:ext uri="{FF2B5EF4-FFF2-40B4-BE49-F238E27FC236}">
                <a16:creationId xmlns:a16="http://schemas.microsoft.com/office/drawing/2014/main" id="{83E54772-4A39-3C44-834B-CC0E873CCE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2824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821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6" y="1595756"/>
            <a:ext cx="8675370" cy="2662555"/>
          </a:xfrm>
        </p:spPr>
        <p:txBody>
          <a:bodyPr anchor="b"/>
          <a:lstStyle>
            <a:lvl1pPr>
              <a:defRPr sz="4950"/>
            </a:lvl1pPr>
          </a:lstStyle>
          <a:p>
            <a:r>
              <a:rPr lang="en-US"/>
              <a:t>Click to edit Master title style</a:t>
            </a:r>
          </a:p>
        </p:txBody>
      </p:sp>
      <p:sp>
        <p:nvSpPr>
          <p:cNvPr id="3" name="Text Placeholder 2"/>
          <p:cNvSpPr>
            <a:spLocks noGrp="1"/>
          </p:cNvSpPr>
          <p:nvPr>
            <p:ph type="body" idx="1"/>
          </p:nvPr>
        </p:nvSpPr>
        <p:spPr>
          <a:xfrm>
            <a:off x="686276" y="4283499"/>
            <a:ext cx="8675370" cy="1400175"/>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82AE76-8321-5D46-AD72-C64590857F81}"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1973268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6920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6092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Tree>
    <p:extLst>
      <p:ext uri="{BB962C8B-B14F-4D97-AF65-F5344CB8AC3E}">
        <p14:creationId xmlns:p14="http://schemas.microsoft.com/office/powerpoint/2010/main" val="26073832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3878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96AC1-0718-B147-BA07-CBD82C182946}"/>
              </a:ext>
            </a:extLst>
          </p:cNvPr>
          <p:cNvSpPr/>
          <p:nvPr/>
        </p:nvSpPr>
        <p:spPr>
          <a:xfrm>
            <a:off x="0" y="1354666"/>
            <a:ext cx="10058400" cy="3641344"/>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1159111" y="1354667"/>
            <a:ext cx="7768916" cy="3641344"/>
          </a:xfrm>
          <a:prstGeom prst="rect">
            <a:avLst/>
          </a:prstGeom>
        </p:spPr>
        <p:txBody>
          <a:bodyPr wrap="square" lIns="0" rIns="0" anchor="ctr">
            <a:noAutofit/>
          </a:bodyPr>
          <a:lstStyle>
            <a:lvl1pPr algn="ctr">
              <a:defRPr sz="3740" b="1">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Tree>
    <p:extLst>
      <p:ext uri="{BB962C8B-B14F-4D97-AF65-F5344CB8AC3E}">
        <p14:creationId xmlns:p14="http://schemas.microsoft.com/office/powerpoint/2010/main" val="5185341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 name="Title 1"/>
          <p:cNvSpPr>
            <a:spLocks noGrp="1"/>
          </p:cNvSpPr>
          <p:nvPr>
            <p:ph type="title"/>
          </p:nvPr>
        </p:nvSpPr>
        <p:spPr>
          <a:xfrm>
            <a:off x="549343" y="357633"/>
            <a:ext cx="4272428" cy="5142531"/>
          </a:xfrm>
          <a:prstGeom prst="rect">
            <a:avLst/>
          </a:prstGeom>
        </p:spPr>
        <p:txBody>
          <a:bodyPr wrap="square" lIns="0" rIns="0" anchor="ctr">
            <a:noAutofit/>
          </a:bodyPr>
          <a:lstStyle>
            <a:lvl1pPr algn="ctr">
              <a:defRPr sz="3960" b="1">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4180935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grpSp>
        <p:nvGrpSpPr>
          <p:cNvPr id="3" name="Group 2">
            <a:extLst>
              <a:ext uri="{FF2B5EF4-FFF2-40B4-BE49-F238E27FC236}">
                <a16:creationId xmlns:a16="http://schemas.microsoft.com/office/drawing/2014/main" id="{E8638BDD-3A2F-274C-B1EC-B302EC697663}"/>
              </a:ext>
            </a:extLst>
          </p:cNvPr>
          <p:cNvGrpSpPr/>
          <p:nvPr/>
        </p:nvGrpSpPr>
        <p:grpSpPr>
          <a:xfrm>
            <a:off x="96828" y="1564472"/>
            <a:ext cx="8689658" cy="4481907"/>
            <a:chOff x="88025" y="1257165"/>
            <a:chExt cx="7899689" cy="3601532"/>
          </a:xfrm>
        </p:grpSpPr>
        <p:sp>
          <p:nvSpPr>
            <p:cNvPr id="208" name="Freeform 207">
              <a:extLst>
                <a:ext uri="{FF2B5EF4-FFF2-40B4-BE49-F238E27FC236}">
                  <a16:creationId xmlns:a16="http://schemas.microsoft.com/office/drawing/2014/main" id="{5127EFA4-5260-394E-B788-FE43A5F611A4}"/>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09" name="Freeform 15">
              <a:extLst>
                <a:ext uri="{FF2B5EF4-FFF2-40B4-BE49-F238E27FC236}">
                  <a16:creationId xmlns:a16="http://schemas.microsoft.com/office/drawing/2014/main" id="{F86206CE-72F6-984E-A3EA-64C652B6BFD7}"/>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004B79"/>
                </a:solidFill>
              </a:endParaRPr>
            </a:p>
          </p:txBody>
        </p:sp>
        <p:sp>
          <p:nvSpPr>
            <p:cNvPr id="210" name="Freeform 16">
              <a:extLst>
                <a:ext uri="{FF2B5EF4-FFF2-40B4-BE49-F238E27FC236}">
                  <a16:creationId xmlns:a16="http://schemas.microsoft.com/office/drawing/2014/main" id="{FC6602D8-C7EE-5348-AD74-4519E0E64BB7}"/>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1" name="Freeform 17">
              <a:extLst>
                <a:ext uri="{FF2B5EF4-FFF2-40B4-BE49-F238E27FC236}">
                  <a16:creationId xmlns:a16="http://schemas.microsoft.com/office/drawing/2014/main" id="{E0D687FC-7AE4-7149-B720-83E0B245640E}"/>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2" name="Freeform 18">
              <a:extLst>
                <a:ext uri="{FF2B5EF4-FFF2-40B4-BE49-F238E27FC236}">
                  <a16:creationId xmlns:a16="http://schemas.microsoft.com/office/drawing/2014/main" id="{77B00EA5-7855-F74F-B70F-E5F590EF8BE9}"/>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3" name="Freeform 19">
              <a:extLst>
                <a:ext uri="{FF2B5EF4-FFF2-40B4-BE49-F238E27FC236}">
                  <a16:creationId xmlns:a16="http://schemas.microsoft.com/office/drawing/2014/main" id="{5B186EC1-301F-434B-81F8-BCB2773DAE45}"/>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14" name="Group 213">
              <a:extLst>
                <a:ext uri="{FF2B5EF4-FFF2-40B4-BE49-F238E27FC236}">
                  <a16:creationId xmlns:a16="http://schemas.microsoft.com/office/drawing/2014/main" id="{F8253193-C23B-3F46-AA39-182146F92C7E}"/>
                </a:ext>
              </a:extLst>
            </p:cNvPr>
            <p:cNvGrpSpPr/>
            <p:nvPr/>
          </p:nvGrpSpPr>
          <p:grpSpPr>
            <a:xfrm>
              <a:off x="1854175" y="1257165"/>
              <a:ext cx="814352" cy="535399"/>
              <a:chOff x="1223722" y="1378665"/>
              <a:chExt cx="543750" cy="357537"/>
            </a:xfrm>
            <a:solidFill>
              <a:schemeClr val="bg1">
                <a:lumMod val="75000"/>
              </a:schemeClr>
            </a:solidFill>
          </p:grpSpPr>
          <p:sp>
            <p:nvSpPr>
              <p:cNvPr id="393" name="Freeform 8">
                <a:extLst>
                  <a:ext uri="{FF2B5EF4-FFF2-40B4-BE49-F238E27FC236}">
                    <a16:creationId xmlns:a16="http://schemas.microsoft.com/office/drawing/2014/main" id="{CE802B7D-DD6A-8942-B231-E2B1B4880161}"/>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4" name="Freeform 9">
                <a:extLst>
                  <a:ext uri="{FF2B5EF4-FFF2-40B4-BE49-F238E27FC236}">
                    <a16:creationId xmlns:a16="http://schemas.microsoft.com/office/drawing/2014/main" id="{91A6A63E-4A9D-AC45-8405-1287A16DFF6E}"/>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5" name="Freeform 10">
                <a:extLst>
                  <a:ext uri="{FF2B5EF4-FFF2-40B4-BE49-F238E27FC236}">
                    <a16:creationId xmlns:a16="http://schemas.microsoft.com/office/drawing/2014/main" id="{8B3F8A64-64A8-F14F-BD92-E4EE8C0C27AB}"/>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6" name="Freeform 11">
                <a:extLst>
                  <a:ext uri="{FF2B5EF4-FFF2-40B4-BE49-F238E27FC236}">
                    <a16:creationId xmlns:a16="http://schemas.microsoft.com/office/drawing/2014/main" id="{0A4A999F-A11A-534E-9E48-D7E556CC6559}"/>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7" name="Freeform 12">
                <a:extLst>
                  <a:ext uri="{FF2B5EF4-FFF2-40B4-BE49-F238E27FC236}">
                    <a16:creationId xmlns:a16="http://schemas.microsoft.com/office/drawing/2014/main" id="{3C455BF4-EC3F-FB43-B604-1536BABE32EF}"/>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8" name="Freeform 13">
                <a:extLst>
                  <a:ext uri="{FF2B5EF4-FFF2-40B4-BE49-F238E27FC236}">
                    <a16:creationId xmlns:a16="http://schemas.microsoft.com/office/drawing/2014/main" id="{3568B4E0-547E-2241-9D09-CF3E2FD12FA8}"/>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9" name="Freeform 20">
                <a:extLst>
                  <a:ext uri="{FF2B5EF4-FFF2-40B4-BE49-F238E27FC236}">
                    <a16:creationId xmlns:a16="http://schemas.microsoft.com/office/drawing/2014/main" id="{3F48CE8E-0295-D147-9F95-F4E3BBF4664D}"/>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15" name="Freeform 21">
              <a:extLst>
                <a:ext uri="{FF2B5EF4-FFF2-40B4-BE49-F238E27FC236}">
                  <a16:creationId xmlns:a16="http://schemas.microsoft.com/office/drawing/2014/main" id="{CE6216FE-1FAE-5742-9921-DBD094A680F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6" name="Freeform 22">
              <a:extLst>
                <a:ext uri="{FF2B5EF4-FFF2-40B4-BE49-F238E27FC236}">
                  <a16:creationId xmlns:a16="http://schemas.microsoft.com/office/drawing/2014/main" id="{F47DA8FB-C5A8-BC40-A452-F07BEAC9A2C5}"/>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7" name="Freeform 23">
              <a:extLst>
                <a:ext uri="{FF2B5EF4-FFF2-40B4-BE49-F238E27FC236}">
                  <a16:creationId xmlns:a16="http://schemas.microsoft.com/office/drawing/2014/main" id="{6A9492EE-4580-2A4E-BE37-3CD5523296CB}"/>
                </a:ext>
              </a:extLst>
            </p:cNvPr>
            <p:cNvSpPr>
              <a:spLocks/>
            </p:cNvSpPr>
            <p:nvPr/>
          </p:nvSpPr>
          <p:spPr bwMode="auto">
            <a:xfrm>
              <a:off x="2445515" y="1376177"/>
              <a:ext cx="728025" cy="1068184"/>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8" name="Freeform 24">
              <a:extLst>
                <a:ext uri="{FF2B5EF4-FFF2-40B4-BE49-F238E27FC236}">
                  <a16:creationId xmlns:a16="http://schemas.microsoft.com/office/drawing/2014/main" id="{0A71EFE5-8618-C44A-B459-749A967F227C}"/>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9" name="Freeform 25">
              <a:extLst>
                <a:ext uri="{FF2B5EF4-FFF2-40B4-BE49-F238E27FC236}">
                  <a16:creationId xmlns:a16="http://schemas.microsoft.com/office/drawing/2014/main" id="{46C9A519-25AC-2A4B-BCA6-D7E3F821BD97}"/>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0" name="Freeform 26">
              <a:extLst>
                <a:ext uri="{FF2B5EF4-FFF2-40B4-BE49-F238E27FC236}">
                  <a16:creationId xmlns:a16="http://schemas.microsoft.com/office/drawing/2014/main" id="{D3A3C0AF-99E8-8248-A8DE-06FE6ECF4563}"/>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1" name="Freeform 27">
              <a:extLst>
                <a:ext uri="{FF2B5EF4-FFF2-40B4-BE49-F238E27FC236}">
                  <a16:creationId xmlns:a16="http://schemas.microsoft.com/office/drawing/2014/main" id="{00C4B229-8B9A-134C-9D62-13DC65F1FAA3}"/>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2" name="Freeform 28">
              <a:extLst>
                <a:ext uri="{FF2B5EF4-FFF2-40B4-BE49-F238E27FC236}">
                  <a16:creationId xmlns:a16="http://schemas.microsoft.com/office/drawing/2014/main" id="{0233BCC3-A0EF-F748-A052-ED233D963FE7}"/>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3" name="Freeform 29">
              <a:extLst>
                <a:ext uri="{FF2B5EF4-FFF2-40B4-BE49-F238E27FC236}">
                  <a16:creationId xmlns:a16="http://schemas.microsoft.com/office/drawing/2014/main" id="{C9ACDF01-0D17-0F4F-B5AC-ED20FD285302}"/>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4" name="Freeform 30">
              <a:extLst>
                <a:ext uri="{FF2B5EF4-FFF2-40B4-BE49-F238E27FC236}">
                  <a16:creationId xmlns:a16="http://schemas.microsoft.com/office/drawing/2014/main" id="{13527BD9-B477-6B4A-8ADF-84AAA1A73224}"/>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5" name="Freeform 31">
              <a:extLst>
                <a:ext uri="{FF2B5EF4-FFF2-40B4-BE49-F238E27FC236}">
                  <a16:creationId xmlns:a16="http://schemas.microsoft.com/office/drawing/2014/main" id="{C068A40D-0950-8D42-8D8A-502D62EFFB49}"/>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6" name="Freeform 32">
              <a:extLst>
                <a:ext uri="{FF2B5EF4-FFF2-40B4-BE49-F238E27FC236}">
                  <a16:creationId xmlns:a16="http://schemas.microsoft.com/office/drawing/2014/main" id="{B149D2F0-2138-F241-A3C8-65A4E315B76C}"/>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chemeClr val="accent1"/>
                </a:solidFill>
              </a:endParaRPr>
            </a:p>
          </p:txBody>
        </p:sp>
        <p:sp>
          <p:nvSpPr>
            <p:cNvPr id="227" name="Freeform 33">
              <a:extLst>
                <a:ext uri="{FF2B5EF4-FFF2-40B4-BE49-F238E27FC236}">
                  <a16:creationId xmlns:a16="http://schemas.microsoft.com/office/drawing/2014/main" id="{1ECB644B-EBAC-7D45-B2FD-705DF2F71666}"/>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28" name="Group 227">
              <a:extLst>
                <a:ext uri="{FF2B5EF4-FFF2-40B4-BE49-F238E27FC236}">
                  <a16:creationId xmlns:a16="http://schemas.microsoft.com/office/drawing/2014/main" id="{9F4DE7C3-CD3F-DC4B-BD7F-D4344DC8A4AD}"/>
                </a:ext>
              </a:extLst>
            </p:cNvPr>
            <p:cNvGrpSpPr/>
            <p:nvPr/>
          </p:nvGrpSpPr>
          <p:grpSpPr>
            <a:xfrm>
              <a:off x="3456981" y="3313877"/>
              <a:ext cx="1717910" cy="1517396"/>
              <a:chOff x="2293930" y="2752129"/>
              <a:chExt cx="1147064" cy="1013311"/>
            </a:xfrm>
            <a:solidFill>
              <a:schemeClr val="bg1">
                <a:lumMod val="75000"/>
              </a:schemeClr>
            </a:solidFill>
          </p:grpSpPr>
          <p:sp>
            <p:nvSpPr>
              <p:cNvPr id="382" name="Freeform 34">
                <a:extLst>
                  <a:ext uri="{FF2B5EF4-FFF2-40B4-BE49-F238E27FC236}">
                    <a16:creationId xmlns:a16="http://schemas.microsoft.com/office/drawing/2014/main" id="{4375D49E-05B8-FE4F-AFB0-C26DC50C404A}"/>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3" name="Freeform 35">
                <a:extLst>
                  <a:ext uri="{FF2B5EF4-FFF2-40B4-BE49-F238E27FC236}">
                    <a16:creationId xmlns:a16="http://schemas.microsoft.com/office/drawing/2014/main" id="{D55E287C-8D23-B445-A472-FF5E82DF5266}"/>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4" name="Freeform 36">
                <a:extLst>
                  <a:ext uri="{FF2B5EF4-FFF2-40B4-BE49-F238E27FC236}">
                    <a16:creationId xmlns:a16="http://schemas.microsoft.com/office/drawing/2014/main" id="{8EFD3667-6793-E549-888C-A6DD0709AE1B}"/>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chemeClr val="accent1"/>
                  </a:solidFill>
                </a:endParaRPr>
              </a:p>
            </p:txBody>
          </p:sp>
          <p:sp>
            <p:nvSpPr>
              <p:cNvPr id="385" name="Freeform 37">
                <a:extLst>
                  <a:ext uri="{FF2B5EF4-FFF2-40B4-BE49-F238E27FC236}">
                    <a16:creationId xmlns:a16="http://schemas.microsoft.com/office/drawing/2014/main" id="{2748EDB8-DF75-EC48-B4B3-AB2C0D6A2A5F}"/>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6" name="Freeform 38">
                <a:extLst>
                  <a:ext uri="{FF2B5EF4-FFF2-40B4-BE49-F238E27FC236}">
                    <a16:creationId xmlns:a16="http://schemas.microsoft.com/office/drawing/2014/main" id="{BB87039B-735C-754C-8E16-EAA2642DC290}"/>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7" name="Freeform 39">
                <a:extLst>
                  <a:ext uri="{FF2B5EF4-FFF2-40B4-BE49-F238E27FC236}">
                    <a16:creationId xmlns:a16="http://schemas.microsoft.com/office/drawing/2014/main" id="{6BD49143-572A-CB44-811B-C1F46DFD9226}"/>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8" name="Freeform 40">
                <a:extLst>
                  <a:ext uri="{FF2B5EF4-FFF2-40B4-BE49-F238E27FC236}">
                    <a16:creationId xmlns:a16="http://schemas.microsoft.com/office/drawing/2014/main" id="{199972D6-8E55-2F41-B482-F3B951724FD2}"/>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9" name="Freeform 41">
                <a:extLst>
                  <a:ext uri="{FF2B5EF4-FFF2-40B4-BE49-F238E27FC236}">
                    <a16:creationId xmlns:a16="http://schemas.microsoft.com/office/drawing/2014/main" id="{BD9156B3-2402-5C4C-9C0D-1127AF13895A}"/>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0" name="Freeform 42">
                <a:extLst>
                  <a:ext uri="{FF2B5EF4-FFF2-40B4-BE49-F238E27FC236}">
                    <a16:creationId xmlns:a16="http://schemas.microsoft.com/office/drawing/2014/main" id="{B112267B-23BA-9E4F-9357-194DD51B6905}"/>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1" name="Freeform 43">
                <a:extLst>
                  <a:ext uri="{FF2B5EF4-FFF2-40B4-BE49-F238E27FC236}">
                    <a16:creationId xmlns:a16="http://schemas.microsoft.com/office/drawing/2014/main" id="{31D2923A-A27E-344F-AE94-1FF1453ED902}"/>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2" name="Freeform 44">
                <a:extLst>
                  <a:ext uri="{FF2B5EF4-FFF2-40B4-BE49-F238E27FC236}">
                    <a16:creationId xmlns:a16="http://schemas.microsoft.com/office/drawing/2014/main" id="{B10E24EE-671E-2B4D-97E4-D97593730341}"/>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29" name="Freeform 53">
              <a:extLst>
                <a:ext uri="{FF2B5EF4-FFF2-40B4-BE49-F238E27FC236}">
                  <a16:creationId xmlns:a16="http://schemas.microsoft.com/office/drawing/2014/main" id="{16973DDD-8BD5-F045-A018-9D91F59DAA39}"/>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0" name="Freeform 54">
              <a:extLst>
                <a:ext uri="{FF2B5EF4-FFF2-40B4-BE49-F238E27FC236}">
                  <a16:creationId xmlns:a16="http://schemas.microsoft.com/office/drawing/2014/main" id="{977697B2-7AFF-1349-8CD5-100CFEEAC6E7}"/>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1" name="Freeform 67">
              <a:extLst>
                <a:ext uri="{FF2B5EF4-FFF2-40B4-BE49-F238E27FC236}">
                  <a16:creationId xmlns:a16="http://schemas.microsoft.com/office/drawing/2014/main" id="{114B8B07-27FB-9E46-8A9A-EDA9170241AF}"/>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2" name="Freeform 68">
              <a:extLst>
                <a:ext uri="{FF2B5EF4-FFF2-40B4-BE49-F238E27FC236}">
                  <a16:creationId xmlns:a16="http://schemas.microsoft.com/office/drawing/2014/main" id="{7A762BE8-76D0-B144-881C-956D4FF1DCB0}"/>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3" name="Freeform 69">
              <a:extLst>
                <a:ext uri="{FF2B5EF4-FFF2-40B4-BE49-F238E27FC236}">
                  <a16:creationId xmlns:a16="http://schemas.microsoft.com/office/drawing/2014/main" id="{173892E4-FD7E-3A44-BF85-4FA311C9D5A1}"/>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4" name="Freeform 70">
              <a:extLst>
                <a:ext uri="{FF2B5EF4-FFF2-40B4-BE49-F238E27FC236}">
                  <a16:creationId xmlns:a16="http://schemas.microsoft.com/office/drawing/2014/main" id="{98686972-562E-594A-9FEA-AE607A6BA277}"/>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35" name="Group 234">
              <a:extLst>
                <a:ext uri="{FF2B5EF4-FFF2-40B4-BE49-F238E27FC236}">
                  <a16:creationId xmlns:a16="http://schemas.microsoft.com/office/drawing/2014/main" id="{E3E4914E-3180-D24F-872A-916F9C5DEE99}"/>
                </a:ext>
              </a:extLst>
            </p:cNvPr>
            <p:cNvGrpSpPr/>
            <p:nvPr/>
          </p:nvGrpSpPr>
          <p:grpSpPr>
            <a:xfrm>
              <a:off x="5097195" y="3807489"/>
              <a:ext cx="694933" cy="557597"/>
              <a:chOff x="3389116" y="3081761"/>
              <a:chExt cx="464013" cy="372361"/>
            </a:xfrm>
            <a:solidFill>
              <a:schemeClr val="bg1">
                <a:lumMod val="75000"/>
              </a:schemeClr>
            </a:solidFill>
          </p:grpSpPr>
          <p:sp>
            <p:nvSpPr>
              <p:cNvPr id="377" name="Freeform 45">
                <a:extLst>
                  <a:ext uri="{FF2B5EF4-FFF2-40B4-BE49-F238E27FC236}">
                    <a16:creationId xmlns:a16="http://schemas.microsoft.com/office/drawing/2014/main" id="{5FC005B9-A884-7444-8EFC-9620365FC4CB}"/>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8" name="Freeform 46">
                <a:extLst>
                  <a:ext uri="{FF2B5EF4-FFF2-40B4-BE49-F238E27FC236}">
                    <a16:creationId xmlns:a16="http://schemas.microsoft.com/office/drawing/2014/main" id="{892F4E7C-EE5F-8B4E-887D-994DD9A038E9}"/>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9" name="Freeform 47">
                <a:extLst>
                  <a:ext uri="{FF2B5EF4-FFF2-40B4-BE49-F238E27FC236}">
                    <a16:creationId xmlns:a16="http://schemas.microsoft.com/office/drawing/2014/main" id="{587CCA00-C32C-DA49-AC7E-C2ECA0E5CE2C}"/>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0" name="Freeform 48">
                <a:extLst>
                  <a:ext uri="{FF2B5EF4-FFF2-40B4-BE49-F238E27FC236}">
                    <a16:creationId xmlns:a16="http://schemas.microsoft.com/office/drawing/2014/main" id="{04CCD414-5278-084D-8BC1-74A878CE6348}"/>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1" name="Freeform 71">
                <a:extLst>
                  <a:ext uri="{FF2B5EF4-FFF2-40B4-BE49-F238E27FC236}">
                    <a16:creationId xmlns:a16="http://schemas.microsoft.com/office/drawing/2014/main" id="{5B897794-00B9-6346-9573-3B1E0E0B1FB3}"/>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36" name="Freeform 72">
              <a:extLst>
                <a:ext uri="{FF2B5EF4-FFF2-40B4-BE49-F238E27FC236}">
                  <a16:creationId xmlns:a16="http://schemas.microsoft.com/office/drawing/2014/main" id="{CEA8B9E8-CD63-0D44-977D-3A62F8B73AEE}"/>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7" name="Freeform 73">
              <a:extLst>
                <a:ext uri="{FF2B5EF4-FFF2-40B4-BE49-F238E27FC236}">
                  <a16:creationId xmlns:a16="http://schemas.microsoft.com/office/drawing/2014/main" id="{C3B6BCA5-E210-E146-9100-A335B061AF4F}"/>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8" name="Freeform 74">
              <a:extLst>
                <a:ext uri="{FF2B5EF4-FFF2-40B4-BE49-F238E27FC236}">
                  <a16:creationId xmlns:a16="http://schemas.microsoft.com/office/drawing/2014/main" id="{57AE17D5-D8EE-D243-80B4-49E459D40A0C}"/>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9" name="Freeform 75">
              <a:extLst>
                <a:ext uri="{FF2B5EF4-FFF2-40B4-BE49-F238E27FC236}">
                  <a16:creationId xmlns:a16="http://schemas.microsoft.com/office/drawing/2014/main" id="{3A52973E-F2F6-1440-92CA-25FC21904B13}"/>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0" name="Freeform 76">
              <a:extLst>
                <a:ext uri="{FF2B5EF4-FFF2-40B4-BE49-F238E27FC236}">
                  <a16:creationId xmlns:a16="http://schemas.microsoft.com/office/drawing/2014/main" id="{BFE5693F-3665-C547-8F40-2E1D37ED6B99}"/>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1" name="Freeform 78">
              <a:extLst>
                <a:ext uri="{FF2B5EF4-FFF2-40B4-BE49-F238E27FC236}">
                  <a16:creationId xmlns:a16="http://schemas.microsoft.com/office/drawing/2014/main" id="{C43ACB28-BCCB-EE41-B9E6-2F2E8C53AD68}"/>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2" name="Freeform 80">
              <a:extLst>
                <a:ext uri="{FF2B5EF4-FFF2-40B4-BE49-F238E27FC236}">
                  <a16:creationId xmlns:a16="http://schemas.microsoft.com/office/drawing/2014/main" id="{FA7117DF-9457-E044-828B-70931C5DD7C5}"/>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3" name="Freeform 81">
              <a:extLst>
                <a:ext uri="{FF2B5EF4-FFF2-40B4-BE49-F238E27FC236}">
                  <a16:creationId xmlns:a16="http://schemas.microsoft.com/office/drawing/2014/main" id="{3BDD1FBF-4E6F-714E-B2E0-549806A9C4C5}"/>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44" name="Group 243">
              <a:extLst>
                <a:ext uri="{FF2B5EF4-FFF2-40B4-BE49-F238E27FC236}">
                  <a16:creationId xmlns:a16="http://schemas.microsoft.com/office/drawing/2014/main" id="{C3AE1E72-CFB0-7840-8D9F-2EBF47B81440}"/>
                </a:ext>
              </a:extLst>
            </p:cNvPr>
            <p:cNvGrpSpPr/>
            <p:nvPr/>
          </p:nvGrpSpPr>
          <p:grpSpPr>
            <a:xfrm>
              <a:off x="5420921" y="3500614"/>
              <a:ext cx="438829" cy="707770"/>
              <a:chOff x="3605271" y="2876831"/>
              <a:chExt cx="293010" cy="472646"/>
            </a:xfrm>
            <a:solidFill>
              <a:schemeClr val="bg1">
                <a:lumMod val="75000"/>
              </a:schemeClr>
            </a:solidFill>
          </p:grpSpPr>
          <p:sp>
            <p:nvSpPr>
              <p:cNvPr id="372" name="Freeform 49">
                <a:extLst>
                  <a:ext uri="{FF2B5EF4-FFF2-40B4-BE49-F238E27FC236}">
                    <a16:creationId xmlns:a16="http://schemas.microsoft.com/office/drawing/2014/main" id="{E34A58C6-94A6-AA40-A0EC-57F2CFE0A7AD}"/>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3" name="Freeform 50">
                <a:extLst>
                  <a:ext uri="{FF2B5EF4-FFF2-40B4-BE49-F238E27FC236}">
                    <a16:creationId xmlns:a16="http://schemas.microsoft.com/office/drawing/2014/main" id="{A872CEED-DC1A-3D4C-B920-D7773D6309B0}"/>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4" name="Freeform 51">
                <a:extLst>
                  <a:ext uri="{FF2B5EF4-FFF2-40B4-BE49-F238E27FC236}">
                    <a16:creationId xmlns:a16="http://schemas.microsoft.com/office/drawing/2014/main" id="{4791AECE-B174-0640-8019-26A8A2B46B9B}"/>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5" name="Freeform 52">
                <a:extLst>
                  <a:ext uri="{FF2B5EF4-FFF2-40B4-BE49-F238E27FC236}">
                    <a16:creationId xmlns:a16="http://schemas.microsoft.com/office/drawing/2014/main" id="{A1F7BBE5-3B0C-2849-A10B-1AF7F0E8FF5E}"/>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6" name="Freeform 83">
                <a:extLst>
                  <a:ext uri="{FF2B5EF4-FFF2-40B4-BE49-F238E27FC236}">
                    <a16:creationId xmlns:a16="http://schemas.microsoft.com/office/drawing/2014/main" id="{5DEA044C-555C-214B-B6A3-838005E3453B}"/>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45" name="Freeform 84">
              <a:extLst>
                <a:ext uri="{FF2B5EF4-FFF2-40B4-BE49-F238E27FC236}">
                  <a16:creationId xmlns:a16="http://schemas.microsoft.com/office/drawing/2014/main" id="{D76D0CFD-4D5E-BC4F-8F2B-325F486844EB}"/>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6" name="Freeform 85">
              <a:extLst>
                <a:ext uri="{FF2B5EF4-FFF2-40B4-BE49-F238E27FC236}">
                  <a16:creationId xmlns:a16="http://schemas.microsoft.com/office/drawing/2014/main" id="{C36F1F7C-2A8E-3446-8C55-C0C82D100431}"/>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7" name="Freeform 86">
              <a:extLst>
                <a:ext uri="{FF2B5EF4-FFF2-40B4-BE49-F238E27FC236}">
                  <a16:creationId xmlns:a16="http://schemas.microsoft.com/office/drawing/2014/main" id="{AB105C7B-8C30-7D42-B8F2-48FAAA7EA8F6}"/>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8" name="Freeform 87">
              <a:extLst>
                <a:ext uri="{FF2B5EF4-FFF2-40B4-BE49-F238E27FC236}">
                  <a16:creationId xmlns:a16="http://schemas.microsoft.com/office/drawing/2014/main" id="{F73449B8-9508-1F40-A096-45F0F282D871}"/>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9" name="Freeform 88">
              <a:extLst>
                <a:ext uri="{FF2B5EF4-FFF2-40B4-BE49-F238E27FC236}">
                  <a16:creationId xmlns:a16="http://schemas.microsoft.com/office/drawing/2014/main" id="{BF7471B9-3E71-2349-ABD9-9CBAEB8FEDDF}"/>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0" name="Freeform 89">
              <a:extLst>
                <a:ext uri="{FF2B5EF4-FFF2-40B4-BE49-F238E27FC236}">
                  <a16:creationId xmlns:a16="http://schemas.microsoft.com/office/drawing/2014/main" id="{E25A36B6-5297-464A-A897-53D90981471F}"/>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1" name="Freeform 90">
              <a:extLst>
                <a:ext uri="{FF2B5EF4-FFF2-40B4-BE49-F238E27FC236}">
                  <a16:creationId xmlns:a16="http://schemas.microsoft.com/office/drawing/2014/main" id="{DBC9817E-10C8-0A47-84A3-54BE46BDFB8B}"/>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2" name="Freeform 92">
              <a:extLst>
                <a:ext uri="{FF2B5EF4-FFF2-40B4-BE49-F238E27FC236}">
                  <a16:creationId xmlns:a16="http://schemas.microsoft.com/office/drawing/2014/main" id="{2E399AA2-BA49-7748-B20A-8275FF0EAE60}"/>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3" name="Freeform 93">
              <a:extLst>
                <a:ext uri="{FF2B5EF4-FFF2-40B4-BE49-F238E27FC236}">
                  <a16:creationId xmlns:a16="http://schemas.microsoft.com/office/drawing/2014/main" id="{B6B6BAC8-9E17-CA47-A0FE-922BDE1599E6}"/>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4" name="Freeform 94">
              <a:extLst>
                <a:ext uri="{FF2B5EF4-FFF2-40B4-BE49-F238E27FC236}">
                  <a16:creationId xmlns:a16="http://schemas.microsoft.com/office/drawing/2014/main" id="{78403390-D9CD-3541-B5FE-496C8F9E4B72}"/>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55" name="Group 254">
              <a:extLst>
                <a:ext uri="{FF2B5EF4-FFF2-40B4-BE49-F238E27FC236}">
                  <a16:creationId xmlns:a16="http://schemas.microsoft.com/office/drawing/2014/main" id="{D0F488BF-9193-1F43-A750-5C13D10F277E}"/>
                </a:ext>
              </a:extLst>
            </p:cNvPr>
            <p:cNvGrpSpPr/>
            <p:nvPr/>
          </p:nvGrpSpPr>
          <p:grpSpPr>
            <a:xfrm>
              <a:off x="5420921" y="1654143"/>
              <a:ext cx="933772" cy="878836"/>
              <a:chOff x="3605271" y="1643765"/>
              <a:chExt cx="623488" cy="586883"/>
            </a:xfrm>
            <a:solidFill>
              <a:schemeClr val="bg1">
                <a:lumMod val="75000"/>
              </a:schemeClr>
            </a:solidFill>
          </p:grpSpPr>
          <p:sp>
            <p:nvSpPr>
              <p:cNvPr id="367" name="Freeform 77">
                <a:extLst>
                  <a:ext uri="{FF2B5EF4-FFF2-40B4-BE49-F238E27FC236}">
                    <a16:creationId xmlns:a16="http://schemas.microsoft.com/office/drawing/2014/main" id="{01EC6E77-6748-FC4C-85AD-A2D4177CC3E9}"/>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8" name="Freeform 79">
                <a:extLst>
                  <a:ext uri="{FF2B5EF4-FFF2-40B4-BE49-F238E27FC236}">
                    <a16:creationId xmlns:a16="http://schemas.microsoft.com/office/drawing/2014/main" id="{8D34CA77-E7E8-964F-AD88-FCA620F49E23}"/>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9" name="Freeform 82">
                <a:extLst>
                  <a:ext uri="{FF2B5EF4-FFF2-40B4-BE49-F238E27FC236}">
                    <a16:creationId xmlns:a16="http://schemas.microsoft.com/office/drawing/2014/main" id="{7E497622-DDF8-A043-B7B8-3EF95845A317}"/>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0" name="Freeform 91">
                <a:extLst>
                  <a:ext uri="{FF2B5EF4-FFF2-40B4-BE49-F238E27FC236}">
                    <a16:creationId xmlns:a16="http://schemas.microsoft.com/office/drawing/2014/main" id="{2D22BA2B-2309-C24F-AB0D-586EAEAE065F}"/>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1" name="Freeform 96">
                <a:extLst>
                  <a:ext uri="{FF2B5EF4-FFF2-40B4-BE49-F238E27FC236}">
                    <a16:creationId xmlns:a16="http://schemas.microsoft.com/office/drawing/2014/main" id="{A17F5A2D-B6F8-0645-B674-A5932685EF22}"/>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56" name="Group 255">
              <a:extLst>
                <a:ext uri="{FF2B5EF4-FFF2-40B4-BE49-F238E27FC236}">
                  <a16:creationId xmlns:a16="http://schemas.microsoft.com/office/drawing/2014/main" id="{BD6B39F9-3F9F-EA4D-8E8C-CAC819D5C516}"/>
                </a:ext>
              </a:extLst>
            </p:cNvPr>
            <p:cNvGrpSpPr/>
            <p:nvPr/>
          </p:nvGrpSpPr>
          <p:grpSpPr>
            <a:xfrm>
              <a:off x="5954710" y="3994225"/>
              <a:ext cx="1119375" cy="864472"/>
              <a:chOff x="3961687" y="3206462"/>
              <a:chExt cx="747417" cy="577291"/>
            </a:xfrm>
            <a:solidFill>
              <a:schemeClr val="bg1">
                <a:lumMod val="75000"/>
              </a:schemeClr>
            </a:solidFill>
          </p:grpSpPr>
          <p:sp>
            <p:nvSpPr>
              <p:cNvPr id="350" name="Freeform 99">
                <a:extLst>
                  <a:ext uri="{FF2B5EF4-FFF2-40B4-BE49-F238E27FC236}">
                    <a16:creationId xmlns:a16="http://schemas.microsoft.com/office/drawing/2014/main" id="{220F42ED-006D-614C-9B14-A993EDDA6CDF}"/>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1" name="Freeform 100">
                <a:extLst>
                  <a:ext uri="{FF2B5EF4-FFF2-40B4-BE49-F238E27FC236}">
                    <a16:creationId xmlns:a16="http://schemas.microsoft.com/office/drawing/2014/main" id="{5BE2A6D8-A5AB-E447-9D5C-AE93285E67AE}"/>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2" name="Freeform 101">
                <a:extLst>
                  <a:ext uri="{FF2B5EF4-FFF2-40B4-BE49-F238E27FC236}">
                    <a16:creationId xmlns:a16="http://schemas.microsoft.com/office/drawing/2014/main" id="{985E25C0-B7C9-A94A-87EC-DAC5B2A684BD}"/>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3" name="Freeform 102">
                <a:extLst>
                  <a:ext uri="{FF2B5EF4-FFF2-40B4-BE49-F238E27FC236}">
                    <a16:creationId xmlns:a16="http://schemas.microsoft.com/office/drawing/2014/main" id="{6FDD69A8-C1F7-784B-880A-93F3E3D135B8}"/>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4" name="Freeform 103">
                <a:extLst>
                  <a:ext uri="{FF2B5EF4-FFF2-40B4-BE49-F238E27FC236}">
                    <a16:creationId xmlns:a16="http://schemas.microsoft.com/office/drawing/2014/main" id="{C0A71265-B779-0F4E-87AC-5D75CBA1E54F}"/>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5" name="Freeform 104">
                <a:extLst>
                  <a:ext uri="{FF2B5EF4-FFF2-40B4-BE49-F238E27FC236}">
                    <a16:creationId xmlns:a16="http://schemas.microsoft.com/office/drawing/2014/main" id="{CE05A8D6-D512-C642-A369-094F56419AD1}"/>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6" name="Freeform 105">
                <a:extLst>
                  <a:ext uri="{FF2B5EF4-FFF2-40B4-BE49-F238E27FC236}">
                    <a16:creationId xmlns:a16="http://schemas.microsoft.com/office/drawing/2014/main" id="{AAE000B5-29E5-7043-BD5E-3B55E1DA8C66}"/>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7" name="Freeform 106">
                <a:extLst>
                  <a:ext uri="{FF2B5EF4-FFF2-40B4-BE49-F238E27FC236}">
                    <a16:creationId xmlns:a16="http://schemas.microsoft.com/office/drawing/2014/main" id="{3B10CFBB-1895-684B-9BD4-2FF8367ECA14}"/>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8" name="Freeform 107">
                <a:extLst>
                  <a:ext uri="{FF2B5EF4-FFF2-40B4-BE49-F238E27FC236}">
                    <a16:creationId xmlns:a16="http://schemas.microsoft.com/office/drawing/2014/main" id="{527407A5-B357-F848-AF35-56E25341774A}"/>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9" name="Freeform 108">
                <a:extLst>
                  <a:ext uri="{FF2B5EF4-FFF2-40B4-BE49-F238E27FC236}">
                    <a16:creationId xmlns:a16="http://schemas.microsoft.com/office/drawing/2014/main" id="{614064FD-F5FA-6C4A-A58C-4B74D2D937F0}"/>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0" name="Freeform 109">
                <a:extLst>
                  <a:ext uri="{FF2B5EF4-FFF2-40B4-BE49-F238E27FC236}">
                    <a16:creationId xmlns:a16="http://schemas.microsoft.com/office/drawing/2014/main" id="{BEBEE711-E5E3-3D4B-8993-31F8718679B7}"/>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1" name="Freeform 110">
                <a:extLst>
                  <a:ext uri="{FF2B5EF4-FFF2-40B4-BE49-F238E27FC236}">
                    <a16:creationId xmlns:a16="http://schemas.microsoft.com/office/drawing/2014/main" id="{E75CE97B-31C4-5942-943B-EBAD600D4978}"/>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2" name="Freeform 111">
                <a:extLst>
                  <a:ext uri="{FF2B5EF4-FFF2-40B4-BE49-F238E27FC236}">
                    <a16:creationId xmlns:a16="http://schemas.microsoft.com/office/drawing/2014/main" id="{480E68D6-1628-BF49-A4E1-C8F5C523FC95}"/>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3" name="Freeform 112">
                <a:extLst>
                  <a:ext uri="{FF2B5EF4-FFF2-40B4-BE49-F238E27FC236}">
                    <a16:creationId xmlns:a16="http://schemas.microsoft.com/office/drawing/2014/main" id="{B09BA631-7E19-ED41-9871-0904E7F4AAA4}"/>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4" name="Freeform 113">
                <a:extLst>
                  <a:ext uri="{FF2B5EF4-FFF2-40B4-BE49-F238E27FC236}">
                    <a16:creationId xmlns:a16="http://schemas.microsoft.com/office/drawing/2014/main" id="{EA8B1373-22A6-D641-B86B-20B8E5E97B4B}"/>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5" name="Freeform 114">
                <a:extLst>
                  <a:ext uri="{FF2B5EF4-FFF2-40B4-BE49-F238E27FC236}">
                    <a16:creationId xmlns:a16="http://schemas.microsoft.com/office/drawing/2014/main" id="{2A6D3EC3-5CD7-1041-85EB-89126E252DEB}"/>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6" name="Freeform 115">
                <a:extLst>
                  <a:ext uri="{FF2B5EF4-FFF2-40B4-BE49-F238E27FC236}">
                    <a16:creationId xmlns:a16="http://schemas.microsoft.com/office/drawing/2014/main" id="{209EE9D3-6F69-9C41-90F3-DD2D29A0ADAB}"/>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57" name="Group 256">
              <a:extLst>
                <a:ext uri="{FF2B5EF4-FFF2-40B4-BE49-F238E27FC236}">
                  <a16:creationId xmlns:a16="http://schemas.microsoft.com/office/drawing/2014/main" id="{D2667575-F023-D440-98C4-08644A2A4EAB}"/>
                </a:ext>
              </a:extLst>
            </p:cNvPr>
            <p:cNvGrpSpPr/>
            <p:nvPr/>
          </p:nvGrpSpPr>
          <p:grpSpPr>
            <a:xfrm>
              <a:off x="5820904" y="3471885"/>
              <a:ext cx="476237" cy="698630"/>
              <a:chOff x="3872343" y="2857646"/>
              <a:chExt cx="317988" cy="466542"/>
            </a:xfrm>
            <a:solidFill>
              <a:schemeClr val="bg1">
                <a:lumMod val="75000"/>
              </a:schemeClr>
            </a:solidFill>
          </p:grpSpPr>
          <p:sp>
            <p:nvSpPr>
              <p:cNvPr id="345" name="Freeform 95">
                <a:extLst>
                  <a:ext uri="{FF2B5EF4-FFF2-40B4-BE49-F238E27FC236}">
                    <a16:creationId xmlns:a16="http://schemas.microsoft.com/office/drawing/2014/main" id="{4BEE67A0-D4D5-274C-8925-CCC6785EB69D}"/>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6" name="Freeform 97">
                <a:extLst>
                  <a:ext uri="{FF2B5EF4-FFF2-40B4-BE49-F238E27FC236}">
                    <a16:creationId xmlns:a16="http://schemas.microsoft.com/office/drawing/2014/main" id="{E5298698-EFD3-B64E-AC95-76C94E761BC1}"/>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7" name="Freeform 98">
                <a:extLst>
                  <a:ext uri="{FF2B5EF4-FFF2-40B4-BE49-F238E27FC236}">
                    <a16:creationId xmlns:a16="http://schemas.microsoft.com/office/drawing/2014/main" id="{90474D1A-0718-2040-82C5-9780EC196258}"/>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8" name="Freeform 116">
                <a:extLst>
                  <a:ext uri="{FF2B5EF4-FFF2-40B4-BE49-F238E27FC236}">
                    <a16:creationId xmlns:a16="http://schemas.microsoft.com/office/drawing/2014/main" id="{EC2302E9-531F-A24F-8EFF-CFA89A065D4E}"/>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9" name="Freeform 117">
                <a:extLst>
                  <a:ext uri="{FF2B5EF4-FFF2-40B4-BE49-F238E27FC236}">
                    <a16:creationId xmlns:a16="http://schemas.microsoft.com/office/drawing/2014/main" id="{74849E2A-EA2C-364E-8E67-7E74F356FEE4}"/>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58" name="Freeform 118">
              <a:extLst>
                <a:ext uri="{FF2B5EF4-FFF2-40B4-BE49-F238E27FC236}">
                  <a16:creationId xmlns:a16="http://schemas.microsoft.com/office/drawing/2014/main" id="{2DA95B04-9CB1-E44E-9CA7-173437284450}"/>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9" name="Freeform 119">
              <a:extLst>
                <a:ext uri="{FF2B5EF4-FFF2-40B4-BE49-F238E27FC236}">
                  <a16:creationId xmlns:a16="http://schemas.microsoft.com/office/drawing/2014/main" id="{FD275FE7-20A3-E34C-8A44-AA9149918518}"/>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0" name="Freeform 123">
              <a:extLst>
                <a:ext uri="{FF2B5EF4-FFF2-40B4-BE49-F238E27FC236}">
                  <a16:creationId xmlns:a16="http://schemas.microsoft.com/office/drawing/2014/main" id="{38CF73D8-AFA7-6E4B-912B-79CCD49492E1}"/>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1" name="Freeform 124">
              <a:extLst>
                <a:ext uri="{FF2B5EF4-FFF2-40B4-BE49-F238E27FC236}">
                  <a16:creationId xmlns:a16="http://schemas.microsoft.com/office/drawing/2014/main" id="{CC51575C-CC05-7A45-B447-1FBD8028CC28}"/>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2" name="Freeform 125">
              <a:extLst>
                <a:ext uri="{FF2B5EF4-FFF2-40B4-BE49-F238E27FC236}">
                  <a16:creationId xmlns:a16="http://schemas.microsoft.com/office/drawing/2014/main" id="{36BED85A-72E3-E348-BCC3-C0FDBA7D76F2}"/>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263" name="Freeform 126">
              <a:extLst>
                <a:ext uri="{FF2B5EF4-FFF2-40B4-BE49-F238E27FC236}">
                  <a16:creationId xmlns:a16="http://schemas.microsoft.com/office/drawing/2014/main" id="{87FB1B1A-6A0A-D245-A5F4-AAC48A4754AE}"/>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4" name="Freeform 130">
              <a:extLst>
                <a:ext uri="{FF2B5EF4-FFF2-40B4-BE49-F238E27FC236}">
                  <a16:creationId xmlns:a16="http://schemas.microsoft.com/office/drawing/2014/main" id="{11FA4F44-8C5E-FC4D-9653-A3D83E1E083F}"/>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65" name="Group 264">
              <a:extLst>
                <a:ext uri="{FF2B5EF4-FFF2-40B4-BE49-F238E27FC236}">
                  <a16:creationId xmlns:a16="http://schemas.microsoft.com/office/drawing/2014/main" id="{33CA106C-17C1-1E4A-A356-F405A586EF06}"/>
                </a:ext>
              </a:extLst>
            </p:cNvPr>
            <p:cNvGrpSpPr/>
            <p:nvPr/>
          </p:nvGrpSpPr>
          <p:grpSpPr>
            <a:xfrm>
              <a:off x="6351816" y="2727552"/>
              <a:ext cx="953914" cy="488387"/>
              <a:chOff x="4226838" y="2360583"/>
              <a:chExt cx="636937" cy="326143"/>
            </a:xfrm>
            <a:solidFill>
              <a:schemeClr val="bg1">
                <a:lumMod val="75000"/>
              </a:schemeClr>
            </a:solidFill>
          </p:grpSpPr>
          <p:sp>
            <p:nvSpPr>
              <p:cNvPr id="343" name="Freeform 122">
                <a:extLst>
                  <a:ext uri="{FF2B5EF4-FFF2-40B4-BE49-F238E27FC236}">
                    <a16:creationId xmlns:a16="http://schemas.microsoft.com/office/drawing/2014/main" id="{5C99F415-A2D2-CE41-A42B-DF1A9E73CECE}"/>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4" name="Freeform 132">
                <a:extLst>
                  <a:ext uri="{FF2B5EF4-FFF2-40B4-BE49-F238E27FC236}">
                    <a16:creationId xmlns:a16="http://schemas.microsoft.com/office/drawing/2014/main" id="{F87B8509-936F-2D48-A315-F776F446FBEE}"/>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66" name="Freeform 133">
              <a:extLst>
                <a:ext uri="{FF2B5EF4-FFF2-40B4-BE49-F238E27FC236}">
                  <a16:creationId xmlns:a16="http://schemas.microsoft.com/office/drawing/2014/main" id="{7DA8DA86-69AC-7340-A535-414C05F9B9BF}"/>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67" name="Group 266">
              <a:extLst>
                <a:ext uri="{FF2B5EF4-FFF2-40B4-BE49-F238E27FC236}">
                  <a16:creationId xmlns:a16="http://schemas.microsoft.com/office/drawing/2014/main" id="{8CBD79F0-387B-904D-ADC8-0BFCFB29F924}"/>
                </a:ext>
              </a:extLst>
            </p:cNvPr>
            <p:cNvGrpSpPr/>
            <p:nvPr/>
          </p:nvGrpSpPr>
          <p:grpSpPr>
            <a:xfrm>
              <a:off x="6305775" y="3054014"/>
              <a:ext cx="1079090" cy="446601"/>
              <a:chOff x="4196096" y="2578593"/>
              <a:chExt cx="720518" cy="298238"/>
            </a:xfrm>
            <a:solidFill>
              <a:schemeClr val="bg1">
                <a:lumMod val="75000"/>
              </a:schemeClr>
            </a:solidFill>
          </p:grpSpPr>
          <p:sp>
            <p:nvSpPr>
              <p:cNvPr id="323" name="Freeform 5">
                <a:extLst>
                  <a:ext uri="{FF2B5EF4-FFF2-40B4-BE49-F238E27FC236}">
                    <a16:creationId xmlns:a16="http://schemas.microsoft.com/office/drawing/2014/main" id="{DDF6CCBB-175C-D540-827D-75AD6541B5EA}"/>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4" name="Freeform 55">
                <a:extLst>
                  <a:ext uri="{FF2B5EF4-FFF2-40B4-BE49-F238E27FC236}">
                    <a16:creationId xmlns:a16="http://schemas.microsoft.com/office/drawing/2014/main" id="{BE1B784F-8894-744F-A9E1-93853DB62211}"/>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5" name="Freeform 56">
                <a:extLst>
                  <a:ext uri="{FF2B5EF4-FFF2-40B4-BE49-F238E27FC236}">
                    <a16:creationId xmlns:a16="http://schemas.microsoft.com/office/drawing/2014/main" id="{A4E61FB4-379A-1A47-8A60-ED17A15DB7E5}"/>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6" name="Freeform 57">
                <a:extLst>
                  <a:ext uri="{FF2B5EF4-FFF2-40B4-BE49-F238E27FC236}">
                    <a16:creationId xmlns:a16="http://schemas.microsoft.com/office/drawing/2014/main" id="{DD2CF8E1-DD92-174E-BDE2-CCDAAC10A84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7" name="Freeform 58">
                <a:extLst>
                  <a:ext uri="{FF2B5EF4-FFF2-40B4-BE49-F238E27FC236}">
                    <a16:creationId xmlns:a16="http://schemas.microsoft.com/office/drawing/2014/main" id="{A46342CF-F20A-CF4F-8892-8A248A030E36}"/>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8" name="Freeform 59">
                <a:extLst>
                  <a:ext uri="{FF2B5EF4-FFF2-40B4-BE49-F238E27FC236}">
                    <a16:creationId xmlns:a16="http://schemas.microsoft.com/office/drawing/2014/main" id="{9A2B0150-4EF4-5440-928C-3554FDBCC78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9" name="Freeform 60">
                <a:extLst>
                  <a:ext uri="{FF2B5EF4-FFF2-40B4-BE49-F238E27FC236}">
                    <a16:creationId xmlns:a16="http://schemas.microsoft.com/office/drawing/2014/main" id="{C8A6378B-37FA-9A4E-846E-C0C2AA1263F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0" name="Freeform 61">
                <a:extLst>
                  <a:ext uri="{FF2B5EF4-FFF2-40B4-BE49-F238E27FC236}">
                    <a16:creationId xmlns:a16="http://schemas.microsoft.com/office/drawing/2014/main" id="{6FAA87F7-4065-AB4C-9E57-A65E9857DB0D}"/>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1" name="Freeform 62">
                <a:extLst>
                  <a:ext uri="{FF2B5EF4-FFF2-40B4-BE49-F238E27FC236}">
                    <a16:creationId xmlns:a16="http://schemas.microsoft.com/office/drawing/2014/main" id="{E8CAEE1C-37B0-BB4F-9328-E6C755F13051}"/>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2" name="Freeform 63">
                <a:extLst>
                  <a:ext uri="{FF2B5EF4-FFF2-40B4-BE49-F238E27FC236}">
                    <a16:creationId xmlns:a16="http://schemas.microsoft.com/office/drawing/2014/main" id="{06784B08-DCF1-7840-99B4-F35E8FC0913B}"/>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3" name="Freeform 64">
                <a:extLst>
                  <a:ext uri="{FF2B5EF4-FFF2-40B4-BE49-F238E27FC236}">
                    <a16:creationId xmlns:a16="http://schemas.microsoft.com/office/drawing/2014/main" id="{1B3DD855-5345-DF40-B4D0-C2EF78A62CB8}"/>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4" name="Freeform 65">
                <a:extLst>
                  <a:ext uri="{FF2B5EF4-FFF2-40B4-BE49-F238E27FC236}">
                    <a16:creationId xmlns:a16="http://schemas.microsoft.com/office/drawing/2014/main" id="{EF7D6B13-64EF-1C46-9813-94B61854DB8E}"/>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5" name="Freeform 66">
                <a:extLst>
                  <a:ext uri="{FF2B5EF4-FFF2-40B4-BE49-F238E27FC236}">
                    <a16:creationId xmlns:a16="http://schemas.microsoft.com/office/drawing/2014/main" id="{E94D07AD-3B60-684D-9C70-21CB0BCCD7E8}"/>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6" name="Freeform 120">
                <a:extLst>
                  <a:ext uri="{FF2B5EF4-FFF2-40B4-BE49-F238E27FC236}">
                    <a16:creationId xmlns:a16="http://schemas.microsoft.com/office/drawing/2014/main" id="{B09BA320-BA81-7E40-8180-BD6DF945F446}"/>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337" name="Freeform 134">
                <a:extLst>
                  <a:ext uri="{FF2B5EF4-FFF2-40B4-BE49-F238E27FC236}">
                    <a16:creationId xmlns:a16="http://schemas.microsoft.com/office/drawing/2014/main" id="{E0E303EA-0A6D-8245-9BEF-2AC12C801835}"/>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8" name="Freeform 135">
                <a:extLst>
                  <a:ext uri="{FF2B5EF4-FFF2-40B4-BE49-F238E27FC236}">
                    <a16:creationId xmlns:a16="http://schemas.microsoft.com/office/drawing/2014/main" id="{847BCAFF-1CEB-1540-9B94-ABC299557BAE}"/>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9" name="Freeform 136">
                <a:extLst>
                  <a:ext uri="{FF2B5EF4-FFF2-40B4-BE49-F238E27FC236}">
                    <a16:creationId xmlns:a16="http://schemas.microsoft.com/office/drawing/2014/main" id="{B3DB431F-6401-3544-B028-97610BFC9A1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0" name="Freeform 137">
                <a:extLst>
                  <a:ext uri="{FF2B5EF4-FFF2-40B4-BE49-F238E27FC236}">
                    <a16:creationId xmlns:a16="http://schemas.microsoft.com/office/drawing/2014/main" id="{C97284DC-5DEF-1943-A1E8-8BAE9F3070FA}"/>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1" name="Freeform 138">
                <a:extLst>
                  <a:ext uri="{FF2B5EF4-FFF2-40B4-BE49-F238E27FC236}">
                    <a16:creationId xmlns:a16="http://schemas.microsoft.com/office/drawing/2014/main" id="{07E1B64E-39A7-E44D-B65A-EE8E420C9038}"/>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2" name="Freeform 139">
                <a:extLst>
                  <a:ext uri="{FF2B5EF4-FFF2-40B4-BE49-F238E27FC236}">
                    <a16:creationId xmlns:a16="http://schemas.microsoft.com/office/drawing/2014/main" id="{E210F1E0-5B8E-CD48-A625-F820BBF691F5}"/>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68" name="Group 267">
              <a:extLst>
                <a:ext uri="{FF2B5EF4-FFF2-40B4-BE49-F238E27FC236}">
                  <a16:creationId xmlns:a16="http://schemas.microsoft.com/office/drawing/2014/main" id="{8E17985A-A6F1-2642-B72D-053174097D1A}"/>
                </a:ext>
              </a:extLst>
            </p:cNvPr>
            <p:cNvGrpSpPr/>
            <p:nvPr/>
          </p:nvGrpSpPr>
          <p:grpSpPr>
            <a:xfrm>
              <a:off x="6773380" y="2629613"/>
              <a:ext cx="553933" cy="245500"/>
              <a:chOff x="4508320" y="2295180"/>
              <a:chExt cx="369866" cy="163944"/>
            </a:xfrm>
            <a:solidFill>
              <a:schemeClr val="bg1">
                <a:lumMod val="75000"/>
              </a:schemeClr>
            </a:solidFill>
          </p:grpSpPr>
          <p:sp>
            <p:nvSpPr>
              <p:cNvPr id="316" name="Freeform 127">
                <a:extLst>
                  <a:ext uri="{FF2B5EF4-FFF2-40B4-BE49-F238E27FC236}">
                    <a16:creationId xmlns:a16="http://schemas.microsoft.com/office/drawing/2014/main" id="{C39F6D58-43C6-B842-9398-4755D01BC086}"/>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7" name="Freeform 128">
                <a:extLst>
                  <a:ext uri="{FF2B5EF4-FFF2-40B4-BE49-F238E27FC236}">
                    <a16:creationId xmlns:a16="http://schemas.microsoft.com/office/drawing/2014/main" id="{532C55B6-8204-864A-83D2-B27B7B8D60A9}"/>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8" name="Freeform 129">
                <a:extLst>
                  <a:ext uri="{FF2B5EF4-FFF2-40B4-BE49-F238E27FC236}">
                    <a16:creationId xmlns:a16="http://schemas.microsoft.com/office/drawing/2014/main" id="{D21F768E-3959-5C47-89B4-54846FB12AD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9" name="Freeform 140">
                <a:extLst>
                  <a:ext uri="{FF2B5EF4-FFF2-40B4-BE49-F238E27FC236}">
                    <a16:creationId xmlns:a16="http://schemas.microsoft.com/office/drawing/2014/main" id="{630B1377-7D85-7B46-8699-FDD492DE0576}"/>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0" name="Freeform 141">
                <a:extLst>
                  <a:ext uri="{FF2B5EF4-FFF2-40B4-BE49-F238E27FC236}">
                    <a16:creationId xmlns:a16="http://schemas.microsoft.com/office/drawing/2014/main" id="{7E596FCF-09C7-2E46-B3E5-862AE7418582}"/>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1" name="Freeform 142">
                <a:extLst>
                  <a:ext uri="{FF2B5EF4-FFF2-40B4-BE49-F238E27FC236}">
                    <a16:creationId xmlns:a16="http://schemas.microsoft.com/office/drawing/2014/main" id="{6587ED95-8554-AD45-A6B2-9E886A7E1BCE}"/>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2" name="Freeform 143">
                <a:extLst>
                  <a:ext uri="{FF2B5EF4-FFF2-40B4-BE49-F238E27FC236}">
                    <a16:creationId xmlns:a16="http://schemas.microsoft.com/office/drawing/2014/main" id="{CEBD1962-0BE6-584A-A1D0-65C69099BA08}"/>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69" name="Freeform 145">
              <a:extLst>
                <a:ext uri="{FF2B5EF4-FFF2-40B4-BE49-F238E27FC236}">
                  <a16:creationId xmlns:a16="http://schemas.microsoft.com/office/drawing/2014/main" id="{C85A6101-242A-E143-97E2-E40DE2AC5F85}"/>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0" name="Freeform 146">
              <a:extLst>
                <a:ext uri="{FF2B5EF4-FFF2-40B4-BE49-F238E27FC236}">
                  <a16:creationId xmlns:a16="http://schemas.microsoft.com/office/drawing/2014/main" id="{C64C09E8-ED41-BE4D-80DD-6742C0B0BD59}"/>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1" name="Freeform 148">
              <a:extLst>
                <a:ext uri="{FF2B5EF4-FFF2-40B4-BE49-F238E27FC236}">
                  <a16:creationId xmlns:a16="http://schemas.microsoft.com/office/drawing/2014/main" id="{6FDBDFDB-B70A-4A40-935B-F4DF71203056}"/>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2" name="Freeform 149">
              <a:extLst>
                <a:ext uri="{FF2B5EF4-FFF2-40B4-BE49-F238E27FC236}">
                  <a16:creationId xmlns:a16="http://schemas.microsoft.com/office/drawing/2014/main" id="{EA203886-1E4F-0247-B1F9-23EB4B450D7B}"/>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3" name="Freeform 150">
              <a:extLst>
                <a:ext uri="{FF2B5EF4-FFF2-40B4-BE49-F238E27FC236}">
                  <a16:creationId xmlns:a16="http://schemas.microsoft.com/office/drawing/2014/main" id="{0B018719-57D5-CF43-9B64-B2C6BA817BA4}"/>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4" name="Freeform 151">
              <a:extLst>
                <a:ext uri="{FF2B5EF4-FFF2-40B4-BE49-F238E27FC236}">
                  <a16:creationId xmlns:a16="http://schemas.microsoft.com/office/drawing/2014/main" id="{A65B9CCD-49BD-8342-81FE-7D86E3DF8BA1}"/>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5" name="Freeform 152">
              <a:extLst>
                <a:ext uri="{FF2B5EF4-FFF2-40B4-BE49-F238E27FC236}">
                  <a16:creationId xmlns:a16="http://schemas.microsoft.com/office/drawing/2014/main" id="{1564493F-8250-DE43-A8E7-C41DDDDD00BE}"/>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6" name="Freeform 153">
              <a:extLst>
                <a:ext uri="{FF2B5EF4-FFF2-40B4-BE49-F238E27FC236}">
                  <a16:creationId xmlns:a16="http://schemas.microsoft.com/office/drawing/2014/main" id="{D3A42524-D023-494D-AB3E-BAC84EB4408A}"/>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7" name="Freeform 154">
              <a:extLst>
                <a:ext uri="{FF2B5EF4-FFF2-40B4-BE49-F238E27FC236}">
                  <a16:creationId xmlns:a16="http://schemas.microsoft.com/office/drawing/2014/main" id="{4FCE924A-96F6-1D46-86EA-C1C531DE792F}"/>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78" name="Group 277">
              <a:extLst>
                <a:ext uri="{FF2B5EF4-FFF2-40B4-BE49-F238E27FC236}">
                  <a16:creationId xmlns:a16="http://schemas.microsoft.com/office/drawing/2014/main" id="{584A59E2-AEC9-0C46-9EEB-53C17F310B37}"/>
                </a:ext>
              </a:extLst>
            </p:cNvPr>
            <p:cNvGrpSpPr/>
            <p:nvPr/>
          </p:nvGrpSpPr>
          <p:grpSpPr>
            <a:xfrm>
              <a:off x="1562100" y="2163424"/>
              <a:ext cx="997078" cy="1516091"/>
              <a:chOff x="1028701" y="1983861"/>
              <a:chExt cx="665758" cy="1012439"/>
            </a:xfrm>
            <a:solidFill>
              <a:schemeClr val="bg1">
                <a:lumMod val="75000"/>
              </a:schemeClr>
            </a:solidFill>
          </p:grpSpPr>
          <p:sp>
            <p:nvSpPr>
              <p:cNvPr id="300" name="Freeform 14">
                <a:extLst>
                  <a:ext uri="{FF2B5EF4-FFF2-40B4-BE49-F238E27FC236}">
                    <a16:creationId xmlns:a16="http://schemas.microsoft.com/office/drawing/2014/main" id="{144A6ECE-224A-FC48-A4B6-7B65C90196CC}"/>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1" name="Freeform 309">
                <a:extLst>
                  <a:ext uri="{FF2B5EF4-FFF2-40B4-BE49-F238E27FC236}">
                    <a16:creationId xmlns:a16="http://schemas.microsoft.com/office/drawing/2014/main" id="{F434EB7C-C7B7-094B-B5FD-D297719CC6F5}"/>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2" name="Freeform 310">
                <a:extLst>
                  <a:ext uri="{FF2B5EF4-FFF2-40B4-BE49-F238E27FC236}">
                    <a16:creationId xmlns:a16="http://schemas.microsoft.com/office/drawing/2014/main" id="{A478A355-9634-B14C-8D44-44E2D554318C}"/>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3" name="Freeform 311">
                <a:extLst>
                  <a:ext uri="{FF2B5EF4-FFF2-40B4-BE49-F238E27FC236}">
                    <a16:creationId xmlns:a16="http://schemas.microsoft.com/office/drawing/2014/main" id="{EBDFAD70-5028-EE40-A521-FBC580255EFC}"/>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4" name="Freeform 312">
                <a:extLst>
                  <a:ext uri="{FF2B5EF4-FFF2-40B4-BE49-F238E27FC236}">
                    <a16:creationId xmlns:a16="http://schemas.microsoft.com/office/drawing/2014/main" id="{048043CC-F6CB-D44D-9E38-70BAB134177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5" name="Freeform 313">
                <a:extLst>
                  <a:ext uri="{FF2B5EF4-FFF2-40B4-BE49-F238E27FC236}">
                    <a16:creationId xmlns:a16="http://schemas.microsoft.com/office/drawing/2014/main" id="{45D2D3A6-6D63-DA41-9005-C46ECC8A8647}"/>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6" name="Freeform 314">
                <a:extLst>
                  <a:ext uri="{FF2B5EF4-FFF2-40B4-BE49-F238E27FC236}">
                    <a16:creationId xmlns:a16="http://schemas.microsoft.com/office/drawing/2014/main" id="{F6465982-7630-0C48-8B40-7AD6917271A4}"/>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7" name="Freeform 315">
                <a:extLst>
                  <a:ext uri="{FF2B5EF4-FFF2-40B4-BE49-F238E27FC236}">
                    <a16:creationId xmlns:a16="http://schemas.microsoft.com/office/drawing/2014/main" id="{68101683-75B9-6246-A8EA-9FF128DAEFC7}"/>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8" name="Freeform 316">
                <a:extLst>
                  <a:ext uri="{FF2B5EF4-FFF2-40B4-BE49-F238E27FC236}">
                    <a16:creationId xmlns:a16="http://schemas.microsoft.com/office/drawing/2014/main" id="{4996F0C2-3B6A-5B45-AB03-0BF2386B7CEE}"/>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9" name="Freeform 317">
                <a:extLst>
                  <a:ext uri="{FF2B5EF4-FFF2-40B4-BE49-F238E27FC236}">
                    <a16:creationId xmlns:a16="http://schemas.microsoft.com/office/drawing/2014/main" id="{13022D28-CEDC-F341-8158-834CFB9E0AC5}"/>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0" name="Freeform 318">
                <a:extLst>
                  <a:ext uri="{FF2B5EF4-FFF2-40B4-BE49-F238E27FC236}">
                    <a16:creationId xmlns:a16="http://schemas.microsoft.com/office/drawing/2014/main" id="{B2E4B657-EFAB-0F49-9606-59F3A598E436}"/>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1" name="Freeform 319">
                <a:extLst>
                  <a:ext uri="{FF2B5EF4-FFF2-40B4-BE49-F238E27FC236}">
                    <a16:creationId xmlns:a16="http://schemas.microsoft.com/office/drawing/2014/main" id="{20CFECB5-AB91-5E4D-A66E-35DC0FE37F97}"/>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2" name="Freeform 320">
                <a:extLst>
                  <a:ext uri="{FF2B5EF4-FFF2-40B4-BE49-F238E27FC236}">
                    <a16:creationId xmlns:a16="http://schemas.microsoft.com/office/drawing/2014/main" id="{BB167FFA-0617-4E4D-87E8-DD26EB4A4FDE}"/>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3" name="Freeform 321">
                <a:extLst>
                  <a:ext uri="{FF2B5EF4-FFF2-40B4-BE49-F238E27FC236}">
                    <a16:creationId xmlns:a16="http://schemas.microsoft.com/office/drawing/2014/main" id="{6B1FFAC8-80FD-804D-9B9E-C4E9E32C8ED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4" name="Freeform 322">
                <a:extLst>
                  <a:ext uri="{FF2B5EF4-FFF2-40B4-BE49-F238E27FC236}">
                    <a16:creationId xmlns:a16="http://schemas.microsoft.com/office/drawing/2014/main" id="{3DA356DC-4BCD-4C4C-83EA-B1C6CF6758A9}"/>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5" name="Freeform 323">
                <a:extLst>
                  <a:ext uri="{FF2B5EF4-FFF2-40B4-BE49-F238E27FC236}">
                    <a16:creationId xmlns:a16="http://schemas.microsoft.com/office/drawing/2014/main" id="{A0C80679-8BF5-414B-AEE0-A5CA684DD7F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79" name="Group 278">
              <a:extLst>
                <a:ext uri="{FF2B5EF4-FFF2-40B4-BE49-F238E27FC236}">
                  <a16:creationId xmlns:a16="http://schemas.microsoft.com/office/drawing/2014/main" id="{22A19F2F-87C9-5644-A7DB-D18F9F094C10}"/>
                </a:ext>
              </a:extLst>
            </p:cNvPr>
            <p:cNvGrpSpPr/>
            <p:nvPr/>
          </p:nvGrpSpPr>
          <p:grpSpPr>
            <a:xfrm>
              <a:off x="7230913" y="2378890"/>
              <a:ext cx="162583" cy="338216"/>
              <a:chOff x="4813819" y="2127748"/>
              <a:chExt cx="108558" cy="225859"/>
            </a:xfrm>
            <a:solidFill>
              <a:schemeClr val="bg1">
                <a:lumMod val="75000"/>
              </a:schemeClr>
            </a:solidFill>
          </p:grpSpPr>
          <p:sp>
            <p:nvSpPr>
              <p:cNvPr id="297" name="Freeform 131">
                <a:extLst>
                  <a:ext uri="{FF2B5EF4-FFF2-40B4-BE49-F238E27FC236}">
                    <a16:creationId xmlns:a16="http://schemas.microsoft.com/office/drawing/2014/main" id="{5BD0A412-7AC9-0C4C-B033-A277AC28B205}"/>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8" name="Freeform 324">
                <a:extLst>
                  <a:ext uri="{FF2B5EF4-FFF2-40B4-BE49-F238E27FC236}">
                    <a16:creationId xmlns:a16="http://schemas.microsoft.com/office/drawing/2014/main" id="{35837233-9536-7040-9499-D9C84A63224D}"/>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9" name="Freeform 325">
                <a:extLst>
                  <a:ext uri="{FF2B5EF4-FFF2-40B4-BE49-F238E27FC236}">
                    <a16:creationId xmlns:a16="http://schemas.microsoft.com/office/drawing/2014/main" id="{55FCE6B4-27F0-9E44-ABBE-6591112B7AD6}"/>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0" name="Group 279">
              <a:extLst>
                <a:ext uri="{FF2B5EF4-FFF2-40B4-BE49-F238E27FC236}">
                  <a16:creationId xmlns:a16="http://schemas.microsoft.com/office/drawing/2014/main" id="{665786A1-51F6-8546-9457-EB0E56352F9D}"/>
                </a:ext>
              </a:extLst>
            </p:cNvPr>
            <p:cNvGrpSpPr/>
            <p:nvPr/>
          </p:nvGrpSpPr>
          <p:grpSpPr>
            <a:xfrm>
              <a:off x="6668348" y="1846104"/>
              <a:ext cx="919384" cy="621584"/>
              <a:chOff x="4438189" y="1771956"/>
              <a:chExt cx="613881" cy="415091"/>
            </a:xfrm>
            <a:solidFill>
              <a:schemeClr val="bg1">
                <a:lumMod val="75000"/>
              </a:schemeClr>
            </a:solidFill>
          </p:grpSpPr>
          <p:sp>
            <p:nvSpPr>
              <p:cNvPr id="295" name="Freeform 326">
                <a:extLst>
                  <a:ext uri="{FF2B5EF4-FFF2-40B4-BE49-F238E27FC236}">
                    <a16:creationId xmlns:a16="http://schemas.microsoft.com/office/drawing/2014/main" id="{DC4E01D5-5ACB-9240-B4C4-E41473A38144}"/>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6" name="Freeform 329">
                <a:extLst>
                  <a:ext uri="{FF2B5EF4-FFF2-40B4-BE49-F238E27FC236}">
                    <a16:creationId xmlns:a16="http://schemas.microsoft.com/office/drawing/2014/main" id="{21B56A46-40BE-BE47-BBB6-1CA16AFB7DC7}"/>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1" name="Group 280">
              <a:extLst>
                <a:ext uri="{FF2B5EF4-FFF2-40B4-BE49-F238E27FC236}">
                  <a16:creationId xmlns:a16="http://schemas.microsoft.com/office/drawing/2014/main" id="{B1D221F2-1A98-4E45-9A70-B04943837AA1}"/>
                </a:ext>
              </a:extLst>
            </p:cNvPr>
            <p:cNvGrpSpPr/>
            <p:nvPr/>
          </p:nvGrpSpPr>
          <p:grpSpPr>
            <a:xfrm>
              <a:off x="7371914" y="2069403"/>
              <a:ext cx="427319" cy="211550"/>
              <a:chOff x="4907967" y="1921074"/>
              <a:chExt cx="285325" cy="141272"/>
            </a:xfrm>
            <a:solidFill>
              <a:schemeClr val="bg1">
                <a:lumMod val="75000"/>
              </a:schemeClr>
            </a:solidFill>
          </p:grpSpPr>
          <p:sp>
            <p:nvSpPr>
              <p:cNvPr id="288" name="Freeform 144">
                <a:extLst>
                  <a:ext uri="{FF2B5EF4-FFF2-40B4-BE49-F238E27FC236}">
                    <a16:creationId xmlns:a16="http://schemas.microsoft.com/office/drawing/2014/main" id="{6EBAD433-A08A-E149-BE8A-A1372E5116E3}"/>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9" name="Freeform 330">
                <a:extLst>
                  <a:ext uri="{FF2B5EF4-FFF2-40B4-BE49-F238E27FC236}">
                    <a16:creationId xmlns:a16="http://schemas.microsoft.com/office/drawing/2014/main" id="{8CA0CD4F-6663-494C-A151-60D18BE90193}"/>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0" name="Freeform 331">
                <a:extLst>
                  <a:ext uri="{FF2B5EF4-FFF2-40B4-BE49-F238E27FC236}">
                    <a16:creationId xmlns:a16="http://schemas.microsoft.com/office/drawing/2014/main" id="{A7C3D3DB-32C1-EF4A-A0D6-4A7333C048B0}"/>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1" name="Freeform 332">
                <a:extLst>
                  <a:ext uri="{FF2B5EF4-FFF2-40B4-BE49-F238E27FC236}">
                    <a16:creationId xmlns:a16="http://schemas.microsoft.com/office/drawing/2014/main" id="{155F20FE-8142-694B-BA50-D5C0F100F0AE}"/>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2" name="Freeform 333">
                <a:extLst>
                  <a:ext uri="{FF2B5EF4-FFF2-40B4-BE49-F238E27FC236}">
                    <a16:creationId xmlns:a16="http://schemas.microsoft.com/office/drawing/2014/main" id="{1F7AFF6D-45D1-8D4B-96E2-3271E32C23A2}"/>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3" name="Freeform 334">
                <a:extLst>
                  <a:ext uri="{FF2B5EF4-FFF2-40B4-BE49-F238E27FC236}">
                    <a16:creationId xmlns:a16="http://schemas.microsoft.com/office/drawing/2014/main" id="{A6763711-C9C2-CC4E-9C03-1035DB0FBAE3}"/>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4" name="Freeform 335">
                <a:extLst>
                  <a:ext uri="{FF2B5EF4-FFF2-40B4-BE49-F238E27FC236}">
                    <a16:creationId xmlns:a16="http://schemas.microsoft.com/office/drawing/2014/main" id="{DAD3035A-853C-8243-824D-B27D238FB67E}"/>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2" name="Group 281">
              <a:extLst>
                <a:ext uri="{FF2B5EF4-FFF2-40B4-BE49-F238E27FC236}">
                  <a16:creationId xmlns:a16="http://schemas.microsoft.com/office/drawing/2014/main" id="{9D4DED8C-43B7-9A4A-863A-B0AD2D231D3D}"/>
                </a:ext>
              </a:extLst>
            </p:cNvPr>
            <p:cNvGrpSpPr/>
            <p:nvPr/>
          </p:nvGrpSpPr>
          <p:grpSpPr>
            <a:xfrm>
              <a:off x="7507160" y="1396890"/>
              <a:ext cx="480554" cy="643784"/>
              <a:chOff x="4998272" y="1471973"/>
              <a:chExt cx="320870" cy="429916"/>
            </a:xfrm>
            <a:solidFill>
              <a:schemeClr val="bg1">
                <a:lumMod val="75000"/>
              </a:schemeClr>
            </a:solidFill>
          </p:grpSpPr>
          <p:sp>
            <p:nvSpPr>
              <p:cNvPr id="283" name="Freeform 147">
                <a:extLst>
                  <a:ext uri="{FF2B5EF4-FFF2-40B4-BE49-F238E27FC236}">
                    <a16:creationId xmlns:a16="http://schemas.microsoft.com/office/drawing/2014/main" id="{2807AA3E-EB85-A543-B757-3C0AB19DB72A}"/>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4" name="Freeform 336">
                <a:extLst>
                  <a:ext uri="{FF2B5EF4-FFF2-40B4-BE49-F238E27FC236}">
                    <a16:creationId xmlns:a16="http://schemas.microsoft.com/office/drawing/2014/main" id="{92B789A3-0131-E14E-94CD-0EAA94EB268F}"/>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5" name="Freeform 337">
                <a:extLst>
                  <a:ext uri="{FF2B5EF4-FFF2-40B4-BE49-F238E27FC236}">
                    <a16:creationId xmlns:a16="http://schemas.microsoft.com/office/drawing/2014/main" id="{7B6C8033-821A-1441-B582-48A7C94487FF}"/>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6" name="Freeform 338">
                <a:extLst>
                  <a:ext uri="{FF2B5EF4-FFF2-40B4-BE49-F238E27FC236}">
                    <a16:creationId xmlns:a16="http://schemas.microsoft.com/office/drawing/2014/main" id="{90D51E75-1912-664F-9381-04E6994A3403}"/>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7" name="Freeform 339">
                <a:extLst>
                  <a:ext uri="{FF2B5EF4-FFF2-40B4-BE49-F238E27FC236}">
                    <a16:creationId xmlns:a16="http://schemas.microsoft.com/office/drawing/2014/main" id="{1B37DEB6-A95A-1E40-B6DD-59BB39A1AE93}"/>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06" name="Freeform 122">
              <a:extLst>
                <a:ext uri="{FF2B5EF4-FFF2-40B4-BE49-F238E27FC236}">
                  <a16:creationId xmlns:a16="http://schemas.microsoft.com/office/drawing/2014/main" id="{139C4F90-45BE-3D4E-AAFB-943BDCEB0C31}"/>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207" name="Freeform 14">
              <a:extLst>
                <a:ext uri="{FF2B5EF4-FFF2-40B4-BE49-F238E27FC236}">
                  <a16:creationId xmlns:a16="http://schemas.microsoft.com/office/drawing/2014/main" id="{63F84488-8EEE-A740-A0E2-EF4AC8B7B447}"/>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400" name="Freeform 40">
              <a:extLst>
                <a:ext uri="{FF2B5EF4-FFF2-40B4-BE49-F238E27FC236}">
                  <a16:creationId xmlns:a16="http://schemas.microsoft.com/office/drawing/2014/main" id="{CAB89803-AB75-CC4E-9A3E-CD10F2B6BFE7}"/>
                </a:ext>
              </a:extLst>
            </p:cNvPr>
            <p:cNvSpPr>
              <a:spLocks noChangeArrowheads="1"/>
            </p:cNvSpPr>
            <p:nvPr/>
          </p:nvSpPr>
          <p:spPr bwMode="auto">
            <a:xfrm>
              <a:off x="2015868" y="4133898"/>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sz="1980">
                <a:cs typeface="Arial Unicode MS" charset="0"/>
              </a:endParaRPr>
            </a:p>
          </p:txBody>
        </p:sp>
        <p:sp>
          <p:nvSpPr>
            <p:cNvPr id="401" name="Freeform 51">
              <a:extLst>
                <a:ext uri="{FF2B5EF4-FFF2-40B4-BE49-F238E27FC236}">
                  <a16:creationId xmlns:a16="http://schemas.microsoft.com/office/drawing/2014/main" id="{9D94C576-50E8-8D48-B2D3-17E945496952}"/>
                </a:ext>
              </a:extLst>
            </p:cNvPr>
            <p:cNvSpPr>
              <a:spLocks noChangeArrowheads="1"/>
            </p:cNvSpPr>
            <p:nvPr/>
          </p:nvSpPr>
          <p:spPr bwMode="auto">
            <a:xfrm>
              <a:off x="88025" y="3617852"/>
              <a:ext cx="1768812" cy="954525"/>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sz="1980">
                <a:cs typeface="Arial Unicode MS" charset="0"/>
              </a:endParaRPr>
            </a:p>
          </p:txBody>
        </p:sp>
      </p:grpSp>
    </p:spTree>
    <p:extLst>
      <p:ext uri="{BB962C8B-B14F-4D97-AF65-F5344CB8AC3E}">
        <p14:creationId xmlns:p14="http://schemas.microsoft.com/office/powerpoint/2010/main" val="458232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ptop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2584451" y="1880730"/>
            <a:ext cx="4875530" cy="3587609"/>
          </a:xfrm>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pic>
        <p:nvPicPr>
          <p:cNvPr id="4" name="Picture 3">
            <a:extLst>
              <a:ext uri="{FF2B5EF4-FFF2-40B4-BE49-F238E27FC236}">
                <a16:creationId xmlns:a16="http://schemas.microsoft.com/office/drawing/2014/main" id="{4E386807-5D7F-8D47-A331-3DFF2F6D4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8461" y="1445420"/>
            <a:ext cx="6761480" cy="4788747"/>
          </a:xfrm>
          <a:prstGeom prst="rect">
            <a:avLst/>
          </a:prstGeom>
        </p:spPr>
      </p:pic>
    </p:spTree>
    <p:extLst>
      <p:ext uri="{BB962C8B-B14F-4D97-AF65-F5344CB8AC3E}">
        <p14:creationId xmlns:p14="http://schemas.microsoft.com/office/powerpoint/2010/main" val="15939193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Hand Holding Pho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01038A-F8D7-A24E-A4CA-B3CEFA8004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7619" y="0"/>
            <a:ext cx="4990782" cy="6400800"/>
          </a:xfrm>
          <a:prstGeom prst="rect">
            <a:avLst/>
          </a:prstGeom>
        </p:spPr>
      </p:pic>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7" name="Picture Placeholder 9">
            <a:extLst>
              <a:ext uri="{FF2B5EF4-FFF2-40B4-BE49-F238E27FC236}">
                <a16:creationId xmlns:a16="http://schemas.microsoft.com/office/drawing/2014/main" id="{FFA427BC-F02A-CA4F-A330-9829420DE73B}"/>
              </a:ext>
            </a:extLst>
          </p:cNvPr>
          <p:cNvSpPr>
            <a:spLocks noGrp="1"/>
          </p:cNvSpPr>
          <p:nvPr>
            <p:ph type="pic" sz="quarter" idx="16"/>
          </p:nvPr>
        </p:nvSpPr>
        <p:spPr>
          <a:xfrm>
            <a:off x="6668686" y="637893"/>
            <a:ext cx="1837847" cy="4509840"/>
          </a:xfrm>
          <a:prstGeom prst="roundRect">
            <a:avLst>
              <a:gd name="adj" fmla="val 11159"/>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5187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lvl1pPr>
              <a:defRPr>
                <a:solidFill>
                  <a:srgbClr val="ED1B2E"/>
                </a:solidFill>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
        <p:nvSpPr>
          <p:cNvPr id="4" name="Chart Placeholder 3">
            <a:extLst>
              <a:ext uri="{FF2B5EF4-FFF2-40B4-BE49-F238E27FC236}">
                <a16:creationId xmlns:a16="http://schemas.microsoft.com/office/drawing/2014/main" id="{798E4DBE-B331-4249-89B9-91F2FD4D0018}"/>
              </a:ext>
            </a:extLst>
          </p:cNvPr>
          <p:cNvSpPr>
            <a:spLocks noGrp="1"/>
          </p:cNvSpPr>
          <p:nvPr>
            <p:ph type="chart" sz="quarter" idx="16"/>
          </p:nvPr>
        </p:nvSpPr>
        <p:spPr>
          <a:xfrm>
            <a:off x="963930" y="1928142"/>
            <a:ext cx="7962900" cy="3508587"/>
          </a:xfrm>
        </p:spPr>
        <p:txBody>
          <a:bodyPr/>
          <a:lstStyle>
            <a:lvl1pPr>
              <a:defRPr>
                <a:solidFill>
                  <a:sysClr val="windowText" lastClr="000000"/>
                </a:solidFill>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3202107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1703917"/>
            <a:ext cx="4274820" cy="406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1703917"/>
            <a:ext cx="4274820" cy="406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82AE76-8321-5D46-AD72-C64590857F81}"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3648819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0058400"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ED1B2E"/>
                </a:solidFill>
              </a:defRPr>
            </a:lvl1pPr>
          </a:lstStyle>
          <a:p>
            <a:pPr lvl="0"/>
            <a:r>
              <a:rPr lang="en-US"/>
              <a:t>Click to edit Master text styles</a:t>
            </a:r>
          </a:p>
        </p:txBody>
      </p:sp>
    </p:spTree>
    <p:extLst>
      <p:ext uri="{BB962C8B-B14F-4D97-AF65-F5344CB8AC3E}">
        <p14:creationId xmlns:p14="http://schemas.microsoft.com/office/powerpoint/2010/main" val="26169665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46227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254402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748737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67182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68499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p:nvPicPr>
        <p:blipFill>
          <a:blip r:embed="rId2"/>
          <a:stretch>
            <a:fillRect/>
          </a:stretch>
        </p:blipFill>
        <p:spPr>
          <a:xfrm>
            <a:off x="0" y="0"/>
            <a:ext cx="10058400"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59913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65805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ivider or Call Out Slide 7">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39BDE1C7-F851-DA46-BC78-06A9312A798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583458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Divider or Call Out Slide 8">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5ACCFE76-CE54-044D-B37E-84D261CDC5E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238400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ivider or Call Out Slide 9">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AC9B0B99-0238-ED49-9184-976A046FC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10058400" cy="640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76961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9591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ED1B2E"/>
                </a:solidFill>
              </a:defRPr>
            </a:lvl1pPr>
          </a:lstStyle>
          <a:p>
            <a:pPr lvl="0"/>
            <a:r>
              <a:rPr lang="en-US"/>
              <a:t>Click to edit Master text styles</a:t>
            </a:r>
          </a:p>
        </p:txBody>
      </p:sp>
    </p:spTree>
    <p:extLst>
      <p:ext uri="{BB962C8B-B14F-4D97-AF65-F5344CB8AC3E}">
        <p14:creationId xmlns:p14="http://schemas.microsoft.com/office/powerpoint/2010/main" val="1525010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340784"/>
            <a:ext cx="8675370" cy="1237192"/>
          </a:xfrm>
        </p:spPr>
        <p:txBody>
          <a:bodyPr/>
          <a:lstStyle/>
          <a:p>
            <a:r>
              <a:rPr lang="en-US"/>
              <a:t>Click to edit Master title style</a:t>
            </a:r>
          </a:p>
        </p:txBody>
      </p:sp>
      <p:sp>
        <p:nvSpPr>
          <p:cNvPr id="3" name="Text Placeholder 2"/>
          <p:cNvSpPr>
            <a:spLocks noGrp="1"/>
          </p:cNvSpPr>
          <p:nvPr>
            <p:ph type="body" idx="1"/>
          </p:nvPr>
        </p:nvSpPr>
        <p:spPr>
          <a:xfrm>
            <a:off x="692826" y="1569085"/>
            <a:ext cx="4255174" cy="768985"/>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692826" y="2338070"/>
            <a:ext cx="4255174" cy="3438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5" y="1569085"/>
            <a:ext cx="4276130" cy="768985"/>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092065" y="2338070"/>
            <a:ext cx="4276130" cy="3438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82AE76-8321-5D46-AD72-C64590857F81}"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1654204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0058399"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ED1B2E"/>
                </a:solidFill>
              </a:defRPr>
            </a:lvl1pPr>
          </a:lstStyle>
          <a:p>
            <a:pPr lvl="0"/>
            <a:r>
              <a:rPr lang="en-US"/>
              <a:t>Click to edit Master text styles</a:t>
            </a:r>
          </a:p>
        </p:txBody>
      </p:sp>
    </p:spTree>
    <p:extLst>
      <p:ext uri="{BB962C8B-B14F-4D97-AF65-F5344CB8AC3E}">
        <p14:creationId xmlns:p14="http://schemas.microsoft.com/office/powerpoint/2010/main" val="15538218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Divider or Call Out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F459A-4AA9-4C42-B35D-9A847050130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0058400" cy="6400800"/>
          </a:xfrm>
          <a:prstGeom prst="rect">
            <a:avLst/>
          </a:prstGeom>
        </p:spPr>
      </p:pic>
      <p:sp>
        <p:nvSpPr>
          <p:cNvPr id="9" name="Text Placeholder 3"/>
          <p:cNvSpPr>
            <a:spLocks noGrp="1"/>
          </p:cNvSpPr>
          <p:nvPr>
            <p:ph type="body" sz="quarter" idx="10"/>
          </p:nvPr>
        </p:nvSpPr>
        <p:spPr>
          <a:xfrm>
            <a:off x="5775997"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828773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0" y="0"/>
            <a:ext cx="10058400" cy="6417869"/>
          </a:xfrm>
        </p:spPr>
        <p:txBody>
          <a:bodyPr/>
          <a:lstStyle>
            <a:lvl1pPr marL="0" indent="0">
              <a:buNone/>
              <a:defRPr/>
            </a:lvl1pPr>
          </a:lstStyle>
          <a:p>
            <a:r>
              <a:rPr lang="en-US"/>
              <a:t>Click icon to add picture</a:t>
            </a:r>
          </a:p>
        </p:txBody>
      </p:sp>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8850871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159111" y="2743642"/>
            <a:ext cx="7768916" cy="2582456"/>
          </a:xfrm>
          <a:prstGeom prst="rect">
            <a:avLst/>
          </a:prstGeom>
        </p:spPr>
        <p:txBody>
          <a:bodyPr wrap="square" lIns="0" rIns="0" anchor="t">
            <a:noAutofit/>
          </a:bodyPr>
          <a:lstStyle>
            <a:lvl1pPr algn="ctr">
              <a:defRPr sz="3190" b="1">
                <a:solidFill>
                  <a:srgbClr val="ED1B2E"/>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FBD1CB92-000E-6E49-9A59-433553F5A7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9772" y="1264346"/>
            <a:ext cx="1307592" cy="1479296"/>
          </a:xfrm>
          <a:prstGeom prst="rect">
            <a:avLst/>
          </a:prstGeom>
        </p:spPr>
      </p:pic>
    </p:spTree>
    <p:extLst>
      <p:ext uri="{BB962C8B-B14F-4D97-AF65-F5344CB8AC3E}">
        <p14:creationId xmlns:p14="http://schemas.microsoft.com/office/powerpoint/2010/main" val="388205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ustom 3 Photo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5" name="Picture Placeholder 4">
            <a:extLst>
              <a:ext uri="{FF2B5EF4-FFF2-40B4-BE49-F238E27FC236}">
                <a16:creationId xmlns:a16="http://schemas.microsoft.com/office/drawing/2014/main" id="{E2EF795A-8CC1-A246-A40F-109F2A429EF7}"/>
              </a:ext>
            </a:extLst>
          </p:cNvPr>
          <p:cNvSpPr>
            <a:spLocks noGrp="1"/>
          </p:cNvSpPr>
          <p:nvPr>
            <p:ph type="pic" sz="quarter" idx="11"/>
          </p:nvPr>
        </p:nvSpPr>
        <p:spPr>
          <a:xfrm>
            <a:off x="0" y="0"/>
            <a:ext cx="3349447" cy="3208934"/>
          </a:xfrm>
        </p:spPr>
        <p:txBody>
          <a:bodyPr/>
          <a:lstStyle/>
          <a:p>
            <a:r>
              <a:rPr lang="en-US"/>
              <a:t>Click icon to add picture</a:t>
            </a:r>
          </a:p>
        </p:txBody>
      </p:sp>
      <p:sp>
        <p:nvSpPr>
          <p:cNvPr id="6" name="Picture Placeholder 4">
            <a:extLst>
              <a:ext uri="{FF2B5EF4-FFF2-40B4-BE49-F238E27FC236}">
                <a16:creationId xmlns:a16="http://schemas.microsoft.com/office/drawing/2014/main" id="{AB9BDECC-4FFE-4C46-9A25-B266B71C7822}"/>
              </a:ext>
            </a:extLst>
          </p:cNvPr>
          <p:cNvSpPr>
            <a:spLocks noGrp="1"/>
          </p:cNvSpPr>
          <p:nvPr>
            <p:ph type="pic" sz="quarter" idx="12"/>
          </p:nvPr>
        </p:nvSpPr>
        <p:spPr>
          <a:xfrm>
            <a:off x="3349447" y="3208935"/>
            <a:ext cx="3349447" cy="3213541"/>
          </a:xfrm>
        </p:spPr>
        <p:txBody>
          <a:bodyPr/>
          <a:lstStyle/>
          <a:p>
            <a:r>
              <a:rPr lang="en-US"/>
              <a:t>Click icon to add picture</a:t>
            </a:r>
          </a:p>
        </p:txBody>
      </p:sp>
      <p:sp>
        <p:nvSpPr>
          <p:cNvPr id="7" name="Picture Placeholder 4">
            <a:extLst>
              <a:ext uri="{FF2B5EF4-FFF2-40B4-BE49-F238E27FC236}">
                <a16:creationId xmlns:a16="http://schemas.microsoft.com/office/drawing/2014/main" id="{06225710-6005-BA48-90CB-E8414CD6AE49}"/>
              </a:ext>
            </a:extLst>
          </p:cNvPr>
          <p:cNvSpPr>
            <a:spLocks noGrp="1"/>
          </p:cNvSpPr>
          <p:nvPr>
            <p:ph type="pic" sz="quarter" idx="13"/>
          </p:nvPr>
        </p:nvSpPr>
        <p:spPr>
          <a:xfrm>
            <a:off x="6698894" y="0"/>
            <a:ext cx="3369564" cy="3208934"/>
          </a:xfrm>
        </p:spPr>
        <p:txBody>
          <a:bodyPr/>
          <a:lstStyle/>
          <a:p>
            <a:r>
              <a:rPr lang="en-US"/>
              <a:t>Click icon to add picture</a:t>
            </a:r>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ED1B2E"/>
                </a:solidFill>
              </a:defRPr>
            </a:lvl1pPr>
          </a:lstStyle>
          <a:p>
            <a:pPr lvl="0"/>
            <a:r>
              <a:rPr lang="en-US"/>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ED1B2E"/>
                </a:solidFill>
              </a:defRPr>
            </a:lvl1pPr>
          </a:lstStyle>
          <a:p>
            <a:pPr lvl="0"/>
            <a:r>
              <a:rPr lang="en-US"/>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ED1B2E"/>
                </a:solidFill>
              </a:defRPr>
            </a:lvl1pPr>
          </a:lstStyle>
          <a:p>
            <a:pPr lvl="0"/>
            <a:r>
              <a:rPr lang="en-US"/>
              <a:t>XXX</a:t>
            </a:r>
          </a:p>
        </p:txBody>
      </p:sp>
    </p:spTree>
    <p:extLst>
      <p:ext uri="{BB962C8B-B14F-4D97-AF65-F5344CB8AC3E}">
        <p14:creationId xmlns:p14="http://schemas.microsoft.com/office/powerpoint/2010/main" val="38958116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3 Photos with Stats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ED1B2E"/>
                </a:solidFill>
              </a:defRPr>
            </a:lvl1pPr>
          </a:lstStyle>
          <a:p>
            <a:pPr lvl="0"/>
            <a:r>
              <a:rPr lang="en-US"/>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ED1B2E"/>
                </a:solidFill>
              </a:defRPr>
            </a:lvl1pPr>
          </a:lstStyle>
          <a:p>
            <a:pPr lvl="0"/>
            <a:r>
              <a:rPr lang="en-US"/>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ED1B2E"/>
                </a:solidFill>
              </a:defRPr>
            </a:lvl1pPr>
          </a:lstStyle>
          <a:p>
            <a:pPr lvl="0"/>
            <a:r>
              <a:rPr lang="en-US"/>
              <a:t>XXX</a:t>
            </a:r>
          </a:p>
        </p:txBody>
      </p:sp>
      <p:pic>
        <p:nvPicPr>
          <p:cNvPr id="14" name="Picture Placeholder 6">
            <a:extLst>
              <a:ext uri="{FF2B5EF4-FFF2-40B4-BE49-F238E27FC236}">
                <a16:creationId xmlns:a16="http://schemas.microsoft.com/office/drawing/2014/main" id="{32A63B04-970B-C54E-A665-EC6EB2D6EA6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349447"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8">
            <a:extLst>
              <a:ext uri="{FF2B5EF4-FFF2-40B4-BE49-F238E27FC236}">
                <a16:creationId xmlns:a16="http://schemas.microsoft.com/office/drawing/2014/main" id="{17390DE6-9430-9048-AAE6-C19777B1EB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49447" y="3208935"/>
            <a:ext cx="3349447" cy="3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20">
            <a:extLst>
              <a:ext uri="{FF2B5EF4-FFF2-40B4-BE49-F238E27FC236}">
                <a16:creationId xmlns:a16="http://schemas.microsoft.com/office/drawing/2014/main" id="{E03CB064-4460-DB44-B36E-C3AC146199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98894" y="0"/>
            <a:ext cx="3369564"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5334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3 Photos with Stats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ED1B2E"/>
                </a:solidFill>
              </a:defRPr>
            </a:lvl1pPr>
          </a:lstStyle>
          <a:p>
            <a:pPr lvl="0"/>
            <a:r>
              <a:rPr lang="en-US"/>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ED1B2E"/>
                </a:solidFill>
              </a:defRPr>
            </a:lvl1pPr>
          </a:lstStyle>
          <a:p>
            <a:pPr lvl="0"/>
            <a:r>
              <a:rPr lang="en-US"/>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ED1B2E"/>
                </a:solidFill>
              </a:defRPr>
            </a:lvl1pPr>
          </a:lstStyle>
          <a:p>
            <a:pPr lvl="0"/>
            <a:r>
              <a:rPr lang="en-US"/>
              <a:t>XXX</a:t>
            </a:r>
          </a:p>
        </p:txBody>
      </p:sp>
      <p:pic>
        <p:nvPicPr>
          <p:cNvPr id="17" name="Picture Placeholder 5">
            <a:extLst>
              <a:ext uri="{FF2B5EF4-FFF2-40B4-BE49-F238E27FC236}">
                <a16:creationId xmlns:a16="http://schemas.microsoft.com/office/drawing/2014/main" id="{43B0BA44-D581-7C46-A978-4CF442F5EE3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349447"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12">
            <a:extLst>
              <a:ext uri="{FF2B5EF4-FFF2-40B4-BE49-F238E27FC236}">
                <a16:creationId xmlns:a16="http://schemas.microsoft.com/office/drawing/2014/main" id="{5301CE14-3535-DB47-B214-9D313F27BD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49447" y="3208935"/>
            <a:ext cx="3349447" cy="3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Placeholder 6">
            <a:extLst>
              <a:ext uri="{FF2B5EF4-FFF2-40B4-BE49-F238E27FC236}">
                <a16:creationId xmlns:a16="http://schemas.microsoft.com/office/drawing/2014/main" id="{1518E5C4-9B0E-6143-800B-9CF81BD9C8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98894" y="0"/>
            <a:ext cx="3369564"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2887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152E7F-E423-7A45-998E-73ED8B50B5DB}"/>
              </a:ext>
            </a:extLst>
          </p:cNvPr>
          <p:cNvSpPr/>
          <p:nvPr/>
        </p:nvSpPr>
        <p:spPr>
          <a:xfrm>
            <a:off x="0" y="1354666"/>
            <a:ext cx="10058400" cy="3641344"/>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1159111" y="2242022"/>
            <a:ext cx="7768916" cy="760823"/>
          </a:xfrm>
          <a:prstGeom prst="rect">
            <a:avLst/>
          </a:prstGeom>
        </p:spPr>
        <p:txBody>
          <a:bodyPr wrap="square" lIns="0" rIns="0" anchor="t">
            <a:noAutofit/>
          </a:bodyPr>
          <a:lstStyle>
            <a:lvl1pPr algn="ctr">
              <a:defRPr sz="3190" b="1">
                <a:solidFill>
                  <a:srgbClr val="004B79"/>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159111" y="3113476"/>
            <a:ext cx="7768916" cy="1612053"/>
          </a:xfrm>
        </p:spPr>
        <p:txBody>
          <a:bodyPr/>
          <a:lstStyle>
            <a:lvl1pPr marL="0" indent="0" algn="ctr">
              <a:spcAft>
                <a:spcPts val="660"/>
              </a:spcAft>
              <a:buNone/>
              <a:defRPr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267256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ub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D407A6-F0D5-4940-B7EF-5DE46E512F2E}"/>
              </a:ext>
            </a:extLst>
          </p:cNvPr>
          <p:cNvSpPr/>
          <p:nvPr/>
        </p:nvSpPr>
        <p:spPr>
          <a:xfrm>
            <a:off x="0" y="0"/>
            <a:ext cx="10058400" cy="640080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pic>
        <p:nvPicPr>
          <p:cNvPr id="8" name="Picture 7">
            <a:extLst>
              <a:ext uri="{FF2B5EF4-FFF2-40B4-BE49-F238E27FC236}">
                <a16:creationId xmlns:a16="http://schemas.microsoft.com/office/drawing/2014/main" id="{B6C10C86-872F-E449-B336-8D2DCCE894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2918" y="3254452"/>
            <a:ext cx="2512565" cy="1292977"/>
          </a:xfrm>
          <a:prstGeom prst="rect">
            <a:avLst/>
          </a:prstGeom>
        </p:spPr>
      </p:pic>
      <p:pic>
        <p:nvPicPr>
          <p:cNvPr id="6" name="Picture 5">
            <a:extLst>
              <a:ext uri="{FF2B5EF4-FFF2-40B4-BE49-F238E27FC236}">
                <a16:creationId xmlns:a16="http://schemas.microsoft.com/office/drawing/2014/main" id="{67925EB4-6D34-2541-ACDF-D65AAFD212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899" y="1843430"/>
            <a:ext cx="5210251" cy="1411021"/>
          </a:xfrm>
          <a:prstGeom prst="rect">
            <a:avLst/>
          </a:prstGeom>
        </p:spPr>
      </p:pic>
    </p:spTree>
    <p:extLst>
      <p:ext uri="{BB962C8B-B14F-4D97-AF65-F5344CB8AC3E}">
        <p14:creationId xmlns:p14="http://schemas.microsoft.com/office/powerpoint/2010/main" val="26903449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FB813BC-54DD-8B47-AF16-8D7B564120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p:nvSpPr>
        <p:spPr>
          <a:xfrm>
            <a:off x="630584" y="507398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p:nvSpPr>
        <p:spPr>
          <a:xfrm>
            <a:off x="4336073"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Heatwave</a:t>
            </a:r>
          </a:p>
        </p:txBody>
      </p:sp>
    </p:spTree>
    <p:extLst>
      <p:ext uri="{BB962C8B-B14F-4D97-AF65-F5344CB8AC3E}">
        <p14:creationId xmlns:p14="http://schemas.microsoft.com/office/powerpoint/2010/main" val="2645020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82AE76-8321-5D46-AD72-C64590857F81}"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24822197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3D2AE251-439E-CB4F-BD7B-90EFD05229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Tornado</a:t>
            </a:r>
          </a:p>
        </p:txBody>
      </p:sp>
    </p:spTree>
    <p:extLst>
      <p:ext uri="{BB962C8B-B14F-4D97-AF65-F5344CB8AC3E}">
        <p14:creationId xmlns:p14="http://schemas.microsoft.com/office/powerpoint/2010/main" val="4312098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71748D4-F538-E547-923F-DF428BA76F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Comfort Kit</a:t>
            </a:r>
            <a:br>
              <a:rPr lang="en-US" sz="1100"/>
            </a:br>
            <a:r>
              <a:rPr lang="en-US" sz="110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Cot/Bed</a:t>
            </a:r>
          </a:p>
        </p:txBody>
      </p:sp>
    </p:spTree>
    <p:extLst>
      <p:ext uri="{BB962C8B-B14F-4D97-AF65-F5344CB8AC3E}">
        <p14:creationId xmlns:p14="http://schemas.microsoft.com/office/powerpoint/2010/main" val="42425497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2A22748A-DAD8-864A-9094-180655482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Preparedness</a:t>
            </a:r>
            <a:br>
              <a:rPr lang="en-US" sz="1100"/>
            </a:br>
            <a:r>
              <a:rPr lang="en-US" sz="110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Stopwatch</a:t>
            </a:r>
          </a:p>
          <a:p>
            <a:pPr marL="0" indent="0" algn="ctr">
              <a:buNone/>
            </a:pPr>
            <a:endParaRPr lang="en-US" sz="1100"/>
          </a:p>
        </p:txBody>
      </p:sp>
      <p:sp>
        <p:nvSpPr>
          <p:cNvPr id="12" name="Text Placeholder 6">
            <a:extLst>
              <a:ext uri="{FF2B5EF4-FFF2-40B4-BE49-F238E27FC236}">
                <a16:creationId xmlns:a16="http://schemas.microsoft.com/office/drawing/2014/main" id="{EEA0FD70-8121-DD41-8CD8-FF58E24FCFD8}"/>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362692" y="1408751"/>
            <a:ext cx="934068" cy="1024128"/>
          </a:xfrm>
          <a:prstGeom prst="rect">
            <a:avLst/>
          </a:prstGeom>
        </p:spPr>
      </p:pic>
    </p:spTree>
    <p:extLst>
      <p:ext uri="{BB962C8B-B14F-4D97-AF65-F5344CB8AC3E}">
        <p14:creationId xmlns:p14="http://schemas.microsoft.com/office/powerpoint/2010/main" val="39874249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02B296AC-EB97-4240-B043-758B510C1E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5193" y="1351609"/>
            <a:ext cx="1005840" cy="113792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Dollar</a:t>
            </a:r>
          </a:p>
          <a:p>
            <a:pPr marL="0" indent="0" algn="ctr">
              <a:buNone/>
            </a:pPr>
            <a:endParaRPr lang="en-US" sz="1100"/>
          </a:p>
        </p:txBody>
      </p:sp>
      <p:sp>
        <p:nvSpPr>
          <p:cNvPr id="13" name="Text Placeholder 6">
            <a:extLst>
              <a:ext uri="{FF2B5EF4-FFF2-40B4-BE49-F238E27FC236}">
                <a16:creationId xmlns:a16="http://schemas.microsoft.com/office/drawing/2014/main" id="{926CED36-B303-F14C-9613-066F5CA9269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Hand</a:t>
            </a:r>
          </a:p>
          <a:p>
            <a:pPr marL="0" indent="0" algn="ctr">
              <a:buNone/>
            </a:pPr>
            <a:endParaRPr lang="en-US" sz="110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Support</a:t>
            </a:r>
          </a:p>
        </p:txBody>
      </p:sp>
    </p:spTree>
    <p:extLst>
      <p:ext uri="{BB962C8B-B14F-4D97-AF65-F5344CB8AC3E}">
        <p14:creationId xmlns:p14="http://schemas.microsoft.com/office/powerpoint/2010/main" val="42261343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643ADBEC-49A0-B541-A41E-9E65C231D9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Drop</a:t>
            </a:r>
          </a:p>
          <a:p>
            <a:pPr marL="0" indent="0" algn="ctr">
              <a:buNone/>
            </a:pPr>
            <a:endParaRPr lang="en-US" sz="1100"/>
          </a:p>
        </p:txBody>
      </p:sp>
      <p:sp>
        <p:nvSpPr>
          <p:cNvPr id="13" name="Text Placeholder 6">
            <a:extLst>
              <a:ext uri="{FF2B5EF4-FFF2-40B4-BE49-F238E27FC236}">
                <a16:creationId xmlns:a16="http://schemas.microsoft.com/office/drawing/2014/main" id="{EC8F283D-7AB9-E14E-AC88-D7BD2DAAFF0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Recipient</a:t>
            </a:r>
          </a:p>
          <a:p>
            <a:pPr marL="0" indent="0" algn="ctr">
              <a:buNone/>
            </a:pPr>
            <a:endParaRPr lang="en-US" sz="110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Sign</a:t>
            </a:r>
          </a:p>
        </p:txBody>
      </p:sp>
    </p:spTree>
    <p:extLst>
      <p:ext uri="{BB962C8B-B14F-4D97-AF65-F5344CB8AC3E}">
        <p14:creationId xmlns:p14="http://schemas.microsoft.com/office/powerpoint/2010/main" val="8976665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18377B66-32B4-164C-82BF-2AF1AEB6FD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Globe</a:t>
            </a:r>
          </a:p>
          <a:p>
            <a:pPr marL="0" indent="0" algn="ctr">
              <a:buNone/>
            </a:pPr>
            <a:endParaRPr lang="en-US" sz="1100"/>
          </a:p>
        </p:txBody>
      </p:sp>
      <p:sp>
        <p:nvSpPr>
          <p:cNvPr id="12" name="Text Placeholder 6">
            <a:extLst>
              <a:ext uri="{FF2B5EF4-FFF2-40B4-BE49-F238E27FC236}">
                <a16:creationId xmlns:a16="http://schemas.microsoft.com/office/drawing/2014/main" id="{D721D996-3850-0445-A247-CF911610CC44}"/>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spTree>
    <p:extLst>
      <p:ext uri="{BB962C8B-B14F-4D97-AF65-F5344CB8AC3E}">
        <p14:creationId xmlns:p14="http://schemas.microsoft.com/office/powerpoint/2010/main" val="22884247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4531FAE-0192-494F-9ADC-1FE6A5A0C4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Red Cross </a:t>
            </a:r>
            <a:br>
              <a:rPr lang="en-US" sz="1100"/>
            </a:br>
            <a:r>
              <a:rPr lang="en-US" sz="110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Smart Phone</a:t>
            </a:r>
          </a:p>
          <a:p>
            <a:pPr marL="0" indent="0" algn="ctr">
              <a:buNone/>
            </a:pPr>
            <a:endParaRPr lang="en-US" sz="1100"/>
          </a:p>
        </p:txBody>
      </p:sp>
      <p:sp>
        <p:nvSpPr>
          <p:cNvPr id="12" name="Text Placeholder 6">
            <a:extLst>
              <a:ext uri="{FF2B5EF4-FFF2-40B4-BE49-F238E27FC236}">
                <a16:creationId xmlns:a16="http://schemas.microsoft.com/office/drawing/2014/main" id="{2A76D8BA-37FB-2E40-BC7F-EC268529BBB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spTree>
    <p:extLst>
      <p:ext uri="{BB962C8B-B14F-4D97-AF65-F5344CB8AC3E}">
        <p14:creationId xmlns:p14="http://schemas.microsoft.com/office/powerpoint/2010/main" val="32255732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13FF4568-4708-D846-A448-0C0E1BBD3E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First Aid Kit</a:t>
            </a:r>
          </a:p>
          <a:p>
            <a:pPr marL="0" indent="0" algn="ctr">
              <a:buNone/>
            </a:pPr>
            <a:endParaRPr lang="en-US" sz="1100"/>
          </a:p>
        </p:txBody>
      </p:sp>
      <p:sp>
        <p:nvSpPr>
          <p:cNvPr id="12" name="Text Placeholder 6">
            <a:extLst>
              <a:ext uri="{FF2B5EF4-FFF2-40B4-BE49-F238E27FC236}">
                <a16:creationId xmlns:a16="http://schemas.microsoft.com/office/drawing/2014/main" id="{83462D18-4007-9A45-9B6C-27186AE71C9C}"/>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18" name="Picture 17">
            <a:extLst>
              <a:ext uri="{FF2B5EF4-FFF2-40B4-BE49-F238E27FC236}">
                <a16:creationId xmlns:a16="http://schemas.microsoft.com/office/drawing/2014/main" id="{13FDA641-E503-EA45-8860-CC7A9E9027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26480" y="3831765"/>
            <a:ext cx="642620" cy="727004"/>
          </a:xfrm>
          <a:prstGeom prst="rect">
            <a:avLst/>
          </a:prstGeom>
        </p:spPr>
      </p:pic>
      <p:sp>
        <p:nvSpPr>
          <p:cNvPr id="19" name="Text Placeholder 6">
            <a:extLst>
              <a:ext uri="{FF2B5EF4-FFF2-40B4-BE49-F238E27FC236}">
                <a16:creationId xmlns:a16="http://schemas.microsoft.com/office/drawing/2014/main" id="{225B4FA4-9894-144B-BBA3-A6BDEBBE17B2}"/>
              </a:ext>
            </a:extLst>
          </p:cNvPr>
          <p:cNvSpPr txBox="1">
            <a:spLocks/>
          </p:cNvSpPr>
          <p:nvPr/>
        </p:nvSpPr>
        <p:spPr>
          <a:xfrm>
            <a:off x="4210343" y="5074230"/>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Rep map pin to be used on maps</a:t>
            </a:r>
          </a:p>
          <a:p>
            <a:pPr marL="0" indent="0" algn="ctr">
              <a:buNone/>
            </a:pPr>
            <a:endParaRPr lang="en-US" sz="1100"/>
          </a:p>
        </p:txBody>
      </p:sp>
    </p:spTree>
    <p:extLst>
      <p:ext uri="{BB962C8B-B14F-4D97-AF65-F5344CB8AC3E}">
        <p14:creationId xmlns:p14="http://schemas.microsoft.com/office/powerpoint/2010/main" val="10636520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E573-E19A-4DF5-98F4-F9A08EE6D7E2}"/>
              </a:ext>
            </a:extLst>
          </p:cNvPr>
          <p:cNvSpPr>
            <a:spLocks noGrp="1"/>
          </p:cNvSpPr>
          <p:nvPr>
            <p:ph type="ctrTitle"/>
          </p:nvPr>
        </p:nvSpPr>
        <p:spPr>
          <a:xfrm>
            <a:off x="1257300" y="1047539"/>
            <a:ext cx="7543800" cy="222842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2EC1A650-2EC2-4AC2-AB3F-A023388CCEA7}"/>
              </a:ext>
            </a:extLst>
          </p:cNvPr>
          <p:cNvSpPr>
            <a:spLocks noGrp="1"/>
          </p:cNvSpPr>
          <p:nvPr>
            <p:ph type="subTitle" idx="1"/>
          </p:nvPr>
        </p:nvSpPr>
        <p:spPr>
          <a:xfrm>
            <a:off x="1257300" y="3361902"/>
            <a:ext cx="7543800" cy="1545378"/>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0A22DE61-EFBD-493B-83E3-5C00BD73804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44EA56-A03F-4FD5-A6EF-FAE515343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A196A-DBDD-4E5A-A3DC-705E50C1BB50}"/>
              </a:ext>
            </a:extLst>
          </p:cNvPr>
          <p:cNvSpPr>
            <a:spLocks noGrp="1"/>
          </p:cNvSpPr>
          <p:nvPr>
            <p:ph type="sldNum" sz="quarter" idx="12"/>
          </p:nvPr>
        </p:nvSpPr>
        <p:spPr/>
        <p:txBody>
          <a:bodyPr/>
          <a:lstStyle/>
          <a:p>
            <a:fld id="{5A89E34D-23B5-43EE-A4BB-847A2D4274D1}" type="slidenum">
              <a:rPr lang="en-US" smtClean="0"/>
              <a:t>‹#›</a:t>
            </a:fld>
            <a:endParaRPr lang="en-US"/>
          </a:p>
        </p:txBody>
      </p:sp>
    </p:spTree>
    <p:extLst>
      <p:ext uri="{BB962C8B-B14F-4D97-AF65-F5344CB8AC3E}">
        <p14:creationId xmlns:p14="http://schemas.microsoft.com/office/powerpoint/2010/main" val="9870675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502920" y="1486112"/>
            <a:ext cx="9052560" cy="3816773"/>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08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out Partner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76F98-8D82-544E-A1B4-FECACDD62FED}"/>
              </a:ext>
            </a:extLst>
          </p:cNvPr>
          <p:cNvSpPr/>
          <p:nvPr userDrawn="1"/>
        </p:nvSpPr>
        <p:spPr>
          <a:xfrm>
            <a:off x="7472272" y="4697128"/>
            <a:ext cx="2586128" cy="1722895"/>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D6E70"/>
              </a:solidFill>
            </a:endParaRPr>
          </a:p>
        </p:txBody>
      </p:sp>
      <p:sp>
        <p:nvSpPr>
          <p:cNvPr id="2" name="Title 1">
            <a:extLst>
              <a:ext uri="{FF2B5EF4-FFF2-40B4-BE49-F238E27FC236}">
                <a16:creationId xmlns:a16="http://schemas.microsoft.com/office/drawing/2014/main" id="{9A9E1435-9153-E74A-ACEE-8DED7879E6A9}"/>
              </a:ext>
            </a:extLst>
          </p:cNvPr>
          <p:cNvSpPr>
            <a:spLocks noGrp="1"/>
          </p:cNvSpPr>
          <p:nvPr>
            <p:ph type="title"/>
          </p:nvPr>
        </p:nvSpPr>
        <p:spPr>
          <a:xfrm>
            <a:off x="393700" y="5308279"/>
            <a:ext cx="6705600" cy="575083"/>
          </a:xfrm>
        </p:spPr>
        <p:txBody>
          <a:bodyPr>
            <a:normAutofit/>
          </a:bodyPr>
          <a:lstStyle>
            <a:lvl1pPr>
              <a:lnSpc>
                <a:spcPts val="3200"/>
              </a:lnSpc>
              <a:defRPr sz="3000"/>
            </a:lvl1pPr>
          </a:lstStyle>
          <a:p>
            <a:r>
              <a:rPr lang="en-US"/>
              <a:t>Click to edit Master title style</a:t>
            </a:r>
          </a:p>
        </p:txBody>
      </p:sp>
      <p:pic>
        <p:nvPicPr>
          <p:cNvPr id="5" name="Picture 4">
            <a:extLst>
              <a:ext uri="{FF2B5EF4-FFF2-40B4-BE49-F238E27FC236}">
                <a16:creationId xmlns:a16="http://schemas.microsoft.com/office/drawing/2014/main" id="{BB94E52A-050C-A44F-804E-EB99FC968AF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50096" y="5025742"/>
            <a:ext cx="2441749" cy="1105864"/>
          </a:xfrm>
          <a:prstGeom prst="rect">
            <a:avLst/>
          </a:prstGeom>
        </p:spPr>
      </p:pic>
      <p:sp>
        <p:nvSpPr>
          <p:cNvPr id="7" name="TextBox 4">
            <a:extLst>
              <a:ext uri="{FF2B5EF4-FFF2-40B4-BE49-F238E27FC236}">
                <a16:creationId xmlns:a16="http://schemas.microsoft.com/office/drawing/2014/main" id="{518E0C9C-7BF1-0E43-8DA2-953E575240F9}"/>
              </a:ext>
            </a:extLst>
          </p:cNvPr>
          <p:cNvSpPr txBox="1">
            <a:spLocks noChangeArrowheads="1"/>
          </p:cNvSpPr>
          <p:nvPr userDrawn="1"/>
        </p:nvSpPr>
        <p:spPr bwMode="auto">
          <a:xfrm>
            <a:off x="407377" y="4945822"/>
            <a:ext cx="4579938" cy="338137"/>
          </a:xfrm>
          <a:prstGeom prst="rect">
            <a:avLst/>
          </a:prstGeom>
          <a:noFill/>
          <a:ln w="9525">
            <a:noFill/>
            <a:miter lim="800000"/>
            <a:headEnd/>
            <a:tailEnd/>
          </a:ln>
        </p:spPr>
        <p:txBody>
          <a:bodyPr>
            <a:spAutoFit/>
          </a:bodyPr>
          <a:lstStyle/>
          <a:p>
            <a:r>
              <a:rPr lang="en-US" sz="1600" dirty="0">
                <a:solidFill>
                  <a:srgbClr val="343433"/>
                </a:solidFill>
                <a:latin typeface="Arial" panose="020B0604020202020204" pitchFamily="34" charset="0"/>
                <a:cs typeface="Arial" panose="020B0604020202020204" pitchFamily="34" charset="0"/>
              </a:rPr>
              <a:t>Partnership Opportunity</a:t>
            </a:r>
          </a:p>
        </p:txBody>
      </p:sp>
      <p:sp>
        <p:nvSpPr>
          <p:cNvPr id="13" name="Picture Placeholder 12">
            <a:extLst>
              <a:ext uri="{FF2B5EF4-FFF2-40B4-BE49-F238E27FC236}">
                <a16:creationId xmlns:a16="http://schemas.microsoft.com/office/drawing/2014/main" id="{9877618C-1C5E-B046-88BC-311EBBBACB5F}"/>
              </a:ext>
            </a:extLst>
          </p:cNvPr>
          <p:cNvSpPr>
            <a:spLocks noGrp="1"/>
          </p:cNvSpPr>
          <p:nvPr>
            <p:ph type="pic" sz="quarter" idx="11"/>
          </p:nvPr>
        </p:nvSpPr>
        <p:spPr>
          <a:xfrm>
            <a:off x="0" y="0"/>
            <a:ext cx="10058400" cy="4697413"/>
          </a:xfrm>
          <a:solidFill>
            <a:schemeClr val="accent3">
              <a:lumMod val="20000"/>
              <a:lumOff val="80000"/>
            </a:schemeClr>
          </a:solidFill>
        </p:spPr>
        <p:txBody>
          <a:bodyPr/>
          <a:lstStyle/>
          <a:p>
            <a:endParaRPr lang="en-US"/>
          </a:p>
        </p:txBody>
      </p:sp>
      <p:sp>
        <p:nvSpPr>
          <p:cNvPr id="9" name="Content Placeholder 17">
            <a:extLst>
              <a:ext uri="{FF2B5EF4-FFF2-40B4-BE49-F238E27FC236}">
                <a16:creationId xmlns:a16="http://schemas.microsoft.com/office/drawing/2014/main" id="{293A37C4-606C-734B-82F2-A4C209FE45EC}"/>
              </a:ext>
            </a:extLst>
          </p:cNvPr>
          <p:cNvSpPr>
            <a:spLocks noGrp="1"/>
          </p:cNvSpPr>
          <p:nvPr>
            <p:ph sz="quarter" idx="13" hasCustomPrompt="1"/>
          </p:nvPr>
        </p:nvSpPr>
        <p:spPr>
          <a:xfrm>
            <a:off x="407376" y="5884695"/>
            <a:ext cx="6691924" cy="376405"/>
          </a:xfrm>
          <a:solidFill>
            <a:schemeClr val="bg1"/>
          </a:solidFill>
        </p:spPr>
        <p:txBody>
          <a:bodyPr>
            <a:noAutofit/>
          </a:bodyPr>
          <a:lstStyle>
            <a:lvl1pPr marL="0" indent="0">
              <a:buNone/>
              <a:defRPr sz="1050">
                <a:solidFill>
                  <a:srgbClr val="9F9FA3"/>
                </a:solidFill>
              </a:defRPr>
            </a:lvl1pPr>
            <a:lvl2pPr marL="377190" indent="0">
              <a:buNone/>
              <a:defRPr sz="1050"/>
            </a:lvl2pPr>
            <a:lvl3pPr marL="754380" indent="0">
              <a:buNone/>
              <a:defRPr sz="1050"/>
            </a:lvl3pPr>
            <a:lvl4pPr marL="1131570" indent="0">
              <a:buNone/>
              <a:defRPr sz="1050"/>
            </a:lvl4pPr>
            <a:lvl5pPr marL="1508760" indent="0">
              <a:buNone/>
              <a:defRPr sz="1050"/>
            </a:lvl5pPr>
          </a:lstStyle>
          <a:p>
            <a:pPr lvl="0"/>
            <a:r>
              <a:rPr lang="en-US"/>
              <a:t>Prepared for [Company | Date]</a:t>
            </a:r>
          </a:p>
        </p:txBody>
      </p:sp>
    </p:spTree>
    <p:extLst>
      <p:ext uri="{BB962C8B-B14F-4D97-AF65-F5344CB8AC3E}">
        <p14:creationId xmlns:p14="http://schemas.microsoft.com/office/powerpoint/2010/main" val="1493270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2AE76-8321-5D46-AD72-C64590857F81}"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30895315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_Graphics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A7BDC1-82F2-E442-BDBE-2A8B6A5F2031}"/>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01216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26720"/>
            <a:ext cx="3244096" cy="1493520"/>
          </a:xfrm>
        </p:spPr>
        <p:txBody>
          <a:bodyPr anchor="b"/>
          <a:lstStyle>
            <a:lvl1pPr>
              <a:defRPr sz="2640"/>
            </a:lvl1pPr>
          </a:lstStyle>
          <a:p>
            <a:r>
              <a:rPr lang="en-US"/>
              <a:t>Click to edit Master title style</a:t>
            </a:r>
          </a:p>
        </p:txBody>
      </p:sp>
      <p:sp>
        <p:nvSpPr>
          <p:cNvPr id="3" name="Content Placeholder 2"/>
          <p:cNvSpPr>
            <a:spLocks noGrp="1"/>
          </p:cNvSpPr>
          <p:nvPr>
            <p:ph idx="1"/>
          </p:nvPr>
        </p:nvSpPr>
        <p:spPr>
          <a:xfrm>
            <a:off x="4276130" y="921597"/>
            <a:ext cx="5092065" cy="4548717"/>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1920240"/>
            <a:ext cx="3244096" cy="3557482"/>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B882AE76-8321-5D46-AD72-C64590857F81}"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194176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26720"/>
            <a:ext cx="3244096" cy="1493520"/>
          </a:xfrm>
        </p:spPr>
        <p:txBody>
          <a:bodyPr anchor="b"/>
          <a:lstStyle>
            <a:lvl1pPr>
              <a:defRPr sz="2640"/>
            </a:lvl1pPr>
          </a:lstStyle>
          <a:p>
            <a:r>
              <a:rPr lang="en-US"/>
              <a:t>Click to edit Master title style</a:t>
            </a:r>
          </a:p>
        </p:txBody>
      </p:sp>
      <p:sp>
        <p:nvSpPr>
          <p:cNvPr id="3" name="Picture Placeholder 2"/>
          <p:cNvSpPr>
            <a:spLocks noGrp="1" noChangeAspect="1"/>
          </p:cNvSpPr>
          <p:nvPr>
            <p:ph type="pic" idx="1"/>
          </p:nvPr>
        </p:nvSpPr>
        <p:spPr>
          <a:xfrm>
            <a:off x="4276130" y="921597"/>
            <a:ext cx="5092065" cy="4548717"/>
          </a:xfrm>
        </p:spPr>
        <p:txBody>
          <a:bodyPr anchor="t"/>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p>
        </p:txBody>
      </p:sp>
      <p:sp>
        <p:nvSpPr>
          <p:cNvPr id="4" name="Text Placeholder 3"/>
          <p:cNvSpPr>
            <a:spLocks noGrp="1"/>
          </p:cNvSpPr>
          <p:nvPr>
            <p:ph type="body" sz="half" idx="2"/>
          </p:nvPr>
        </p:nvSpPr>
        <p:spPr>
          <a:xfrm>
            <a:off x="692825" y="1920240"/>
            <a:ext cx="3244096" cy="3557482"/>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B882AE76-8321-5D46-AD72-C64590857F81}"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3143942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2AE76-8321-5D46-AD72-C64590857F81}"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206685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2" y="340783"/>
            <a:ext cx="2168843" cy="54243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340783"/>
            <a:ext cx="6380798" cy="54243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2AE76-8321-5D46-AD72-C64590857F81}"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D44A4-C619-6A4E-8A20-C851A16E68D5}" type="slidenum">
              <a:rPr lang="en-US" smtClean="0"/>
              <a:t>‹#›</a:t>
            </a:fld>
            <a:endParaRPr lang="en-US"/>
          </a:p>
        </p:txBody>
      </p:sp>
    </p:spTree>
    <p:extLst>
      <p:ext uri="{BB962C8B-B14F-4D97-AF65-F5344CB8AC3E}">
        <p14:creationId xmlns:p14="http://schemas.microsoft.com/office/powerpoint/2010/main" val="2822865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lvl1pPr>
              <a:defRPr sz="2800"/>
            </a:lvl1pPr>
          </a:lstStyle>
          <a:p>
            <a:r>
              <a:rPr lang="en-US"/>
              <a:t>Click to edit Master title</a:t>
            </a:r>
          </a:p>
        </p:txBody>
      </p:sp>
      <p:sp>
        <p:nvSpPr>
          <p:cNvPr id="9" name="Text Placeholder 8"/>
          <p:cNvSpPr>
            <a:spLocks noGrp="1"/>
          </p:cNvSpPr>
          <p:nvPr>
            <p:ph type="body" sz="quarter" idx="12" hasCustomPrompt="1"/>
          </p:nvPr>
        </p:nvSpPr>
        <p:spPr>
          <a:xfrm>
            <a:off x="442891" y="1689375"/>
            <a:ext cx="4272428" cy="3692290"/>
          </a:xfrm>
        </p:spPr>
        <p:txBody>
          <a:bodyPr wrap="square"/>
          <a:lstStyle/>
          <a:p>
            <a:pPr lvl="0"/>
            <a:r>
              <a:rPr lang="en-US"/>
              <a:t>Click to edit Master text</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0" y="0"/>
            <a:ext cx="4521491" cy="6400800"/>
          </a:xfrm>
          <a:solidFill>
            <a:schemeClr val="bg1">
              <a:lumMod val="95000"/>
            </a:schemeClr>
          </a:solidFill>
        </p:spPr>
        <p:txBody>
          <a:bodyPr/>
          <a:lstStyle>
            <a:lvl1pPr marL="0" indent="0">
              <a:buNone/>
              <a:defRPr/>
            </a:lvl1pPr>
          </a:lstStyle>
          <a:p>
            <a:endParaRPr lang="en-US"/>
          </a:p>
        </p:txBody>
      </p:sp>
      <p:sp>
        <p:nvSpPr>
          <p:cNvPr id="3" name="Slide Number Placeholder 8">
            <a:extLst>
              <a:ext uri="{FF2B5EF4-FFF2-40B4-BE49-F238E27FC236}">
                <a16:creationId xmlns:a16="http://schemas.microsoft.com/office/drawing/2014/main" id="{14EC2587-60A1-872B-5D34-5FCB2500D33E}"/>
              </a:ext>
            </a:extLst>
          </p:cNvPr>
          <p:cNvSpPr>
            <a:spLocks noGrp="1"/>
          </p:cNvSpPr>
          <p:nvPr>
            <p:ph type="sldNum" sz="quarter" idx="4"/>
          </p:nvPr>
        </p:nvSpPr>
        <p:spPr>
          <a:xfrm>
            <a:off x="280270" y="6021964"/>
            <a:ext cx="329846" cy="341772"/>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bg1">
                    <a:lumMod val="5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a:p>
        </p:txBody>
      </p:sp>
    </p:spTree>
    <p:extLst>
      <p:ext uri="{BB962C8B-B14F-4D97-AF65-F5344CB8AC3E}">
        <p14:creationId xmlns:p14="http://schemas.microsoft.com/office/powerpoint/2010/main" val="509253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5158921" y="934437"/>
            <a:ext cx="4344670" cy="2586632"/>
          </a:xfrm>
        </p:spPr>
        <p:txBody>
          <a:bodyPr anchor="ctr">
            <a:noAutofit/>
          </a:bodyPr>
          <a:lstStyle>
            <a:lvl1pPr marL="0" indent="0" algn="ctr">
              <a:lnSpc>
                <a:spcPct val="100000"/>
              </a:lnSpc>
              <a:spcAft>
                <a:spcPts val="660"/>
              </a:spcAft>
              <a:buNone/>
              <a:defRPr sz="3300" b="1">
                <a:solidFill>
                  <a:srgbClr val="D9222A"/>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5158921" y="3430035"/>
            <a:ext cx="4344670" cy="661812"/>
          </a:xfrm>
        </p:spPr>
        <p:txBody>
          <a:bodyPr/>
          <a:lstStyle>
            <a:lvl1pPr marL="0" indent="0" algn="ctr">
              <a:buNone/>
              <a:defRPr b="1">
                <a:solidFill>
                  <a:schemeClr val="tx1"/>
                </a:solidFill>
              </a:defRPr>
            </a:lvl1pPr>
            <a:lvl2pPr marL="201163" indent="0" algn="ctr">
              <a:buNone/>
              <a:defRPr>
                <a:solidFill>
                  <a:schemeClr val="bg1"/>
                </a:solidFill>
              </a:defRPr>
            </a:lvl2pPr>
            <a:lvl3pPr marL="402326" indent="0" algn="ctr">
              <a:buNone/>
              <a:defRPr>
                <a:solidFill>
                  <a:schemeClr val="bg1"/>
                </a:solidFill>
              </a:defRPr>
            </a:lvl3pPr>
            <a:lvl4pPr marL="1508722" indent="0" algn="ctr">
              <a:buNone/>
              <a:defRPr>
                <a:solidFill>
                  <a:schemeClr val="bg1"/>
                </a:solidFill>
              </a:defRPr>
            </a:lvl4pPr>
            <a:lvl5pPr marL="2011630" indent="0" algn="ctr">
              <a:buNone/>
              <a:defRPr>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4974" y="4414047"/>
            <a:ext cx="2512565" cy="1292977"/>
          </a:xfrm>
          <a:prstGeom prst="rect">
            <a:avLst/>
          </a:prstGeom>
        </p:spPr>
      </p:pic>
      <p:pic>
        <p:nvPicPr>
          <p:cNvPr id="8" name="Picture Placeholder 7">
            <a:extLst>
              <a:ext uri="{FF2B5EF4-FFF2-40B4-BE49-F238E27FC236}">
                <a16:creationId xmlns:a16="http://schemas.microsoft.com/office/drawing/2014/main" id="{8883C929-E525-EF4C-BE12-6BF3FAE5E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9161" y="-21677"/>
            <a:ext cx="4526280" cy="398272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Placeholder 9">
            <a:extLst>
              <a:ext uri="{FF2B5EF4-FFF2-40B4-BE49-F238E27FC236}">
                <a16:creationId xmlns:a16="http://schemas.microsoft.com/office/drawing/2014/main" id="{FD8969BD-DF2E-DC47-9F72-5F4A8876CB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9161" y="3961045"/>
            <a:ext cx="2263140" cy="24397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Placeholder 11">
            <a:extLst>
              <a:ext uri="{FF2B5EF4-FFF2-40B4-BE49-F238E27FC236}">
                <a16:creationId xmlns:a16="http://schemas.microsoft.com/office/drawing/2014/main" id="{218FD956-F760-4049-A6D6-D4629E1A967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243979" y="3961043"/>
            <a:ext cx="2263140" cy="24397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365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with Custom Photos">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5158921" y="934437"/>
            <a:ext cx="4344670" cy="2586632"/>
          </a:xfrm>
        </p:spPr>
        <p:txBody>
          <a:bodyPr anchor="ctr">
            <a:noAutofit/>
          </a:bodyPr>
          <a:lstStyle>
            <a:lvl1pPr marL="0" indent="0" algn="ctr">
              <a:lnSpc>
                <a:spcPct val="100000"/>
              </a:lnSpc>
              <a:spcAft>
                <a:spcPts val="660"/>
              </a:spcAft>
              <a:buNone/>
              <a:defRPr sz="3300" b="1">
                <a:solidFill>
                  <a:srgbClr val="D9222A"/>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5158921" y="3430035"/>
            <a:ext cx="4344670" cy="661812"/>
          </a:xfrm>
        </p:spPr>
        <p:txBody>
          <a:bodyPr/>
          <a:lstStyle>
            <a:lvl1pPr marL="0" indent="0" algn="ctr">
              <a:buNone/>
              <a:defRPr b="1">
                <a:solidFill>
                  <a:schemeClr val="tx1"/>
                </a:solidFill>
              </a:defRPr>
            </a:lvl1pPr>
            <a:lvl2pPr marL="201163" indent="0" algn="ctr">
              <a:buNone/>
              <a:defRPr>
                <a:solidFill>
                  <a:schemeClr val="bg1"/>
                </a:solidFill>
              </a:defRPr>
            </a:lvl2pPr>
            <a:lvl3pPr marL="402326" indent="0" algn="ctr">
              <a:buNone/>
              <a:defRPr>
                <a:solidFill>
                  <a:schemeClr val="bg1"/>
                </a:solidFill>
              </a:defRPr>
            </a:lvl3pPr>
            <a:lvl4pPr marL="1508722" indent="0" algn="ctr">
              <a:buNone/>
              <a:defRPr>
                <a:solidFill>
                  <a:schemeClr val="bg1"/>
                </a:solidFill>
              </a:defRPr>
            </a:lvl4pPr>
            <a:lvl5pPr marL="2011630" indent="0" algn="ctr">
              <a:buNone/>
              <a:defRPr>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4974" y="4414047"/>
            <a:ext cx="2512565" cy="1292977"/>
          </a:xfrm>
          <a:prstGeom prst="rect">
            <a:avLst/>
          </a:prstGeom>
        </p:spPr>
      </p:pic>
      <p:sp>
        <p:nvSpPr>
          <p:cNvPr id="3" name="Picture Placeholder 2">
            <a:extLst>
              <a:ext uri="{FF2B5EF4-FFF2-40B4-BE49-F238E27FC236}">
                <a16:creationId xmlns:a16="http://schemas.microsoft.com/office/drawing/2014/main" id="{CA5792D2-5184-3D4D-AC10-5DF54D48E563}"/>
              </a:ext>
            </a:extLst>
          </p:cNvPr>
          <p:cNvSpPr>
            <a:spLocks noGrp="1"/>
          </p:cNvSpPr>
          <p:nvPr>
            <p:ph type="pic" sz="quarter" idx="12"/>
          </p:nvPr>
        </p:nvSpPr>
        <p:spPr>
          <a:xfrm>
            <a:off x="-19161" y="-21677"/>
            <a:ext cx="4526280" cy="3982720"/>
          </a:xfrm>
          <a:solidFill>
            <a:schemeClr val="bg1">
              <a:lumMod val="95000"/>
            </a:schemeClr>
          </a:solidFill>
          <a:ln w="12700">
            <a:solidFill>
              <a:schemeClr val="bg1"/>
            </a:solidFill>
          </a:ln>
        </p:spPr>
        <p:txBody>
          <a:bodyPr/>
          <a:lstStyle/>
          <a:p>
            <a:r>
              <a:rPr lang="en-US"/>
              <a:t>Click icon to add picture</a:t>
            </a:r>
          </a:p>
        </p:txBody>
      </p:sp>
      <p:sp>
        <p:nvSpPr>
          <p:cNvPr id="10" name="Picture Placeholder 2">
            <a:extLst>
              <a:ext uri="{FF2B5EF4-FFF2-40B4-BE49-F238E27FC236}">
                <a16:creationId xmlns:a16="http://schemas.microsoft.com/office/drawing/2014/main" id="{16CE8CB3-81A1-B54C-B10A-13125607A1F2}"/>
              </a:ext>
            </a:extLst>
          </p:cNvPr>
          <p:cNvSpPr>
            <a:spLocks noGrp="1"/>
          </p:cNvSpPr>
          <p:nvPr>
            <p:ph type="pic" sz="quarter" idx="13" hasCustomPrompt="1"/>
          </p:nvPr>
        </p:nvSpPr>
        <p:spPr>
          <a:xfrm>
            <a:off x="-19161" y="3961045"/>
            <a:ext cx="2263140" cy="2439757"/>
          </a:xfrm>
          <a:solidFill>
            <a:schemeClr val="bg1">
              <a:lumMod val="95000"/>
            </a:schemeClr>
          </a:solidFill>
          <a:ln w="12700">
            <a:solidFill>
              <a:schemeClr val="bg1"/>
            </a:solidFill>
          </a:ln>
        </p:spPr>
        <p:txBody>
          <a:bodyPr/>
          <a:lstStyle/>
          <a:p>
            <a:r>
              <a:rPr lang="en-US"/>
              <a:t> </a:t>
            </a:r>
          </a:p>
        </p:txBody>
      </p:sp>
      <p:sp>
        <p:nvSpPr>
          <p:cNvPr id="11" name="Picture Placeholder 2">
            <a:extLst>
              <a:ext uri="{FF2B5EF4-FFF2-40B4-BE49-F238E27FC236}">
                <a16:creationId xmlns:a16="http://schemas.microsoft.com/office/drawing/2014/main" id="{D3EB0565-9B8E-8B4E-8CBA-CBAC8C4C349F}"/>
              </a:ext>
            </a:extLst>
          </p:cNvPr>
          <p:cNvSpPr>
            <a:spLocks noGrp="1"/>
          </p:cNvSpPr>
          <p:nvPr>
            <p:ph type="pic" sz="quarter" idx="14" hasCustomPrompt="1"/>
          </p:nvPr>
        </p:nvSpPr>
        <p:spPr>
          <a:xfrm>
            <a:off x="2243979" y="3961043"/>
            <a:ext cx="2263140" cy="2439757"/>
          </a:xfrm>
          <a:solidFill>
            <a:schemeClr val="bg1">
              <a:lumMod val="95000"/>
            </a:schemeClr>
          </a:solidFill>
          <a:ln w="12700">
            <a:solidFill>
              <a:schemeClr val="bg1"/>
            </a:solidFill>
          </a:ln>
        </p:spPr>
        <p:txBody>
          <a:bodyPr/>
          <a:lstStyle/>
          <a:p>
            <a:r>
              <a:rPr lang="en-US"/>
              <a:t> </a:t>
            </a:r>
          </a:p>
        </p:txBody>
      </p:sp>
    </p:spTree>
    <p:extLst>
      <p:ext uri="{BB962C8B-B14F-4D97-AF65-F5344CB8AC3E}">
        <p14:creationId xmlns:p14="http://schemas.microsoft.com/office/powerpoint/2010/main" val="2783097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9052560"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Tree>
    <p:extLst>
      <p:ext uri="{BB962C8B-B14F-4D97-AF65-F5344CB8AC3E}">
        <p14:creationId xmlns:p14="http://schemas.microsoft.com/office/powerpoint/2010/main" val="1441972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Tree>
    <p:extLst>
      <p:ext uri="{BB962C8B-B14F-4D97-AF65-F5344CB8AC3E}">
        <p14:creationId xmlns:p14="http://schemas.microsoft.com/office/powerpoint/2010/main" val="167334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E32DB2-96A8-A640-B4FE-8F2D6A0D9A10}"/>
              </a:ext>
            </a:extLst>
          </p:cNvPr>
          <p:cNvSpPr/>
          <p:nvPr userDrawn="1"/>
        </p:nvSpPr>
        <p:spPr>
          <a:xfrm>
            <a:off x="0" y="1588527"/>
            <a:ext cx="10058400" cy="3223746"/>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D9F534D-88DE-0146-8E6F-2EABD3A8DAF4}"/>
              </a:ext>
            </a:extLst>
          </p:cNvPr>
          <p:cNvSpPr>
            <a:spLocks noGrp="1"/>
          </p:cNvSpPr>
          <p:nvPr>
            <p:ph type="title"/>
          </p:nvPr>
        </p:nvSpPr>
        <p:spPr>
          <a:xfrm>
            <a:off x="1497874" y="2308136"/>
            <a:ext cx="7062651" cy="2075188"/>
          </a:xfrm>
          <a:prstGeom prst="rect">
            <a:avLst/>
          </a:prstGeom>
        </p:spPr>
        <p:txBody>
          <a:bodyPr wrap="square" lIns="0" rIns="0" anchor="t">
            <a:noAutofit/>
          </a:bodyPr>
          <a:lstStyle>
            <a:lvl1pPr algn="ctr">
              <a:lnSpc>
                <a:spcPct val="100000"/>
              </a:lnSpc>
              <a:defRPr sz="3800" b="1">
                <a:solidFill>
                  <a:srgbClr val="D9222A"/>
                </a:solidFill>
                <a:latin typeface="Arial" panose="020B0604020202020204" pitchFamily="34" charset="0"/>
                <a:cs typeface="Arial"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1627499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ulleted Text with Custom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EDB4B7-16FF-2349-8A88-6BFC0F82FA93}"/>
              </a:ext>
            </a:extLst>
          </p:cNvPr>
          <p:cNvSpPr/>
          <p:nvPr/>
        </p:nvSpPr>
        <p:spPr>
          <a:xfrm>
            <a:off x="5532120" y="0"/>
            <a:ext cx="452628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601970" y="2623539"/>
            <a:ext cx="3520440" cy="1959751"/>
          </a:xfrm>
        </p:spPr>
        <p:txBody>
          <a:bodyPr/>
          <a:lstStyle>
            <a:lvl3pPr marL="402326" marR="0" indent="0" algn="l" defTabSz="502908" rtl="0" eaLnBrk="0" fontAlgn="base" latinLnBrk="0" hangingPunct="0">
              <a:lnSpc>
                <a:spcPct val="100000"/>
              </a:lnSpc>
              <a:spcBef>
                <a:spcPts val="0"/>
              </a:spcBef>
              <a:spcAft>
                <a:spcPts val="1320"/>
              </a:spcAft>
              <a:buClr>
                <a:srgbClr val="ED1B2E"/>
              </a:buClr>
              <a:buSzPct val="75000"/>
              <a:buFontTx/>
              <a:buNone/>
              <a:tabLst/>
              <a:defRPr/>
            </a:lvl3pPr>
          </a:lstStyle>
          <a:p>
            <a:pPr marL="603489" marR="0" lvl="2"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pPr>
            <a:r>
              <a:rPr lang="en-US"/>
              <a:t>Custom content: e.g. partner logos, additional visuals. If you bring in logos with white backgrounds, please delete the blue background for a cleaner look.</a:t>
            </a:r>
          </a:p>
        </p:txBody>
      </p:sp>
    </p:spTree>
    <p:extLst>
      <p:ext uri="{BB962C8B-B14F-4D97-AF65-F5344CB8AC3E}">
        <p14:creationId xmlns:p14="http://schemas.microsoft.com/office/powerpoint/2010/main" val="1163070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cons in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C2072-4868-044A-9689-357AA0951E50}"/>
              </a:ext>
            </a:extLst>
          </p:cNvPr>
          <p:cNvSpPr/>
          <p:nvPr/>
        </p:nvSpPr>
        <p:spPr>
          <a:xfrm>
            <a:off x="5532120" y="0"/>
            <a:ext cx="452628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7" name="Text Placeholder 8">
            <a:extLst>
              <a:ext uri="{FF2B5EF4-FFF2-40B4-BE49-F238E27FC236}">
                <a16:creationId xmlns:a16="http://schemas.microsoft.com/office/drawing/2014/main" id="{00F8F083-292E-A34D-8543-B00A497431A8}"/>
              </a:ext>
            </a:extLst>
          </p:cNvPr>
          <p:cNvSpPr>
            <a:spLocks noGrp="1"/>
          </p:cNvSpPr>
          <p:nvPr>
            <p:ph type="body" sz="quarter" idx="15" hasCustomPrompt="1"/>
          </p:nvPr>
        </p:nvSpPr>
        <p:spPr>
          <a:xfrm>
            <a:off x="5919680" y="2190804"/>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8" name="Text Placeholder 3">
            <a:extLst>
              <a:ext uri="{FF2B5EF4-FFF2-40B4-BE49-F238E27FC236}">
                <a16:creationId xmlns:a16="http://schemas.microsoft.com/office/drawing/2014/main" id="{86A73461-DDCE-8741-819D-4FC747354FA8}"/>
              </a:ext>
            </a:extLst>
          </p:cNvPr>
          <p:cNvSpPr>
            <a:spLocks noGrp="1"/>
          </p:cNvSpPr>
          <p:nvPr>
            <p:ph type="body" sz="quarter" idx="16" hasCustomPrompt="1"/>
          </p:nvPr>
        </p:nvSpPr>
        <p:spPr>
          <a:xfrm>
            <a:off x="5919680" y="1690628"/>
            <a:ext cx="1633290" cy="444331"/>
          </a:xfrm>
        </p:spPr>
        <p:txBody>
          <a:bodyPr/>
          <a:lstStyle>
            <a:lvl1pPr marL="0" indent="0" algn="ctr">
              <a:buNone/>
              <a:defRPr sz="3080" b="1">
                <a:solidFill>
                  <a:srgbClr val="D9222A"/>
                </a:solidFill>
              </a:defRPr>
            </a:lvl1pPr>
          </a:lstStyle>
          <a:p>
            <a:pPr lvl="0"/>
            <a:r>
              <a:rPr lang="en-US" dirty="0"/>
              <a:t>XXX</a:t>
            </a:r>
          </a:p>
        </p:txBody>
      </p:sp>
      <p:sp>
        <p:nvSpPr>
          <p:cNvPr id="10" name="Text Placeholder 8">
            <a:extLst>
              <a:ext uri="{FF2B5EF4-FFF2-40B4-BE49-F238E27FC236}">
                <a16:creationId xmlns:a16="http://schemas.microsoft.com/office/drawing/2014/main" id="{A6BD13B9-D2CA-6B41-9AD6-E48D6E86D4AE}"/>
              </a:ext>
            </a:extLst>
          </p:cNvPr>
          <p:cNvSpPr>
            <a:spLocks noGrp="1"/>
          </p:cNvSpPr>
          <p:nvPr>
            <p:ph type="body" sz="quarter" idx="17" hasCustomPrompt="1"/>
          </p:nvPr>
        </p:nvSpPr>
        <p:spPr>
          <a:xfrm>
            <a:off x="5919680" y="5008507"/>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36043861-4750-EE4B-8EF0-829CB6CDA24F}"/>
              </a:ext>
            </a:extLst>
          </p:cNvPr>
          <p:cNvSpPr>
            <a:spLocks noGrp="1"/>
          </p:cNvSpPr>
          <p:nvPr>
            <p:ph type="body" sz="quarter" idx="18" hasCustomPrompt="1"/>
          </p:nvPr>
        </p:nvSpPr>
        <p:spPr>
          <a:xfrm>
            <a:off x="5919680" y="4508331"/>
            <a:ext cx="1633290" cy="444331"/>
          </a:xfrm>
        </p:spPr>
        <p:txBody>
          <a:bodyPr/>
          <a:lstStyle>
            <a:lvl1pPr marL="0" indent="0" algn="ctr">
              <a:buNone/>
              <a:defRPr sz="3080" b="1">
                <a:solidFill>
                  <a:schemeClr val="accent5"/>
                </a:solidFill>
              </a:defRPr>
            </a:lvl1pPr>
          </a:lstStyle>
          <a:p>
            <a:pPr lvl="0"/>
            <a:r>
              <a:rPr lang="en-US"/>
              <a:t>XXX</a:t>
            </a:r>
          </a:p>
        </p:txBody>
      </p:sp>
      <p:sp>
        <p:nvSpPr>
          <p:cNvPr id="12" name="Text Placeholder 8">
            <a:extLst>
              <a:ext uri="{FF2B5EF4-FFF2-40B4-BE49-F238E27FC236}">
                <a16:creationId xmlns:a16="http://schemas.microsoft.com/office/drawing/2014/main" id="{DEB2720E-87E2-014D-9AAC-5E798892858B}"/>
              </a:ext>
            </a:extLst>
          </p:cNvPr>
          <p:cNvSpPr>
            <a:spLocks noGrp="1"/>
          </p:cNvSpPr>
          <p:nvPr>
            <p:ph type="body" sz="quarter" idx="19" hasCustomPrompt="1"/>
          </p:nvPr>
        </p:nvSpPr>
        <p:spPr>
          <a:xfrm>
            <a:off x="8029550" y="5008507"/>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06836389-23EF-C64E-8FAE-DBA2DA72A2C7}"/>
              </a:ext>
            </a:extLst>
          </p:cNvPr>
          <p:cNvSpPr>
            <a:spLocks noGrp="1"/>
          </p:cNvSpPr>
          <p:nvPr>
            <p:ph type="body" sz="quarter" idx="20" hasCustomPrompt="1"/>
          </p:nvPr>
        </p:nvSpPr>
        <p:spPr>
          <a:xfrm>
            <a:off x="8029550" y="4508331"/>
            <a:ext cx="1633290" cy="444331"/>
          </a:xfrm>
        </p:spPr>
        <p:txBody>
          <a:bodyPr/>
          <a:lstStyle>
            <a:lvl1pPr marL="0" indent="0" algn="ctr">
              <a:buNone/>
              <a:defRPr sz="3080" b="1">
                <a:solidFill>
                  <a:schemeClr val="tx2"/>
                </a:solidFill>
              </a:defRPr>
            </a:lvl1pPr>
          </a:lstStyle>
          <a:p>
            <a:pPr lvl="0"/>
            <a:r>
              <a:rPr lang="en-US"/>
              <a:t>XXX</a:t>
            </a:r>
          </a:p>
        </p:txBody>
      </p:sp>
      <p:sp>
        <p:nvSpPr>
          <p:cNvPr id="14" name="Text Placeholder 8">
            <a:extLst>
              <a:ext uri="{FF2B5EF4-FFF2-40B4-BE49-F238E27FC236}">
                <a16:creationId xmlns:a16="http://schemas.microsoft.com/office/drawing/2014/main" id="{2CBC0872-3274-E54B-BA22-5F09DA1A61FF}"/>
              </a:ext>
            </a:extLst>
          </p:cNvPr>
          <p:cNvSpPr>
            <a:spLocks noGrp="1"/>
          </p:cNvSpPr>
          <p:nvPr>
            <p:ph type="body" sz="quarter" idx="21" hasCustomPrompt="1"/>
          </p:nvPr>
        </p:nvSpPr>
        <p:spPr>
          <a:xfrm>
            <a:off x="8029549" y="2190804"/>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5" name="Text Placeholder 3">
            <a:extLst>
              <a:ext uri="{FF2B5EF4-FFF2-40B4-BE49-F238E27FC236}">
                <a16:creationId xmlns:a16="http://schemas.microsoft.com/office/drawing/2014/main" id="{595CD4F1-2091-4547-987D-643452234A26}"/>
              </a:ext>
            </a:extLst>
          </p:cNvPr>
          <p:cNvSpPr>
            <a:spLocks noGrp="1"/>
          </p:cNvSpPr>
          <p:nvPr>
            <p:ph type="body" sz="quarter" idx="22" hasCustomPrompt="1"/>
          </p:nvPr>
        </p:nvSpPr>
        <p:spPr>
          <a:xfrm>
            <a:off x="8029549" y="1690628"/>
            <a:ext cx="1633290" cy="444331"/>
          </a:xfrm>
        </p:spPr>
        <p:txBody>
          <a:bodyPr/>
          <a:lstStyle>
            <a:lvl1pPr marL="0" indent="0" algn="ctr">
              <a:buNone/>
              <a:defRPr sz="3080" b="1">
                <a:solidFill>
                  <a:schemeClr val="accent4"/>
                </a:solidFill>
              </a:defRPr>
            </a:lvl1pPr>
          </a:lstStyle>
          <a:p>
            <a:pPr lvl="0"/>
            <a:r>
              <a:rPr lang="en-US"/>
              <a:t>XXX</a:t>
            </a:r>
          </a:p>
        </p:txBody>
      </p:sp>
    </p:spTree>
    <p:extLst>
      <p:ext uri="{BB962C8B-B14F-4D97-AF65-F5344CB8AC3E}">
        <p14:creationId xmlns:p14="http://schemas.microsoft.com/office/powerpoint/2010/main" val="122594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32136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444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171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890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883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6" name="Picture Placeholder 6">
            <a:extLst>
              <a:ext uri="{FF2B5EF4-FFF2-40B4-BE49-F238E27FC236}">
                <a16:creationId xmlns:a16="http://schemas.microsoft.com/office/drawing/2014/main" id="{83E54772-4A39-3C44-834B-CC0E873CCE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657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41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69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with Quo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D9F534D-88DE-0146-8E6F-2EABD3A8DAF4}"/>
              </a:ext>
            </a:extLst>
          </p:cNvPr>
          <p:cNvSpPr>
            <a:spLocks noGrp="1"/>
          </p:cNvSpPr>
          <p:nvPr>
            <p:ph type="title"/>
          </p:nvPr>
        </p:nvSpPr>
        <p:spPr>
          <a:xfrm>
            <a:off x="1497874" y="737951"/>
            <a:ext cx="7062651" cy="1635791"/>
          </a:xfrm>
          <a:prstGeom prst="rect">
            <a:avLst/>
          </a:prstGeom>
        </p:spPr>
        <p:txBody>
          <a:bodyPr wrap="square" lIns="0" rIns="0" anchor="t">
            <a:noAutofit/>
          </a:bodyPr>
          <a:lstStyle>
            <a:lvl1pPr algn="ctr">
              <a:lnSpc>
                <a:spcPct val="100000"/>
              </a:lnSpc>
              <a:defRPr sz="3600" b="1">
                <a:solidFill>
                  <a:srgbClr val="D9222A"/>
                </a:solidFill>
                <a:latin typeface="Arial" panose="020B0604020202020204" pitchFamily="34" charset="0"/>
                <a:cs typeface="Arial" panose="020B0604020202020204" pitchFamily="34" charset="0"/>
              </a:defRPr>
            </a:lvl1pPr>
          </a:lstStyle>
          <a:p>
            <a:r>
              <a:rPr lang="en-US" dirty="0"/>
              <a:t>Click to edit Master title</a:t>
            </a:r>
          </a:p>
        </p:txBody>
      </p:sp>
      <p:sp>
        <p:nvSpPr>
          <p:cNvPr id="4" name="Rectangle 3">
            <a:extLst>
              <a:ext uri="{FF2B5EF4-FFF2-40B4-BE49-F238E27FC236}">
                <a16:creationId xmlns:a16="http://schemas.microsoft.com/office/drawing/2014/main" id="{56715CB4-B7D0-2C43-B1B8-B66726BDA6F4}"/>
              </a:ext>
            </a:extLst>
          </p:cNvPr>
          <p:cNvSpPr/>
          <p:nvPr userDrawn="1"/>
        </p:nvSpPr>
        <p:spPr>
          <a:xfrm>
            <a:off x="0" y="2451374"/>
            <a:ext cx="10058400" cy="2866741"/>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3A594102-7208-4640-845D-A67F51D27146}"/>
              </a:ext>
            </a:extLst>
          </p:cNvPr>
          <p:cNvSpPr>
            <a:spLocks noGrp="1"/>
          </p:cNvSpPr>
          <p:nvPr>
            <p:ph type="pic" sz="quarter" idx="10" hasCustomPrompt="1"/>
          </p:nvPr>
        </p:nvSpPr>
        <p:spPr>
          <a:xfrm>
            <a:off x="787400" y="3014663"/>
            <a:ext cx="1085850" cy="1227137"/>
          </a:xfrm>
        </p:spPr>
        <p:txBody>
          <a:bodyPr>
            <a:normAutofit/>
          </a:bodyPr>
          <a:lstStyle>
            <a:lvl1pPr marL="0" indent="0">
              <a:buNone/>
              <a:defRPr sz="1500"/>
            </a:lvl1pPr>
          </a:lstStyle>
          <a:p>
            <a:r>
              <a:rPr lang="en-US"/>
              <a:t>Click to add headshot</a:t>
            </a:r>
          </a:p>
        </p:txBody>
      </p:sp>
      <p:sp>
        <p:nvSpPr>
          <p:cNvPr id="8" name="Text Placeholder 7">
            <a:extLst>
              <a:ext uri="{FF2B5EF4-FFF2-40B4-BE49-F238E27FC236}">
                <a16:creationId xmlns:a16="http://schemas.microsoft.com/office/drawing/2014/main" id="{DCD96B79-B4DE-2343-B520-C5EF60F1FEC5}"/>
              </a:ext>
            </a:extLst>
          </p:cNvPr>
          <p:cNvSpPr>
            <a:spLocks noGrp="1"/>
          </p:cNvSpPr>
          <p:nvPr>
            <p:ph type="body" sz="quarter" idx="11" hasCustomPrompt="1"/>
          </p:nvPr>
        </p:nvSpPr>
        <p:spPr>
          <a:xfrm>
            <a:off x="2124802" y="2903831"/>
            <a:ext cx="6871415" cy="1636594"/>
          </a:xfrm>
        </p:spPr>
        <p:txBody>
          <a:bodyPr>
            <a:noAutofit/>
          </a:bodyPr>
          <a:lstStyle>
            <a:lvl1pPr marL="182880" indent="-182880">
              <a:buNone/>
              <a:defRPr sz="3000">
                <a:latin typeface="Georgia" panose="02040502050405020303" pitchFamily="18" charset="0"/>
              </a:defRPr>
            </a:lvl1pPr>
            <a:lvl2pPr marL="377190" indent="0">
              <a:buNone/>
              <a:defRPr sz="2000">
                <a:latin typeface="Georgia" panose="02040502050405020303" pitchFamily="18" charset="0"/>
              </a:defRPr>
            </a:lvl2pPr>
            <a:lvl3pPr marL="754380" indent="0">
              <a:buNone/>
              <a:defRPr sz="2000">
                <a:latin typeface="Georgia" panose="02040502050405020303" pitchFamily="18" charset="0"/>
              </a:defRPr>
            </a:lvl3pPr>
            <a:lvl4pPr marL="1131570" indent="0">
              <a:buNone/>
              <a:defRPr sz="2000">
                <a:latin typeface="Georgia" panose="02040502050405020303" pitchFamily="18" charset="0"/>
              </a:defRPr>
            </a:lvl4pPr>
            <a:lvl5pPr marL="1508760" indent="0">
              <a:buNone/>
              <a:defRPr sz="2000">
                <a:latin typeface="Georgia" panose="02040502050405020303" pitchFamily="18" charset="0"/>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7EF8FFE-C544-374E-A17E-D765B257E086}"/>
              </a:ext>
            </a:extLst>
          </p:cNvPr>
          <p:cNvSpPr>
            <a:spLocks noGrp="1"/>
          </p:cNvSpPr>
          <p:nvPr>
            <p:ph type="body" sz="quarter" idx="12"/>
          </p:nvPr>
        </p:nvSpPr>
        <p:spPr>
          <a:xfrm>
            <a:off x="2300004" y="4618057"/>
            <a:ext cx="6688061" cy="582613"/>
          </a:xfrm>
        </p:spPr>
        <p:txBody>
          <a:bodyPr>
            <a:noAutofit/>
          </a:bodyPr>
          <a:lstStyle>
            <a:lvl1pPr marL="0" indent="0">
              <a:buNone/>
              <a:defRPr sz="1200"/>
            </a:lvl1pPr>
            <a:lvl2pPr marL="377190" indent="0">
              <a:buNone/>
              <a:defRPr sz="1200"/>
            </a:lvl2pPr>
            <a:lvl3pPr marL="754380" indent="0">
              <a:buNone/>
              <a:defRPr sz="1200"/>
            </a:lvl3pPr>
            <a:lvl4pPr marL="1131570" indent="0">
              <a:buNone/>
              <a:defRPr sz="1200"/>
            </a:lvl4pPr>
            <a:lvl5pPr marL="1508760" indent="0">
              <a:buNone/>
              <a:defRPr sz="1200"/>
            </a:lvl5pPr>
          </a:lstStyle>
          <a:p>
            <a:pPr lvl="0"/>
            <a:r>
              <a:rPr lang="en-US"/>
              <a:t>Click to edit Master text styles</a:t>
            </a:r>
          </a:p>
        </p:txBody>
      </p:sp>
    </p:spTree>
    <p:extLst>
      <p:ext uri="{BB962C8B-B14F-4D97-AF65-F5344CB8AC3E}">
        <p14:creationId xmlns:p14="http://schemas.microsoft.com/office/powerpoint/2010/main" val="3317568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105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Tree>
    <p:extLst>
      <p:ext uri="{BB962C8B-B14F-4D97-AF65-F5344CB8AC3E}">
        <p14:creationId xmlns:p14="http://schemas.microsoft.com/office/powerpoint/2010/main" val="36871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134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96AC1-0718-B147-BA07-CBD82C182946}"/>
              </a:ext>
            </a:extLst>
          </p:cNvPr>
          <p:cNvSpPr/>
          <p:nvPr/>
        </p:nvSpPr>
        <p:spPr>
          <a:xfrm>
            <a:off x="0" y="1354666"/>
            <a:ext cx="10058400" cy="3641344"/>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1159111" y="1354667"/>
            <a:ext cx="7768916" cy="3641344"/>
          </a:xfrm>
          <a:prstGeom prst="rect">
            <a:avLst/>
          </a:prstGeom>
        </p:spPr>
        <p:txBody>
          <a:bodyPr wrap="square" lIns="0" rIns="0" anchor="ctr">
            <a:noAutofit/>
          </a:bodyPr>
          <a:lstStyle>
            <a:lvl1pPr algn="ctr">
              <a:defRPr sz="3740" b="1">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Tree>
    <p:extLst>
      <p:ext uri="{BB962C8B-B14F-4D97-AF65-F5344CB8AC3E}">
        <p14:creationId xmlns:p14="http://schemas.microsoft.com/office/powerpoint/2010/main" val="2452258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 name="Title 1"/>
          <p:cNvSpPr>
            <a:spLocks noGrp="1"/>
          </p:cNvSpPr>
          <p:nvPr>
            <p:ph type="title"/>
          </p:nvPr>
        </p:nvSpPr>
        <p:spPr>
          <a:xfrm>
            <a:off x="549343" y="357633"/>
            <a:ext cx="4272428" cy="5142531"/>
          </a:xfrm>
          <a:prstGeom prst="rect">
            <a:avLst/>
          </a:prstGeom>
        </p:spPr>
        <p:txBody>
          <a:bodyPr wrap="square" lIns="0" rIns="0" anchor="ctr">
            <a:noAutofit/>
          </a:bodyPr>
          <a:lstStyle>
            <a:lvl1pPr algn="ctr">
              <a:defRPr sz="3960" b="1">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649793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grpSp>
        <p:nvGrpSpPr>
          <p:cNvPr id="3" name="Group 2">
            <a:extLst>
              <a:ext uri="{FF2B5EF4-FFF2-40B4-BE49-F238E27FC236}">
                <a16:creationId xmlns:a16="http://schemas.microsoft.com/office/drawing/2014/main" id="{E8638BDD-3A2F-274C-B1EC-B302EC697663}"/>
              </a:ext>
            </a:extLst>
          </p:cNvPr>
          <p:cNvGrpSpPr/>
          <p:nvPr/>
        </p:nvGrpSpPr>
        <p:grpSpPr>
          <a:xfrm>
            <a:off x="96828" y="1564472"/>
            <a:ext cx="8689658" cy="4481907"/>
            <a:chOff x="88025" y="1257165"/>
            <a:chExt cx="7899689" cy="3601532"/>
          </a:xfrm>
        </p:grpSpPr>
        <p:sp>
          <p:nvSpPr>
            <p:cNvPr id="208" name="Freeform 207">
              <a:extLst>
                <a:ext uri="{FF2B5EF4-FFF2-40B4-BE49-F238E27FC236}">
                  <a16:creationId xmlns:a16="http://schemas.microsoft.com/office/drawing/2014/main" id="{5127EFA4-5260-394E-B788-FE43A5F611A4}"/>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09" name="Freeform 15">
              <a:extLst>
                <a:ext uri="{FF2B5EF4-FFF2-40B4-BE49-F238E27FC236}">
                  <a16:creationId xmlns:a16="http://schemas.microsoft.com/office/drawing/2014/main" id="{F86206CE-72F6-984E-A3EA-64C652B6BFD7}"/>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004B79"/>
                </a:solidFill>
              </a:endParaRPr>
            </a:p>
          </p:txBody>
        </p:sp>
        <p:sp>
          <p:nvSpPr>
            <p:cNvPr id="210" name="Freeform 16">
              <a:extLst>
                <a:ext uri="{FF2B5EF4-FFF2-40B4-BE49-F238E27FC236}">
                  <a16:creationId xmlns:a16="http://schemas.microsoft.com/office/drawing/2014/main" id="{FC6602D8-C7EE-5348-AD74-4519E0E64BB7}"/>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1" name="Freeform 17">
              <a:extLst>
                <a:ext uri="{FF2B5EF4-FFF2-40B4-BE49-F238E27FC236}">
                  <a16:creationId xmlns:a16="http://schemas.microsoft.com/office/drawing/2014/main" id="{E0D687FC-7AE4-7149-B720-83E0B245640E}"/>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2" name="Freeform 18">
              <a:extLst>
                <a:ext uri="{FF2B5EF4-FFF2-40B4-BE49-F238E27FC236}">
                  <a16:creationId xmlns:a16="http://schemas.microsoft.com/office/drawing/2014/main" id="{77B00EA5-7855-F74F-B70F-E5F590EF8BE9}"/>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3" name="Freeform 19">
              <a:extLst>
                <a:ext uri="{FF2B5EF4-FFF2-40B4-BE49-F238E27FC236}">
                  <a16:creationId xmlns:a16="http://schemas.microsoft.com/office/drawing/2014/main" id="{5B186EC1-301F-434B-81F8-BCB2773DAE45}"/>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14" name="Group 213">
              <a:extLst>
                <a:ext uri="{FF2B5EF4-FFF2-40B4-BE49-F238E27FC236}">
                  <a16:creationId xmlns:a16="http://schemas.microsoft.com/office/drawing/2014/main" id="{F8253193-C23B-3F46-AA39-182146F92C7E}"/>
                </a:ext>
              </a:extLst>
            </p:cNvPr>
            <p:cNvGrpSpPr/>
            <p:nvPr/>
          </p:nvGrpSpPr>
          <p:grpSpPr>
            <a:xfrm>
              <a:off x="1854175" y="1257165"/>
              <a:ext cx="814352" cy="535399"/>
              <a:chOff x="1223722" y="1378665"/>
              <a:chExt cx="543750" cy="357537"/>
            </a:xfrm>
            <a:solidFill>
              <a:schemeClr val="bg1">
                <a:lumMod val="75000"/>
              </a:schemeClr>
            </a:solidFill>
          </p:grpSpPr>
          <p:sp>
            <p:nvSpPr>
              <p:cNvPr id="393" name="Freeform 8">
                <a:extLst>
                  <a:ext uri="{FF2B5EF4-FFF2-40B4-BE49-F238E27FC236}">
                    <a16:creationId xmlns:a16="http://schemas.microsoft.com/office/drawing/2014/main" id="{CE802B7D-DD6A-8942-B231-E2B1B4880161}"/>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4" name="Freeform 9">
                <a:extLst>
                  <a:ext uri="{FF2B5EF4-FFF2-40B4-BE49-F238E27FC236}">
                    <a16:creationId xmlns:a16="http://schemas.microsoft.com/office/drawing/2014/main" id="{91A6A63E-4A9D-AC45-8405-1287A16DFF6E}"/>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5" name="Freeform 10">
                <a:extLst>
                  <a:ext uri="{FF2B5EF4-FFF2-40B4-BE49-F238E27FC236}">
                    <a16:creationId xmlns:a16="http://schemas.microsoft.com/office/drawing/2014/main" id="{8B3F8A64-64A8-F14F-BD92-E4EE8C0C27AB}"/>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6" name="Freeform 11">
                <a:extLst>
                  <a:ext uri="{FF2B5EF4-FFF2-40B4-BE49-F238E27FC236}">
                    <a16:creationId xmlns:a16="http://schemas.microsoft.com/office/drawing/2014/main" id="{0A4A999F-A11A-534E-9E48-D7E556CC6559}"/>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7" name="Freeform 12">
                <a:extLst>
                  <a:ext uri="{FF2B5EF4-FFF2-40B4-BE49-F238E27FC236}">
                    <a16:creationId xmlns:a16="http://schemas.microsoft.com/office/drawing/2014/main" id="{3C455BF4-EC3F-FB43-B604-1536BABE32EF}"/>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8" name="Freeform 13">
                <a:extLst>
                  <a:ext uri="{FF2B5EF4-FFF2-40B4-BE49-F238E27FC236}">
                    <a16:creationId xmlns:a16="http://schemas.microsoft.com/office/drawing/2014/main" id="{3568B4E0-547E-2241-9D09-CF3E2FD12FA8}"/>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9" name="Freeform 20">
                <a:extLst>
                  <a:ext uri="{FF2B5EF4-FFF2-40B4-BE49-F238E27FC236}">
                    <a16:creationId xmlns:a16="http://schemas.microsoft.com/office/drawing/2014/main" id="{3F48CE8E-0295-D147-9F95-F4E3BBF4664D}"/>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15" name="Freeform 21">
              <a:extLst>
                <a:ext uri="{FF2B5EF4-FFF2-40B4-BE49-F238E27FC236}">
                  <a16:creationId xmlns:a16="http://schemas.microsoft.com/office/drawing/2014/main" id="{CE6216FE-1FAE-5742-9921-DBD094A680F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6" name="Freeform 22">
              <a:extLst>
                <a:ext uri="{FF2B5EF4-FFF2-40B4-BE49-F238E27FC236}">
                  <a16:creationId xmlns:a16="http://schemas.microsoft.com/office/drawing/2014/main" id="{F47DA8FB-C5A8-BC40-A452-F07BEAC9A2C5}"/>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7" name="Freeform 23">
              <a:extLst>
                <a:ext uri="{FF2B5EF4-FFF2-40B4-BE49-F238E27FC236}">
                  <a16:creationId xmlns:a16="http://schemas.microsoft.com/office/drawing/2014/main" id="{6A9492EE-4580-2A4E-BE37-3CD5523296CB}"/>
                </a:ext>
              </a:extLst>
            </p:cNvPr>
            <p:cNvSpPr>
              <a:spLocks/>
            </p:cNvSpPr>
            <p:nvPr/>
          </p:nvSpPr>
          <p:spPr bwMode="auto">
            <a:xfrm>
              <a:off x="2445515" y="1376177"/>
              <a:ext cx="728025" cy="1068184"/>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8" name="Freeform 24">
              <a:extLst>
                <a:ext uri="{FF2B5EF4-FFF2-40B4-BE49-F238E27FC236}">
                  <a16:creationId xmlns:a16="http://schemas.microsoft.com/office/drawing/2014/main" id="{0A71EFE5-8618-C44A-B459-749A967F227C}"/>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9" name="Freeform 25">
              <a:extLst>
                <a:ext uri="{FF2B5EF4-FFF2-40B4-BE49-F238E27FC236}">
                  <a16:creationId xmlns:a16="http://schemas.microsoft.com/office/drawing/2014/main" id="{46C9A519-25AC-2A4B-BCA6-D7E3F821BD97}"/>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0" name="Freeform 26">
              <a:extLst>
                <a:ext uri="{FF2B5EF4-FFF2-40B4-BE49-F238E27FC236}">
                  <a16:creationId xmlns:a16="http://schemas.microsoft.com/office/drawing/2014/main" id="{D3A3C0AF-99E8-8248-A8DE-06FE6ECF4563}"/>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1" name="Freeform 27">
              <a:extLst>
                <a:ext uri="{FF2B5EF4-FFF2-40B4-BE49-F238E27FC236}">
                  <a16:creationId xmlns:a16="http://schemas.microsoft.com/office/drawing/2014/main" id="{00C4B229-8B9A-134C-9D62-13DC65F1FAA3}"/>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2" name="Freeform 28">
              <a:extLst>
                <a:ext uri="{FF2B5EF4-FFF2-40B4-BE49-F238E27FC236}">
                  <a16:creationId xmlns:a16="http://schemas.microsoft.com/office/drawing/2014/main" id="{0233BCC3-A0EF-F748-A052-ED233D963FE7}"/>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3" name="Freeform 29">
              <a:extLst>
                <a:ext uri="{FF2B5EF4-FFF2-40B4-BE49-F238E27FC236}">
                  <a16:creationId xmlns:a16="http://schemas.microsoft.com/office/drawing/2014/main" id="{C9ACDF01-0D17-0F4F-B5AC-ED20FD285302}"/>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4" name="Freeform 30">
              <a:extLst>
                <a:ext uri="{FF2B5EF4-FFF2-40B4-BE49-F238E27FC236}">
                  <a16:creationId xmlns:a16="http://schemas.microsoft.com/office/drawing/2014/main" id="{13527BD9-B477-6B4A-8ADF-84AAA1A73224}"/>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5" name="Freeform 31">
              <a:extLst>
                <a:ext uri="{FF2B5EF4-FFF2-40B4-BE49-F238E27FC236}">
                  <a16:creationId xmlns:a16="http://schemas.microsoft.com/office/drawing/2014/main" id="{C068A40D-0950-8D42-8D8A-502D62EFFB49}"/>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6" name="Freeform 32">
              <a:extLst>
                <a:ext uri="{FF2B5EF4-FFF2-40B4-BE49-F238E27FC236}">
                  <a16:creationId xmlns:a16="http://schemas.microsoft.com/office/drawing/2014/main" id="{B149D2F0-2138-F241-A3C8-65A4E315B76C}"/>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chemeClr val="accent1"/>
                </a:solidFill>
              </a:endParaRPr>
            </a:p>
          </p:txBody>
        </p:sp>
        <p:sp>
          <p:nvSpPr>
            <p:cNvPr id="227" name="Freeform 33">
              <a:extLst>
                <a:ext uri="{FF2B5EF4-FFF2-40B4-BE49-F238E27FC236}">
                  <a16:creationId xmlns:a16="http://schemas.microsoft.com/office/drawing/2014/main" id="{1ECB644B-EBAC-7D45-B2FD-705DF2F71666}"/>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28" name="Group 227">
              <a:extLst>
                <a:ext uri="{FF2B5EF4-FFF2-40B4-BE49-F238E27FC236}">
                  <a16:creationId xmlns:a16="http://schemas.microsoft.com/office/drawing/2014/main" id="{9F4DE7C3-CD3F-DC4B-BD7F-D4344DC8A4AD}"/>
                </a:ext>
              </a:extLst>
            </p:cNvPr>
            <p:cNvGrpSpPr/>
            <p:nvPr/>
          </p:nvGrpSpPr>
          <p:grpSpPr>
            <a:xfrm>
              <a:off x="3456981" y="3313877"/>
              <a:ext cx="1717910" cy="1517396"/>
              <a:chOff x="2293930" y="2752129"/>
              <a:chExt cx="1147064" cy="1013311"/>
            </a:xfrm>
            <a:solidFill>
              <a:schemeClr val="bg1">
                <a:lumMod val="75000"/>
              </a:schemeClr>
            </a:solidFill>
          </p:grpSpPr>
          <p:sp>
            <p:nvSpPr>
              <p:cNvPr id="382" name="Freeform 34">
                <a:extLst>
                  <a:ext uri="{FF2B5EF4-FFF2-40B4-BE49-F238E27FC236}">
                    <a16:creationId xmlns:a16="http://schemas.microsoft.com/office/drawing/2014/main" id="{4375D49E-05B8-FE4F-AFB0-C26DC50C404A}"/>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3" name="Freeform 35">
                <a:extLst>
                  <a:ext uri="{FF2B5EF4-FFF2-40B4-BE49-F238E27FC236}">
                    <a16:creationId xmlns:a16="http://schemas.microsoft.com/office/drawing/2014/main" id="{D55E287C-8D23-B445-A472-FF5E82DF5266}"/>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4" name="Freeform 36">
                <a:extLst>
                  <a:ext uri="{FF2B5EF4-FFF2-40B4-BE49-F238E27FC236}">
                    <a16:creationId xmlns:a16="http://schemas.microsoft.com/office/drawing/2014/main" id="{8EFD3667-6793-E549-888C-A6DD0709AE1B}"/>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chemeClr val="accent1"/>
                  </a:solidFill>
                </a:endParaRPr>
              </a:p>
            </p:txBody>
          </p:sp>
          <p:sp>
            <p:nvSpPr>
              <p:cNvPr id="385" name="Freeform 37">
                <a:extLst>
                  <a:ext uri="{FF2B5EF4-FFF2-40B4-BE49-F238E27FC236}">
                    <a16:creationId xmlns:a16="http://schemas.microsoft.com/office/drawing/2014/main" id="{2748EDB8-DF75-EC48-B4B3-AB2C0D6A2A5F}"/>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6" name="Freeform 38">
                <a:extLst>
                  <a:ext uri="{FF2B5EF4-FFF2-40B4-BE49-F238E27FC236}">
                    <a16:creationId xmlns:a16="http://schemas.microsoft.com/office/drawing/2014/main" id="{BB87039B-735C-754C-8E16-EAA2642DC290}"/>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7" name="Freeform 39">
                <a:extLst>
                  <a:ext uri="{FF2B5EF4-FFF2-40B4-BE49-F238E27FC236}">
                    <a16:creationId xmlns:a16="http://schemas.microsoft.com/office/drawing/2014/main" id="{6BD49143-572A-CB44-811B-C1F46DFD9226}"/>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8" name="Freeform 40">
                <a:extLst>
                  <a:ext uri="{FF2B5EF4-FFF2-40B4-BE49-F238E27FC236}">
                    <a16:creationId xmlns:a16="http://schemas.microsoft.com/office/drawing/2014/main" id="{199972D6-8E55-2F41-B482-F3B951724FD2}"/>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9" name="Freeform 41">
                <a:extLst>
                  <a:ext uri="{FF2B5EF4-FFF2-40B4-BE49-F238E27FC236}">
                    <a16:creationId xmlns:a16="http://schemas.microsoft.com/office/drawing/2014/main" id="{BD9156B3-2402-5C4C-9C0D-1127AF13895A}"/>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0" name="Freeform 42">
                <a:extLst>
                  <a:ext uri="{FF2B5EF4-FFF2-40B4-BE49-F238E27FC236}">
                    <a16:creationId xmlns:a16="http://schemas.microsoft.com/office/drawing/2014/main" id="{B112267B-23BA-9E4F-9357-194DD51B6905}"/>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1" name="Freeform 43">
                <a:extLst>
                  <a:ext uri="{FF2B5EF4-FFF2-40B4-BE49-F238E27FC236}">
                    <a16:creationId xmlns:a16="http://schemas.microsoft.com/office/drawing/2014/main" id="{31D2923A-A27E-344F-AE94-1FF1453ED902}"/>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2" name="Freeform 44">
                <a:extLst>
                  <a:ext uri="{FF2B5EF4-FFF2-40B4-BE49-F238E27FC236}">
                    <a16:creationId xmlns:a16="http://schemas.microsoft.com/office/drawing/2014/main" id="{B10E24EE-671E-2B4D-97E4-D97593730341}"/>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29" name="Freeform 53">
              <a:extLst>
                <a:ext uri="{FF2B5EF4-FFF2-40B4-BE49-F238E27FC236}">
                  <a16:creationId xmlns:a16="http://schemas.microsoft.com/office/drawing/2014/main" id="{16973DDD-8BD5-F045-A018-9D91F59DAA39}"/>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0" name="Freeform 54">
              <a:extLst>
                <a:ext uri="{FF2B5EF4-FFF2-40B4-BE49-F238E27FC236}">
                  <a16:creationId xmlns:a16="http://schemas.microsoft.com/office/drawing/2014/main" id="{977697B2-7AFF-1349-8CD5-100CFEEAC6E7}"/>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1" name="Freeform 67">
              <a:extLst>
                <a:ext uri="{FF2B5EF4-FFF2-40B4-BE49-F238E27FC236}">
                  <a16:creationId xmlns:a16="http://schemas.microsoft.com/office/drawing/2014/main" id="{114B8B07-27FB-9E46-8A9A-EDA9170241AF}"/>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2" name="Freeform 68">
              <a:extLst>
                <a:ext uri="{FF2B5EF4-FFF2-40B4-BE49-F238E27FC236}">
                  <a16:creationId xmlns:a16="http://schemas.microsoft.com/office/drawing/2014/main" id="{7A762BE8-76D0-B144-881C-956D4FF1DCB0}"/>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3" name="Freeform 69">
              <a:extLst>
                <a:ext uri="{FF2B5EF4-FFF2-40B4-BE49-F238E27FC236}">
                  <a16:creationId xmlns:a16="http://schemas.microsoft.com/office/drawing/2014/main" id="{173892E4-FD7E-3A44-BF85-4FA311C9D5A1}"/>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4" name="Freeform 70">
              <a:extLst>
                <a:ext uri="{FF2B5EF4-FFF2-40B4-BE49-F238E27FC236}">
                  <a16:creationId xmlns:a16="http://schemas.microsoft.com/office/drawing/2014/main" id="{98686972-562E-594A-9FEA-AE607A6BA277}"/>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35" name="Group 234">
              <a:extLst>
                <a:ext uri="{FF2B5EF4-FFF2-40B4-BE49-F238E27FC236}">
                  <a16:creationId xmlns:a16="http://schemas.microsoft.com/office/drawing/2014/main" id="{E3E4914E-3180-D24F-872A-916F9C5DEE99}"/>
                </a:ext>
              </a:extLst>
            </p:cNvPr>
            <p:cNvGrpSpPr/>
            <p:nvPr/>
          </p:nvGrpSpPr>
          <p:grpSpPr>
            <a:xfrm>
              <a:off x="5097195" y="3807489"/>
              <a:ext cx="694933" cy="557597"/>
              <a:chOff x="3389116" y="3081761"/>
              <a:chExt cx="464013" cy="372361"/>
            </a:xfrm>
            <a:solidFill>
              <a:schemeClr val="bg1">
                <a:lumMod val="75000"/>
              </a:schemeClr>
            </a:solidFill>
          </p:grpSpPr>
          <p:sp>
            <p:nvSpPr>
              <p:cNvPr id="377" name="Freeform 45">
                <a:extLst>
                  <a:ext uri="{FF2B5EF4-FFF2-40B4-BE49-F238E27FC236}">
                    <a16:creationId xmlns:a16="http://schemas.microsoft.com/office/drawing/2014/main" id="{5FC005B9-A884-7444-8EFC-9620365FC4CB}"/>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8" name="Freeform 46">
                <a:extLst>
                  <a:ext uri="{FF2B5EF4-FFF2-40B4-BE49-F238E27FC236}">
                    <a16:creationId xmlns:a16="http://schemas.microsoft.com/office/drawing/2014/main" id="{892F4E7C-EE5F-8B4E-887D-994DD9A038E9}"/>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9" name="Freeform 47">
                <a:extLst>
                  <a:ext uri="{FF2B5EF4-FFF2-40B4-BE49-F238E27FC236}">
                    <a16:creationId xmlns:a16="http://schemas.microsoft.com/office/drawing/2014/main" id="{587CCA00-C32C-DA49-AC7E-C2ECA0E5CE2C}"/>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0" name="Freeform 48">
                <a:extLst>
                  <a:ext uri="{FF2B5EF4-FFF2-40B4-BE49-F238E27FC236}">
                    <a16:creationId xmlns:a16="http://schemas.microsoft.com/office/drawing/2014/main" id="{04CCD414-5278-084D-8BC1-74A878CE6348}"/>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1" name="Freeform 71">
                <a:extLst>
                  <a:ext uri="{FF2B5EF4-FFF2-40B4-BE49-F238E27FC236}">
                    <a16:creationId xmlns:a16="http://schemas.microsoft.com/office/drawing/2014/main" id="{5B897794-00B9-6346-9573-3B1E0E0B1FB3}"/>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36" name="Freeform 72">
              <a:extLst>
                <a:ext uri="{FF2B5EF4-FFF2-40B4-BE49-F238E27FC236}">
                  <a16:creationId xmlns:a16="http://schemas.microsoft.com/office/drawing/2014/main" id="{CEA8B9E8-CD63-0D44-977D-3A62F8B73AEE}"/>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7" name="Freeform 73">
              <a:extLst>
                <a:ext uri="{FF2B5EF4-FFF2-40B4-BE49-F238E27FC236}">
                  <a16:creationId xmlns:a16="http://schemas.microsoft.com/office/drawing/2014/main" id="{C3B6BCA5-E210-E146-9100-A335B061AF4F}"/>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8" name="Freeform 74">
              <a:extLst>
                <a:ext uri="{FF2B5EF4-FFF2-40B4-BE49-F238E27FC236}">
                  <a16:creationId xmlns:a16="http://schemas.microsoft.com/office/drawing/2014/main" id="{57AE17D5-D8EE-D243-80B4-49E459D40A0C}"/>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9" name="Freeform 75">
              <a:extLst>
                <a:ext uri="{FF2B5EF4-FFF2-40B4-BE49-F238E27FC236}">
                  <a16:creationId xmlns:a16="http://schemas.microsoft.com/office/drawing/2014/main" id="{3A52973E-F2F6-1440-92CA-25FC21904B13}"/>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0" name="Freeform 76">
              <a:extLst>
                <a:ext uri="{FF2B5EF4-FFF2-40B4-BE49-F238E27FC236}">
                  <a16:creationId xmlns:a16="http://schemas.microsoft.com/office/drawing/2014/main" id="{BFE5693F-3665-C547-8F40-2E1D37ED6B99}"/>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1" name="Freeform 78">
              <a:extLst>
                <a:ext uri="{FF2B5EF4-FFF2-40B4-BE49-F238E27FC236}">
                  <a16:creationId xmlns:a16="http://schemas.microsoft.com/office/drawing/2014/main" id="{C43ACB28-BCCB-EE41-B9E6-2F2E8C53AD68}"/>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2" name="Freeform 80">
              <a:extLst>
                <a:ext uri="{FF2B5EF4-FFF2-40B4-BE49-F238E27FC236}">
                  <a16:creationId xmlns:a16="http://schemas.microsoft.com/office/drawing/2014/main" id="{FA7117DF-9457-E044-828B-70931C5DD7C5}"/>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3" name="Freeform 81">
              <a:extLst>
                <a:ext uri="{FF2B5EF4-FFF2-40B4-BE49-F238E27FC236}">
                  <a16:creationId xmlns:a16="http://schemas.microsoft.com/office/drawing/2014/main" id="{3BDD1FBF-4E6F-714E-B2E0-549806A9C4C5}"/>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44" name="Group 243">
              <a:extLst>
                <a:ext uri="{FF2B5EF4-FFF2-40B4-BE49-F238E27FC236}">
                  <a16:creationId xmlns:a16="http://schemas.microsoft.com/office/drawing/2014/main" id="{C3AE1E72-CFB0-7840-8D9F-2EBF47B81440}"/>
                </a:ext>
              </a:extLst>
            </p:cNvPr>
            <p:cNvGrpSpPr/>
            <p:nvPr/>
          </p:nvGrpSpPr>
          <p:grpSpPr>
            <a:xfrm>
              <a:off x="5420921" y="3500614"/>
              <a:ext cx="438829" cy="707770"/>
              <a:chOff x="3605271" y="2876831"/>
              <a:chExt cx="293010" cy="472646"/>
            </a:xfrm>
            <a:solidFill>
              <a:schemeClr val="bg1">
                <a:lumMod val="75000"/>
              </a:schemeClr>
            </a:solidFill>
          </p:grpSpPr>
          <p:sp>
            <p:nvSpPr>
              <p:cNvPr id="372" name="Freeform 49">
                <a:extLst>
                  <a:ext uri="{FF2B5EF4-FFF2-40B4-BE49-F238E27FC236}">
                    <a16:creationId xmlns:a16="http://schemas.microsoft.com/office/drawing/2014/main" id="{E34A58C6-94A6-AA40-A0EC-57F2CFE0A7AD}"/>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3" name="Freeform 50">
                <a:extLst>
                  <a:ext uri="{FF2B5EF4-FFF2-40B4-BE49-F238E27FC236}">
                    <a16:creationId xmlns:a16="http://schemas.microsoft.com/office/drawing/2014/main" id="{A872CEED-DC1A-3D4C-B920-D7773D6309B0}"/>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4" name="Freeform 51">
                <a:extLst>
                  <a:ext uri="{FF2B5EF4-FFF2-40B4-BE49-F238E27FC236}">
                    <a16:creationId xmlns:a16="http://schemas.microsoft.com/office/drawing/2014/main" id="{4791AECE-B174-0640-8019-26A8A2B46B9B}"/>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5" name="Freeform 52">
                <a:extLst>
                  <a:ext uri="{FF2B5EF4-FFF2-40B4-BE49-F238E27FC236}">
                    <a16:creationId xmlns:a16="http://schemas.microsoft.com/office/drawing/2014/main" id="{A1F7BBE5-3B0C-2849-A10B-1AF7F0E8FF5E}"/>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6" name="Freeform 83">
                <a:extLst>
                  <a:ext uri="{FF2B5EF4-FFF2-40B4-BE49-F238E27FC236}">
                    <a16:creationId xmlns:a16="http://schemas.microsoft.com/office/drawing/2014/main" id="{5DEA044C-555C-214B-B6A3-838005E3453B}"/>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45" name="Freeform 84">
              <a:extLst>
                <a:ext uri="{FF2B5EF4-FFF2-40B4-BE49-F238E27FC236}">
                  <a16:creationId xmlns:a16="http://schemas.microsoft.com/office/drawing/2014/main" id="{D76D0CFD-4D5E-BC4F-8F2B-325F486844EB}"/>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6" name="Freeform 85">
              <a:extLst>
                <a:ext uri="{FF2B5EF4-FFF2-40B4-BE49-F238E27FC236}">
                  <a16:creationId xmlns:a16="http://schemas.microsoft.com/office/drawing/2014/main" id="{C36F1F7C-2A8E-3446-8C55-C0C82D100431}"/>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7" name="Freeform 86">
              <a:extLst>
                <a:ext uri="{FF2B5EF4-FFF2-40B4-BE49-F238E27FC236}">
                  <a16:creationId xmlns:a16="http://schemas.microsoft.com/office/drawing/2014/main" id="{AB105C7B-8C30-7D42-B8F2-48FAAA7EA8F6}"/>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8" name="Freeform 87">
              <a:extLst>
                <a:ext uri="{FF2B5EF4-FFF2-40B4-BE49-F238E27FC236}">
                  <a16:creationId xmlns:a16="http://schemas.microsoft.com/office/drawing/2014/main" id="{F73449B8-9508-1F40-A096-45F0F282D871}"/>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9" name="Freeform 88">
              <a:extLst>
                <a:ext uri="{FF2B5EF4-FFF2-40B4-BE49-F238E27FC236}">
                  <a16:creationId xmlns:a16="http://schemas.microsoft.com/office/drawing/2014/main" id="{BF7471B9-3E71-2349-ABD9-9CBAEB8FEDDF}"/>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0" name="Freeform 89">
              <a:extLst>
                <a:ext uri="{FF2B5EF4-FFF2-40B4-BE49-F238E27FC236}">
                  <a16:creationId xmlns:a16="http://schemas.microsoft.com/office/drawing/2014/main" id="{E25A36B6-5297-464A-A897-53D90981471F}"/>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1" name="Freeform 90">
              <a:extLst>
                <a:ext uri="{FF2B5EF4-FFF2-40B4-BE49-F238E27FC236}">
                  <a16:creationId xmlns:a16="http://schemas.microsoft.com/office/drawing/2014/main" id="{DBC9817E-10C8-0A47-84A3-54BE46BDFB8B}"/>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2" name="Freeform 92">
              <a:extLst>
                <a:ext uri="{FF2B5EF4-FFF2-40B4-BE49-F238E27FC236}">
                  <a16:creationId xmlns:a16="http://schemas.microsoft.com/office/drawing/2014/main" id="{2E399AA2-BA49-7748-B20A-8275FF0EAE60}"/>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3" name="Freeform 93">
              <a:extLst>
                <a:ext uri="{FF2B5EF4-FFF2-40B4-BE49-F238E27FC236}">
                  <a16:creationId xmlns:a16="http://schemas.microsoft.com/office/drawing/2014/main" id="{B6B6BAC8-9E17-CA47-A0FE-922BDE1599E6}"/>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4" name="Freeform 94">
              <a:extLst>
                <a:ext uri="{FF2B5EF4-FFF2-40B4-BE49-F238E27FC236}">
                  <a16:creationId xmlns:a16="http://schemas.microsoft.com/office/drawing/2014/main" id="{78403390-D9CD-3541-B5FE-496C8F9E4B72}"/>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55" name="Group 254">
              <a:extLst>
                <a:ext uri="{FF2B5EF4-FFF2-40B4-BE49-F238E27FC236}">
                  <a16:creationId xmlns:a16="http://schemas.microsoft.com/office/drawing/2014/main" id="{D0F488BF-9193-1F43-A750-5C13D10F277E}"/>
                </a:ext>
              </a:extLst>
            </p:cNvPr>
            <p:cNvGrpSpPr/>
            <p:nvPr/>
          </p:nvGrpSpPr>
          <p:grpSpPr>
            <a:xfrm>
              <a:off x="5420921" y="1654143"/>
              <a:ext cx="933772" cy="878836"/>
              <a:chOff x="3605271" y="1643765"/>
              <a:chExt cx="623488" cy="586883"/>
            </a:xfrm>
            <a:solidFill>
              <a:schemeClr val="bg1">
                <a:lumMod val="75000"/>
              </a:schemeClr>
            </a:solidFill>
          </p:grpSpPr>
          <p:sp>
            <p:nvSpPr>
              <p:cNvPr id="367" name="Freeform 77">
                <a:extLst>
                  <a:ext uri="{FF2B5EF4-FFF2-40B4-BE49-F238E27FC236}">
                    <a16:creationId xmlns:a16="http://schemas.microsoft.com/office/drawing/2014/main" id="{01EC6E77-6748-FC4C-85AD-A2D4177CC3E9}"/>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8" name="Freeform 79">
                <a:extLst>
                  <a:ext uri="{FF2B5EF4-FFF2-40B4-BE49-F238E27FC236}">
                    <a16:creationId xmlns:a16="http://schemas.microsoft.com/office/drawing/2014/main" id="{8D34CA77-E7E8-964F-AD88-FCA620F49E23}"/>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9" name="Freeform 82">
                <a:extLst>
                  <a:ext uri="{FF2B5EF4-FFF2-40B4-BE49-F238E27FC236}">
                    <a16:creationId xmlns:a16="http://schemas.microsoft.com/office/drawing/2014/main" id="{7E497622-DDF8-A043-B7B8-3EF95845A317}"/>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0" name="Freeform 91">
                <a:extLst>
                  <a:ext uri="{FF2B5EF4-FFF2-40B4-BE49-F238E27FC236}">
                    <a16:creationId xmlns:a16="http://schemas.microsoft.com/office/drawing/2014/main" id="{2D22BA2B-2309-C24F-AB0D-586EAEAE065F}"/>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1" name="Freeform 96">
                <a:extLst>
                  <a:ext uri="{FF2B5EF4-FFF2-40B4-BE49-F238E27FC236}">
                    <a16:creationId xmlns:a16="http://schemas.microsoft.com/office/drawing/2014/main" id="{A17F5A2D-B6F8-0645-B674-A5932685EF22}"/>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56" name="Group 255">
              <a:extLst>
                <a:ext uri="{FF2B5EF4-FFF2-40B4-BE49-F238E27FC236}">
                  <a16:creationId xmlns:a16="http://schemas.microsoft.com/office/drawing/2014/main" id="{BD6B39F9-3F9F-EA4D-8E8C-CAC819D5C516}"/>
                </a:ext>
              </a:extLst>
            </p:cNvPr>
            <p:cNvGrpSpPr/>
            <p:nvPr/>
          </p:nvGrpSpPr>
          <p:grpSpPr>
            <a:xfrm>
              <a:off x="5954710" y="3994225"/>
              <a:ext cx="1119375" cy="864472"/>
              <a:chOff x="3961687" y="3206462"/>
              <a:chExt cx="747417" cy="577291"/>
            </a:xfrm>
            <a:solidFill>
              <a:schemeClr val="bg1">
                <a:lumMod val="75000"/>
              </a:schemeClr>
            </a:solidFill>
          </p:grpSpPr>
          <p:sp>
            <p:nvSpPr>
              <p:cNvPr id="350" name="Freeform 99">
                <a:extLst>
                  <a:ext uri="{FF2B5EF4-FFF2-40B4-BE49-F238E27FC236}">
                    <a16:creationId xmlns:a16="http://schemas.microsoft.com/office/drawing/2014/main" id="{220F42ED-006D-614C-9B14-A993EDDA6CDF}"/>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1" name="Freeform 100">
                <a:extLst>
                  <a:ext uri="{FF2B5EF4-FFF2-40B4-BE49-F238E27FC236}">
                    <a16:creationId xmlns:a16="http://schemas.microsoft.com/office/drawing/2014/main" id="{5BE2A6D8-A5AB-E447-9D5C-AE93285E67AE}"/>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2" name="Freeform 101">
                <a:extLst>
                  <a:ext uri="{FF2B5EF4-FFF2-40B4-BE49-F238E27FC236}">
                    <a16:creationId xmlns:a16="http://schemas.microsoft.com/office/drawing/2014/main" id="{985E25C0-B7C9-A94A-87EC-DAC5B2A684BD}"/>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3" name="Freeform 102">
                <a:extLst>
                  <a:ext uri="{FF2B5EF4-FFF2-40B4-BE49-F238E27FC236}">
                    <a16:creationId xmlns:a16="http://schemas.microsoft.com/office/drawing/2014/main" id="{6FDD69A8-C1F7-784B-880A-93F3E3D135B8}"/>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4" name="Freeform 103">
                <a:extLst>
                  <a:ext uri="{FF2B5EF4-FFF2-40B4-BE49-F238E27FC236}">
                    <a16:creationId xmlns:a16="http://schemas.microsoft.com/office/drawing/2014/main" id="{C0A71265-B779-0F4E-87AC-5D75CBA1E54F}"/>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5" name="Freeform 104">
                <a:extLst>
                  <a:ext uri="{FF2B5EF4-FFF2-40B4-BE49-F238E27FC236}">
                    <a16:creationId xmlns:a16="http://schemas.microsoft.com/office/drawing/2014/main" id="{CE05A8D6-D512-C642-A369-094F56419AD1}"/>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6" name="Freeform 105">
                <a:extLst>
                  <a:ext uri="{FF2B5EF4-FFF2-40B4-BE49-F238E27FC236}">
                    <a16:creationId xmlns:a16="http://schemas.microsoft.com/office/drawing/2014/main" id="{AAE000B5-29E5-7043-BD5E-3B55E1DA8C66}"/>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7" name="Freeform 106">
                <a:extLst>
                  <a:ext uri="{FF2B5EF4-FFF2-40B4-BE49-F238E27FC236}">
                    <a16:creationId xmlns:a16="http://schemas.microsoft.com/office/drawing/2014/main" id="{3B10CFBB-1895-684B-9BD4-2FF8367ECA14}"/>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8" name="Freeform 107">
                <a:extLst>
                  <a:ext uri="{FF2B5EF4-FFF2-40B4-BE49-F238E27FC236}">
                    <a16:creationId xmlns:a16="http://schemas.microsoft.com/office/drawing/2014/main" id="{527407A5-B357-F848-AF35-56E25341774A}"/>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9" name="Freeform 108">
                <a:extLst>
                  <a:ext uri="{FF2B5EF4-FFF2-40B4-BE49-F238E27FC236}">
                    <a16:creationId xmlns:a16="http://schemas.microsoft.com/office/drawing/2014/main" id="{614064FD-F5FA-6C4A-A58C-4B74D2D937F0}"/>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0" name="Freeform 109">
                <a:extLst>
                  <a:ext uri="{FF2B5EF4-FFF2-40B4-BE49-F238E27FC236}">
                    <a16:creationId xmlns:a16="http://schemas.microsoft.com/office/drawing/2014/main" id="{BEBEE711-E5E3-3D4B-8993-31F8718679B7}"/>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1" name="Freeform 110">
                <a:extLst>
                  <a:ext uri="{FF2B5EF4-FFF2-40B4-BE49-F238E27FC236}">
                    <a16:creationId xmlns:a16="http://schemas.microsoft.com/office/drawing/2014/main" id="{E75CE97B-31C4-5942-943B-EBAD600D4978}"/>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2" name="Freeform 111">
                <a:extLst>
                  <a:ext uri="{FF2B5EF4-FFF2-40B4-BE49-F238E27FC236}">
                    <a16:creationId xmlns:a16="http://schemas.microsoft.com/office/drawing/2014/main" id="{480E68D6-1628-BF49-A4E1-C8F5C523FC95}"/>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3" name="Freeform 112">
                <a:extLst>
                  <a:ext uri="{FF2B5EF4-FFF2-40B4-BE49-F238E27FC236}">
                    <a16:creationId xmlns:a16="http://schemas.microsoft.com/office/drawing/2014/main" id="{B09BA631-7E19-ED41-9871-0904E7F4AAA4}"/>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4" name="Freeform 113">
                <a:extLst>
                  <a:ext uri="{FF2B5EF4-FFF2-40B4-BE49-F238E27FC236}">
                    <a16:creationId xmlns:a16="http://schemas.microsoft.com/office/drawing/2014/main" id="{EA8B1373-22A6-D641-B86B-20B8E5E97B4B}"/>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5" name="Freeform 114">
                <a:extLst>
                  <a:ext uri="{FF2B5EF4-FFF2-40B4-BE49-F238E27FC236}">
                    <a16:creationId xmlns:a16="http://schemas.microsoft.com/office/drawing/2014/main" id="{2A6D3EC3-5CD7-1041-85EB-89126E252DEB}"/>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6" name="Freeform 115">
                <a:extLst>
                  <a:ext uri="{FF2B5EF4-FFF2-40B4-BE49-F238E27FC236}">
                    <a16:creationId xmlns:a16="http://schemas.microsoft.com/office/drawing/2014/main" id="{209EE9D3-6F69-9C41-90F3-DD2D29A0ADAB}"/>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57" name="Group 256">
              <a:extLst>
                <a:ext uri="{FF2B5EF4-FFF2-40B4-BE49-F238E27FC236}">
                  <a16:creationId xmlns:a16="http://schemas.microsoft.com/office/drawing/2014/main" id="{D2667575-F023-D440-98C4-08644A2A4EAB}"/>
                </a:ext>
              </a:extLst>
            </p:cNvPr>
            <p:cNvGrpSpPr/>
            <p:nvPr/>
          </p:nvGrpSpPr>
          <p:grpSpPr>
            <a:xfrm>
              <a:off x="5820904" y="3471885"/>
              <a:ext cx="476237" cy="698630"/>
              <a:chOff x="3872343" y="2857646"/>
              <a:chExt cx="317988" cy="466542"/>
            </a:xfrm>
            <a:solidFill>
              <a:schemeClr val="bg1">
                <a:lumMod val="75000"/>
              </a:schemeClr>
            </a:solidFill>
          </p:grpSpPr>
          <p:sp>
            <p:nvSpPr>
              <p:cNvPr id="345" name="Freeform 95">
                <a:extLst>
                  <a:ext uri="{FF2B5EF4-FFF2-40B4-BE49-F238E27FC236}">
                    <a16:creationId xmlns:a16="http://schemas.microsoft.com/office/drawing/2014/main" id="{4BEE67A0-D4D5-274C-8925-CCC6785EB69D}"/>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6" name="Freeform 97">
                <a:extLst>
                  <a:ext uri="{FF2B5EF4-FFF2-40B4-BE49-F238E27FC236}">
                    <a16:creationId xmlns:a16="http://schemas.microsoft.com/office/drawing/2014/main" id="{E5298698-EFD3-B64E-AC95-76C94E761BC1}"/>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7" name="Freeform 98">
                <a:extLst>
                  <a:ext uri="{FF2B5EF4-FFF2-40B4-BE49-F238E27FC236}">
                    <a16:creationId xmlns:a16="http://schemas.microsoft.com/office/drawing/2014/main" id="{90474D1A-0718-2040-82C5-9780EC196258}"/>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8" name="Freeform 116">
                <a:extLst>
                  <a:ext uri="{FF2B5EF4-FFF2-40B4-BE49-F238E27FC236}">
                    <a16:creationId xmlns:a16="http://schemas.microsoft.com/office/drawing/2014/main" id="{EC2302E9-531F-A24F-8EFF-CFA89A065D4E}"/>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9" name="Freeform 117">
                <a:extLst>
                  <a:ext uri="{FF2B5EF4-FFF2-40B4-BE49-F238E27FC236}">
                    <a16:creationId xmlns:a16="http://schemas.microsoft.com/office/drawing/2014/main" id="{74849E2A-EA2C-364E-8E67-7E74F356FEE4}"/>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58" name="Freeform 118">
              <a:extLst>
                <a:ext uri="{FF2B5EF4-FFF2-40B4-BE49-F238E27FC236}">
                  <a16:creationId xmlns:a16="http://schemas.microsoft.com/office/drawing/2014/main" id="{2DA95B04-9CB1-E44E-9CA7-173437284450}"/>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9" name="Freeform 119">
              <a:extLst>
                <a:ext uri="{FF2B5EF4-FFF2-40B4-BE49-F238E27FC236}">
                  <a16:creationId xmlns:a16="http://schemas.microsoft.com/office/drawing/2014/main" id="{FD275FE7-20A3-E34C-8A44-AA9149918518}"/>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0" name="Freeform 123">
              <a:extLst>
                <a:ext uri="{FF2B5EF4-FFF2-40B4-BE49-F238E27FC236}">
                  <a16:creationId xmlns:a16="http://schemas.microsoft.com/office/drawing/2014/main" id="{38CF73D8-AFA7-6E4B-912B-79CCD49492E1}"/>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1" name="Freeform 124">
              <a:extLst>
                <a:ext uri="{FF2B5EF4-FFF2-40B4-BE49-F238E27FC236}">
                  <a16:creationId xmlns:a16="http://schemas.microsoft.com/office/drawing/2014/main" id="{CC51575C-CC05-7A45-B447-1FBD8028CC28}"/>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2" name="Freeform 125">
              <a:extLst>
                <a:ext uri="{FF2B5EF4-FFF2-40B4-BE49-F238E27FC236}">
                  <a16:creationId xmlns:a16="http://schemas.microsoft.com/office/drawing/2014/main" id="{36BED85A-72E3-E348-BCC3-C0FDBA7D76F2}"/>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263" name="Freeform 126">
              <a:extLst>
                <a:ext uri="{FF2B5EF4-FFF2-40B4-BE49-F238E27FC236}">
                  <a16:creationId xmlns:a16="http://schemas.microsoft.com/office/drawing/2014/main" id="{87FB1B1A-6A0A-D245-A5F4-AAC48A4754AE}"/>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4" name="Freeform 130">
              <a:extLst>
                <a:ext uri="{FF2B5EF4-FFF2-40B4-BE49-F238E27FC236}">
                  <a16:creationId xmlns:a16="http://schemas.microsoft.com/office/drawing/2014/main" id="{11FA4F44-8C5E-FC4D-9653-A3D83E1E083F}"/>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65" name="Group 264">
              <a:extLst>
                <a:ext uri="{FF2B5EF4-FFF2-40B4-BE49-F238E27FC236}">
                  <a16:creationId xmlns:a16="http://schemas.microsoft.com/office/drawing/2014/main" id="{33CA106C-17C1-1E4A-A356-F405A586EF06}"/>
                </a:ext>
              </a:extLst>
            </p:cNvPr>
            <p:cNvGrpSpPr/>
            <p:nvPr/>
          </p:nvGrpSpPr>
          <p:grpSpPr>
            <a:xfrm>
              <a:off x="6351816" y="2727552"/>
              <a:ext cx="953914" cy="488387"/>
              <a:chOff x="4226838" y="2360583"/>
              <a:chExt cx="636937" cy="326143"/>
            </a:xfrm>
            <a:solidFill>
              <a:schemeClr val="bg1">
                <a:lumMod val="75000"/>
              </a:schemeClr>
            </a:solidFill>
          </p:grpSpPr>
          <p:sp>
            <p:nvSpPr>
              <p:cNvPr id="343" name="Freeform 122">
                <a:extLst>
                  <a:ext uri="{FF2B5EF4-FFF2-40B4-BE49-F238E27FC236}">
                    <a16:creationId xmlns:a16="http://schemas.microsoft.com/office/drawing/2014/main" id="{5C99F415-A2D2-CE41-A42B-DF1A9E73CECE}"/>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4" name="Freeform 132">
                <a:extLst>
                  <a:ext uri="{FF2B5EF4-FFF2-40B4-BE49-F238E27FC236}">
                    <a16:creationId xmlns:a16="http://schemas.microsoft.com/office/drawing/2014/main" id="{F87B8509-936F-2D48-A315-F776F446FBEE}"/>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66" name="Freeform 133">
              <a:extLst>
                <a:ext uri="{FF2B5EF4-FFF2-40B4-BE49-F238E27FC236}">
                  <a16:creationId xmlns:a16="http://schemas.microsoft.com/office/drawing/2014/main" id="{7DA8DA86-69AC-7340-A535-414C05F9B9BF}"/>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67" name="Group 266">
              <a:extLst>
                <a:ext uri="{FF2B5EF4-FFF2-40B4-BE49-F238E27FC236}">
                  <a16:creationId xmlns:a16="http://schemas.microsoft.com/office/drawing/2014/main" id="{8CBD79F0-387B-904D-ADC8-0BFCFB29F924}"/>
                </a:ext>
              </a:extLst>
            </p:cNvPr>
            <p:cNvGrpSpPr/>
            <p:nvPr/>
          </p:nvGrpSpPr>
          <p:grpSpPr>
            <a:xfrm>
              <a:off x="6305775" y="3054014"/>
              <a:ext cx="1079090" cy="446601"/>
              <a:chOff x="4196096" y="2578593"/>
              <a:chExt cx="720518" cy="298238"/>
            </a:xfrm>
            <a:solidFill>
              <a:schemeClr val="bg1">
                <a:lumMod val="75000"/>
              </a:schemeClr>
            </a:solidFill>
          </p:grpSpPr>
          <p:sp>
            <p:nvSpPr>
              <p:cNvPr id="323" name="Freeform 5">
                <a:extLst>
                  <a:ext uri="{FF2B5EF4-FFF2-40B4-BE49-F238E27FC236}">
                    <a16:creationId xmlns:a16="http://schemas.microsoft.com/office/drawing/2014/main" id="{DDF6CCBB-175C-D540-827D-75AD6541B5EA}"/>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4" name="Freeform 55">
                <a:extLst>
                  <a:ext uri="{FF2B5EF4-FFF2-40B4-BE49-F238E27FC236}">
                    <a16:creationId xmlns:a16="http://schemas.microsoft.com/office/drawing/2014/main" id="{BE1B784F-8894-744F-A9E1-93853DB62211}"/>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5" name="Freeform 56">
                <a:extLst>
                  <a:ext uri="{FF2B5EF4-FFF2-40B4-BE49-F238E27FC236}">
                    <a16:creationId xmlns:a16="http://schemas.microsoft.com/office/drawing/2014/main" id="{A4E61FB4-379A-1A47-8A60-ED17A15DB7E5}"/>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6" name="Freeform 57">
                <a:extLst>
                  <a:ext uri="{FF2B5EF4-FFF2-40B4-BE49-F238E27FC236}">
                    <a16:creationId xmlns:a16="http://schemas.microsoft.com/office/drawing/2014/main" id="{DD2CF8E1-DD92-174E-BDE2-CCDAAC10A84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7" name="Freeform 58">
                <a:extLst>
                  <a:ext uri="{FF2B5EF4-FFF2-40B4-BE49-F238E27FC236}">
                    <a16:creationId xmlns:a16="http://schemas.microsoft.com/office/drawing/2014/main" id="{A46342CF-F20A-CF4F-8892-8A248A030E36}"/>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8" name="Freeform 59">
                <a:extLst>
                  <a:ext uri="{FF2B5EF4-FFF2-40B4-BE49-F238E27FC236}">
                    <a16:creationId xmlns:a16="http://schemas.microsoft.com/office/drawing/2014/main" id="{9A2B0150-4EF4-5440-928C-3554FDBCC78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9" name="Freeform 60">
                <a:extLst>
                  <a:ext uri="{FF2B5EF4-FFF2-40B4-BE49-F238E27FC236}">
                    <a16:creationId xmlns:a16="http://schemas.microsoft.com/office/drawing/2014/main" id="{C8A6378B-37FA-9A4E-846E-C0C2AA1263F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0" name="Freeform 61">
                <a:extLst>
                  <a:ext uri="{FF2B5EF4-FFF2-40B4-BE49-F238E27FC236}">
                    <a16:creationId xmlns:a16="http://schemas.microsoft.com/office/drawing/2014/main" id="{6FAA87F7-4065-AB4C-9E57-A65E9857DB0D}"/>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1" name="Freeform 62">
                <a:extLst>
                  <a:ext uri="{FF2B5EF4-FFF2-40B4-BE49-F238E27FC236}">
                    <a16:creationId xmlns:a16="http://schemas.microsoft.com/office/drawing/2014/main" id="{E8CAEE1C-37B0-BB4F-9328-E6C755F13051}"/>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2" name="Freeform 63">
                <a:extLst>
                  <a:ext uri="{FF2B5EF4-FFF2-40B4-BE49-F238E27FC236}">
                    <a16:creationId xmlns:a16="http://schemas.microsoft.com/office/drawing/2014/main" id="{06784B08-DCF1-7840-99B4-F35E8FC0913B}"/>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3" name="Freeform 64">
                <a:extLst>
                  <a:ext uri="{FF2B5EF4-FFF2-40B4-BE49-F238E27FC236}">
                    <a16:creationId xmlns:a16="http://schemas.microsoft.com/office/drawing/2014/main" id="{1B3DD855-5345-DF40-B4D0-C2EF78A62CB8}"/>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4" name="Freeform 65">
                <a:extLst>
                  <a:ext uri="{FF2B5EF4-FFF2-40B4-BE49-F238E27FC236}">
                    <a16:creationId xmlns:a16="http://schemas.microsoft.com/office/drawing/2014/main" id="{EF7D6B13-64EF-1C46-9813-94B61854DB8E}"/>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5" name="Freeform 66">
                <a:extLst>
                  <a:ext uri="{FF2B5EF4-FFF2-40B4-BE49-F238E27FC236}">
                    <a16:creationId xmlns:a16="http://schemas.microsoft.com/office/drawing/2014/main" id="{E94D07AD-3B60-684D-9C70-21CB0BCCD7E8}"/>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6" name="Freeform 120">
                <a:extLst>
                  <a:ext uri="{FF2B5EF4-FFF2-40B4-BE49-F238E27FC236}">
                    <a16:creationId xmlns:a16="http://schemas.microsoft.com/office/drawing/2014/main" id="{B09BA320-BA81-7E40-8180-BD6DF945F446}"/>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337" name="Freeform 134">
                <a:extLst>
                  <a:ext uri="{FF2B5EF4-FFF2-40B4-BE49-F238E27FC236}">
                    <a16:creationId xmlns:a16="http://schemas.microsoft.com/office/drawing/2014/main" id="{E0E303EA-0A6D-8245-9BEF-2AC12C801835}"/>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8" name="Freeform 135">
                <a:extLst>
                  <a:ext uri="{FF2B5EF4-FFF2-40B4-BE49-F238E27FC236}">
                    <a16:creationId xmlns:a16="http://schemas.microsoft.com/office/drawing/2014/main" id="{847BCAFF-1CEB-1540-9B94-ABC299557BAE}"/>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9" name="Freeform 136">
                <a:extLst>
                  <a:ext uri="{FF2B5EF4-FFF2-40B4-BE49-F238E27FC236}">
                    <a16:creationId xmlns:a16="http://schemas.microsoft.com/office/drawing/2014/main" id="{B3DB431F-6401-3544-B028-97610BFC9A1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0" name="Freeform 137">
                <a:extLst>
                  <a:ext uri="{FF2B5EF4-FFF2-40B4-BE49-F238E27FC236}">
                    <a16:creationId xmlns:a16="http://schemas.microsoft.com/office/drawing/2014/main" id="{C97284DC-5DEF-1943-A1E8-8BAE9F3070FA}"/>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1" name="Freeform 138">
                <a:extLst>
                  <a:ext uri="{FF2B5EF4-FFF2-40B4-BE49-F238E27FC236}">
                    <a16:creationId xmlns:a16="http://schemas.microsoft.com/office/drawing/2014/main" id="{07E1B64E-39A7-E44D-B65A-EE8E420C9038}"/>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2" name="Freeform 139">
                <a:extLst>
                  <a:ext uri="{FF2B5EF4-FFF2-40B4-BE49-F238E27FC236}">
                    <a16:creationId xmlns:a16="http://schemas.microsoft.com/office/drawing/2014/main" id="{E210F1E0-5B8E-CD48-A625-F820BBF691F5}"/>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68" name="Group 267">
              <a:extLst>
                <a:ext uri="{FF2B5EF4-FFF2-40B4-BE49-F238E27FC236}">
                  <a16:creationId xmlns:a16="http://schemas.microsoft.com/office/drawing/2014/main" id="{8E17985A-A6F1-2642-B72D-053174097D1A}"/>
                </a:ext>
              </a:extLst>
            </p:cNvPr>
            <p:cNvGrpSpPr/>
            <p:nvPr/>
          </p:nvGrpSpPr>
          <p:grpSpPr>
            <a:xfrm>
              <a:off x="6773380" y="2629613"/>
              <a:ext cx="553933" cy="245500"/>
              <a:chOff x="4508320" y="2295180"/>
              <a:chExt cx="369866" cy="163944"/>
            </a:xfrm>
            <a:solidFill>
              <a:schemeClr val="bg1">
                <a:lumMod val="75000"/>
              </a:schemeClr>
            </a:solidFill>
          </p:grpSpPr>
          <p:sp>
            <p:nvSpPr>
              <p:cNvPr id="316" name="Freeform 127">
                <a:extLst>
                  <a:ext uri="{FF2B5EF4-FFF2-40B4-BE49-F238E27FC236}">
                    <a16:creationId xmlns:a16="http://schemas.microsoft.com/office/drawing/2014/main" id="{C39F6D58-43C6-B842-9398-4755D01BC086}"/>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7" name="Freeform 128">
                <a:extLst>
                  <a:ext uri="{FF2B5EF4-FFF2-40B4-BE49-F238E27FC236}">
                    <a16:creationId xmlns:a16="http://schemas.microsoft.com/office/drawing/2014/main" id="{532C55B6-8204-864A-83D2-B27B7B8D60A9}"/>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8" name="Freeform 129">
                <a:extLst>
                  <a:ext uri="{FF2B5EF4-FFF2-40B4-BE49-F238E27FC236}">
                    <a16:creationId xmlns:a16="http://schemas.microsoft.com/office/drawing/2014/main" id="{D21F768E-3959-5C47-89B4-54846FB12AD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9" name="Freeform 140">
                <a:extLst>
                  <a:ext uri="{FF2B5EF4-FFF2-40B4-BE49-F238E27FC236}">
                    <a16:creationId xmlns:a16="http://schemas.microsoft.com/office/drawing/2014/main" id="{630B1377-7D85-7B46-8699-FDD492DE0576}"/>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0" name="Freeform 141">
                <a:extLst>
                  <a:ext uri="{FF2B5EF4-FFF2-40B4-BE49-F238E27FC236}">
                    <a16:creationId xmlns:a16="http://schemas.microsoft.com/office/drawing/2014/main" id="{7E596FCF-09C7-2E46-B3E5-862AE7418582}"/>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1" name="Freeform 142">
                <a:extLst>
                  <a:ext uri="{FF2B5EF4-FFF2-40B4-BE49-F238E27FC236}">
                    <a16:creationId xmlns:a16="http://schemas.microsoft.com/office/drawing/2014/main" id="{6587ED95-8554-AD45-A6B2-9E886A7E1BCE}"/>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2" name="Freeform 143">
                <a:extLst>
                  <a:ext uri="{FF2B5EF4-FFF2-40B4-BE49-F238E27FC236}">
                    <a16:creationId xmlns:a16="http://schemas.microsoft.com/office/drawing/2014/main" id="{CEBD1962-0BE6-584A-A1D0-65C69099BA08}"/>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69" name="Freeform 145">
              <a:extLst>
                <a:ext uri="{FF2B5EF4-FFF2-40B4-BE49-F238E27FC236}">
                  <a16:creationId xmlns:a16="http://schemas.microsoft.com/office/drawing/2014/main" id="{C85A6101-242A-E143-97E2-E40DE2AC5F85}"/>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0" name="Freeform 146">
              <a:extLst>
                <a:ext uri="{FF2B5EF4-FFF2-40B4-BE49-F238E27FC236}">
                  <a16:creationId xmlns:a16="http://schemas.microsoft.com/office/drawing/2014/main" id="{C64C09E8-ED41-BE4D-80DD-6742C0B0BD59}"/>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1" name="Freeform 148">
              <a:extLst>
                <a:ext uri="{FF2B5EF4-FFF2-40B4-BE49-F238E27FC236}">
                  <a16:creationId xmlns:a16="http://schemas.microsoft.com/office/drawing/2014/main" id="{6FDBDFDB-B70A-4A40-935B-F4DF71203056}"/>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2" name="Freeform 149">
              <a:extLst>
                <a:ext uri="{FF2B5EF4-FFF2-40B4-BE49-F238E27FC236}">
                  <a16:creationId xmlns:a16="http://schemas.microsoft.com/office/drawing/2014/main" id="{EA203886-1E4F-0247-B1F9-23EB4B450D7B}"/>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3" name="Freeform 150">
              <a:extLst>
                <a:ext uri="{FF2B5EF4-FFF2-40B4-BE49-F238E27FC236}">
                  <a16:creationId xmlns:a16="http://schemas.microsoft.com/office/drawing/2014/main" id="{0B018719-57D5-CF43-9B64-B2C6BA817BA4}"/>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4" name="Freeform 151">
              <a:extLst>
                <a:ext uri="{FF2B5EF4-FFF2-40B4-BE49-F238E27FC236}">
                  <a16:creationId xmlns:a16="http://schemas.microsoft.com/office/drawing/2014/main" id="{A65B9CCD-49BD-8342-81FE-7D86E3DF8BA1}"/>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5" name="Freeform 152">
              <a:extLst>
                <a:ext uri="{FF2B5EF4-FFF2-40B4-BE49-F238E27FC236}">
                  <a16:creationId xmlns:a16="http://schemas.microsoft.com/office/drawing/2014/main" id="{1564493F-8250-DE43-A8E7-C41DDDDD00BE}"/>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6" name="Freeform 153">
              <a:extLst>
                <a:ext uri="{FF2B5EF4-FFF2-40B4-BE49-F238E27FC236}">
                  <a16:creationId xmlns:a16="http://schemas.microsoft.com/office/drawing/2014/main" id="{D3A42524-D023-494D-AB3E-BAC84EB4408A}"/>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7" name="Freeform 154">
              <a:extLst>
                <a:ext uri="{FF2B5EF4-FFF2-40B4-BE49-F238E27FC236}">
                  <a16:creationId xmlns:a16="http://schemas.microsoft.com/office/drawing/2014/main" id="{4FCE924A-96F6-1D46-86EA-C1C531DE792F}"/>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78" name="Group 277">
              <a:extLst>
                <a:ext uri="{FF2B5EF4-FFF2-40B4-BE49-F238E27FC236}">
                  <a16:creationId xmlns:a16="http://schemas.microsoft.com/office/drawing/2014/main" id="{584A59E2-AEC9-0C46-9EEB-53C17F310B37}"/>
                </a:ext>
              </a:extLst>
            </p:cNvPr>
            <p:cNvGrpSpPr/>
            <p:nvPr/>
          </p:nvGrpSpPr>
          <p:grpSpPr>
            <a:xfrm>
              <a:off x="1562100" y="2163424"/>
              <a:ext cx="997078" cy="1516091"/>
              <a:chOff x="1028701" y="1983861"/>
              <a:chExt cx="665758" cy="1012439"/>
            </a:xfrm>
            <a:solidFill>
              <a:schemeClr val="bg1">
                <a:lumMod val="75000"/>
              </a:schemeClr>
            </a:solidFill>
          </p:grpSpPr>
          <p:sp>
            <p:nvSpPr>
              <p:cNvPr id="300" name="Freeform 14">
                <a:extLst>
                  <a:ext uri="{FF2B5EF4-FFF2-40B4-BE49-F238E27FC236}">
                    <a16:creationId xmlns:a16="http://schemas.microsoft.com/office/drawing/2014/main" id="{144A6ECE-224A-FC48-A4B6-7B65C90196CC}"/>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1" name="Freeform 309">
                <a:extLst>
                  <a:ext uri="{FF2B5EF4-FFF2-40B4-BE49-F238E27FC236}">
                    <a16:creationId xmlns:a16="http://schemas.microsoft.com/office/drawing/2014/main" id="{F434EB7C-C7B7-094B-B5FD-D297719CC6F5}"/>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2" name="Freeform 310">
                <a:extLst>
                  <a:ext uri="{FF2B5EF4-FFF2-40B4-BE49-F238E27FC236}">
                    <a16:creationId xmlns:a16="http://schemas.microsoft.com/office/drawing/2014/main" id="{A478A355-9634-B14C-8D44-44E2D554318C}"/>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3" name="Freeform 311">
                <a:extLst>
                  <a:ext uri="{FF2B5EF4-FFF2-40B4-BE49-F238E27FC236}">
                    <a16:creationId xmlns:a16="http://schemas.microsoft.com/office/drawing/2014/main" id="{EBDFAD70-5028-EE40-A521-FBC580255EFC}"/>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4" name="Freeform 312">
                <a:extLst>
                  <a:ext uri="{FF2B5EF4-FFF2-40B4-BE49-F238E27FC236}">
                    <a16:creationId xmlns:a16="http://schemas.microsoft.com/office/drawing/2014/main" id="{048043CC-F6CB-D44D-9E38-70BAB134177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5" name="Freeform 313">
                <a:extLst>
                  <a:ext uri="{FF2B5EF4-FFF2-40B4-BE49-F238E27FC236}">
                    <a16:creationId xmlns:a16="http://schemas.microsoft.com/office/drawing/2014/main" id="{45D2D3A6-6D63-DA41-9005-C46ECC8A8647}"/>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6" name="Freeform 314">
                <a:extLst>
                  <a:ext uri="{FF2B5EF4-FFF2-40B4-BE49-F238E27FC236}">
                    <a16:creationId xmlns:a16="http://schemas.microsoft.com/office/drawing/2014/main" id="{F6465982-7630-0C48-8B40-7AD6917271A4}"/>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7" name="Freeform 315">
                <a:extLst>
                  <a:ext uri="{FF2B5EF4-FFF2-40B4-BE49-F238E27FC236}">
                    <a16:creationId xmlns:a16="http://schemas.microsoft.com/office/drawing/2014/main" id="{68101683-75B9-6246-A8EA-9FF128DAEFC7}"/>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8" name="Freeform 316">
                <a:extLst>
                  <a:ext uri="{FF2B5EF4-FFF2-40B4-BE49-F238E27FC236}">
                    <a16:creationId xmlns:a16="http://schemas.microsoft.com/office/drawing/2014/main" id="{4996F0C2-3B6A-5B45-AB03-0BF2386B7CEE}"/>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9" name="Freeform 317">
                <a:extLst>
                  <a:ext uri="{FF2B5EF4-FFF2-40B4-BE49-F238E27FC236}">
                    <a16:creationId xmlns:a16="http://schemas.microsoft.com/office/drawing/2014/main" id="{13022D28-CEDC-F341-8158-834CFB9E0AC5}"/>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0" name="Freeform 318">
                <a:extLst>
                  <a:ext uri="{FF2B5EF4-FFF2-40B4-BE49-F238E27FC236}">
                    <a16:creationId xmlns:a16="http://schemas.microsoft.com/office/drawing/2014/main" id="{B2E4B657-EFAB-0F49-9606-59F3A598E436}"/>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1" name="Freeform 319">
                <a:extLst>
                  <a:ext uri="{FF2B5EF4-FFF2-40B4-BE49-F238E27FC236}">
                    <a16:creationId xmlns:a16="http://schemas.microsoft.com/office/drawing/2014/main" id="{20CFECB5-AB91-5E4D-A66E-35DC0FE37F97}"/>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2" name="Freeform 320">
                <a:extLst>
                  <a:ext uri="{FF2B5EF4-FFF2-40B4-BE49-F238E27FC236}">
                    <a16:creationId xmlns:a16="http://schemas.microsoft.com/office/drawing/2014/main" id="{BB167FFA-0617-4E4D-87E8-DD26EB4A4FDE}"/>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3" name="Freeform 321">
                <a:extLst>
                  <a:ext uri="{FF2B5EF4-FFF2-40B4-BE49-F238E27FC236}">
                    <a16:creationId xmlns:a16="http://schemas.microsoft.com/office/drawing/2014/main" id="{6B1FFAC8-80FD-804D-9B9E-C4E9E32C8ED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4" name="Freeform 322">
                <a:extLst>
                  <a:ext uri="{FF2B5EF4-FFF2-40B4-BE49-F238E27FC236}">
                    <a16:creationId xmlns:a16="http://schemas.microsoft.com/office/drawing/2014/main" id="{3DA356DC-4BCD-4C4C-83EA-B1C6CF6758A9}"/>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5" name="Freeform 323">
                <a:extLst>
                  <a:ext uri="{FF2B5EF4-FFF2-40B4-BE49-F238E27FC236}">
                    <a16:creationId xmlns:a16="http://schemas.microsoft.com/office/drawing/2014/main" id="{A0C80679-8BF5-414B-AEE0-A5CA684DD7F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79" name="Group 278">
              <a:extLst>
                <a:ext uri="{FF2B5EF4-FFF2-40B4-BE49-F238E27FC236}">
                  <a16:creationId xmlns:a16="http://schemas.microsoft.com/office/drawing/2014/main" id="{22A19F2F-87C9-5644-A7DB-D18F9F094C10}"/>
                </a:ext>
              </a:extLst>
            </p:cNvPr>
            <p:cNvGrpSpPr/>
            <p:nvPr/>
          </p:nvGrpSpPr>
          <p:grpSpPr>
            <a:xfrm>
              <a:off x="7230913" y="2378890"/>
              <a:ext cx="162583" cy="338216"/>
              <a:chOff x="4813819" y="2127748"/>
              <a:chExt cx="108558" cy="225859"/>
            </a:xfrm>
            <a:solidFill>
              <a:schemeClr val="bg1">
                <a:lumMod val="75000"/>
              </a:schemeClr>
            </a:solidFill>
          </p:grpSpPr>
          <p:sp>
            <p:nvSpPr>
              <p:cNvPr id="297" name="Freeform 131">
                <a:extLst>
                  <a:ext uri="{FF2B5EF4-FFF2-40B4-BE49-F238E27FC236}">
                    <a16:creationId xmlns:a16="http://schemas.microsoft.com/office/drawing/2014/main" id="{5BD0A412-7AC9-0C4C-B033-A277AC28B205}"/>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8" name="Freeform 324">
                <a:extLst>
                  <a:ext uri="{FF2B5EF4-FFF2-40B4-BE49-F238E27FC236}">
                    <a16:creationId xmlns:a16="http://schemas.microsoft.com/office/drawing/2014/main" id="{35837233-9536-7040-9499-D9C84A63224D}"/>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9" name="Freeform 325">
                <a:extLst>
                  <a:ext uri="{FF2B5EF4-FFF2-40B4-BE49-F238E27FC236}">
                    <a16:creationId xmlns:a16="http://schemas.microsoft.com/office/drawing/2014/main" id="{55FCE6B4-27F0-9E44-ABBE-6591112B7AD6}"/>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0" name="Group 279">
              <a:extLst>
                <a:ext uri="{FF2B5EF4-FFF2-40B4-BE49-F238E27FC236}">
                  <a16:creationId xmlns:a16="http://schemas.microsoft.com/office/drawing/2014/main" id="{665786A1-51F6-8546-9457-EB0E56352F9D}"/>
                </a:ext>
              </a:extLst>
            </p:cNvPr>
            <p:cNvGrpSpPr/>
            <p:nvPr/>
          </p:nvGrpSpPr>
          <p:grpSpPr>
            <a:xfrm>
              <a:off x="6668348" y="1846104"/>
              <a:ext cx="919384" cy="621584"/>
              <a:chOff x="4438189" y="1771956"/>
              <a:chExt cx="613881" cy="415091"/>
            </a:xfrm>
            <a:solidFill>
              <a:schemeClr val="bg1">
                <a:lumMod val="75000"/>
              </a:schemeClr>
            </a:solidFill>
          </p:grpSpPr>
          <p:sp>
            <p:nvSpPr>
              <p:cNvPr id="295" name="Freeform 326">
                <a:extLst>
                  <a:ext uri="{FF2B5EF4-FFF2-40B4-BE49-F238E27FC236}">
                    <a16:creationId xmlns:a16="http://schemas.microsoft.com/office/drawing/2014/main" id="{DC4E01D5-5ACB-9240-B4C4-E41473A38144}"/>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6" name="Freeform 329">
                <a:extLst>
                  <a:ext uri="{FF2B5EF4-FFF2-40B4-BE49-F238E27FC236}">
                    <a16:creationId xmlns:a16="http://schemas.microsoft.com/office/drawing/2014/main" id="{21B56A46-40BE-BE47-BBB6-1CA16AFB7DC7}"/>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1" name="Group 280">
              <a:extLst>
                <a:ext uri="{FF2B5EF4-FFF2-40B4-BE49-F238E27FC236}">
                  <a16:creationId xmlns:a16="http://schemas.microsoft.com/office/drawing/2014/main" id="{B1D221F2-1A98-4E45-9A70-B04943837AA1}"/>
                </a:ext>
              </a:extLst>
            </p:cNvPr>
            <p:cNvGrpSpPr/>
            <p:nvPr/>
          </p:nvGrpSpPr>
          <p:grpSpPr>
            <a:xfrm>
              <a:off x="7371914" y="2069403"/>
              <a:ext cx="427319" cy="211550"/>
              <a:chOff x="4907967" y="1921074"/>
              <a:chExt cx="285325" cy="141272"/>
            </a:xfrm>
            <a:solidFill>
              <a:schemeClr val="bg1">
                <a:lumMod val="75000"/>
              </a:schemeClr>
            </a:solidFill>
          </p:grpSpPr>
          <p:sp>
            <p:nvSpPr>
              <p:cNvPr id="288" name="Freeform 144">
                <a:extLst>
                  <a:ext uri="{FF2B5EF4-FFF2-40B4-BE49-F238E27FC236}">
                    <a16:creationId xmlns:a16="http://schemas.microsoft.com/office/drawing/2014/main" id="{6EBAD433-A08A-E149-BE8A-A1372E5116E3}"/>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9" name="Freeform 330">
                <a:extLst>
                  <a:ext uri="{FF2B5EF4-FFF2-40B4-BE49-F238E27FC236}">
                    <a16:creationId xmlns:a16="http://schemas.microsoft.com/office/drawing/2014/main" id="{8CA0CD4F-6663-494C-A151-60D18BE90193}"/>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0" name="Freeform 331">
                <a:extLst>
                  <a:ext uri="{FF2B5EF4-FFF2-40B4-BE49-F238E27FC236}">
                    <a16:creationId xmlns:a16="http://schemas.microsoft.com/office/drawing/2014/main" id="{A7C3D3DB-32C1-EF4A-A0D6-4A7333C048B0}"/>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1" name="Freeform 332">
                <a:extLst>
                  <a:ext uri="{FF2B5EF4-FFF2-40B4-BE49-F238E27FC236}">
                    <a16:creationId xmlns:a16="http://schemas.microsoft.com/office/drawing/2014/main" id="{155F20FE-8142-694B-BA50-D5C0F100F0AE}"/>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2" name="Freeform 333">
                <a:extLst>
                  <a:ext uri="{FF2B5EF4-FFF2-40B4-BE49-F238E27FC236}">
                    <a16:creationId xmlns:a16="http://schemas.microsoft.com/office/drawing/2014/main" id="{1F7AFF6D-45D1-8D4B-96E2-3271E32C23A2}"/>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3" name="Freeform 334">
                <a:extLst>
                  <a:ext uri="{FF2B5EF4-FFF2-40B4-BE49-F238E27FC236}">
                    <a16:creationId xmlns:a16="http://schemas.microsoft.com/office/drawing/2014/main" id="{A6763711-C9C2-CC4E-9C03-1035DB0FBAE3}"/>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4" name="Freeform 335">
                <a:extLst>
                  <a:ext uri="{FF2B5EF4-FFF2-40B4-BE49-F238E27FC236}">
                    <a16:creationId xmlns:a16="http://schemas.microsoft.com/office/drawing/2014/main" id="{DAD3035A-853C-8243-824D-B27D238FB67E}"/>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2" name="Group 281">
              <a:extLst>
                <a:ext uri="{FF2B5EF4-FFF2-40B4-BE49-F238E27FC236}">
                  <a16:creationId xmlns:a16="http://schemas.microsoft.com/office/drawing/2014/main" id="{9D4DED8C-43B7-9A4A-863A-B0AD2D231D3D}"/>
                </a:ext>
              </a:extLst>
            </p:cNvPr>
            <p:cNvGrpSpPr/>
            <p:nvPr/>
          </p:nvGrpSpPr>
          <p:grpSpPr>
            <a:xfrm>
              <a:off x="7507160" y="1396890"/>
              <a:ext cx="480554" cy="643784"/>
              <a:chOff x="4998272" y="1471973"/>
              <a:chExt cx="320870" cy="429916"/>
            </a:xfrm>
            <a:solidFill>
              <a:schemeClr val="bg1">
                <a:lumMod val="75000"/>
              </a:schemeClr>
            </a:solidFill>
          </p:grpSpPr>
          <p:sp>
            <p:nvSpPr>
              <p:cNvPr id="283" name="Freeform 147">
                <a:extLst>
                  <a:ext uri="{FF2B5EF4-FFF2-40B4-BE49-F238E27FC236}">
                    <a16:creationId xmlns:a16="http://schemas.microsoft.com/office/drawing/2014/main" id="{2807AA3E-EB85-A543-B757-3C0AB19DB72A}"/>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4" name="Freeform 336">
                <a:extLst>
                  <a:ext uri="{FF2B5EF4-FFF2-40B4-BE49-F238E27FC236}">
                    <a16:creationId xmlns:a16="http://schemas.microsoft.com/office/drawing/2014/main" id="{92B789A3-0131-E14E-94CD-0EAA94EB268F}"/>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5" name="Freeform 337">
                <a:extLst>
                  <a:ext uri="{FF2B5EF4-FFF2-40B4-BE49-F238E27FC236}">
                    <a16:creationId xmlns:a16="http://schemas.microsoft.com/office/drawing/2014/main" id="{7B6C8033-821A-1441-B582-48A7C94487FF}"/>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6" name="Freeform 338">
                <a:extLst>
                  <a:ext uri="{FF2B5EF4-FFF2-40B4-BE49-F238E27FC236}">
                    <a16:creationId xmlns:a16="http://schemas.microsoft.com/office/drawing/2014/main" id="{90D51E75-1912-664F-9381-04E6994A3403}"/>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7" name="Freeform 339">
                <a:extLst>
                  <a:ext uri="{FF2B5EF4-FFF2-40B4-BE49-F238E27FC236}">
                    <a16:creationId xmlns:a16="http://schemas.microsoft.com/office/drawing/2014/main" id="{1B37DEB6-A95A-1E40-B6DD-59BB39A1AE93}"/>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06" name="Freeform 122">
              <a:extLst>
                <a:ext uri="{FF2B5EF4-FFF2-40B4-BE49-F238E27FC236}">
                  <a16:creationId xmlns:a16="http://schemas.microsoft.com/office/drawing/2014/main" id="{139C4F90-45BE-3D4E-AAFB-943BDCEB0C31}"/>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207" name="Freeform 14">
              <a:extLst>
                <a:ext uri="{FF2B5EF4-FFF2-40B4-BE49-F238E27FC236}">
                  <a16:creationId xmlns:a16="http://schemas.microsoft.com/office/drawing/2014/main" id="{63F84488-8EEE-A740-A0E2-EF4AC8B7B447}"/>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400" name="Freeform 40">
              <a:extLst>
                <a:ext uri="{FF2B5EF4-FFF2-40B4-BE49-F238E27FC236}">
                  <a16:creationId xmlns:a16="http://schemas.microsoft.com/office/drawing/2014/main" id="{CAB89803-AB75-CC4E-9A3E-CD10F2B6BFE7}"/>
                </a:ext>
              </a:extLst>
            </p:cNvPr>
            <p:cNvSpPr>
              <a:spLocks noChangeArrowheads="1"/>
            </p:cNvSpPr>
            <p:nvPr/>
          </p:nvSpPr>
          <p:spPr bwMode="auto">
            <a:xfrm>
              <a:off x="2015868" y="4133898"/>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sz="1980">
                <a:cs typeface="Arial Unicode MS" charset="0"/>
              </a:endParaRPr>
            </a:p>
          </p:txBody>
        </p:sp>
        <p:sp>
          <p:nvSpPr>
            <p:cNvPr id="401" name="Freeform 51">
              <a:extLst>
                <a:ext uri="{FF2B5EF4-FFF2-40B4-BE49-F238E27FC236}">
                  <a16:creationId xmlns:a16="http://schemas.microsoft.com/office/drawing/2014/main" id="{9D94C576-50E8-8D48-B2D3-17E945496952}"/>
                </a:ext>
              </a:extLst>
            </p:cNvPr>
            <p:cNvSpPr>
              <a:spLocks noChangeArrowheads="1"/>
            </p:cNvSpPr>
            <p:nvPr/>
          </p:nvSpPr>
          <p:spPr bwMode="auto">
            <a:xfrm>
              <a:off x="88025" y="3617852"/>
              <a:ext cx="1768812" cy="954525"/>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sz="1980">
                <a:cs typeface="Arial Unicode MS" charset="0"/>
              </a:endParaRPr>
            </a:p>
          </p:txBody>
        </p:sp>
      </p:grpSp>
    </p:spTree>
    <p:extLst>
      <p:ext uri="{BB962C8B-B14F-4D97-AF65-F5344CB8AC3E}">
        <p14:creationId xmlns:p14="http://schemas.microsoft.com/office/powerpoint/2010/main" val="3658298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2584451" y="1880730"/>
            <a:ext cx="4875530" cy="3587609"/>
          </a:xfrm>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pic>
        <p:nvPicPr>
          <p:cNvPr id="4" name="Picture 3">
            <a:extLst>
              <a:ext uri="{FF2B5EF4-FFF2-40B4-BE49-F238E27FC236}">
                <a16:creationId xmlns:a16="http://schemas.microsoft.com/office/drawing/2014/main" id="{4E386807-5D7F-8D47-A331-3DFF2F6D4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8461" y="1445420"/>
            <a:ext cx="6761480" cy="4788747"/>
          </a:xfrm>
          <a:prstGeom prst="rect">
            <a:avLst/>
          </a:prstGeom>
        </p:spPr>
      </p:pic>
    </p:spTree>
    <p:extLst>
      <p:ext uri="{BB962C8B-B14F-4D97-AF65-F5344CB8AC3E}">
        <p14:creationId xmlns:p14="http://schemas.microsoft.com/office/powerpoint/2010/main" val="2317913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and Holding Pho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01038A-F8D7-A24E-A4CA-B3CEFA8004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7619" y="0"/>
            <a:ext cx="4990782" cy="6400800"/>
          </a:xfrm>
          <a:prstGeom prst="rect">
            <a:avLst/>
          </a:prstGeom>
        </p:spPr>
      </p:pic>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7" name="Picture Placeholder 9">
            <a:extLst>
              <a:ext uri="{FF2B5EF4-FFF2-40B4-BE49-F238E27FC236}">
                <a16:creationId xmlns:a16="http://schemas.microsoft.com/office/drawing/2014/main" id="{FFA427BC-F02A-CA4F-A330-9829420DE73B}"/>
              </a:ext>
            </a:extLst>
          </p:cNvPr>
          <p:cNvSpPr>
            <a:spLocks noGrp="1"/>
          </p:cNvSpPr>
          <p:nvPr>
            <p:ph type="pic" sz="quarter" idx="16"/>
          </p:nvPr>
        </p:nvSpPr>
        <p:spPr>
          <a:xfrm>
            <a:off x="6668686" y="637893"/>
            <a:ext cx="1837847" cy="4509840"/>
          </a:xfrm>
          <a:prstGeom prst="roundRect">
            <a:avLst>
              <a:gd name="adj" fmla="val 11159"/>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342219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lvl1pPr>
              <a:defRPr>
                <a:solidFill>
                  <a:srgbClr val="ED1B2E"/>
                </a:solidFill>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
        <p:nvSpPr>
          <p:cNvPr id="4" name="Chart Placeholder 3">
            <a:extLst>
              <a:ext uri="{FF2B5EF4-FFF2-40B4-BE49-F238E27FC236}">
                <a16:creationId xmlns:a16="http://schemas.microsoft.com/office/drawing/2014/main" id="{798E4DBE-B331-4249-89B9-91F2FD4D0018}"/>
              </a:ext>
            </a:extLst>
          </p:cNvPr>
          <p:cNvSpPr>
            <a:spLocks noGrp="1"/>
          </p:cNvSpPr>
          <p:nvPr>
            <p:ph type="chart" sz="quarter" idx="16"/>
          </p:nvPr>
        </p:nvSpPr>
        <p:spPr>
          <a:xfrm>
            <a:off x="963930" y="1928142"/>
            <a:ext cx="7962900" cy="3508587"/>
          </a:xfrm>
        </p:spPr>
        <p:txBody>
          <a:bodyPr/>
          <a:lstStyle>
            <a:lvl1pPr>
              <a:defRPr>
                <a:solidFill>
                  <a:sysClr val="windowText" lastClr="000000"/>
                </a:solidFill>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2967543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0058400"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D9222A"/>
                </a:solidFill>
              </a:defRPr>
            </a:lvl1pPr>
          </a:lstStyle>
          <a:p>
            <a:pPr lvl="0"/>
            <a:r>
              <a:rPr lang="en-US" dirty="0"/>
              <a:t>Click to edit Master text styles</a:t>
            </a:r>
          </a:p>
        </p:txBody>
      </p:sp>
    </p:spTree>
    <p:extLst>
      <p:ext uri="{BB962C8B-B14F-4D97-AF65-F5344CB8AC3E}">
        <p14:creationId xmlns:p14="http://schemas.microsoft.com/office/powerpoint/2010/main" val="53688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 with 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A594102-7208-4640-845D-A67F51D27146}"/>
              </a:ext>
            </a:extLst>
          </p:cNvPr>
          <p:cNvSpPr>
            <a:spLocks noGrp="1"/>
          </p:cNvSpPr>
          <p:nvPr>
            <p:ph type="pic" sz="quarter" idx="10" hasCustomPrompt="1"/>
          </p:nvPr>
        </p:nvSpPr>
        <p:spPr>
          <a:xfrm>
            <a:off x="787400" y="2155681"/>
            <a:ext cx="1085850" cy="1227137"/>
          </a:xfrm>
        </p:spPr>
        <p:txBody>
          <a:bodyPr>
            <a:normAutofit/>
          </a:bodyPr>
          <a:lstStyle>
            <a:lvl1pPr marL="0" indent="0">
              <a:buNone/>
              <a:defRPr sz="1500"/>
            </a:lvl1pPr>
          </a:lstStyle>
          <a:p>
            <a:r>
              <a:rPr lang="en-US"/>
              <a:t>Click to add headshot</a:t>
            </a:r>
          </a:p>
        </p:txBody>
      </p:sp>
      <p:sp>
        <p:nvSpPr>
          <p:cNvPr id="8" name="Text Placeholder 7">
            <a:extLst>
              <a:ext uri="{FF2B5EF4-FFF2-40B4-BE49-F238E27FC236}">
                <a16:creationId xmlns:a16="http://schemas.microsoft.com/office/drawing/2014/main" id="{DCD96B79-B4DE-2343-B520-C5EF60F1FEC5}"/>
              </a:ext>
            </a:extLst>
          </p:cNvPr>
          <p:cNvSpPr>
            <a:spLocks noGrp="1"/>
          </p:cNvSpPr>
          <p:nvPr>
            <p:ph type="body" sz="quarter" idx="11" hasCustomPrompt="1"/>
          </p:nvPr>
        </p:nvSpPr>
        <p:spPr>
          <a:xfrm>
            <a:off x="2272591" y="2155681"/>
            <a:ext cx="6908353" cy="1636594"/>
          </a:xfrm>
        </p:spPr>
        <p:txBody>
          <a:bodyPr>
            <a:noAutofit/>
          </a:bodyPr>
          <a:lstStyle>
            <a:lvl1pPr marL="182880" indent="-182880">
              <a:buNone/>
              <a:defRPr sz="3000">
                <a:latin typeface="Georgia" panose="02040502050405020303" pitchFamily="18" charset="0"/>
              </a:defRPr>
            </a:lvl1pPr>
            <a:lvl2pPr marL="377190" indent="0">
              <a:buNone/>
              <a:defRPr sz="2000">
                <a:latin typeface="Georgia" panose="02040502050405020303" pitchFamily="18" charset="0"/>
              </a:defRPr>
            </a:lvl2pPr>
            <a:lvl3pPr marL="754380" indent="0">
              <a:buNone/>
              <a:defRPr sz="2000">
                <a:latin typeface="Georgia" panose="02040502050405020303" pitchFamily="18" charset="0"/>
              </a:defRPr>
            </a:lvl3pPr>
            <a:lvl4pPr marL="1131570" indent="0">
              <a:buNone/>
              <a:defRPr sz="2000">
                <a:latin typeface="Georgia" panose="02040502050405020303" pitchFamily="18" charset="0"/>
              </a:defRPr>
            </a:lvl4pPr>
            <a:lvl5pPr marL="1508760" indent="0">
              <a:buNone/>
              <a:defRPr sz="2000">
                <a:latin typeface="Georgia" panose="02040502050405020303" pitchFamily="18" charset="0"/>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7EF8FFE-C544-374E-A17E-D765B257E086}"/>
              </a:ext>
            </a:extLst>
          </p:cNvPr>
          <p:cNvSpPr>
            <a:spLocks noGrp="1"/>
          </p:cNvSpPr>
          <p:nvPr>
            <p:ph type="body" sz="quarter" idx="12"/>
          </p:nvPr>
        </p:nvSpPr>
        <p:spPr>
          <a:xfrm>
            <a:off x="2447793" y="3869907"/>
            <a:ext cx="6724013" cy="582613"/>
          </a:xfrm>
        </p:spPr>
        <p:txBody>
          <a:bodyPr>
            <a:noAutofit/>
          </a:bodyPr>
          <a:lstStyle>
            <a:lvl1pPr marL="0" indent="0">
              <a:buNone/>
              <a:defRPr sz="1200"/>
            </a:lvl1pPr>
            <a:lvl2pPr marL="377190" indent="0">
              <a:buNone/>
              <a:defRPr sz="1200"/>
            </a:lvl2pPr>
            <a:lvl3pPr marL="754380" indent="0">
              <a:buNone/>
              <a:defRPr sz="1200"/>
            </a:lvl3pPr>
            <a:lvl4pPr marL="1131570" indent="0">
              <a:buNone/>
              <a:defRPr sz="1200"/>
            </a:lvl4pPr>
            <a:lvl5pPr marL="1508760" indent="0">
              <a:buNone/>
              <a:defRPr sz="1200"/>
            </a:lvl5pPr>
          </a:lstStyle>
          <a:p>
            <a:pPr lvl="0"/>
            <a:r>
              <a:rPr lang="en-US"/>
              <a:t>Click to edit Master text styles</a:t>
            </a:r>
          </a:p>
        </p:txBody>
      </p:sp>
    </p:spTree>
    <p:extLst>
      <p:ext uri="{BB962C8B-B14F-4D97-AF65-F5344CB8AC3E}">
        <p14:creationId xmlns:p14="http://schemas.microsoft.com/office/powerpoint/2010/main" val="3179496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46227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16476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04776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67182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33734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p:nvPicPr>
        <p:blipFill>
          <a:blip r:embed="rId2"/>
          <a:stretch>
            <a:fillRect/>
          </a:stretch>
        </p:blipFill>
        <p:spPr>
          <a:xfrm>
            <a:off x="0" y="0"/>
            <a:ext cx="10058400"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45234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38135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vider or Call Out Slide 7">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39BDE1C7-F851-DA46-BC78-06A9312A798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37146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vider or Call Out Slide 8">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5ACCFE76-CE54-044D-B37E-84D261CDC5E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2996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vider or Call Out Slide 9">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AC9B0B99-0238-ED49-9184-976A046FC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10058400" cy="640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769611"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388396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58400" cy="64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D9222A"/>
                </a:solidFill>
              </a:defRPr>
            </a:lvl1pPr>
          </a:lstStyle>
          <a:p>
            <a:pPr lvl="0"/>
            <a:r>
              <a:rPr lang="en-US" dirty="0"/>
              <a:t>Click to edit Master text styles</a:t>
            </a:r>
          </a:p>
        </p:txBody>
      </p:sp>
    </p:spTree>
    <p:extLst>
      <p:ext uri="{BB962C8B-B14F-4D97-AF65-F5344CB8AC3E}">
        <p14:creationId xmlns:p14="http://schemas.microsoft.com/office/powerpoint/2010/main" val="551283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0058399" cy="6400800"/>
          </a:xfrm>
          <a:prstGeom prst="rect">
            <a:avLst/>
          </a:prstGeom>
        </p:spPr>
      </p:pic>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rgbClr val="D9222A"/>
                </a:solidFill>
              </a:defRPr>
            </a:lvl1pPr>
          </a:lstStyle>
          <a:p>
            <a:pPr lvl="0"/>
            <a:r>
              <a:rPr lang="en-US" dirty="0"/>
              <a:t>Click to edit Master text styles</a:t>
            </a:r>
          </a:p>
        </p:txBody>
      </p:sp>
    </p:spTree>
    <p:extLst>
      <p:ext uri="{BB962C8B-B14F-4D97-AF65-F5344CB8AC3E}">
        <p14:creationId xmlns:p14="http://schemas.microsoft.com/office/powerpoint/2010/main" val="388749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Thank You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3E6E03-B8FF-C24A-958B-44156F47F2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0544" y="2821941"/>
            <a:ext cx="2284150" cy="1039000"/>
          </a:xfrm>
          <a:prstGeom prst="rect">
            <a:avLst/>
          </a:prstGeom>
        </p:spPr>
      </p:pic>
      <p:pic>
        <p:nvPicPr>
          <p:cNvPr id="8" name="Picture 7">
            <a:extLst>
              <a:ext uri="{FF2B5EF4-FFF2-40B4-BE49-F238E27FC236}">
                <a16:creationId xmlns:a16="http://schemas.microsoft.com/office/drawing/2014/main" id="{38E35019-BEC8-BA41-B368-F9853291378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1769" t="20923" r="36461" b="24239"/>
          <a:stretch/>
        </p:blipFill>
        <p:spPr>
          <a:xfrm>
            <a:off x="1218040" y="1834188"/>
            <a:ext cx="4733779" cy="2820573"/>
          </a:xfrm>
          <a:prstGeom prst="rect">
            <a:avLst/>
          </a:prstGeom>
        </p:spPr>
      </p:pic>
      <p:sp>
        <p:nvSpPr>
          <p:cNvPr id="2" name="Rectangle 1">
            <a:extLst>
              <a:ext uri="{FF2B5EF4-FFF2-40B4-BE49-F238E27FC236}">
                <a16:creationId xmlns:a16="http://schemas.microsoft.com/office/drawing/2014/main" id="{6703339C-3728-5248-BAB9-CE4BE33313B6}"/>
              </a:ext>
            </a:extLst>
          </p:cNvPr>
          <p:cNvSpPr/>
          <p:nvPr userDrawn="1"/>
        </p:nvSpPr>
        <p:spPr>
          <a:xfrm>
            <a:off x="279400" y="5702300"/>
            <a:ext cx="267970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803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ivider or Call Out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F459A-4AA9-4C42-B35D-9A847050130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0058400" cy="6400800"/>
          </a:xfrm>
          <a:prstGeom prst="rect">
            <a:avLst/>
          </a:prstGeom>
        </p:spPr>
      </p:pic>
      <p:sp>
        <p:nvSpPr>
          <p:cNvPr id="9" name="Text Placeholder 3"/>
          <p:cNvSpPr>
            <a:spLocks noGrp="1"/>
          </p:cNvSpPr>
          <p:nvPr>
            <p:ph type="body" sz="quarter" idx="10"/>
          </p:nvPr>
        </p:nvSpPr>
        <p:spPr>
          <a:xfrm>
            <a:off x="5775997" y="934436"/>
            <a:ext cx="3995420" cy="3759484"/>
          </a:xfrm>
        </p:spPr>
        <p:txBody>
          <a:bodyPr anchor="ctr">
            <a:noAutofit/>
          </a:bodyPr>
          <a:lstStyle>
            <a:lvl1pPr marL="0" indent="0" algn="l">
              <a:lnSpc>
                <a:spcPct val="100000"/>
              </a:lnSpc>
              <a:spcAft>
                <a:spcPts val="660"/>
              </a:spcAft>
              <a:buNone/>
              <a:defRPr sz="352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1592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0" y="0"/>
            <a:ext cx="10058400" cy="6417869"/>
          </a:xfrm>
        </p:spPr>
        <p:txBody>
          <a:bodyPr/>
          <a:lstStyle>
            <a:lvl1pPr marL="0" indent="0">
              <a:buNone/>
              <a:defRPr/>
            </a:lvl1pPr>
          </a:lstStyle>
          <a:p>
            <a:r>
              <a:rPr lang="en-US"/>
              <a:t>Click icon to add picture</a:t>
            </a:r>
          </a:p>
        </p:txBody>
      </p:sp>
      <p:sp>
        <p:nvSpPr>
          <p:cNvPr id="9" name="Text Placeholder 3"/>
          <p:cNvSpPr>
            <a:spLocks noGrp="1"/>
          </p:cNvSpPr>
          <p:nvPr>
            <p:ph type="body" sz="quarter" idx="10"/>
          </p:nvPr>
        </p:nvSpPr>
        <p:spPr>
          <a:xfrm>
            <a:off x="516891" y="934436"/>
            <a:ext cx="3995420" cy="3759484"/>
          </a:xfrm>
        </p:spPr>
        <p:txBody>
          <a:bodyPr anchor="ctr">
            <a:noAutofit/>
          </a:bodyPr>
          <a:lstStyle>
            <a:lvl1pPr marL="0" indent="0" algn="l">
              <a:lnSpc>
                <a:spcPct val="100000"/>
              </a:lnSpc>
              <a:spcAft>
                <a:spcPts val="660"/>
              </a:spcAft>
              <a:buNone/>
              <a:defRPr sz="352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865342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159111" y="2743642"/>
            <a:ext cx="7768916" cy="2582456"/>
          </a:xfrm>
          <a:prstGeom prst="rect">
            <a:avLst/>
          </a:prstGeom>
        </p:spPr>
        <p:txBody>
          <a:bodyPr wrap="square" lIns="0" rIns="0" anchor="t">
            <a:noAutofit/>
          </a:bodyPr>
          <a:lstStyle>
            <a:lvl1pPr algn="ctr">
              <a:defRPr sz="3190" b="1">
                <a:solidFill>
                  <a:srgbClr val="D9222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FBD1CB92-000E-6E49-9A59-433553F5A7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9772" y="1264346"/>
            <a:ext cx="1307592" cy="1479296"/>
          </a:xfrm>
          <a:prstGeom prst="rect">
            <a:avLst/>
          </a:prstGeom>
        </p:spPr>
      </p:pic>
    </p:spTree>
    <p:extLst>
      <p:ext uri="{BB962C8B-B14F-4D97-AF65-F5344CB8AC3E}">
        <p14:creationId xmlns:p14="http://schemas.microsoft.com/office/powerpoint/2010/main" val="3892956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3 Photo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5" name="Picture Placeholder 4">
            <a:extLst>
              <a:ext uri="{FF2B5EF4-FFF2-40B4-BE49-F238E27FC236}">
                <a16:creationId xmlns:a16="http://schemas.microsoft.com/office/drawing/2014/main" id="{E2EF795A-8CC1-A246-A40F-109F2A429EF7}"/>
              </a:ext>
            </a:extLst>
          </p:cNvPr>
          <p:cNvSpPr>
            <a:spLocks noGrp="1"/>
          </p:cNvSpPr>
          <p:nvPr>
            <p:ph type="pic" sz="quarter" idx="11"/>
          </p:nvPr>
        </p:nvSpPr>
        <p:spPr>
          <a:xfrm>
            <a:off x="0" y="0"/>
            <a:ext cx="3349447" cy="3208934"/>
          </a:xfrm>
        </p:spPr>
        <p:txBody>
          <a:bodyPr/>
          <a:lstStyle/>
          <a:p>
            <a:r>
              <a:rPr lang="en-US"/>
              <a:t>Click icon to add picture</a:t>
            </a:r>
          </a:p>
        </p:txBody>
      </p:sp>
      <p:sp>
        <p:nvSpPr>
          <p:cNvPr id="6" name="Picture Placeholder 4">
            <a:extLst>
              <a:ext uri="{FF2B5EF4-FFF2-40B4-BE49-F238E27FC236}">
                <a16:creationId xmlns:a16="http://schemas.microsoft.com/office/drawing/2014/main" id="{AB9BDECC-4FFE-4C46-9A25-B266B71C7822}"/>
              </a:ext>
            </a:extLst>
          </p:cNvPr>
          <p:cNvSpPr>
            <a:spLocks noGrp="1"/>
          </p:cNvSpPr>
          <p:nvPr>
            <p:ph type="pic" sz="quarter" idx="12"/>
          </p:nvPr>
        </p:nvSpPr>
        <p:spPr>
          <a:xfrm>
            <a:off x="3349447" y="3208935"/>
            <a:ext cx="3349447" cy="3213541"/>
          </a:xfrm>
        </p:spPr>
        <p:txBody>
          <a:bodyPr/>
          <a:lstStyle/>
          <a:p>
            <a:r>
              <a:rPr lang="en-US"/>
              <a:t>Click icon to add picture</a:t>
            </a:r>
          </a:p>
        </p:txBody>
      </p:sp>
      <p:sp>
        <p:nvSpPr>
          <p:cNvPr id="7" name="Picture Placeholder 4">
            <a:extLst>
              <a:ext uri="{FF2B5EF4-FFF2-40B4-BE49-F238E27FC236}">
                <a16:creationId xmlns:a16="http://schemas.microsoft.com/office/drawing/2014/main" id="{06225710-6005-BA48-90CB-E8414CD6AE49}"/>
              </a:ext>
            </a:extLst>
          </p:cNvPr>
          <p:cNvSpPr>
            <a:spLocks noGrp="1"/>
          </p:cNvSpPr>
          <p:nvPr>
            <p:ph type="pic" sz="quarter" idx="13"/>
          </p:nvPr>
        </p:nvSpPr>
        <p:spPr>
          <a:xfrm>
            <a:off x="6698894" y="0"/>
            <a:ext cx="3369564" cy="3208934"/>
          </a:xfrm>
        </p:spPr>
        <p:txBody>
          <a:bodyPr/>
          <a:lstStyle/>
          <a:p>
            <a:r>
              <a:rPr lang="en-US"/>
              <a:t>Click icon to add picture</a:t>
            </a:r>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D9222A"/>
                </a:solidFill>
              </a:defRPr>
            </a:lvl1pPr>
          </a:lstStyle>
          <a:p>
            <a:pPr lvl="0"/>
            <a:r>
              <a:rPr lang="en-US" dirty="0"/>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D9222A"/>
                </a:solidFill>
              </a:defRPr>
            </a:lvl1pPr>
          </a:lstStyle>
          <a:p>
            <a:pPr lvl="0"/>
            <a:r>
              <a:rPr lang="en-US" dirty="0"/>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D9222A"/>
                </a:solidFill>
              </a:defRPr>
            </a:lvl1pPr>
          </a:lstStyle>
          <a:p>
            <a:pPr lvl="0"/>
            <a:r>
              <a:rPr lang="en-US" dirty="0"/>
              <a:t>XXX</a:t>
            </a:r>
          </a:p>
        </p:txBody>
      </p:sp>
    </p:spTree>
    <p:extLst>
      <p:ext uri="{BB962C8B-B14F-4D97-AF65-F5344CB8AC3E}">
        <p14:creationId xmlns:p14="http://schemas.microsoft.com/office/powerpoint/2010/main" val="378687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Photos with Stats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D9222A"/>
                </a:solidFill>
              </a:defRPr>
            </a:lvl1pPr>
          </a:lstStyle>
          <a:p>
            <a:pPr lvl="0"/>
            <a:r>
              <a:rPr lang="en-US" dirty="0"/>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D9222A"/>
                </a:solidFill>
              </a:defRPr>
            </a:lvl1pPr>
          </a:lstStyle>
          <a:p>
            <a:pPr lvl="0"/>
            <a:r>
              <a:rPr lang="en-US" dirty="0"/>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D9222A"/>
                </a:solidFill>
              </a:defRPr>
            </a:lvl1pPr>
          </a:lstStyle>
          <a:p>
            <a:pPr lvl="0"/>
            <a:r>
              <a:rPr lang="en-US" dirty="0"/>
              <a:t>XXX</a:t>
            </a:r>
          </a:p>
        </p:txBody>
      </p:sp>
      <p:pic>
        <p:nvPicPr>
          <p:cNvPr id="14" name="Picture Placeholder 6">
            <a:extLst>
              <a:ext uri="{FF2B5EF4-FFF2-40B4-BE49-F238E27FC236}">
                <a16:creationId xmlns:a16="http://schemas.microsoft.com/office/drawing/2014/main" id="{32A63B04-970B-C54E-A665-EC6EB2D6EA6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349447"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8">
            <a:extLst>
              <a:ext uri="{FF2B5EF4-FFF2-40B4-BE49-F238E27FC236}">
                <a16:creationId xmlns:a16="http://schemas.microsoft.com/office/drawing/2014/main" id="{17390DE6-9430-9048-AAE6-C19777B1EB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49447" y="3208935"/>
            <a:ext cx="3349447" cy="3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20">
            <a:extLst>
              <a:ext uri="{FF2B5EF4-FFF2-40B4-BE49-F238E27FC236}">
                <a16:creationId xmlns:a16="http://schemas.microsoft.com/office/drawing/2014/main" id="{E03CB064-4460-DB44-B36E-C3AC146199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98894" y="0"/>
            <a:ext cx="3369564"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511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Photos with Stats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5A89E34D-23B5-43EE-A4BB-847A2D4274D1}" type="slidenum">
              <a:rPr lang="en-US" smtClean="0"/>
              <a:t>‹#›</a:t>
            </a:fld>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610041"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610041" y="3889951"/>
            <a:ext cx="2011680" cy="713589"/>
          </a:xfrm>
        </p:spPr>
        <p:txBody>
          <a:bodyPr/>
          <a:lstStyle>
            <a:lvl1pPr marL="0" indent="0" algn="ctr">
              <a:buNone/>
              <a:defRPr sz="3850" b="1">
                <a:solidFill>
                  <a:srgbClr val="D9222A"/>
                </a:solidFill>
              </a:defRPr>
            </a:lvl1pPr>
          </a:lstStyle>
          <a:p>
            <a:pPr lvl="0"/>
            <a:r>
              <a:rPr lang="en-US" dirty="0"/>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7424610" y="4635149"/>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7424610" y="3889951"/>
            <a:ext cx="2011680" cy="713589"/>
          </a:xfrm>
        </p:spPr>
        <p:txBody>
          <a:bodyPr/>
          <a:lstStyle>
            <a:lvl1pPr marL="0" indent="0" algn="ctr">
              <a:buNone/>
              <a:defRPr sz="3850" b="1">
                <a:solidFill>
                  <a:srgbClr val="D9222A"/>
                </a:solidFill>
              </a:defRPr>
            </a:lvl1pPr>
          </a:lstStyle>
          <a:p>
            <a:pPr lvl="0"/>
            <a:r>
              <a:rPr lang="en-US" dirty="0"/>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4018331" y="1616422"/>
            <a:ext cx="2011680" cy="1106311"/>
          </a:xfrm>
        </p:spPr>
        <p:txBody>
          <a:bodyPr wrap="square"/>
          <a:lstStyle>
            <a:lvl1pPr marL="0" indent="0" algn="ctr">
              <a:buNone/>
              <a:defRPr/>
            </a:lvl1pPr>
            <a:lvl2pPr algn="ctr">
              <a:defRPr/>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4018331" y="871223"/>
            <a:ext cx="2011680" cy="713589"/>
          </a:xfrm>
        </p:spPr>
        <p:txBody>
          <a:bodyPr/>
          <a:lstStyle>
            <a:lvl1pPr marL="0" indent="0" algn="ctr">
              <a:buNone/>
              <a:defRPr sz="3850" b="1">
                <a:solidFill>
                  <a:srgbClr val="D9222A"/>
                </a:solidFill>
              </a:defRPr>
            </a:lvl1pPr>
          </a:lstStyle>
          <a:p>
            <a:pPr lvl="0"/>
            <a:r>
              <a:rPr lang="en-US" dirty="0"/>
              <a:t>XXX</a:t>
            </a:r>
          </a:p>
        </p:txBody>
      </p:sp>
      <p:pic>
        <p:nvPicPr>
          <p:cNvPr id="17" name="Picture Placeholder 5">
            <a:extLst>
              <a:ext uri="{FF2B5EF4-FFF2-40B4-BE49-F238E27FC236}">
                <a16:creationId xmlns:a16="http://schemas.microsoft.com/office/drawing/2014/main" id="{43B0BA44-D581-7C46-A978-4CF442F5EE3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349447"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12">
            <a:extLst>
              <a:ext uri="{FF2B5EF4-FFF2-40B4-BE49-F238E27FC236}">
                <a16:creationId xmlns:a16="http://schemas.microsoft.com/office/drawing/2014/main" id="{5301CE14-3535-DB47-B214-9D313F27BD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49447" y="3208935"/>
            <a:ext cx="3349447" cy="321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Placeholder 6">
            <a:extLst>
              <a:ext uri="{FF2B5EF4-FFF2-40B4-BE49-F238E27FC236}">
                <a16:creationId xmlns:a16="http://schemas.microsoft.com/office/drawing/2014/main" id="{1518E5C4-9B0E-6143-800B-9CF81BD9C8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98894" y="0"/>
            <a:ext cx="3369564" cy="32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218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152E7F-E423-7A45-998E-73ED8B50B5DB}"/>
              </a:ext>
            </a:extLst>
          </p:cNvPr>
          <p:cNvSpPr/>
          <p:nvPr/>
        </p:nvSpPr>
        <p:spPr>
          <a:xfrm>
            <a:off x="0" y="1354666"/>
            <a:ext cx="10058400" cy="3641344"/>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1159111" y="2242022"/>
            <a:ext cx="7768916" cy="760823"/>
          </a:xfrm>
          <a:prstGeom prst="rect">
            <a:avLst/>
          </a:prstGeom>
        </p:spPr>
        <p:txBody>
          <a:bodyPr wrap="square" lIns="0" rIns="0" anchor="t">
            <a:noAutofit/>
          </a:bodyPr>
          <a:lstStyle>
            <a:lvl1pPr algn="ctr">
              <a:defRPr sz="3190" b="1">
                <a:solidFill>
                  <a:srgbClr val="004B79"/>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159111" y="3113476"/>
            <a:ext cx="7768916" cy="1612053"/>
          </a:xfrm>
        </p:spPr>
        <p:txBody>
          <a:bodyPr/>
          <a:lstStyle>
            <a:lvl1pPr marL="0" indent="0" algn="ctr">
              <a:spcAft>
                <a:spcPts val="660"/>
              </a:spcAft>
              <a:buNone/>
              <a:defRPr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00682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ub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D407A6-F0D5-4940-B7EF-5DE46E512F2E}"/>
              </a:ext>
            </a:extLst>
          </p:cNvPr>
          <p:cNvSpPr/>
          <p:nvPr/>
        </p:nvSpPr>
        <p:spPr>
          <a:xfrm>
            <a:off x="0" y="0"/>
            <a:ext cx="10058400" cy="640080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pic>
        <p:nvPicPr>
          <p:cNvPr id="8" name="Picture 7">
            <a:extLst>
              <a:ext uri="{FF2B5EF4-FFF2-40B4-BE49-F238E27FC236}">
                <a16:creationId xmlns:a16="http://schemas.microsoft.com/office/drawing/2014/main" id="{B6C10C86-872F-E449-B336-8D2DCCE894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2918" y="3254452"/>
            <a:ext cx="2512565" cy="1292977"/>
          </a:xfrm>
          <a:prstGeom prst="rect">
            <a:avLst/>
          </a:prstGeom>
        </p:spPr>
      </p:pic>
      <p:pic>
        <p:nvPicPr>
          <p:cNvPr id="6" name="Picture 5">
            <a:extLst>
              <a:ext uri="{FF2B5EF4-FFF2-40B4-BE49-F238E27FC236}">
                <a16:creationId xmlns:a16="http://schemas.microsoft.com/office/drawing/2014/main" id="{67925EB4-6D34-2541-ACDF-D65AAFD212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899" y="1843430"/>
            <a:ext cx="5210251" cy="1411021"/>
          </a:xfrm>
          <a:prstGeom prst="rect">
            <a:avLst/>
          </a:prstGeom>
        </p:spPr>
      </p:pic>
    </p:spTree>
    <p:extLst>
      <p:ext uri="{BB962C8B-B14F-4D97-AF65-F5344CB8AC3E}">
        <p14:creationId xmlns:p14="http://schemas.microsoft.com/office/powerpoint/2010/main" val="2105898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FB813BC-54DD-8B47-AF16-8D7B564120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p:nvSpPr>
        <p:spPr>
          <a:xfrm>
            <a:off x="630584" y="507398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p:nvSpPr>
        <p:spPr>
          <a:xfrm>
            <a:off x="4336073"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Heatwave</a:t>
            </a:r>
          </a:p>
        </p:txBody>
      </p:sp>
    </p:spTree>
    <p:extLst>
      <p:ext uri="{BB962C8B-B14F-4D97-AF65-F5344CB8AC3E}">
        <p14:creationId xmlns:p14="http://schemas.microsoft.com/office/powerpoint/2010/main" val="3017165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3D2AE251-439E-CB4F-BD7B-90EFD05229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Tornado</a:t>
            </a:r>
          </a:p>
        </p:txBody>
      </p:sp>
    </p:spTree>
    <p:extLst>
      <p:ext uri="{BB962C8B-B14F-4D97-AF65-F5344CB8AC3E}">
        <p14:creationId xmlns:p14="http://schemas.microsoft.com/office/powerpoint/2010/main" val="318541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320" y="431511"/>
            <a:ext cx="8675370" cy="680620"/>
          </a:xfrm>
        </p:spPr>
        <p:txBody>
          <a:bodyPr>
            <a:noAutofit/>
          </a:bodyPr>
          <a:lstStyle>
            <a:lvl1pPr>
              <a:defRPr sz="3600"/>
            </a:lvl1pPr>
          </a:lstStyle>
          <a:p>
            <a:r>
              <a:rPr lang="en-US"/>
              <a:t>Click to edit Master title style</a:t>
            </a:r>
          </a:p>
        </p:txBody>
      </p:sp>
      <p:sp>
        <p:nvSpPr>
          <p:cNvPr id="3" name="Content Placeholder 2"/>
          <p:cNvSpPr>
            <a:spLocks noGrp="1"/>
          </p:cNvSpPr>
          <p:nvPr>
            <p:ph idx="1"/>
          </p:nvPr>
        </p:nvSpPr>
        <p:spPr>
          <a:xfrm>
            <a:off x="448320" y="1955260"/>
            <a:ext cx="8675370" cy="3673719"/>
          </a:xfrm>
        </p:spPr>
        <p:txBody>
          <a:bodyPr>
            <a:noAutofit/>
          </a:bodyPr>
          <a:lstStyle>
            <a:lvl1pPr>
              <a:defRPr sz="1600">
                <a:solidFill>
                  <a:srgbClr val="343433"/>
                </a:solidFill>
              </a:defRPr>
            </a:lvl1pPr>
            <a:lvl2pPr>
              <a:defRPr sz="1400">
                <a:solidFill>
                  <a:srgbClr val="343433"/>
                </a:solidFill>
              </a:defRPr>
            </a:lvl2pPr>
            <a:lvl3pPr>
              <a:defRPr sz="1200">
                <a:solidFill>
                  <a:srgbClr val="343433"/>
                </a:solidFill>
              </a:defRPr>
            </a:lvl3pPr>
            <a:lvl4pPr>
              <a:defRPr sz="1200">
                <a:solidFill>
                  <a:srgbClr val="343433"/>
                </a:solidFill>
              </a:defRPr>
            </a:lvl4pPr>
            <a:lvl5pPr>
              <a:defRPr sz="1200">
                <a:solidFill>
                  <a:srgbClr val="3434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33B8CCD-FF45-814D-A6BF-C0D737F88F8D}"/>
              </a:ext>
            </a:extLst>
          </p:cNvPr>
          <p:cNvSpPr>
            <a:spLocks noGrp="1"/>
          </p:cNvSpPr>
          <p:nvPr>
            <p:ph type="body" sz="quarter" idx="10"/>
          </p:nvPr>
        </p:nvSpPr>
        <p:spPr>
          <a:xfrm>
            <a:off x="448954" y="1200587"/>
            <a:ext cx="8674735" cy="505601"/>
          </a:xfrm>
        </p:spPr>
        <p:txBody>
          <a:bodyPr>
            <a:noAutofit/>
          </a:bodyPr>
          <a:lstStyle>
            <a:lvl1pPr marL="0" indent="0">
              <a:buNone/>
              <a:defRPr sz="2000" b="1">
                <a:solidFill>
                  <a:srgbClr val="343433"/>
                </a:solidFill>
              </a:defRPr>
            </a:lvl1pPr>
            <a:lvl2pPr marL="377190" indent="0">
              <a:buNone/>
              <a:defRPr/>
            </a:lvl2pPr>
            <a:lvl3pPr marL="754380" indent="0">
              <a:buNone/>
              <a:defRPr/>
            </a:lvl3pPr>
            <a:lvl4pPr marL="1131570" indent="0">
              <a:buNone/>
              <a:defRPr/>
            </a:lvl4pPr>
            <a:lvl5pPr marL="1508760" indent="0">
              <a:buNone/>
              <a:defRPr/>
            </a:lvl5pPr>
          </a:lstStyle>
          <a:p>
            <a:pPr lvl="0"/>
            <a:r>
              <a:rPr lang="en-US" dirty="0"/>
              <a:t>Click to edit Master text styles</a:t>
            </a:r>
          </a:p>
        </p:txBody>
      </p:sp>
    </p:spTree>
    <p:extLst>
      <p:ext uri="{BB962C8B-B14F-4D97-AF65-F5344CB8AC3E}">
        <p14:creationId xmlns:p14="http://schemas.microsoft.com/office/powerpoint/2010/main" val="2210199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71748D4-F538-E547-923F-DF428BA76F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p:nvSpPr>
        <p:spPr>
          <a:xfrm>
            <a:off x="4336073"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p:nvSpPr>
        <p:spPr>
          <a:xfrm>
            <a:off x="6188817"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p:nvSpPr>
        <p:spPr>
          <a:xfrm>
            <a:off x="8041562" y="2751500"/>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Comfort Kit</a:t>
            </a:r>
            <a:br>
              <a:rPr lang="en-US" sz="1100"/>
            </a:br>
            <a:r>
              <a:rPr lang="en-US" sz="110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Cot/Bed</a:t>
            </a:r>
          </a:p>
        </p:txBody>
      </p:sp>
    </p:spTree>
    <p:extLst>
      <p:ext uri="{BB962C8B-B14F-4D97-AF65-F5344CB8AC3E}">
        <p14:creationId xmlns:p14="http://schemas.microsoft.com/office/powerpoint/2010/main" val="759833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2A22748A-DAD8-864A-9094-180655482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Preparedness</a:t>
            </a:r>
            <a:br>
              <a:rPr lang="en-US" sz="1100"/>
            </a:br>
            <a:r>
              <a:rPr lang="en-US" sz="110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Stopwatch</a:t>
            </a:r>
          </a:p>
          <a:p>
            <a:pPr marL="0" indent="0" algn="ctr">
              <a:buNone/>
            </a:pPr>
            <a:endParaRPr lang="en-US" sz="1100"/>
          </a:p>
        </p:txBody>
      </p:sp>
      <p:sp>
        <p:nvSpPr>
          <p:cNvPr id="12" name="Text Placeholder 6">
            <a:extLst>
              <a:ext uri="{FF2B5EF4-FFF2-40B4-BE49-F238E27FC236}">
                <a16:creationId xmlns:a16="http://schemas.microsoft.com/office/drawing/2014/main" id="{EEA0FD70-8121-DD41-8CD8-FF58E24FCFD8}"/>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362692" y="1408751"/>
            <a:ext cx="934068" cy="1024128"/>
          </a:xfrm>
          <a:prstGeom prst="rect">
            <a:avLst/>
          </a:prstGeom>
        </p:spPr>
      </p:pic>
    </p:spTree>
    <p:extLst>
      <p:ext uri="{BB962C8B-B14F-4D97-AF65-F5344CB8AC3E}">
        <p14:creationId xmlns:p14="http://schemas.microsoft.com/office/powerpoint/2010/main" val="1717800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02B296AC-EB97-4240-B043-758B510C1E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5193" y="1351609"/>
            <a:ext cx="1005840" cy="113792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Dollar</a:t>
            </a:r>
          </a:p>
          <a:p>
            <a:pPr marL="0" indent="0" algn="ctr">
              <a:buNone/>
            </a:pPr>
            <a:endParaRPr lang="en-US" sz="1100"/>
          </a:p>
        </p:txBody>
      </p:sp>
      <p:sp>
        <p:nvSpPr>
          <p:cNvPr id="13" name="Text Placeholder 6">
            <a:extLst>
              <a:ext uri="{FF2B5EF4-FFF2-40B4-BE49-F238E27FC236}">
                <a16:creationId xmlns:a16="http://schemas.microsoft.com/office/drawing/2014/main" id="{926CED36-B303-F14C-9613-066F5CA9269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Financial Assistance Hand</a:t>
            </a:r>
          </a:p>
          <a:p>
            <a:pPr marL="0" indent="0" algn="ctr">
              <a:buNone/>
            </a:pPr>
            <a:endParaRPr lang="en-US" sz="110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Support</a:t>
            </a:r>
          </a:p>
        </p:txBody>
      </p:sp>
    </p:spTree>
    <p:extLst>
      <p:ext uri="{BB962C8B-B14F-4D97-AF65-F5344CB8AC3E}">
        <p14:creationId xmlns:p14="http://schemas.microsoft.com/office/powerpoint/2010/main" val="2202620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643ADBEC-49A0-B541-A41E-9E65C231D9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Drop</a:t>
            </a:r>
          </a:p>
          <a:p>
            <a:pPr marL="0" indent="0" algn="ctr">
              <a:buNone/>
            </a:pPr>
            <a:endParaRPr lang="en-US" sz="1100"/>
          </a:p>
        </p:txBody>
      </p:sp>
      <p:sp>
        <p:nvSpPr>
          <p:cNvPr id="13" name="Text Placeholder 6">
            <a:extLst>
              <a:ext uri="{FF2B5EF4-FFF2-40B4-BE49-F238E27FC236}">
                <a16:creationId xmlns:a16="http://schemas.microsoft.com/office/drawing/2014/main" id="{EC8F283D-7AB9-E14E-AC88-D7BD2DAAFF0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Recipient</a:t>
            </a:r>
          </a:p>
          <a:p>
            <a:pPr marL="0" indent="0" algn="ctr">
              <a:buNone/>
            </a:pPr>
            <a:endParaRPr lang="en-US" sz="110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Sign</a:t>
            </a:r>
          </a:p>
        </p:txBody>
      </p:sp>
    </p:spTree>
    <p:extLst>
      <p:ext uri="{BB962C8B-B14F-4D97-AF65-F5344CB8AC3E}">
        <p14:creationId xmlns:p14="http://schemas.microsoft.com/office/powerpoint/2010/main" val="441098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18377B66-32B4-164C-82BF-2AF1AEB6FD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Globe</a:t>
            </a:r>
          </a:p>
          <a:p>
            <a:pPr marL="0" indent="0" algn="ctr">
              <a:buNone/>
            </a:pPr>
            <a:endParaRPr lang="en-US" sz="1100"/>
          </a:p>
        </p:txBody>
      </p:sp>
      <p:sp>
        <p:nvSpPr>
          <p:cNvPr id="12" name="Text Placeholder 6">
            <a:extLst>
              <a:ext uri="{FF2B5EF4-FFF2-40B4-BE49-F238E27FC236}">
                <a16:creationId xmlns:a16="http://schemas.microsoft.com/office/drawing/2014/main" id="{D721D996-3850-0445-A247-CF911610CC44}"/>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spTree>
    <p:extLst>
      <p:ext uri="{BB962C8B-B14F-4D97-AF65-F5344CB8AC3E}">
        <p14:creationId xmlns:p14="http://schemas.microsoft.com/office/powerpoint/2010/main" val="2996213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44531FAE-0192-494F-9ADC-1FE6A5A0C4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Red Cross </a:t>
            </a:r>
            <a:br>
              <a:rPr lang="en-US" sz="1100"/>
            </a:br>
            <a:r>
              <a:rPr lang="en-US" sz="110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Smart Phone</a:t>
            </a:r>
          </a:p>
          <a:p>
            <a:pPr marL="0" indent="0" algn="ctr">
              <a:buNone/>
            </a:pPr>
            <a:endParaRPr lang="en-US" sz="1100"/>
          </a:p>
        </p:txBody>
      </p:sp>
      <p:sp>
        <p:nvSpPr>
          <p:cNvPr id="12" name="Text Placeholder 6">
            <a:extLst>
              <a:ext uri="{FF2B5EF4-FFF2-40B4-BE49-F238E27FC236}">
                <a16:creationId xmlns:a16="http://schemas.microsoft.com/office/drawing/2014/main" id="{2A76D8BA-37FB-2E40-BC7F-EC268529BBBF}"/>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3875" y="3607403"/>
            <a:ext cx="1106424" cy="1251712"/>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901" y="3607403"/>
            <a:ext cx="1106424" cy="1251712"/>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5925" y="3607403"/>
            <a:ext cx="1106424" cy="1251712"/>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p:nvSpPr>
        <p:spPr>
          <a:xfrm>
            <a:off x="4252252" y="5073180"/>
            <a:ext cx="1461478" cy="74285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p:nvSpPr>
        <p:spPr>
          <a:xfrm>
            <a:off x="6188817"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p:nvSpPr>
        <p:spPr>
          <a:xfrm>
            <a:off x="8041562" y="5073181"/>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spTree>
    <p:extLst>
      <p:ext uri="{BB962C8B-B14F-4D97-AF65-F5344CB8AC3E}">
        <p14:creationId xmlns:p14="http://schemas.microsoft.com/office/powerpoint/2010/main" val="1473229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5A89E34D-23B5-43EE-A4BB-847A2D4274D1}" type="slidenum">
              <a:rPr lang="en-US" smtClean="0"/>
              <a:t>‹#›</a:t>
            </a:fld>
            <a:endParaRPr lang="en-US"/>
          </a:p>
        </p:txBody>
      </p:sp>
      <p:pic>
        <p:nvPicPr>
          <p:cNvPr id="4" name="Picture 3">
            <a:extLst>
              <a:ext uri="{FF2B5EF4-FFF2-40B4-BE49-F238E27FC236}">
                <a16:creationId xmlns:a16="http://schemas.microsoft.com/office/drawing/2014/main" id="{13FF4568-4708-D846-A448-0C0E1BBD3E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826" y="1285723"/>
            <a:ext cx="1106424" cy="1251712"/>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850" y="1285723"/>
            <a:ext cx="1106424" cy="1251712"/>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3875" y="1285723"/>
            <a:ext cx="1106424" cy="1251712"/>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925" y="1285723"/>
            <a:ext cx="1106424" cy="1251712"/>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p:nvSpPr>
        <p:spPr>
          <a:xfrm>
            <a:off x="630584" y="2752299"/>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p:nvSpPr>
        <p:spPr>
          <a:xfrm>
            <a:off x="2483329" y="275229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p:nvSpPr>
        <p:spPr>
          <a:xfrm>
            <a:off x="4210342" y="2751500"/>
            <a:ext cx="1531328"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p:nvSpPr>
        <p:spPr>
          <a:xfrm>
            <a:off x="6007101" y="2752299"/>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First Aid Kit</a:t>
            </a:r>
          </a:p>
          <a:p>
            <a:pPr marL="0" indent="0" algn="ctr">
              <a:buNone/>
            </a:pPr>
            <a:endParaRPr lang="en-US" sz="1100"/>
          </a:p>
        </p:txBody>
      </p:sp>
      <p:sp>
        <p:nvSpPr>
          <p:cNvPr id="12" name="Text Placeholder 6">
            <a:extLst>
              <a:ext uri="{FF2B5EF4-FFF2-40B4-BE49-F238E27FC236}">
                <a16:creationId xmlns:a16="http://schemas.microsoft.com/office/drawing/2014/main" id="{83462D18-4007-9A45-9B6C-27186AE71C9C}"/>
              </a:ext>
            </a:extLst>
          </p:cNvPr>
          <p:cNvSpPr txBox="1">
            <a:spLocks/>
          </p:cNvSpPr>
          <p:nvPr/>
        </p:nvSpPr>
        <p:spPr>
          <a:xfrm>
            <a:off x="7920989" y="2751499"/>
            <a:ext cx="1557118" cy="5200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26" y="3607403"/>
            <a:ext cx="1106424" cy="1251712"/>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2850" y="3607403"/>
            <a:ext cx="1106424" cy="1251712"/>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p:nvSpPr>
        <p:spPr>
          <a:xfrm>
            <a:off x="574704" y="5073980"/>
            <a:ext cx="1381096" cy="37755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p:nvSpPr>
        <p:spPr>
          <a:xfrm>
            <a:off x="2483329" y="5073978"/>
            <a:ext cx="1268907" cy="378351"/>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64901" y="1285723"/>
            <a:ext cx="1106424" cy="1251712"/>
          </a:xfrm>
          <a:prstGeom prst="rect">
            <a:avLst/>
          </a:prstGeom>
        </p:spPr>
      </p:pic>
      <p:pic>
        <p:nvPicPr>
          <p:cNvPr id="18" name="Picture 17">
            <a:extLst>
              <a:ext uri="{FF2B5EF4-FFF2-40B4-BE49-F238E27FC236}">
                <a16:creationId xmlns:a16="http://schemas.microsoft.com/office/drawing/2014/main" id="{13FDA641-E503-EA45-8860-CC7A9E9027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26480" y="3831765"/>
            <a:ext cx="642620" cy="727004"/>
          </a:xfrm>
          <a:prstGeom prst="rect">
            <a:avLst/>
          </a:prstGeom>
        </p:spPr>
      </p:pic>
      <p:sp>
        <p:nvSpPr>
          <p:cNvPr id="19" name="Text Placeholder 6">
            <a:extLst>
              <a:ext uri="{FF2B5EF4-FFF2-40B4-BE49-F238E27FC236}">
                <a16:creationId xmlns:a16="http://schemas.microsoft.com/office/drawing/2014/main" id="{225B4FA4-9894-144B-BBA3-A6BDEBBE17B2}"/>
              </a:ext>
            </a:extLst>
          </p:cNvPr>
          <p:cNvSpPr txBox="1">
            <a:spLocks/>
          </p:cNvSpPr>
          <p:nvPr/>
        </p:nvSpPr>
        <p:spPr>
          <a:xfrm>
            <a:off x="4210343" y="5074230"/>
            <a:ext cx="1648459" cy="51922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a:t>Rep map pin to be used on maps</a:t>
            </a:r>
          </a:p>
          <a:p>
            <a:pPr marL="0" indent="0" algn="ctr">
              <a:buNone/>
            </a:pPr>
            <a:endParaRPr lang="en-US" sz="1100"/>
          </a:p>
        </p:txBody>
      </p:sp>
    </p:spTree>
    <p:extLst>
      <p:ext uri="{BB962C8B-B14F-4D97-AF65-F5344CB8AC3E}">
        <p14:creationId xmlns:p14="http://schemas.microsoft.com/office/powerpoint/2010/main" val="3513053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E573-E19A-4DF5-98F4-F9A08EE6D7E2}"/>
              </a:ext>
            </a:extLst>
          </p:cNvPr>
          <p:cNvSpPr>
            <a:spLocks noGrp="1"/>
          </p:cNvSpPr>
          <p:nvPr>
            <p:ph type="ctrTitle"/>
          </p:nvPr>
        </p:nvSpPr>
        <p:spPr>
          <a:xfrm>
            <a:off x="1257300" y="1047539"/>
            <a:ext cx="7543800" cy="222842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2EC1A650-2EC2-4AC2-AB3F-A023388CCEA7}"/>
              </a:ext>
            </a:extLst>
          </p:cNvPr>
          <p:cNvSpPr>
            <a:spLocks noGrp="1"/>
          </p:cNvSpPr>
          <p:nvPr>
            <p:ph type="subTitle" idx="1"/>
          </p:nvPr>
        </p:nvSpPr>
        <p:spPr>
          <a:xfrm>
            <a:off x="1257300" y="3361902"/>
            <a:ext cx="7543800" cy="1545378"/>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0A22DE61-EFBD-493B-83E3-5C00BD73804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44EA56-A03F-4FD5-A6EF-FAE515343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A196A-DBDD-4E5A-A3DC-705E50C1BB50}"/>
              </a:ext>
            </a:extLst>
          </p:cNvPr>
          <p:cNvSpPr>
            <a:spLocks noGrp="1"/>
          </p:cNvSpPr>
          <p:nvPr>
            <p:ph type="sldNum" sz="quarter" idx="12"/>
          </p:nvPr>
        </p:nvSpPr>
        <p:spPr/>
        <p:txBody>
          <a:bodyPr/>
          <a:lstStyle/>
          <a:p>
            <a:fld id="{5A89E34D-23B5-43EE-A4BB-847A2D4274D1}" type="slidenum">
              <a:rPr lang="en-US" smtClean="0"/>
              <a:t>‹#›</a:t>
            </a:fld>
            <a:endParaRPr lang="en-US"/>
          </a:p>
        </p:txBody>
      </p:sp>
    </p:spTree>
    <p:extLst>
      <p:ext uri="{BB962C8B-B14F-4D97-AF65-F5344CB8AC3E}">
        <p14:creationId xmlns:p14="http://schemas.microsoft.com/office/powerpoint/2010/main" val="2325323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502920" y="1486112"/>
            <a:ext cx="9052560" cy="3816773"/>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502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Graphics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A7BDC1-82F2-E442-BDBE-2A8B6A5F2031}"/>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0457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320" y="480151"/>
            <a:ext cx="4979711" cy="680620"/>
          </a:xfrm>
        </p:spPr>
        <p:txBody>
          <a:bodyPr anchor="t" anchorCtr="0">
            <a:noAutofit/>
          </a:bodyPr>
          <a:lstStyle/>
          <a:p>
            <a:r>
              <a:rPr lang="en-US"/>
              <a:t>Click to edit Master title style</a:t>
            </a:r>
          </a:p>
        </p:txBody>
      </p:sp>
      <p:sp>
        <p:nvSpPr>
          <p:cNvPr id="3" name="Content Placeholder 2"/>
          <p:cNvSpPr>
            <a:spLocks noGrp="1"/>
          </p:cNvSpPr>
          <p:nvPr>
            <p:ph idx="1"/>
          </p:nvPr>
        </p:nvSpPr>
        <p:spPr>
          <a:xfrm>
            <a:off x="448320" y="1955260"/>
            <a:ext cx="4979711" cy="3673719"/>
          </a:xfrm>
        </p:spPr>
        <p:txBody>
          <a:bodyPr>
            <a:noAutofit/>
          </a:bodyPr>
          <a:lstStyle>
            <a:lvl1pPr>
              <a:defRPr sz="1600">
                <a:solidFill>
                  <a:srgbClr val="343433"/>
                </a:solidFill>
              </a:defRPr>
            </a:lvl1pPr>
            <a:lvl2pPr>
              <a:defRPr sz="1400">
                <a:solidFill>
                  <a:srgbClr val="343433"/>
                </a:solidFill>
              </a:defRPr>
            </a:lvl2pPr>
            <a:lvl3pPr>
              <a:defRPr sz="1200">
                <a:solidFill>
                  <a:srgbClr val="343433"/>
                </a:solidFill>
              </a:defRPr>
            </a:lvl3pPr>
            <a:lvl4pPr>
              <a:defRPr sz="1200">
                <a:solidFill>
                  <a:srgbClr val="343433"/>
                </a:solidFill>
              </a:defRPr>
            </a:lvl4pPr>
            <a:lvl5pPr>
              <a:defRPr sz="1200">
                <a:solidFill>
                  <a:srgbClr val="3434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33B8CCD-FF45-814D-A6BF-C0D737F88F8D}"/>
              </a:ext>
            </a:extLst>
          </p:cNvPr>
          <p:cNvSpPr>
            <a:spLocks noGrp="1"/>
          </p:cNvSpPr>
          <p:nvPr>
            <p:ph type="body" sz="quarter" idx="10"/>
          </p:nvPr>
        </p:nvSpPr>
        <p:spPr>
          <a:xfrm>
            <a:off x="448955" y="1200587"/>
            <a:ext cx="4979346" cy="505601"/>
          </a:xfrm>
        </p:spPr>
        <p:txBody>
          <a:bodyPr>
            <a:noAutofit/>
          </a:bodyPr>
          <a:lstStyle>
            <a:lvl1pPr marL="0" indent="0">
              <a:buNone/>
              <a:defRPr sz="2000" b="1">
                <a:solidFill>
                  <a:srgbClr val="343433"/>
                </a:solidFill>
              </a:defRPr>
            </a:lvl1pPr>
            <a:lvl2pPr marL="377190" indent="0">
              <a:buNone/>
              <a:defRPr/>
            </a:lvl2pPr>
            <a:lvl3pPr marL="754380" indent="0">
              <a:buNone/>
              <a:defRPr/>
            </a:lvl3pPr>
            <a:lvl4pPr marL="1131570" indent="0">
              <a:buNone/>
              <a:defRPr/>
            </a:lvl4pPr>
            <a:lvl5pPr marL="1508760" indent="0">
              <a:buNone/>
              <a:defRPr/>
            </a:lvl5pPr>
          </a:lstStyle>
          <a:p>
            <a:pPr lvl="0"/>
            <a:r>
              <a:rPr lang="en-US"/>
              <a:t>Click to edit Master text styles</a:t>
            </a:r>
          </a:p>
        </p:txBody>
      </p:sp>
    </p:spTree>
    <p:extLst>
      <p:ext uri="{BB962C8B-B14F-4D97-AF65-F5344CB8AC3E}">
        <p14:creationId xmlns:p14="http://schemas.microsoft.com/office/powerpoint/2010/main" val="1726179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5158921" y="934437"/>
            <a:ext cx="4344670" cy="2586632"/>
          </a:xfrm>
        </p:spPr>
        <p:txBody>
          <a:bodyPr anchor="ctr">
            <a:noAutofit/>
          </a:bodyPr>
          <a:lstStyle>
            <a:lvl1pPr marL="0" indent="0" algn="ctr">
              <a:lnSpc>
                <a:spcPct val="100000"/>
              </a:lnSpc>
              <a:spcAft>
                <a:spcPts val="660"/>
              </a:spcAft>
              <a:buNone/>
              <a:defRPr sz="3300" b="1">
                <a:solidFill>
                  <a:schemeClr val="accent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5158921" y="3430035"/>
            <a:ext cx="4344670" cy="661812"/>
          </a:xfrm>
        </p:spPr>
        <p:txBody>
          <a:bodyPr/>
          <a:lstStyle>
            <a:lvl1pPr marL="0" indent="0" algn="ctr">
              <a:buNone/>
              <a:defRPr b="1">
                <a:solidFill>
                  <a:schemeClr val="tx1"/>
                </a:solidFill>
              </a:defRPr>
            </a:lvl1pPr>
            <a:lvl2pPr marL="201163" indent="0" algn="ctr">
              <a:buNone/>
              <a:defRPr>
                <a:solidFill>
                  <a:schemeClr val="bg1"/>
                </a:solidFill>
              </a:defRPr>
            </a:lvl2pPr>
            <a:lvl3pPr marL="402326" indent="0" algn="ctr">
              <a:buNone/>
              <a:defRPr>
                <a:solidFill>
                  <a:schemeClr val="bg1"/>
                </a:solidFill>
              </a:defRPr>
            </a:lvl3pPr>
            <a:lvl4pPr marL="1508722" indent="0" algn="ctr">
              <a:buNone/>
              <a:defRPr>
                <a:solidFill>
                  <a:schemeClr val="bg1"/>
                </a:solidFill>
              </a:defRPr>
            </a:lvl4pPr>
            <a:lvl5pPr marL="2011630" indent="0" algn="ctr">
              <a:buNone/>
              <a:defRPr>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4974" y="4414047"/>
            <a:ext cx="2512565" cy="1292977"/>
          </a:xfrm>
          <a:prstGeom prst="rect">
            <a:avLst/>
          </a:prstGeom>
        </p:spPr>
      </p:pic>
      <p:pic>
        <p:nvPicPr>
          <p:cNvPr id="8" name="Picture Placeholder 7">
            <a:extLst>
              <a:ext uri="{FF2B5EF4-FFF2-40B4-BE49-F238E27FC236}">
                <a16:creationId xmlns:a16="http://schemas.microsoft.com/office/drawing/2014/main" id="{8883C929-E525-EF4C-BE12-6BF3FAE5E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9161" y="-21677"/>
            <a:ext cx="4526280" cy="398272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Placeholder 9">
            <a:extLst>
              <a:ext uri="{FF2B5EF4-FFF2-40B4-BE49-F238E27FC236}">
                <a16:creationId xmlns:a16="http://schemas.microsoft.com/office/drawing/2014/main" id="{FD8969BD-DF2E-DC47-9F72-5F4A8876CB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9161" y="3961045"/>
            <a:ext cx="2263140" cy="24397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Placeholder 11">
            <a:extLst>
              <a:ext uri="{FF2B5EF4-FFF2-40B4-BE49-F238E27FC236}">
                <a16:creationId xmlns:a16="http://schemas.microsoft.com/office/drawing/2014/main" id="{218FD956-F760-4049-A6D6-D4629E1A967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243979" y="3961043"/>
            <a:ext cx="2263140" cy="243975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757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lide with Custom Photos">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5158921" y="934437"/>
            <a:ext cx="4344670" cy="2586632"/>
          </a:xfrm>
        </p:spPr>
        <p:txBody>
          <a:bodyPr anchor="ctr">
            <a:noAutofit/>
          </a:bodyPr>
          <a:lstStyle>
            <a:lvl1pPr marL="0" indent="0" algn="ctr">
              <a:lnSpc>
                <a:spcPct val="100000"/>
              </a:lnSpc>
              <a:spcAft>
                <a:spcPts val="660"/>
              </a:spcAft>
              <a:buNone/>
              <a:defRPr sz="3300" b="1">
                <a:solidFill>
                  <a:schemeClr val="accent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5158921" y="3430035"/>
            <a:ext cx="4344670" cy="661812"/>
          </a:xfrm>
        </p:spPr>
        <p:txBody>
          <a:bodyPr/>
          <a:lstStyle>
            <a:lvl1pPr marL="0" indent="0" algn="ctr">
              <a:buNone/>
              <a:defRPr b="1">
                <a:solidFill>
                  <a:schemeClr val="tx1"/>
                </a:solidFill>
              </a:defRPr>
            </a:lvl1pPr>
            <a:lvl2pPr marL="201163" indent="0" algn="ctr">
              <a:buNone/>
              <a:defRPr>
                <a:solidFill>
                  <a:schemeClr val="bg1"/>
                </a:solidFill>
              </a:defRPr>
            </a:lvl2pPr>
            <a:lvl3pPr marL="402326" indent="0" algn="ctr">
              <a:buNone/>
              <a:defRPr>
                <a:solidFill>
                  <a:schemeClr val="bg1"/>
                </a:solidFill>
              </a:defRPr>
            </a:lvl3pPr>
            <a:lvl4pPr marL="1508722" indent="0" algn="ctr">
              <a:buNone/>
              <a:defRPr>
                <a:solidFill>
                  <a:schemeClr val="bg1"/>
                </a:solidFill>
              </a:defRPr>
            </a:lvl4pPr>
            <a:lvl5pPr marL="2011630" indent="0" algn="ctr">
              <a:buNone/>
              <a:defRPr>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4974" y="4414047"/>
            <a:ext cx="2512565" cy="1292977"/>
          </a:xfrm>
          <a:prstGeom prst="rect">
            <a:avLst/>
          </a:prstGeom>
        </p:spPr>
      </p:pic>
      <p:sp>
        <p:nvSpPr>
          <p:cNvPr id="3" name="Picture Placeholder 2">
            <a:extLst>
              <a:ext uri="{FF2B5EF4-FFF2-40B4-BE49-F238E27FC236}">
                <a16:creationId xmlns:a16="http://schemas.microsoft.com/office/drawing/2014/main" id="{CA5792D2-5184-3D4D-AC10-5DF54D48E563}"/>
              </a:ext>
            </a:extLst>
          </p:cNvPr>
          <p:cNvSpPr>
            <a:spLocks noGrp="1"/>
          </p:cNvSpPr>
          <p:nvPr>
            <p:ph type="pic" sz="quarter" idx="12"/>
          </p:nvPr>
        </p:nvSpPr>
        <p:spPr>
          <a:xfrm>
            <a:off x="-19161" y="-21677"/>
            <a:ext cx="4526280" cy="3982720"/>
          </a:xfrm>
          <a:solidFill>
            <a:schemeClr val="bg1">
              <a:lumMod val="95000"/>
            </a:schemeClr>
          </a:solidFill>
          <a:ln w="12700">
            <a:solidFill>
              <a:schemeClr val="bg1"/>
            </a:solidFill>
          </a:ln>
        </p:spPr>
        <p:txBody>
          <a:bodyPr/>
          <a:lstStyle/>
          <a:p>
            <a:r>
              <a:rPr lang="en-US"/>
              <a:t>Click icon to add picture</a:t>
            </a:r>
          </a:p>
        </p:txBody>
      </p:sp>
      <p:sp>
        <p:nvSpPr>
          <p:cNvPr id="10" name="Picture Placeholder 2">
            <a:extLst>
              <a:ext uri="{FF2B5EF4-FFF2-40B4-BE49-F238E27FC236}">
                <a16:creationId xmlns:a16="http://schemas.microsoft.com/office/drawing/2014/main" id="{16CE8CB3-81A1-B54C-B10A-13125607A1F2}"/>
              </a:ext>
            </a:extLst>
          </p:cNvPr>
          <p:cNvSpPr>
            <a:spLocks noGrp="1"/>
          </p:cNvSpPr>
          <p:nvPr>
            <p:ph type="pic" sz="quarter" idx="13" hasCustomPrompt="1"/>
          </p:nvPr>
        </p:nvSpPr>
        <p:spPr>
          <a:xfrm>
            <a:off x="-19161" y="3961045"/>
            <a:ext cx="2263140" cy="2439757"/>
          </a:xfrm>
          <a:solidFill>
            <a:schemeClr val="bg1">
              <a:lumMod val="95000"/>
            </a:schemeClr>
          </a:solidFill>
          <a:ln w="12700">
            <a:solidFill>
              <a:schemeClr val="bg1"/>
            </a:solidFill>
          </a:ln>
        </p:spPr>
        <p:txBody>
          <a:bodyPr/>
          <a:lstStyle/>
          <a:p>
            <a:r>
              <a:rPr lang="en-US"/>
              <a:t> </a:t>
            </a:r>
          </a:p>
        </p:txBody>
      </p:sp>
      <p:sp>
        <p:nvSpPr>
          <p:cNvPr id="11" name="Picture Placeholder 2">
            <a:extLst>
              <a:ext uri="{FF2B5EF4-FFF2-40B4-BE49-F238E27FC236}">
                <a16:creationId xmlns:a16="http://schemas.microsoft.com/office/drawing/2014/main" id="{D3EB0565-9B8E-8B4E-8CBA-CBAC8C4C349F}"/>
              </a:ext>
            </a:extLst>
          </p:cNvPr>
          <p:cNvSpPr>
            <a:spLocks noGrp="1"/>
          </p:cNvSpPr>
          <p:nvPr>
            <p:ph type="pic" sz="quarter" idx="14" hasCustomPrompt="1"/>
          </p:nvPr>
        </p:nvSpPr>
        <p:spPr>
          <a:xfrm>
            <a:off x="2243979" y="3961043"/>
            <a:ext cx="2263140" cy="2439757"/>
          </a:xfrm>
          <a:solidFill>
            <a:schemeClr val="bg1">
              <a:lumMod val="95000"/>
            </a:schemeClr>
          </a:solidFill>
          <a:ln w="12700">
            <a:solidFill>
              <a:schemeClr val="bg1"/>
            </a:solidFill>
          </a:ln>
        </p:spPr>
        <p:txBody>
          <a:bodyPr/>
          <a:lstStyle/>
          <a:p>
            <a:r>
              <a:rPr lang="en-US"/>
              <a:t> </a:t>
            </a:r>
          </a:p>
        </p:txBody>
      </p:sp>
    </p:spTree>
    <p:extLst>
      <p:ext uri="{BB962C8B-B14F-4D97-AF65-F5344CB8AC3E}">
        <p14:creationId xmlns:p14="http://schemas.microsoft.com/office/powerpoint/2010/main" val="3543771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9052560"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Tree>
    <p:extLst>
      <p:ext uri="{BB962C8B-B14F-4D97-AF65-F5344CB8AC3E}">
        <p14:creationId xmlns:p14="http://schemas.microsoft.com/office/powerpoint/2010/main" val="1105510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spTree>
    <p:extLst>
      <p:ext uri="{BB962C8B-B14F-4D97-AF65-F5344CB8AC3E}">
        <p14:creationId xmlns:p14="http://schemas.microsoft.com/office/powerpoint/2010/main" val="1901129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ulleted Text with Custom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EDB4B7-16FF-2349-8A88-6BFC0F82FA93}"/>
              </a:ext>
            </a:extLst>
          </p:cNvPr>
          <p:cNvSpPr/>
          <p:nvPr/>
        </p:nvSpPr>
        <p:spPr>
          <a:xfrm>
            <a:off x="5532120" y="0"/>
            <a:ext cx="452628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601970" y="2623539"/>
            <a:ext cx="3520440" cy="1959751"/>
          </a:xfrm>
        </p:spPr>
        <p:txBody>
          <a:bodyPr/>
          <a:lstStyle>
            <a:lvl3pPr marL="402326" marR="0" indent="0" algn="l" defTabSz="502908" rtl="0" eaLnBrk="0" fontAlgn="base" latinLnBrk="0" hangingPunct="0">
              <a:lnSpc>
                <a:spcPct val="100000"/>
              </a:lnSpc>
              <a:spcBef>
                <a:spcPts val="0"/>
              </a:spcBef>
              <a:spcAft>
                <a:spcPts val="1320"/>
              </a:spcAft>
              <a:buClr>
                <a:srgbClr val="ED1B2E"/>
              </a:buClr>
              <a:buSzPct val="75000"/>
              <a:buFontTx/>
              <a:buNone/>
              <a:tabLst/>
              <a:defRPr/>
            </a:lvl3pPr>
          </a:lstStyle>
          <a:p>
            <a:pPr marL="603489" marR="0" lvl="2"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pPr>
            <a:r>
              <a:rPr lang="en-US"/>
              <a:t>Custom content: e.g. partner logos, additional visuals. If you bring in logos with white backgrounds, please delete the blue background for a cleaner look.</a:t>
            </a:r>
          </a:p>
        </p:txBody>
      </p:sp>
    </p:spTree>
    <p:extLst>
      <p:ext uri="{BB962C8B-B14F-4D97-AF65-F5344CB8AC3E}">
        <p14:creationId xmlns:p14="http://schemas.microsoft.com/office/powerpoint/2010/main" val="14443256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Icons in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C2072-4868-044A-9689-357AA0951E50}"/>
              </a:ext>
            </a:extLst>
          </p:cNvPr>
          <p:cNvSpPr/>
          <p:nvPr/>
        </p:nvSpPr>
        <p:spPr>
          <a:xfrm>
            <a:off x="5532120" y="0"/>
            <a:ext cx="452628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lvl3pPr marL="603489" marR="0" indent="-201163" algn="l" defTabSz="502908" rtl="0" eaLnBrk="0" fontAlgn="base" latinLnBrk="0" hangingPunct="0">
              <a:lnSpc>
                <a:spcPct val="100000"/>
              </a:lnSpc>
              <a:spcBef>
                <a:spcPts val="0"/>
              </a:spcBef>
              <a:spcAft>
                <a:spcPts val="1320"/>
              </a:spcAft>
              <a:buClr>
                <a:srgbClr val="ED1B2E"/>
              </a:buClr>
              <a:buSzPct val="75000"/>
              <a:buFont typeface="Arial" panose="020B0604020202020204" pitchFamily="34" charset="0"/>
              <a:buChar char="•"/>
              <a:tabLst/>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7" name="Text Placeholder 8">
            <a:extLst>
              <a:ext uri="{FF2B5EF4-FFF2-40B4-BE49-F238E27FC236}">
                <a16:creationId xmlns:a16="http://schemas.microsoft.com/office/drawing/2014/main" id="{00F8F083-292E-A34D-8543-B00A497431A8}"/>
              </a:ext>
            </a:extLst>
          </p:cNvPr>
          <p:cNvSpPr>
            <a:spLocks noGrp="1"/>
          </p:cNvSpPr>
          <p:nvPr>
            <p:ph type="body" sz="quarter" idx="15" hasCustomPrompt="1"/>
          </p:nvPr>
        </p:nvSpPr>
        <p:spPr>
          <a:xfrm>
            <a:off x="5919680" y="2190804"/>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8" name="Text Placeholder 3">
            <a:extLst>
              <a:ext uri="{FF2B5EF4-FFF2-40B4-BE49-F238E27FC236}">
                <a16:creationId xmlns:a16="http://schemas.microsoft.com/office/drawing/2014/main" id="{86A73461-DDCE-8741-819D-4FC747354FA8}"/>
              </a:ext>
            </a:extLst>
          </p:cNvPr>
          <p:cNvSpPr>
            <a:spLocks noGrp="1"/>
          </p:cNvSpPr>
          <p:nvPr>
            <p:ph type="body" sz="quarter" idx="16" hasCustomPrompt="1"/>
          </p:nvPr>
        </p:nvSpPr>
        <p:spPr>
          <a:xfrm>
            <a:off x="5919680" y="1690628"/>
            <a:ext cx="1633290" cy="444331"/>
          </a:xfrm>
        </p:spPr>
        <p:txBody>
          <a:bodyPr/>
          <a:lstStyle>
            <a:lvl1pPr marL="0" indent="0" algn="ctr">
              <a:buNone/>
              <a:defRPr sz="3080" b="1">
                <a:solidFill>
                  <a:schemeClr val="accent1"/>
                </a:solidFill>
              </a:defRPr>
            </a:lvl1pPr>
          </a:lstStyle>
          <a:p>
            <a:pPr lvl="0"/>
            <a:r>
              <a:rPr lang="en-US"/>
              <a:t>XXX</a:t>
            </a:r>
          </a:p>
        </p:txBody>
      </p:sp>
      <p:sp>
        <p:nvSpPr>
          <p:cNvPr id="10" name="Text Placeholder 8">
            <a:extLst>
              <a:ext uri="{FF2B5EF4-FFF2-40B4-BE49-F238E27FC236}">
                <a16:creationId xmlns:a16="http://schemas.microsoft.com/office/drawing/2014/main" id="{A6BD13B9-D2CA-6B41-9AD6-E48D6E86D4AE}"/>
              </a:ext>
            </a:extLst>
          </p:cNvPr>
          <p:cNvSpPr>
            <a:spLocks noGrp="1"/>
          </p:cNvSpPr>
          <p:nvPr>
            <p:ph type="body" sz="quarter" idx="17" hasCustomPrompt="1"/>
          </p:nvPr>
        </p:nvSpPr>
        <p:spPr>
          <a:xfrm>
            <a:off x="5919680" y="5008507"/>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1" name="Text Placeholder 3">
            <a:extLst>
              <a:ext uri="{FF2B5EF4-FFF2-40B4-BE49-F238E27FC236}">
                <a16:creationId xmlns:a16="http://schemas.microsoft.com/office/drawing/2014/main" id="{36043861-4750-EE4B-8EF0-829CB6CDA24F}"/>
              </a:ext>
            </a:extLst>
          </p:cNvPr>
          <p:cNvSpPr>
            <a:spLocks noGrp="1"/>
          </p:cNvSpPr>
          <p:nvPr>
            <p:ph type="body" sz="quarter" idx="18" hasCustomPrompt="1"/>
          </p:nvPr>
        </p:nvSpPr>
        <p:spPr>
          <a:xfrm>
            <a:off x="5919680" y="4508331"/>
            <a:ext cx="1633290" cy="444331"/>
          </a:xfrm>
        </p:spPr>
        <p:txBody>
          <a:bodyPr/>
          <a:lstStyle>
            <a:lvl1pPr marL="0" indent="0" algn="ctr">
              <a:buNone/>
              <a:defRPr sz="3080" b="1">
                <a:solidFill>
                  <a:schemeClr val="accent5"/>
                </a:solidFill>
              </a:defRPr>
            </a:lvl1pPr>
          </a:lstStyle>
          <a:p>
            <a:pPr lvl="0"/>
            <a:r>
              <a:rPr lang="en-US"/>
              <a:t>XXX</a:t>
            </a:r>
          </a:p>
        </p:txBody>
      </p:sp>
      <p:sp>
        <p:nvSpPr>
          <p:cNvPr id="12" name="Text Placeholder 8">
            <a:extLst>
              <a:ext uri="{FF2B5EF4-FFF2-40B4-BE49-F238E27FC236}">
                <a16:creationId xmlns:a16="http://schemas.microsoft.com/office/drawing/2014/main" id="{DEB2720E-87E2-014D-9AAC-5E798892858B}"/>
              </a:ext>
            </a:extLst>
          </p:cNvPr>
          <p:cNvSpPr>
            <a:spLocks noGrp="1"/>
          </p:cNvSpPr>
          <p:nvPr>
            <p:ph type="body" sz="quarter" idx="19" hasCustomPrompt="1"/>
          </p:nvPr>
        </p:nvSpPr>
        <p:spPr>
          <a:xfrm>
            <a:off x="8029550" y="5008507"/>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3" name="Text Placeholder 3">
            <a:extLst>
              <a:ext uri="{FF2B5EF4-FFF2-40B4-BE49-F238E27FC236}">
                <a16:creationId xmlns:a16="http://schemas.microsoft.com/office/drawing/2014/main" id="{06836389-23EF-C64E-8FAE-DBA2DA72A2C7}"/>
              </a:ext>
            </a:extLst>
          </p:cNvPr>
          <p:cNvSpPr>
            <a:spLocks noGrp="1"/>
          </p:cNvSpPr>
          <p:nvPr>
            <p:ph type="body" sz="quarter" idx="20" hasCustomPrompt="1"/>
          </p:nvPr>
        </p:nvSpPr>
        <p:spPr>
          <a:xfrm>
            <a:off x="8029550" y="4508331"/>
            <a:ext cx="1633290" cy="444331"/>
          </a:xfrm>
        </p:spPr>
        <p:txBody>
          <a:bodyPr/>
          <a:lstStyle>
            <a:lvl1pPr marL="0" indent="0" algn="ctr">
              <a:buNone/>
              <a:defRPr sz="3080" b="1">
                <a:solidFill>
                  <a:schemeClr val="tx2"/>
                </a:solidFill>
              </a:defRPr>
            </a:lvl1pPr>
          </a:lstStyle>
          <a:p>
            <a:pPr lvl="0"/>
            <a:r>
              <a:rPr lang="en-US"/>
              <a:t>XXX</a:t>
            </a:r>
          </a:p>
        </p:txBody>
      </p:sp>
      <p:sp>
        <p:nvSpPr>
          <p:cNvPr id="14" name="Text Placeholder 8">
            <a:extLst>
              <a:ext uri="{FF2B5EF4-FFF2-40B4-BE49-F238E27FC236}">
                <a16:creationId xmlns:a16="http://schemas.microsoft.com/office/drawing/2014/main" id="{2CBC0872-3274-E54B-BA22-5F09DA1A61FF}"/>
              </a:ext>
            </a:extLst>
          </p:cNvPr>
          <p:cNvSpPr>
            <a:spLocks noGrp="1"/>
          </p:cNvSpPr>
          <p:nvPr>
            <p:ph type="body" sz="quarter" idx="21" hasCustomPrompt="1"/>
          </p:nvPr>
        </p:nvSpPr>
        <p:spPr>
          <a:xfrm>
            <a:off x="8029549" y="2190804"/>
            <a:ext cx="1633290" cy="1119145"/>
          </a:xfrm>
        </p:spPr>
        <p:txBody>
          <a:bodyPr wrap="square"/>
          <a:lstStyle>
            <a:lvl1pPr marL="0" indent="0" algn="ctr">
              <a:buNone/>
              <a:defRPr sz="1210"/>
            </a:lvl1pPr>
            <a:lvl2pPr algn="ctr">
              <a:defRPr sz="1210"/>
            </a:lvl2pPr>
          </a:lstStyle>
          <a:p>
            <a:pPr lvl="0"/>
            <a:r>
              <a:rPr lang="en-US"/>
              <a:t>Click to edit Master text</a:t>
            </a:r>
          </a:p>
          <a:p>
            <a:pPr lvl="1"/>
            <a:endParaRPr lang="en-US"/>
          </a:p>
        </p:txBody>
      </p:sp>
      <p:sp>
        <p:nvSpPr>
          <p:cNvPr id="15" name="Text Placeholder 3">
            <a:extLst>
              <a:ext uri="{FF2B5EF4-FFF2-40B4-BE49-F238E27FC236}">
                <a16:creationId xmlns:a16="http://schemas.microsoft.com/office/drawing/2014/main" id="{595CD4F1-2091-4547-987D-643452234A26}"/>
              </a:ext>
            </a:extLst>
          </p:cNvPr>
          <p:cNvSpPr>
            <a:spLocks noGrp="1"/>
          </p:cNvSpPr>
          <p:nvPr>
            <p:ph type="body" sz="quarter" idx="22" hasCustomPrompt="1"/>
          </p:nvPr>
        </p:nvSpPr>
        <p:spPr>
          <a:xfrm>
            <a:off x="8029549" y="1690628"/>
            <a:ext cx="1633290" cy="444331"/>
          </a:xfrm>
        </p:spPr>
        <p:txBody>
          <a:bodyPr/>
          <a:lstStyle>
            <a:lvl1pPr marL="0" indent="0" algn="ctr">
              <a:buNone/>
              <a:defRPr sz="3080" b="1">
                <a:solidFill>
                  <a:schemeClr val="accent4"/>
                </a:solidFill>
              </a:defRPr>
            </a:lvl1pPr>
          </a:lstStyle>
          <a:p>
            <a:pPr lvl="0"/>
            <a:r>
              <a:rPr lang="en-US"/>
              <a:t>XXX</a:t>
            </a:r>
          </a:p>
        </p:txBody>
      </p:sp>
    </p:spTree>
    <p:extLst>
      <p:ext uri="{BB962C8B-B14F-4D97-AF65-F5344CB8AC3E}">
        <p14:creationId xmlns:p14="http://schemas.microsoft.com/office/powerpoint/2010/main" val="836563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899543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6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391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15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964" y="158417"/>
            <a:ext cx="8675370" cy="1237192"/>
          </a:xfrm>
        </p:spPr>
        <p:txBody>
          <a:bodyPr/>
          <a:lstStyle/>
          <a:p>
            <a:r>
              <a:rPr lang="en-US"/>
              <a:t>Click to edit Master title style</a:t>
            </a:r>
          </a:p>
        </p:txBody>
      </p:sp>
    </p:spTree>
    <p:extLst>
      <p:ext uri="{BB962C8B-B14F-4D97-AF65-F5344CB8AC3E}">
        <p14:creationId xmlns:p14="http://schemas.microsoft.com/office/powerpoint/2010/main" val="3476743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550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6" name="Picture Placeholder 6">
            <a:extLst>
              <a:ext uri="{FF2B5EF4-FFF2-40B4-BE49-F238E27FC236}">
                <a16:creationId xmlns:a16="http://schemas.microsoft.com/office/drawing/2014/main" id="{83E54772-4A39-3C44-834B-CC0E873CCE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2514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21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594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6266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Tree>
    <p:extLst>
      <p:ext uri="{BB962C8B-B14F-4D97-AF65-F5344CB8AC3E}">
        <p14:creationId xmlns:p14="http://schemas.microsoft.com/office/powerpoint/2010/main" val="25279904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4272428" cy="1029545"/>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42891" y="1689376"/>
            <a:ext cx="4272428" cy="3692290"/>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536911" y="0"/>
            <a:ext cx="45214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226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96AC1-0718-B147-BA07-CBD82C182946}"/>
              </a:ext>
            </a:extLst>
          </p:cNvPr>
          <p:cNvSpPr/>
          <p:nvPr/>
        </p:nvSpPr>
        <p:spPr>
          <a:xfrm>
            <a:off x="0" y="1354666"/>
            <a:ext cx="10058400" cy="3641344"/>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a:xfrm>
            <a:off x="1159111" y="1354667"/>
            <a:ext cx="7768916" cy="3641344"/>
          </a:xfrm>
          <a:prstGeom prst="rect">
            <a:avLst/>
          </a:prstGeom>
        </p:spPr>
        <p:txBody>
          <a:bodyPr wrap="square" lIns="0" rIns="0" anchor="ctr">
            <a:noAutofit/>
          </a:bodyPr>
          <a:lstStyle>
            <a:lvl1pPr algn="ctr">
              <a:defRPr sz="3740" b="1">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Tree>
    <p:extLst>
      <p:ext uri="{BB962C8B-B14F-4D97-AF65-F5344CB8AC3E}">
        <p14:creationId xmlns:p14="http://schemas.microsoft.com/office/powerpoint/2010/main" val="22443156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 name="Title 1"/>
          <p:cNvSpPr>
            <a:spLocks noGrp="1"/>
          </p:cNvSpPr>
          <p:nvPr>
            <p:ph type="title"/>
          </p:nvPr>
        </p:nvSpPr>
        <p:spPr>
          <a:xfrm>
            <a:off x="549343" y="357633"/>
            <a:ext cx="4272428" cy="5142531"/>
          </a:xfrm>
          <a:prstGeom prst="rect">
            <a:avLst/>
          </a:prstGeom>
        </p:spPr>
        <p:txBody>
          <a:bodyPr wrap="square" lIns="0" rIns="0" anchor="ctr">
            <a:noAutofit/>
          </a:bodyPr>
          <a:lstStyle>
            <a:lvl1pPr algn="ctr">
              <a:defRPr sz="3960" b="1">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536911" y="0"/>
            <a:ext cx="4521491" cy="6400800"/>
          </a:xfrm>
          <a:solidFill>
            <a:schemeClr val="bg1">
              <a:lumMod val="95000"/>
            </a:scheme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229965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42891" y="455170"/>
            <a:ext cx="9052560" cy="507068"/>
          </a:xfrm>
          <a:prstGeom prst="rect">
            <a:avLst/>
          </a:prstGeom>
        </p:spPr>
        <p:txBody>
          <a:bodyPr wrap="square" lIns="0" rIns="0" anchor="t">
            <a:noAutofit/>
          </a:bodyPr>
          <a:lstStyle/>
          <a:p>
            <a:r>
              <a:rPr lang="en-US"/>
              <a:t>Click to edit Master title style</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386859" y="5930681"/>
            <a:ext cx="324967" cy="341772"/>
          </a:xfrm>
        </p:spPr>
        <p:txBody>
          <a:bodyPr/>
          <a:lstStyle>
            <a:lvl1pPr>
              <a:defRPr/>
            </a:lvl1pPr>
          </a:lstStyle>
          <a:p>
            <a:fld id="{5A89E34D-23B5-43EE-A4BB-847A2D4274D1}" type="slidenum">
              <a:rPr lang="en-US" smtClean="0"/>
              <a:t>‹#›</a:t>
            </a:fld>
            <a:endParaRPr lang="en-US"/>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42891" y="1007261"/>
            <a:ext cx="9052560" cy="393135"/>
          </a:xfrm>
        </p:spPr>
        <p:txBody>
          <a:bodyPr wrap="square" lIns="0" rIns="0"/>
          <a:lstStyle>
            <a:lvl1pPr marL="0" indent="0">
              <a:buNone/>
              <a:defRPr sz="1650" b="1"/>
            </a:lvl1pPr>
          </a:lstStyle>
          <a:p>
            <a:pPr lvl="0"/>
            <a:r>
              <a:rPr lang="en-US"/>
              <a:t>Click to edit Master text styles</a:t>
            </a:r>
          </a:p>
        </p:txBody>
      </p:sp>
      <p:grpSp>
        <p:nvGrpSpPr>
          <p:cNvPr id="3" name="Group 2">
            <a:extLst>
              <a:ext uri="{FF2B5EF4-FFF2-40B4-BE49-F238E27FC236}">
                <a16:creationId xmlns:a16="http://schemas.microsoft.com/office/drawing/2014/main" id="{E8638BDD-3A2F-274C-B1EC-B302EC697663}"/>
              </a:ext>
            </a:extLst>
          </p:cNvPr>
          <p:cNvGrpSpPr/>
          <p:nvPr/>
        </p:nvGrpSpPr>
        <p:grpSpPr>
          <a:xfrm>
            <a:off x="96828" y="1564472"/>
            <a:ext cx="8689658" cy="4481907"/>
            <a:chOff x="88025" y="1257165"/>
            <a:chExt cx="7899689" cy="3601532"/>
          </a:xfrm>
        </p:grpSpPr>
        <p:sp>
          <p:nvSpPr>
            <p:cNvPr id="208" name="Freeform 207">
              <a:extLst>
                <a:ext uri="{FF2B5EF4-FFF2-40B4-BE49-F238E27FC236}">
                  <a16:creationId xmlns:a16="http://schemas.microsoft.com/office/drawing/2014/main" id="{5127EFA4-5260-394E-B788-FE43A5F611A4}"/>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09" name="Freeform 15">
              <a:extLst>
                <a:ext uri="{FF2B5EF4-FFF2-40B4-BE49-F238E27FC236}">
                  <a16:creationId xmlns:a16="http://schemas.microsoft.com/office/drawing/2014/main" id="{F86206CE-72F6-984E-A3EA-64C652B6BFD7}"/>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004B79"/>
                </a:solidFill>
              </a:endParaRPr>
            </a:p>
          </p:txBody>
        </p:sp>
        <p:sp>
          <p:nvSpPr>
            <p:cNvPr id="210" name="Freeform 16">
              <a:extLst>
                <a:ext uri="{FF2B5EF4-FFF2-40B4-BE49-F238E27FC236}">
                  <a16:creationId xmlns:a16="http://schemas.microsoft.com/office/drawing/2014/main" id="{FC6602D8-C7EE-5348-AD74-4519E0E64BB7}"/>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1" name="Freeform 17">
              <a:extLst>
                <a:ext uri="{FF2B5EF4-FFF2-40B4-BE49-F238E27FC236}">
                  <a16:creationId xmlns:a16="http://schemas.microsoft.com/office/drawing/2014/main" id="{E0D687FC-7AE4-7149-B720-83E0B245640E}"/>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2" name="Freeform 18">
              <a:extLst>
                <a:ext uri="{FF2B5EF4-FFF2-40B4-BE49-F238E27FC236}">
                  <a16:creationId xmlns:a16="http://schemas.microsoft.com/office/drawing/2014/main" id="{77B00EA5-7855-F74F-B70F-E5F590EF8BE9}"/>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3" name="Freeform 19">
              <a:extLst>
                <a:ext uri="{FF2B5EF4-FFF2-40B4-BE49-F238E27FC236}">
                  <a16:creationId xmlns:a16="http://schemas.microsoft.com/office/drawing/2014/main" id="{5B186EC1-301F-434B-81F8-BCB2773DAE45}"/>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14" name="Group 213">
              <a:extLst>
                <a:ext uri="{FF2B5EF4-FFF2-40B4-BE49-F238E27FC236}">
                  <a16:creationId xmlns:a16="http://schemas.microsoft.com/office/drawing/2014/main" id="{F8253193-C23B-3F46-AA39-182146F92C7E}"/>
                </a:ext>
              </a:extLst>
            </p:cNvPr>
            <p:cNvGrpSpPr/>
            <p:nvPr/>
          </p:nvGrpSpPr>
          <p:grpSpPr>
            <a:xfrm>
              <a:off x="1854175" y="1257165"/>
              <a:ext cx="814352" cy="535399"/>
              <a:chOff x="1223722" y="1378665"/>
              <a:chExt cx="543750" cy="357537"/>
            </a:xfrm>
            <a:solidFill>
              <a:schemeClr val="bg1">
                <a:lumMod val="75000"/>
              </a:schemeClr>
            </a:solidFill>
          </p:grpSpPr>
          <p:sp>
            <p:nvSpPr>
              <p:cNvPr id="393" name="Freeform 8">
                <a:extLst>
                  <a:ext uri="{FF2B5EF4-FFF2-40B4-BE49-F238E27FC236}">
                    <a16:creationId xmlns:a16="http://schemas.microsoft.com/office/drawing/2014/main" id="{CE802B7D-DD6A-8942-B231-E2B1B4880161}"/>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4" name="Freeform 9">
                <a:extLst>
                  <a:ext uri="{FF2B5EF4-FFF2-40B4-BE49-F238E27FC236}">
                    <a16:creationId xmlns:a16="http://schemas.microsoft.com/office/drawing/2014/main" id="{91A6A63E-4A9D-AC45-8405-1287A16DFF6E}"/>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5" name="Freeform 10">
                <a:extLst>
                  <a:ext uri="{FF2B5EF4-FFF2-40B4-BE49-F238E27FC236}">
                    <a16:creationId xmlns:a16="http://schemas.microsoft.com/office/drawing/2014/main" id="{8B3F8A64-64A8-F14F-BD92-E4EE8C0C27AB}"/>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6" name="Freeform 11">
                <a:extLst>
                  <a:ext uri="{FF2B5EF4-FFF2-40B4-BE49-F238E27FC236}">
                    <a16:creationId xmlns:a16="http://schemas.microsoft.com/office/drawing/2014/main" id="{0A4A999F-A11A-534E-9E48-D7E556CC6559}"/>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7" name="Freeform 12">
                <a:extLst>
                  <a:ext uri="{FF2B5EF4-FFF2-40B4-BE49-F238E27FC236}">
                    <a16:creationId xmlns:a16="http://schemas.microsoft.com/office/drawing/2014/main" id="{3C455BF4-EC3F-FB43-B604-1536BABE32EF}"/>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8" name="Freeform 13">
                <a:extLst>
                  <a:ext uri="{FF2B5EF4-FFF2-40B4-BE49-F238E27FC236}">
                    <a16:creationId xmlns:a16="http://schemas.microsoft.com/office/drawing/2014/main" id="{3568B4E0-547E-2241-9D09-CF3E2FD12FA8}"/>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9" name="Freeform 20">
                <a:extLst>
                  <a:ext uri="{FF2B5EF4-FFF2-40B4-BE49-F238E27FC236}">
                    <a16:creationId xmlns:a16="http://schemas.microsoft.com/office/drawing/2014/main" id="{3F48CE8E-0295-D147-9F95-F4E3BBF4664D}"/>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15" name="Freeform 21">
              <a:extLst>
                <a:ext uri="{FF2B5EF4-FFF2-40B4-BE49-F238E27FC236}">
                  <a16:creationId xmlns:a16="http://schemas.microsoft.com/office/drawing/2014/main" id="{CE6216FE-1FAE-5742-9921-DBD094A680F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6" name="Freeform 22">
              <a:extLst>
                <a:ext uri="{FF2B5EF4-FFF2-40B4-BE49-F238E27FC236}">
                  <a16:creationId xmlns:a16="http://schemas.microsoft.com/office/drawing/2014/main" id="{F47DA8FB-C5A8-BC40-A452-F07BEAC9A2C5}"/>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7" name="Freeform 23">
              <a:extLst>
                <a:ext uri="{FF2B5EF4-FFF2-40B4-BE49-F238E27FC236}">
                  <a16:creationId xmlns:a16="http://schemas.microsoft.com/office/drawing/2014/main" id="{6A9492EE-4580-2A4E-BE37-3CD5523296CB}"/>
                </a:ext>
              </a:extLst>
            </p:cNvPr>
            <p:cNvSpPr>
              <a:spLocks/>
            </p:cNvSpPr>
            <p:nvPr/>
          </p:nvSpPr>
          <p:spPr bwMode="auto">
            <a:xfrm>
              <a:off x="2445515" y="1376177"/>
              <a:ext cx="728025" cy="1068184"/>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8" name="Freeform 24">
              <a:extLst>
                <a:ext uri="{FF2B5EF4-FFF2-40B4-BE49-F238E27FC236}">
                  <a16:creationId xmlns:a16="http://schemas.microsoft.com/office/drawing/2014/main" id="{0A71EFE5-8618-C44A-B459-749A967F227C}"/>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19" name="Freeform 25">
              <a:extLst>
                <a:ext uri="{FF2B5EF4-FFF2-40B4-BE49-F238E27FC236}">
                  <a16:creationId xmlns:a16="http://schemas.microsoft.com/office/drawing/2014/main" id="{46C9A519-25AC-2A4B-BCA6-D7E3F821BD97}"/>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0" name="Freeform 26">
              <a:extLst>
                <a:ext uri="{FF2B5EF4-FFF2-40B4-BE49-F238E27FC236}">
                  <a16:creationId xmlns:a16="http://schemas.microsoft.com/office/drawing/2014/main" id="{D3A3C0AF-99E8-8248-A8DE-06FE6ECF4563}"/>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1" name="Freeform 27">
              <a:extLst>
                <a:ext uri="{FF2B5EF4-FFF2-40B4-BE49-F238E27FC236}">
                  <a16:creationId xmlns:a16="http://schemas.microsoft.com/office/drawing/2014/main" id="{00C4B229-8B9A-134C-9D62-13DC65F1FAA3}"/>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2" name="Freeform 28">
              <a:extLst>
                <a:ext uri="{FF2B5EF4-FFF2-40B4-BE49-F238E27FC236}">
                  <a16:creationId xmlns:a16="http://schemas.microsoft.com/office/drawing/2014/main" id="{0233BCC3-A0EF-F748-A052-ED233D963FE7}"/>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3" name="Freeform 29">
              <a:extLst>
                <a:ext uri="{FF2B5EF4-FFF2-40B4-BE49-F238E27FC236}">
                  <a16:creationId xmlns:a16="http://schemas.microsoft.com/office/drawing/2014/main" id="{C9ACDF01-0D17-0F4F-B5AC-ED20FD285302}"/>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4" name="Freeform 30">
              <a:extLst>
                <a:ext uri="{FF2B5EF4-FFF2-40B4-BE49-F238E27FC236}">
                  <a16:creationId xmlns:a16="http://schemas.microsoft.com/office/drawing/2014/main" id="{13527BD9-B477-6B4A-8ADF-84AAA1A73224}"/>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5" name="Freeform 31">
              <a:extLst>
                <a:ext uri="{FF2B5EF4-FFF2-40B4-BE49-F238E27FC236}">
                  <a16:creationId xmlns:a16="http://schemas.microsoft.com/office/drawing/2014/main" id="{C068A40D-0950-8D42-8D8A-502D62EFFB49}"/>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26" name="Freeform 32">
              <a:extLst>
                <a:ext uri="{FF2B5EF4-FFF2-40B4-BE49-F238E27FC236}">
                  <a16:creationId xmlns:a16="http://schemas.microsoft.com/office/drawing/2014/main" id="{B149D2F0-2138-F241-A3C8-65A4E315B76C}"/>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chemeClr val="accent1"/>
                </a:solidFill>
              </a:endParaRPr>
            </a:p>
          </p:txBody>
        </p:sp>
        <p:sp>
          <p:nvSpPr>
            <p:cNvPr id="227" name="Freeform 33">
              <a:extLst>
                <a:ext uri="{FF2B5EF4-FFF2-40B4-BE49-F238E27FC236}">
                  <a16:creationId xmlns:a16="http://schemas.microsoft.com/office/drawing/2014/main" id="{1ECB644B-EBAC-7D45-B2FD-705DF2F71666}"/>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28" name="Group 227">
              <a:extLst>
                <a:ext uri="{FF2B5EF4-FFF2-40B4-BE49-F238E27FC236}">
                  <a16:creationId xmlns:a16="http://schemas.microsoft.com/office/drawing/2014/main" id="{9F4DE7C3-CD3F-DC4B-BD7F-D4344DC8A4AD}"/>
                </a:ext>
              </a:extLst>
            </p:cNvPr>
            <p:cNvGrpSpPr/>
            <p:nvPr/>
          </p:nvGrpSpPr>
          <p:grpSpPr>
            <a:xfrm>
              <a:off x="3456981" y="3313877"/>
              <a:ext cx="1717910" cy="1517396"/>
              <a:chOff x="2293930" y="2752129"/>
              <a:chExt cx="1147064" cy="1013311"/>
            </a:xfrm>
            <a:solidFill>
              <a:schemeClr val="bg1">
                <a:lumMod val="75000"/>
              </a:schemeClr>
            </a:solidFill>
          </p:grpSpPr>
          <p:sp>
            <p:nvSpPr>
              <p:cNvPr id="382" name="Freeform 34">
                <a:extLst>
                  <a:ext uri="{FF2B5EF4-FFF2-40B4-BE49-F238E27FC236}">
                    <a16:creationId xmlns:a16="http://schemas.microsoft.com/office/drawing/2014/main" id="{4375D49E-05B8-FE4F-AFB0-C26DC50C404A}"/>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3" name="Freeform 35">
                <a:extLst>
                  <a:ext uri="{FF2B5EF4-FFF2-40B4-BE49-F238E27FC236}">
                    <a16:creationId xmlns:a16="http://schemas.microsoft.com/office/drawing/2014/main" id="{D55E287C-8D23-B445-A472-FF5E82DF5266}"/>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4" name="Freeform 36">
                <a:extLst>
                  <a:ext uri="{FF2B5EF4-FFF2-40B4-BE49-F238E27FC236}">
                    <a16:creationId xmlns:a16="http://schemas.microsoft.com/office/drawing/2014/main" id="{8EFD3667-6793-E549-888C-A6DD0709AE1B}"/>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chemeClr val="accent1"/>
                  </a:solidFill>
                </a:endParaRPr>
              </a:p>
            </p:txBody>
          </p:sp>
          <p:sp>
            <p:nvSpPr>
              <p:cNvPr id="385" name="Freeform 37">
                <a:extLst>
                  <a:ext uri="{FF2B5EF4-FFF2-40B4-BE49-F238E27FC236}">
                    <a16:creationId xmlns:a16="http://schemas.microsoft.com/office/drawing/2014/main" id="{2748EDB8-DF75-EC48-B4B3-AB2C0D6A2A5F}"/>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6" name="Freeform 38">
                <a:extLst>
                  <a:ext uri="{FF2B5EF4-FFF2-40B4-BE49-F238E27FC236}">
                    <a16:creationId xmlns:a16="http://schemas.microsoft.com/office/drawing/2014/main" id="{BB87039B-735C-754C-8E16-EAA2642DC290}"/>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7" name="Freeform 39">
                <a:extLst>
                  <a:ext uri="{FF2B5EF4-FFF2-40B4-BE49-F238E27FC236}">
                    <a16:creationId xmlns:a16="http://schemas.microsoft.com/office/drawing/2014/main" id="{6BD49143-572A-CB44-811B-C1F46DFD9226}"/>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8" name="Freeform 40">
                <a:extLst>
                  <a:ext uri="{FF2B5EF4-FFF2-40B4-BE49-F238E27FC236}">
                    <a16:creationId xmlns:a16="http://schemas.microsoft.com/office/drawing/2014/main" id="{199972D6-8E55-2F41-B482-F3B951724FD2}"/>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9" name="Freeform 41">
                <a:extLst>
                  <a:ext uri="{FF2B5EF4-FFF2-40B4-BE49-F238E27FC236}">
                    <a16:creationId xmlns:a16="http://schemas.microsoft.com/office/drawing/2014/main" id="{BD9156B3-2402-5C4C-9C0D-1127AF13895A}"/>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0" name="Freeform 42">
                <a:extLst>
                  <a:ext uri="{FF2B5EF4-FFF2-40B4-BE49-F238E27FC236}">
                    <a16:creationId xmlns:a16="http://schemas.microsoft.com/office/drawing/2014/main" id="{B112267B-23BA-9E4F-9357-194DD51B6905}"/>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1" name="Freeform 43">
                <a:extLst>
                  <a:ext uri="{FF2B5EF4-FFF2-40B4-BE49-F238E27FC236}">
                    <a16:creationId xmlns:a16="http://schemas.microsoft.com/office/drawing/2014/main" id="{31D2923A-A27E-344F-AE94-1FF1453ED902}"/>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92" name="Freeform 44">
                <a:extLst>
                  <a:ext uri="{FF2B5EF4-FFF2-40B4-BE49-F238E27FC236}">
                    <a16:creationId xmlns:a16="http://schemas.microsoft.com/office/drawing/2014/main" id="{B10E24EE-671E-2B4D-97E4-D97593730341}"/>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29" name="Freeform 53">
              <a:extLst>
                <a:ext uri="{FF2B5EF4-FFF2-40B4-BE49-F238E27FC236}">
                  <a16:creationId xmlns:a16="http://schemas.microsoft.com/office/drawing/2014/main" id="{16973DDD-8BD5-F045-A018-9D91F59DAA39}"/>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0" name="Freeform 54">
              <a:extLst>
                <a:ext uri="{FF2B5EF4-FFF2-40B4-BE49-F238E27FC236}">
                  <a16:creationId xmlns:a16="http://schemas.microsoft.com/office/drawing/2014/main" id="{977697B2-7AFF-1349-8CD5-100CFEEAC6E7}"/>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1" name="Freeform 67">
              <a:extLst>
                <a:ext uri="{FF2B5EF4-FFF2-40B4-BE49-F238E27FC236}">
                  <a16:creationId xmlns:a16="http://schemas.microsoft.com/office/drawing/2014/main" id="{114B8B07-27FB-9E46-8A9A-EDA9170241AF}"/>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2" name="Freeform 68">
              <a:extLst>
                <a:ext uri="{FF2B5EF4-FFF2-40B4-BE49-F238E27FC236}">
                  <a16:creationId xmlns:a16="http://schemas.microsoft.com/office/drawing/2014/main" id="{7A762BE8-76D0-B144-881C-956D4FF1DCB0}"/>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3" name="Freeform 69">
              <a:extLst>
                <a:ext uri="{FF2B5EF4-FFF2-40B4-BE49-F238E27FC236}">
                  <a16:creationId xmlns:a16="http://schemas.microsoft.com/office/drawing/2014/main" id="{173892E4-FD7E-3A44-BF85-4FA311C9D5A1}"/>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4" name="Freeform 70">
              <a:extLst>
                <a:ext uri="{FF2B5EF4-FFF2-40B4-BE49-F238E27FC236}">
                  <a16:creationId xmlns:a16="http://schemas.microsoft.com/office/drawing/2014/main" id="{98686972-562E-594A-9FEA-AE607A6BA277}"/>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35" name="Group 234">
              <a:extLst>
                <a:ext uri="{FF2B5EF4-FFF2-40B4-BE49-F238E27FC236}">
                  <a16:creationId xmlns:a16="http://schemas.microsoft.com/office/drawing/2014/main" id="{E3E4914E-3180-D24F-872A-916F9C5DEE99}"/>
                </a:ext>
              </a:extLst>
            </p:cNvPr>
            <p:cNvGrpSpPr/>
            <p:nvPr/>
          </p:nvGrpSpPr>
          <p:grpSpPr>
            <a:xfrm>
              <a:off x="5097195" y="3807489"/>
              <a:ext cx="694933" cy="557597"/>
              <a:chOff x="3389116" y="3081761"/>
              <a:chExt cx="464013" cy="372361"/>
            </a:xfrm>
            <a:solidFill>
              <a:schemeClr val="bg1">
                <a:lumMod val="75000"/>
              </a:schemeClr>
            </a:solidFill>
          </p:grpSpPr>
          <p:sp>
            <p:nvSpPr>
              <p:cNvPr id="377" name="Freeform 45">
                <a:extLst>
                  <a:ext uri="{FF2B5EF4-FFF2-40B4-BE49-F238E27FC236}">
                    <a16:creationId xmlns:a16="http://schemas.microsoft.com/office/drawing/2014/main" id="{5FC005B9-A884-7444-8EFC-9620365FC4CB}"/>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8" name="Freeform 46">
                <a:extLst>
                  <a:ext uri="{FF2B5EF4-FFF2-40B4-BE49-F238E27FC236}">
                    <a16:creationId xmlns:a16="http://schemas.microsoft.com/office/drawing/2014/main" id="{892F4E7C-EE5F-8B4E-887D-994DD9A038E9}"/>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9" name="Freeform 47">
                <a:extLst>
                  <a:ext uri="{FF2B5EF4-FFF2-40B4-BE49-F238E27FC236}">
                    <a16:creationId xmlns:a16="http://schemas.microsoft.com/office/drawing/2014/main" id="{587CCA00-C32C-DA49-AC7E-C2ECA0E5CE2C}"/>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0" name="Freeform 48">
                <a:extLst>
                  <a:ext uri="{FF2B5EF4-FFF2-40B4-BE49-F238E27FC236}">
                    <a16:creationId xmlns:a16="http://schemas.microsoft.com/office/drawing/2014/main" id="{04CCD414-5278-084D-8BC1-74A878CE6348}"/>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81" name="Freeform 71">
                <a:extLst>
                  <a:ext uri="{FF2B5EF4-FFF2-40B4-BE49-F238E27FC236}">
                    <a16:creationId xmlns:a16="http://schemas.microsoft.com/office/drawing/2014/main" id="{5B897794-00B9-6346-9573-3B1E0E0B1FB3}"/>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36" name="Freeform 72">
              <a:extLst>
                <a:ext uri="{FF2B5EF4-FFF2-40B4-BE49-F238E27FC236}">
                  <a16:creationId xmlns:a16="http://schemas.microsoft.com/office/drawing/2014/main" id="{CEA8B9E8-CD63-0D44-977D-3A62F8B73AEE}"/>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7" name="Freeform 73">
              <a:extLst>
                <a:ext uri="{FF2B5EF4-FFF2-40B4-BE49-F238E27FC236}">
                  <a16:creationId xmlns:a16="http://schemas.microsoft.com/office/drawing/2014/main" id="{C3B6BCA5-E210-E146-9100-A335B061AF4F}"/>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8" name="Freeform 74">
              <a:extLst>
                <a:ext uri="{FF2B5EF4-FFF2-40B4-BE49-F238E27FC236}">
                  <a16:creationId xmlns:a16="http://schemas.microsoft.com/office/drawing/2014/main" id="{57AE17D5-D8EE-D243-80B4-49E459D40A0C}"/>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39" name="Freeform 75">
              <a:extLst>
                <a:ext uri="{FF2B5EF4-FFF2-40B4-BE49-F238E27FC236}">
                  <a16:creationId xmlns:a16="http://schemas.microsoft.com/office/drawing/2014/main" id="{3A52973E-F2F6-1440-92CA-25FC21904B13}"/>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0" name="Freeform 76">
              <a:extLst>
                <a:ext uri="{FF2B5EF4-FFF2-40B4-BE49-F238E27FC236}">
                  <a16:creationId xmlns:a16="http://schemas.microsoft.com/office/drawing/2014/main" id="{BFE5693F-3665-C547-8F40-2E1D37ED6B99}"/>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1" name="Freeform 78">
              <a:extLst>
                <a:ext uri="{FF2B5EF4-FFF2-40B4-BE49-F238E27FC236}">
                  <a16:creationId xmlns:a16="http://schemas.microsoft.com/office/drawing/2014/main" id="{C43ACB28-BCCB-EE41-B9E6-2F2E8C53AD68}"/>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2" name="Freeform 80">
              <a:extLst>
                <a:ext uri="{FF2B5EF4-FFF2-40B4-BE49-F238E27FC236}">
                  <a16:creationId xmlns:a16="http://schemas.microsoft.com/office/drawing/2014/main" id="{FA7117DF-9457-E044-828B-70931C5DD7C5}"/>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3" name="Freeform 81">
              <a:extLst>
                <a:ext uri="{FF2B5EF4-FFF2-40B4-BE49-F238E27FC236}">
                  <a16:creationId xmlns:a16="http://schemas.microsoft.com/office/drawing/2014/main" id="{3BDD1FBF-4E6F-714E-B2E0-549806A9C4C5}"/>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44" name="Group 243">
              <a:extLst>
                <a:ext uri="{FF2B5EF4-FFF2-40B4-BE49-F238E27FC236}">
                  <a16:creationId xmlns:a16="http://schemas.microsoft.com/office/drawing/2014/main" id="{C3AE1E72-CFB0-7840-8D9F-2EBF47B81440}"/>
                </a:ext>
              </a:extLst>
            </p:cNvPr>
            <p:cNvGrpSpPr/>
            <p:nvPr/>
          </p:nvGrpSpPr>
          <p:grpSpPr>
            <a:xfrm>
              <a:off x="5420921" y="3500614"/>
              <a:ext cx="438829" cy="707770"/>
              <a:chOff x="3605271" y="2876831"/>
              <a:chExt cx="293010" cy="472646"/>
            </a:xfrm>
            <a:solidFill>
              <a:schemeClr val="bg1">
                <a:lumMod val="75000"/>
              </a:schemeClr>
            </a:solidFill>
          </p:grpSpPr>
          <p:sp>
            <p:nvSpPr>
              <p:cNvPr id="372" name="Freeform 49">
                <a:extLst>
                  <a:ext uri="{FF2B5EF4-FFF2-40B4-BE49-F238E27FC236}">
                    <a16:creationId xmlns:a16="http://schemas.microsoft.com/office/drawing/2014/main" id="{E34A58C6-94A6-AA40-A0EC-57F2CFE0A7AD}"/>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3" name="Freeform 50">
                <a:extLst>
                  <a:ext uri="{FF2B5EF4-FFF2-40B4-BE49-F238E27FC236}">
                    <a16:creationId xmlns:a16="http://schemas.microsoft.com/office/drawing/2014/main" id="{A872CEED-DC1A-3D4C-B920-D7773D6309B0}"/>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4" name="Freeform 51">
                <a:extLst>
                  <a:ext uri="{FF2B5EF4-FFF2-40B4-BE49-F238E27FC236}">
                    <a16:creationId xmlns:a16="http://schemas.microsoft.com/office/drawing/2014/main" id="{4791AECE-B174-0640-8019-26A8A2B46B9B}"/>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5" name="Freeform 52">
                <a:extLst>
                  <a:ext uri="{FF2B5EF4-FFF2-40B4-BE49-F238E27FC236}">
                    <a16:creationId xmlns:a16="http://schemas.microsoft.com/office/drawing/2014/main" id="{A1F7BBE5-3B0C-2849-A10B-1AF7F0E8FF5E}"/>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6" name="Freeform 83">
                <a:extLst>
                  <a:ext uri="{FF2B5EF4-FFF2-40B4-BE49-F238E27FC236}">
                    <a16:creationId xmlns:a16="http://schemas.microsoft.com/office/drawing/2014/main" id="{5DEA044C-555C-214B-B6A3-838005E3453B}"/>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45" name="Freeform 84">
              <a:extLst>
                <a:ext uri="{FF2B5EF4-FFF2-40B4-BE49-F238E27FC236}">
                  <a16:creationId xmlns:a16="http://schemas.microsoft.com/office/drawing/2014/main" id="{D76D0CFD-4D5E-BC4F-8F2B-325F486844EB}"/>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6" name="Freeform 85">
              <a:extLst>
                <a:ext uri="{FF2B5EF4-FFF2-40B4-BE49-F238E27FC236}">
                  <a16:creationId xmlns:a16="http://schemas.microsoft.com/office/drawing/2014/main" id="{C36F1F7C-2A8E-3446-8C55-C0C82D100431}"/>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7" name="Freeform 86">
              <a:extLst>
                <a:ext uri="{FF2B5EF4-FFF2-40B4-BE49-F238E27FC236}">
                  <a16:creationId xmlns:a16="http://schemas.microsoft.com/office/drawing/2014/main" id="{AB105C7B-8C30-7D42-B8F2-48FAAA7EA8F6}"/>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8" name="Freeform 87">
              <a:extLst>
                <a:ext uri="{FF2B5EF4-FFF2-40B4-BE49-F238E27FC236}">
                  <a16:creationId xmlns:a16="http://schemas.microsoft.com/office/drawing/2014/main" id="{F73449B8-9508-1F40-A096-45F0F282D871}"/>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49" name="Freeform 88">
              <a:extLst>
                <a:ext uri="{FF2B5EF4-FFF2-40B4-BE49-F238E27FC236}">
                  <a16:creationId xmlns:a16="http://schemas.microsoft.com/office/drawing/2014/main" id="{BF7471B9-3E71-2349-ABD9-9CBAEB8FEDDF}"/>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0" name="Freeform 89">
              <a:extLst>
                <a:ext uri="{FF2B5EF4-FFF2-40B4-BE49-F238E27FC236}">
                  <a16:creationId xmlns:a16="http://schemas.microsoft.com/office/drawing/2014/main" id="{E25A36B6-5297-464A-A897-53D90981471F}"/>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1" name="Freeform 90">
              <a:extLst>
                <a:ext uri="{FF2B5EF4-FFF2-40B4-BE49-F238E27FC236}">
                  <a16:creationId xmlns:a16="http://schemas.microsoft.com/office/drawing/2014/main" id="{DBC9817E-10C8-0A47-84A3-54BE46BDFB8B}"/>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2" name="Freeform 92">
              <a:extLst>
                <a:ext uri="{FF2B5EF4-FFF2-40B4-BE49-F238E27FC236}">
                  <a16:creationId xmlns:a16="http://schemas.microsoft.com/office/drawing/2014/main" id="{2E399AA2-BA49-7748-B20A-8275FF0EAE60}"/>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3" name="Freeform 93">
              <a:extLst>
                <a:ext uri="{FF2B5EF4-FFF2-40B4-BE49-F238E27FC236}">
                  <a16:creationId xmlns:a16="http://schemas.microsoft.com/office/drawing/2014/main" id="{B6B6BAC8-9E17-CA47-A0FE-922BDE1599E6}"/>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4" name="Freeform 94">
              <a:extLst>
                <a:ext uri="{FF2B5EF4-FFF2-40B4-BE49-F238E27FC236}">
                  <a16:creationId xmlns:a16="http://schemas.microsoft.com/office/drawing/2014/main" id="{78403390-D9CD-3541-B5FE-496C8F9E4B72}"/>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55" name="Group 254">
              <a:extLst>
                <a:ext uri="{FF2B5EF4-FFF2-40B4-BE49-F238E27FC236}">
                  <a16:creationId xmlns:a16="http://schemas.microsoft.com/office/drawing/2014/main" id="{D0F488BF-9193-1F43-A750-5C13D10F277E}"/>
                </a:ext>
              </a:extLst>
            </p:cNvPr>
            <p:cNvGrpSpPr/>
            <p:nvPr/>
          </p:nvGrpSpPr>
          <p:grpSpPr>
            <a:xfrm>
              <a:off x="5420921" y="1654143"/>
              <a:ext cx="933772" cy="878836"/>
              <a:chOff x="3605271" y="1643765"/>
              <a:chExt cx="623488" cy="586883"/>
            </a:xfrm>
            <a:solidFill>
              <a:schemeClr val="bg1">
                <a:lumMod val="75000"/>
              </a:schemeClr>
            </a:solidFill>
          </p:grpSpPr>
          <p:sp>
            <p:nvSpPr>
              <p:cNvPr id="367" name="Freeform 77">
                <a:extLst>
                  <a:ext uri="{FF2B5EF4-FFF2-40B4-BE49-F238E27FC236}">
                    <a16:creationId xmlns:a16="http://schemas.microsoft.com/office/drawing/2014/main" id="{01EC6E77-6748-FC4C-85AD-A2D4177CC3E9}"/>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8" name="Freeform 79">
                <a:extLst>
                  <a:ext uri="{FF2B5EF4-FFF2-40B4-BE49-F238E27FC236}">
                    <a16:creationId xmlns:a16="http://schemas.microsoft.com/office/drawing/2014/main" id="{8D34CA77-E7E8-964F-AD88-FCA620F49E23}"/>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9" name="Freeform 82">
                <a:extLst>
                  <a:ext uri="{FF2B5EF4-FFF2-40B4-BE49-F238E27FC236}">
                    <a16:creationId xmlns:a16="http://schemas.microsoft.com/office/drawing/2014/main" id="{7E497622-DDF8-A043-B7B8-3EF95845A317}"/>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0" name="Freeform 91">
                <a:extLst>
                  <a:ext uri="{FF2B5EF4-FFF2-40B4-BE49-F238E27FC236}">
                    <a16:creationId xmlns:a16="http://schemas.microsoft.com/office/drawing/2014/main" id="{2D22BA2B-2309-C24F-AB0D-586EAEAE065F}"/>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71" name="Freeform 96">
                <a:extLst>
                  <a:ext uri="{FF2B5EF4-FFF2-40B4-BE49-F238E27FC236}">
                    <a16:creationId xmlns:a16="http://schemas.microsoft.com/office/drawing/2014/main" id="{A17F5A2D-B6F8-0645-B674-A5932685EF22}"/>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56" name="Group 255">
              <a:extLst>
                <a:ext uri="{FF2B5EF4-FFF2-40B4-BE49-F238E27FC236}">
                  <a16:creationId xmlns:a16="http://schemas.microsoft.com/office/drawing/2014/main" id="{BD6B39F9-3F9F-EA4D-8E8C-CAC819D5C516}"/>
                </a:ext>
              </a:extLst>
            </p:cNvPr>
            <p:cNvGrpSpPr/>
            <p:nvPr/>
          </p:nvGrpSpPr>
          <p:grpSpPr>
            <a:xfrm>
              <a:off x="5954710" y="3994225"/>
              <a:ext cx="1119375" cy="864472"/>
              <a:chOff x="3961687" y="3206462"/>
              <a:chExt cx="747417" cy="577291"/>
            </a:xfrm>
            <a:solidFill>
              <a:schemeClr val="bg1">
                <a:lumMod val="75000"/>
              </a:schemeClr>
            </a:solidFill>
          </p:grpSpPr>
          <p:sp>
            <p:nvSpPr>
              <p:cNvPr id="350" name="Freeform 99">
                <a:extLst>
                  <a:ext uri="{FF2B5EF4-FFF2-40B4-BE49-F238E27FC236}">
                    <a16:creationId xmlns:a16="http://schemas.microsoft.com/office/drawing/2014/main" id="{220F42ED-006D-614C-9B14-A993EDDA6CDF}"/>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1" name="Freeform 100">
                <a:extLst>
                  <a:ext uri="{FF2B5EF4-FFF2-40B4-BE49-F238E27FC236}">
                    <a16:creationId xmlns:a16="http://schemas.microsoft.com/office/drawing/2014/main" id="{5BE2A6D8-A5AB-E447-9D5C-AE93285E67AE}"/>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2" name="Freeform 101">
                <a:extLst>
                  <a:ext uri="{FF2B5EF4-FFF2-40B4-BE49-F238E27FC236}">
                    <a16:creationId xmlns:a16="http://schemas.microsoft.com/office/drawing/2014/main" id="{985E25C0-B7C9-A94A-87EC-DAC5B2A684BD}"/>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3" name="Freeform 102">
                <a:extLst>
                  <a:ext uri="{FF2B5EF4-FFF2-40B4-BE49-F238E27FC236}">
                    <a16:creationId xmlns:a16="http://schemas.microsoft.com/office/drawing/2014/main" id="{6FDD69A8-C1F7-784B-880A-93F3E3D135B8}"/>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4" name="Freeform 103">
                <a:extLst>
                  <a:ext uri="{FF2B5EF4-FFF2-40B4-BE49-F238E27FC236}">
                    <a16:creationId xmlns:a16="http://schemas.microsoft.com/office/drawing/2014/main" id="{C0A71265-B779-0F4E-87AC-5D75CBA1E54F}"/>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5" name="Freeform 104">
                <a:extLst>
                  <a:ext uri="{FF2B5EF4-FFF2-40B4-BE49-F238E27FC236}">
                    <a16:creationId xmlns:a16="http://schemas.microsoft.com/office/drawing/2014/main" id="{CE05A8D6-D512-C642-A369-094F56419AD1}"/>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6" name="Freeform 105">
                <a:extLst>
                  <a:ext uri="{FF2B5EF4-FFF2-40B4-BE49-F238E27FC236}">
                    <a16:creationId xmlns:a16="http://schemas.microsoft.com/office/drawing/2014/main" id="{AAE000B5-29E5-7043-BD5E-3B55E1DA8C66}"/>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7" name="Freeform 106">
                <a:extLst>
                  <a:ext uri="{FF2B5EF4-FFF2-40B4-BE49-F238E27FC236}">
                    <a16:creationId xmlns:a16="http://schemas.microsoft.com/office/drawing/2014/main" id="{3B10CFBB-1895-684B-9BD4-2FF8367ECA14}"/>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8" name="Freeform 107">
                <a:extLst>
                  <a:ext uri="{FF2B5EF4-FFF2-40B4-BE49-F238E27FC236}">
                    <a16:creationId xmlns:a16="http://schemas.microsoft.com/office/drawing/2014/main" id="{527407A5-B357-F848-AF35-56E25341774A}"/>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59" name="Freeform 108">
                <a:extLst>
                  <a:ext uri="{FF2B5EF4-FFF2-40B4-BE49-F238E27FC236}">
                    <a16:creationId xmlns:a16="http://schemas.microsoft.com/office/drawing/2014/main" id="{614064FD-F5FA-6C4A-A58C-4B74D2D937F0}"/>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0" name="Freeform 109">
                <a:extLst>
                  <a:ext uri="{FF2B5EF4-FFF2-40B4-BE49-F238E27FC236}">
                    <a16:creationId xmlns:a16="http://schemas.microsoft.com/office/drawing/2014/main" id="{BEBEE711-E5E3-3D4B-8993-31F8718679B7}"/>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1" name="Freeform 110">
                <a:extLst>
                  <a:ext uri="{FF2B5EF4-FFF2-40B4-BE49-F238E27FC236}">
                    <a16:creationId xmlns:a16="http://schemas.microsoft.com/office/drawing/2014/main" id="{E75CE97B-31C4-5942-943B-EBAD600D4978}"/>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2" name="Freeform 111">
                <a:extLst>
                  <a:ext uri="{FF2B5EF4-FFF2-40B4-BE49-F238E27FC236}">
                    <a16:creationId xmlns:a16="http://schemas.microsoft.com/office/drawing/2014/main" id="{480E68D6-1628-BF49-A4E1-C8F5C523FC95}"/>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3" name="Freeform 112">
                <a:extLst>
                  <a:ext uri="{FF2B5EF4-FFF2-40B4-BE49-F238E27FC236}">
                    <a16:creationId xmlns:a16="http://schemas.microsoft.com/office/drawing/2014/main" id="{B09BA631-7E19-ED41-9871-0904E7F4AAA4}"/>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4" name="Freeform 113">
                <a:extLst>
                  <a:ext uri="{FF2B5EF4-FFF2-40B4-BE49-F238E27FC236}">
                    <a16:creationId xmlns:a16="http://schemas.microsoft.com/office/drawing/2014/main" id="{EA8B1373-22A6-D641-B86B-20B8E5E97B4B}"/>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5" name="Freeform 114">
                <a:extLst>
                  <a:ext uri="{FF2B5EF4-FFF2-40B4-BE49-F238E27FC236}">
                    <a16:creationId xmlns:a16="http://schemas.microsoft.com/office/drawing/2014/main" id="{2A6D3EC3-5CD7-1041-85EB-89126E252DEB}"/>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66" name="Freeform 115">
                <a:extLst>
                  <a:ext uri="{FF2B5EF4-FFF2-40B4-BE49-F238E27FC236}">
                    <a16:creationId xmlns:a16="http://schemas.microsoft.com/office/drawing/2014/main" id="{209EE9D3-6F69-9C41-90F3-DD2D29A0ADAB}"/>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57" name="Group 256">
              <a:extLst>
                <a:ext uri="{FF2B5EF4-FFF2-40B4-BE49-F238E27FC236}">
                  <a16:creationId xmlns:a16="http://schemas.microsoft.com/office/drawing/2014/main" id="{D2667575-F023-D440-98C4-08644A2A4EAB}"/>
                </a:ext>
              </a:extLst>
            </p:cNvPr>
            <p:cNvGrpSpPr/>
            <p:nvPr/>
          </p:nvGrpSpPr>
          <p:grpSpPr>
            <a:xfrm>
              <a:off x="5820904" y="3471885"/>
              <a:ext cx="476237" cy="698630"/>
              <a:chOff x="3872343" y="2857646"/>
              <a:chExt cx="317988" cy="466542"/>
            </a:xfrm>
            <a:solidFill>
              <a:schemeClr val="bg1">
                <a:lumMod val="75000"/>
              </a:schemeClr>
            </a:solidFill>
          </p:grpSpPr>
          <p:sp>
            <p:nvSpPr>
              <p:cNvPr id="345" name="Freeform 95">
                <a:extLst>
                  <a:ext uri="{FF2B5EF4-FFF2-40B4-BE49-F238E27FC236}">
                    <a16:creationId xmlns:a16="http://schemas.microsoft.com/office/drawing/2014/main" id="{4BEE67A0-D4D5-274C-8925-CCC6785EB69D}"/>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6" name="Freeform 97">
                <a:extLst>
                  <a:ext uri="{FF2B5EF4-FFF2-40B4-BE49-F238E27FC236}">
                    <a16:creationId xmlns:a16="http://schemas.microsoft.com/office/drawing/2014/main" id="{E5298698-EFD3-B64E-AC95-76C94E761BC1}"/>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7" name="Freeform 98">
                <a:extLst>
                  <a:ext uri="{FF2B5EF4-FFF2-40B4-BE49-F238E27FC236}">
                    <a16:creationId xmlns:a16="http://schemas.microsoft.com/office/drawing/2014/main" id="{90474D1A-0718-2040-82C5-9780EC196258}"/>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8" name="Freeform 116">
                <a:extLst>
                  <a:ext uri="{FF2B5EF4-FFF2-40B4-BE49-F238E27FC236}">
                    <a16:creationId xmlns:a16="http://schemas.microsoft.com/office/drawing/2014/main" id="{EC2302E9-531F-A24F-8EFF-CFA89A065D4E}"/>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9" name="Freeform 117">
                <a:extLst>
                  <a:ext uri="{FF2B5EF4-FFF2-40B4-BE49-F238E27FC236}">
                    <a16:creationId xmlns:a16="http://schemas.microsoft.com/office/drawing/2014/main" id="{74849E2A-EA2C-364E-8E67-7E74F356FEE4}"/>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58" name="Freeform 118">
              <a:extLst>
                <a:ext uri="{FF2B5EF4-FFF2-40B4-BE49-F238E27FC236}">
                  <a16:creationId xmlns:a16="http://schemas.microsoft.com/office/drawing/2014/main" id="{2DA95B04-9CB1-E44E-9CA7-173437284450}"/>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59" name="Freeform 119">
              <a:extLst>
                <a:ext uri="{FF2B5EF4-FFF2-40B4-BE49-F238E27FC236}">
                  <a16:creationId xmlns:a16="http://schemas.microsoft.com/office/drawing/2014/main" id="{FD275FE7-20A3-E34C-8A44-AA9149918518}"/>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0" name="Freeform 123">
              <a:extLst>
                <a:ext uri="{FF2B5EF4-FFF2-40B4-BE49-F238E27FC236}">
                  <a16:creationId xmlns:a16="http://schemas.microsoft.com/office/drawing/2014/main" id="{38CF73D8-AFA7-6E4B-912B-79CCD49492E1}"/>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1" name="Freeform 124">
              <a:extLst>
                <a:ext uri="{FF2B5EF4-FFF2-40B4-BE49-F238E27FC236}">
                  <a16:creationId xmlns:a16="http://schemas.microsoft.com/office/drawing/2014/main" id="{CC51575C-CC05-7A45-B447-1FBD8028CC28}"/>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2" name="Freeform 125">
              <a:extLst>
                <a:ext uri="{FF2B5EF4-FFF2-40B4-BE49-F238E27FC236}">
                  <a16:creationId xmlns:a16="http://schemas.microsoft.com/office/drawing/2014/main" id="{36BED85A-72E3-E348-BCC3-C0FDBA7D76F2}"/>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263" name="Freeform 126">
              <a:extLst>
                <a:ext uri="{FF2B5EF4-FFF2-40B4-BE49-F238E27FC236}">
                  <a16:creationId xmlns:a16="http://schemas.microsoft.com/office/drawing/2014/main" id="{87FB1B1A-6A0A-D245-A5F4-AAC48A4754AE}"/>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64" name="Freeform 130">
              <a:extLst>
                <a:ext uri="{FF2B5EF4-FFF2-40B4-BE49-F238E27FC236}">
                  <a16:creationId xmlns:a16="http://schemas.microsoft.com/office/drawing/2014/main" id="{11FA4F44-8C5E-FC4D-9653-A3D83E1E083F}"/>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65" name="Group 264">
              <a:extLst>
                <a:ext uri="{FF2B5EF4-FFF2-40B4-BE49-F238E27FC236}">
                  <a16:creationId xmlns:a16="http://schemas.microsoft.com/office/drawing/2014/main" id="{33CA106C-17C1-1E4A-A356-F405A586EF06}"/>
                </a:ext>
              </a:extLst>
            </p:cNvPr>
            <p:cNvGrpSpPr/>
            <p:nvPr/>
          </p:nvGrpSpPr>
          <p:grpSpPr>
            <a:xfrm>
              <a:off x="6351816" y="2727552"/>
              <a:ext cx="953914" cy="488387"/>
              <a:chOff x="4226838" y="2360583"/>
              <a:chExt cx="636937" cy="326143"/>
            </a:xfrm>
            <a:solidFill>
              <a:schemeClr val="bg1">
                <a:lumMod val="75000"/>
              </a:schemeClr>
            </a:solidFill>
          </p:grpSpPr>
          <p:sp>
            <p:nvSpPr>
              <p:cNvPr id="343" name="Freeform 122">
                <a:extLst>
                  <a:ext uri="{FF2B5EF4-FFF2-40B4-BE49-F238E27FC236}">
                    <a16:creationId xmlns:a16="http://schemas.microsoft.com/office/drawing/2014/main" id="{5C99F415-A2D2-CE41-A42B-DF1A9E73CECE}"/>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4" name="Freeform 132">
                <a:extLst>
                  <a:ext uri="{FF2B5EF4-FFF2-40B4-BE49-F238E27FC236}">
                    <a16:creationId xmlns:a16="http://schemas.microsoft.com/office/drawing/2014/main" id="{F87B8509-936F-2D48-A315-F776F446FBEE}"/>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66" name="Freeform 133">
              <a:extLst>
                <a:ext uri="{FF2B5EF4-FFF2-40B4-BE49-F238E27FC236}">
                  <a16:creationId xmlns:a16="http://schemas.microsoft.com/office/drawing/2014/main" id="{7DA8DA86-69AC-7340-A535-414C05F9B9BF}"/>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67" name="Group 266">
              <a:extLst>
                <a:ext uri="{FF2B5EF4-FFF2-40B4-BE49-F238E27FC236}">
                  <a16:creationId xmlns:a16="http://schemas.microsoft.com/office/drawing/2014/main" id="{8CBD79F0-387B-904D-ADC8-0BFCFB29F924}"/>
                </a:ext>
              </a:extLst>
            </p:cNvPr>
            <p:cNvGrpSpPr/>
            <p:nvPr/>
          </p:nvGrpSpPr>
          <p:grpSpPr>
            <a:xfrm>
              <a:off x="6305775" y="3054014"/>
              <a:ext cx="1079090" cy="446601"/>
              <a:chOff x="4196096" y="2578593"/>
              <a:chExt cx="720518" cy="298238"/>
            </a:xfrm>
            <a:solidFill>
              <a:schemeClr val="bg1">
                <a:lumMod val="75000"/>
              </a:schemeClr>
            </a:solidFill>
          </p:grpSpPr>
          <p:sp>
            <p:nvSpPr>
              <p:cNvPr id="323" name="Freeform 5">
                <a:extLst>
                  <a:ext uri="{FF2B5EF4-FFF2-40B4-BE49-F238E27FC236}">
                    <a16:creationId xmlns:a16="http://schemas.microsoft.com/office/drawing/2014/main" id="{DDF6CCBB-175C-D540-827D-75AD6541B5EA}"/>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4" name="Freeform 55">
                <a:extLst>
                  <a:ext uri="{FF2B5EF4-FFF2-40B4-BE49-F238E27FC236}">
                    <a16:creationId xmlns:a16="http://schemas.microsoft.com/office/drawing/2014/main" id="{BE1B784F-8894-744F-A9E1-93853DB62211}"/>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5" name="Freeform 56">
                <a:extLst>
                  <a:ext uri="{FF2B5EF4-FFF2-40B4-BE49-F238E27FC236}">
                    <a16:creationId xmlns:a16="http://schemas.microsoft.com/office/drawing/2014/main" id="{A4E61FB4-379A-1A47-8A60-ED17A15DB7E5}"/>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6" name="Freeform 57">
                <a:extLst>
                  <a:ext uri="{FF2B5EF4-FFF2-40B4-BE49-F238E27FC236}">
                    <a16:creationId xmlns:a16="http://schemas.microsoft.com/office/drawing/2014/main" id="{DD2CF8E1-DD92-174E-BDE2-CCDAAC10A84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7" name="Freeform 58">
                <a:extLst>
                  <a:ext uri="{FF2B5EF4-FFF2-40B4-BE49-F238E27FC236}">
                    <a16:creationId xmlns:a16="http://schemas.microsoft.com/office/drawing/2014/main" id="{A46342CF-F20A-CF4F-8892-8A248A030E36}"/>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8" name="Freeform 59">
                <a:extLst>
                  <a:ext uri="{FF2B5EF4-FFF2-40B4-BE49-F238E27FC236}">
                    <a16:creationId xmlns:a16="http://schemas.microsoft.com/office/drawing/2014/main" id="{9A2B0150-4EF4-5440-928C-3554FDBCC78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9" name="Freeform 60">
                <a:extLst>
                  <a:ext uri="{FF2B5EF4-FFF2-40B4-BE49-F238E27FC236}">
                    <a16:creationId xmlns:a16="http://schemas.microsoft.com/office/drawing/2014/main" id="{C8A6378B-37FA-9A4E-846E-C0C2AA1263F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0" name="Freeform 61">
                <a:extLst>
                  <a:ext uri="{FF2B5EF4-FFF2-40B4-BE49-F238E27FC236}">
                    <a16:creationId xmlns:a16="http://schemas.microsoft.com/office/drawing/2014/main" id="{6FAA87F7-4065-AB4C-9E57-A65E9857DB0D}"/>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1" name="Freeform 62">
                <a:extLst>
                  <a:ext uri="{FF2B5EF4-FFF2-40B4-BE49-F238E27FC236}">
                    <a16:creationId xmlns:a16="http://schemas.microsoft.com/office/drawing/2014/main" id="{E8CAEE1C-37B0-BB4F-9328-E6C755F13051}"/>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2" name="Freeform 63">
                <a:extLst>
                  <a:ext uri="{FF2B5EF4-FFF2-40B4-BE49-F238E27FC236}">
                    <a16:creationId xmlns:a16="http://schemas.microsoft.com/office/drawing/2014/main" id="{06784B08-DCF1-7840-99B4-F35E8FC0913B}"/>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3" name="Freeform 64">
                <a:extLst>
                  <a:ext uri="{FF2B5EF4-FFF2-40B4-BE49-F238E27FC236}">
                    <a16:creationId xmlns:a16="http://schemas.microsoft.com/office/drawing/2014/main" id="{1B3DD855-5345-DF40-B4D0-C2EF78A62CB8}"/>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4" name="Freeform 65">
                <a:extLst>
                  <a:ext uri="{FF2B5EF4-FFF2-40B4-BE49-F238E27FC236}">
                    <a16:creationId xmlns:a16="http://schemas.microsoft.com/office/drawing/2014/main" id="{EF7D6B13-64EF-1C46-9813-94B61854DB8E}"/>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5" name="Freeform 66">
                <a:extLst>
                  <a:ext uri="{FF2B5EF4-FFF2-40B4-BE49-F238E27FC236}">
                    <a16:creationId xmlns:a16="http://schemas.microsoft.com/office/drawing/2014/main" id="{E94D07AD-3B60-684D-9C70-21CB0BCCD7E8}"/>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6" name="Freeform 120">
                <a:extLst>
                  <a:ext uri="{FF2B5EF4-FFF2-40B4-BE49-F238E27FC236}">
                    <a16:creationId xmlns:a16="http://schemas.microsoft.com/office/drawing/2014/main" id="{B09BA320-BA81-7E40-8180-BD6DF945F446}"/>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337" name="Freeform 134">
                <a:extLst>
                  <a:ext uri="{FF2B5EF4-FFF2-40B4-BE49-F238E27FC236}">
                    <a16:creationId xmlns:a16="http://schemas.microsoft.com/office/drawing/2014/main" id="{E0E303EA-0A6D-8245-9BEF-2AC12C801835}"/>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8" name="Freeform 135">
                <a:extLst>
                  <a:ext uri="{FF2B5EF4-FFF2-40B4-BE49-F238E27FC236}">
                    <a16:creationId xmlns:a16="http://schemas.microsoft.com/office/drawing/2014/main" id="{847BCAFF-1CEB-1540-9B94-ABC299557BAE}"/>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39" name="Freeform 136">
                <a:extLst>
                  <a:ext uri="{FF2B5EF4-FFF2-40B4-BE49-F238E27FC236}">
                    <a16:creationId xmlns:a16="http://schemas.microsoft.com/office/drawing/2014/main" id="{B3DB431F-6401-3544-B028-97610BFC9A1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0" name="Freeform 137">
                <a:extLst>
                  <a:ext uri="{FF2B5EF4-FFF2-40B4-BE49-F238E27FC236}">
                    <a16:creationId xmlns:a16="http://schemas.microsoft.com/office/drawing/2014/main" id="{C97284DC-5DEF-1943-A1E8-8BAE9F3070FA}"/>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1" name="Freeform 138">
                <a:extLst>
                  <a:ext uri="{FF2B5EF4-FFF2-40B4-BE49-F238E27FC236}">
                    <a16:creationId xmlns:a16="http://schemas.microsoft.com/office/drawing/2014/main" id="{07E1B64E-39A7-E44D-B65A-EE8E420C9038}"/>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42" name="Freeform 139">
                <a:extLst>
                  <a:ext uri="{FF2B5EF4-FFF2-40B4-BE49-F238E27FC236}">
                    <a16:creationId xmlns:a16="http://schemas.microsoft.com/office/drawing/2014/main" id="{E210F1E0-5B8E-CD48-A625-F820BBF691F5}"/>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68" name="Group 267">
              <a:extLst>
                <a:ext uri="{FF2B5EF4-FFF2-40B4-BE49-F238E27FC236}">
                  <a16:creationId xmlns:a16="http://schemas.microsoft.com/office/drawing/2014/main" id="{8E17985A-A6F1-2642-B72D-053174097D1A}"/>
                </a:ext>
              </a:extLst>
            </p:cNvPr>
            <p:cNvGrpSpPr/>
            <p:nvPr/>
          </p:nvGrpSpPr>
          <p:grpSpPr>
            <a:xfrm>
              <a:off x="6773380" y="2629613"/>
              <a:ext cx="553933" cy="245500"/>
              <a:chOff x="4508320" y="2295180"/>
              <a:chExt cx="369866" cy="163944"/>
            </a:xfrm>
            <a:solidFill>
              <a:schemeClr val="bg1">
                <a:lumMod val="75000"/>
              </a:schemeClr>
            </a:solidFill>
          </p:grpSpPr>
          <p:sp>
            <p:nvSpPr>
              <p:cNvPr id="316" name="Freeform 127">
                <a:extLst>
                  <a:ext uri="{FF2B5EF4-FFF2-40B4-BE49-F238E27FC236}">
                    <a16:creationId xmlns:a16="http://schemas.microsoft.com/office/drawing/2014/main" id="{C39F6D58-43C6-B842-9398-4755D01BC086}"/>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7" name="Freeform 128">
                <a:extLst>
                  <a:ext uri="{FF2B5EF4-FFF2-40B4-BE49-F238E27FC236}">
                    <a16:creationId xmlns:a16="http://schemas.microsoft.com/office/drawing/2014/main" id="{532C55B6-8204-864A-83D2-B27B7B8D60A9}"/>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8" name="Freeform 129">
                <a:extLst>
                  <a:ext uri="{FF2B5EF4-FFF2-40B4-BE49-F238E27FC236}">
                    <a16:creationId xmlns:a16="http://schemas.microsoft.com/office/drawing/2014/main" id="{D21F768E-3959-5C47-89B4-54846FB12AD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9" name="Freeform 140">
                <a:extLst>
                  <a:ext uri="{FF2B5EF4-FFF2-40B4-BE49-F238E27FC236}">
                    <a16:creationId xmlns:a16="http://schemas.microsoft.com/office/drawing/2014/main" id="{630B1377-7D85-7B46-8699-FDD492DE0576}"/>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0" name="Freeform 141">
                <a:extLst>
                  <a:ext uri="{FF2B5EF4-FFF2-40B4-BE49-F238E27FC236}">
                    <a16:creationId xmlns:a16="http://schemas.microsoft.com/office/drawing/2014/main" id="{7E596FCF-09C7-2E46-B3E5-862AE7418582}"/>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1" name="Freeform 142">
                <a:extLst>
                  <a:ext uri="{FF2B5EF4-FFF2-40B4-BE49-F238E27FC236}">
                    <a16:creationId xmlns:a16="http://schemas.microsoft.com/office/drawing/2014/main" id="{6587ED95-8554-AD45-A6B2-9E886A7E1BCE}"/>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22" name="Freeform 143">
                <a:extLst>
                  <a:ext uri="{FF2B5EF4-FFF2-40B4-BE49-F238E27FC236}">
                    <a16:creationId xmlns:a16="http://schemas.microsoft.com/office/drawing/2014/main" id="{CEBD1962-0BE6-584A-A1D0-65C69099BA08}"/>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69" name="Freeform 145">
              <a:extLst>
                <a:ext uri="{FF2B5EF4-FFF2-40B4-BE49-F238E27FC236}">
                  <a16:creationId xmlns:a16="http://schemas.microsoft.com/office/drawing/2014/main" id="{C85A6101-242A-E143-97E2-E40DE2AC5F85}"/>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0" name="Freeform 146">
              <a:extLst>
                <a:ext uri="{FF2B5EF4-FFF2-40B4-BE49-F238E27FC236}">
                  <a16:creationId xmlns:a16="http://schemas.microsoft.com/office/drawing/2014/main" id="{C64C09E8-ED41-BE4D-80DD-6742C0B0BD59}"/>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1" name="Freeform 148">
              <a:extLst>
                <a:ext uri="{FF2B5EF4-FFF2-40B4-BE49-F238E27FC236}">
                  <a16:creationId xmlns:a16="http://schemas.microsoft.com/office/drawing/2014/main" id="{6FDBDFDB-B70A-4A40-935B-F4DF71203056}"/>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2" name="Freeform 149">
              <a:extLst>
                <a:ext uri="{FF2B5EF4-FFF2-40B4-BE49-F238E27FC236}">
                  <a16:creationId xmlns:a16="http://schemas.microsoft.com/office/drawing/2014/main" id="{EA203886-1E4F-0247-B1F9-23EB4B450D7B}"/>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3" name="Freeform 150">
              <a:extLst>
                <a:ext uri="{FF2B5EF4-FFF2-40B4-BE49-F238E27FC236}">
                  <a16:creationId xmlns:a16="http://schemas.microsoft.com/office/drawing/2014/main" id="{0B018719-57D5-CF43-9B64-B2C6BA817BA4}"/>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4" name="Freeform 151">
              <a:extLst>
                <a:ext uri="{FF2B5EF4-FFF2-40B4-BE49-F238E27FC236}">
                  <a16:creationId xmlns:a16="http://schemas.microsoft.com/office/drawing/2014/main" id="{A65B9CCD-49BD-8342-81FE-7D86E3DF8BA1}"/>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5" name="Freeform 152">
              <a:extLst>
                <a:ext uri="{FF2B5EF4-FFF2-40B4-BE49-F238E27FC236}">
                  <a16:creationId xmlns:a16="http://schemas.microsoft.com/office/drawing/2014/main" id="{1564493F-8250-DE43-A8E7-C41DDDDD00BE}"/>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6" name="Freeform 153">
              <a:extLst>
                <a:ext uri="{FF2B5EF4-FFF2-40B4-BE49-F238E27FC236}">
                  <a16:creationId xmlns:a16="http://schemas.microsoft.com/office/drawing/2014/main" id="{D3A42524-D023-494D-AB3E-BAC84EB4408A}"/>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77" name="Freeform 154">
              <a:extLst>
                <a:ext uri="{FF2B5EF4-FFF2-40B4-BE49-F238E27FC236}">
                  <a16:creationId xmlns:a16="http://schemas.microsoft.com/office/drawing/2014/main" id="{4FCE924A-96F6-1D46-86EA-C1C531DE792F}"/>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nvGrpSpPr>
            <p:cNvPr id="278" name="Group 277">
              <a:extLst>
                <a:ext uri="{FF2B5EF4-FFF2-40B4-BE49-F238E27FC236}">
                  <a16:creationId xmlns:a16="http://schemas.microsoft.com/office/drawing/2014/main" id="{584A59E2-AEC9-0C46-9EEB-53C17F310B37}"/>
                </a:ext>
              </a:extLst>
            </p:cNvPr>
            <p:cNvGrpSpPr/>
            <p:nvPr/>
          </p:nvGrpSpPr>
          <p:grpSpPr>
            <a:xfrm>
              <a:off x="1562100" y="2163424"/>
              <a:ext cx="997078" cy="1516091"/>
              <a:chOff x="1028701" y="1983861"/>
              <a:chExt cx="665758" cy="1012439"/>
            </a:xfrm>
            <a:solidFill>
              <a:schemeClr val="bg1">
                <a:lumMod val="75000"/>
              </a:schemeClr>
            </a:solidFill>
          </p:grpSpPr>
          <p:sp>
            <p:nvSpPr>
              <p:cNvPr id="300" name="Freeform 14">
                <a:extLst>
                  <a:ext uri="{FF2B5EF4-FFF2-40B4-BE49-F238E27FC236}">
                    <a16:creationId xmlns:a16="http://schemas.microsoft.com/office/drawing/2014/main" id="{144A6ECE-224A-FC48-A4B6-7B65C90196CC}"/>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1" name="Freeform 309">
                <a:extLst>
                  <a:ext uri="{FF2B5EF4-FFF2-40B4-BE49-F238E27FC236}">
                    <a16:creationId xmlns:a16="http://schemas.microsoft.com/office/drawing/2014/main" id="{F434EB7C-C7B7-094B-B5FD-D297719CC6F5}"/>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2" name="Freeform 310">
                <a:extLst>
                  <a:ext uri="{FF2B5EF4-FFF2-40B4-BE49-F238E27FC236}">
                    <a16:creationId xmlns:a16="http://schemas.microsoft.com/office/drawing/2014/main" id="{A478A355-9634-B14C-8D44-44E2D554318C}"/>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3" name="Freeform 311">
                <a:extLst>
                  <a:ext uri="{FF2B5EF4-FFF2-40B4-BE49-F238E27FC236}">
                    <a16:creationId xmlns:a16="http://schemas.microsoft.com/office/drawing/2014/main" id="{EBDFAD70-5028-EE40-A521-FBC580255EFC}"/>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4" name="Freeform 312">
                <a:extLst>
                  <a:ext uri="{FF2B5EF4-FFF2-40B4-BE49-F238E27FC236}">
                    <a16:creationId xmlns:a16="http://schemas.microsoft.com/office/drawing/2014/main" id="{048043CC-F6CB-D44D-9E38-70BAB134177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5" name="Freeform 313">
                <a:extLst>
                  <a:ext uri="{FF2B5EF4-FFF2-40B4-BE49-F238E27FC236}">
                    <a16:creationId xmlns:a16="http://schemas.microsoft.com/office/drawing/2014/main" id="{45D2D3A6-6D63-DA41-9005-C46ECC8A8647}"/>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6" name="Freeform 314">
                <a:extLst>
                  <a:ext uri="{FF2B5EF4-FFF2-40B4-BE49-F238E27FC236}">
                    <a16:creationId xmlns:a16="http://schemas.microsoft.com/office/drawing/2014/main" id="{F6465982-7630-0C48-8B40-7AD6917271A4}"/>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7" name="Freeform 315">
                <a:extLst>
                  <a:ext uri="{FF2B5EF4-FFF2-40B4-BE49-F238E27FC236}">
                    <a16:creationId xmlns:a16="http://schemas.microsoft.com/office/drawing/2014/main" id="{68101683-75B9-6246-A8EA-9FF128DAEFC7}"/>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8" name="Freeform 316">
                <a:extLst>
                  <a:ext uri="{FF2B5EF4-FFF2-40B4-BE49-F238E27FC236}">
                    <a16:creationId xmlns:a16="http://schemas.microsoft.com/office/drawing/2014/main" id="{4996F0C2-3B6A-5B45-AB03-0BF2386B7CEE}"/>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09" name="Freeform 317">
                <a:extLst>
                  <a:ext uri="{FF2B5EF4-FFF2-40B4-BE49-F238E27FC236}">
                    <a16:creationId xmlns:a16="http://schemas.microsoft.com/office/drawing/2014/main" id="{13022D28-CEDC-F341-8158-834CFB9E0AC5}"/>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0" name="Freeform 318">
                <a:extLst>
                  <a:ext uri="{FF2B5EF4-FFF2-40B4-BE49-F238E27FC236}">
                    <a16:creationId xmlns:a16="http://schemas.microsoft.com/office/drawing/2014/main" id="{B2E4B657-EFAB-0F49-9606-59F3A598E436}"/>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1" name="Freeform 319">
                <a:extLst>
                  <a:ext uri="{FF2B5EF4-FFF2-40B4-BE49-F238E27FC236}">
                    <a16:creationId xmlns:a16="http://schemas.microsoft.com/office/drawing/2014/main" id="{20CFECB5-AB91-5E4D-A66E-35DC0FE37F97}"/>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2" name="Freeform 320">
                <a:extLst>
                  <a:ext uri="{FF2B5EF4-FFF2-40B4-BE49-F238E27FC236}">
                    <a16:creationId xmlns:a16="http://schemas.microsoft.com/office/drawing/2014/main" id="{BB167FFA-0617-4E4D-87E8-DD26EB4A4FDE}"/>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3" name="Freeform 321">
                <a:extLst>
                  <a:ext uri="{FF2B5EF4-FFF2-40B4-BE49-F238E27FC236}">
                    <a16:creationId xmlns:a16="http://schemas.microsoft.com/office/drawing/2014/main" id="{6B1FFAC8-80FD-804D-9B9E-C4E9E32C8ED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4" name="Freeform 322">
                <a:extLst>
                  <a:ext uri="{FF2B5EF4-FFF2-40B4-BE49-F238E27FC236}">
                    <a16:creationId xmlns:a16="http://schemas.microsoft.com/office/drawing/2014/main" id="{3DA356DC-4BCD-4C4C-83EA-B1C6CF6758A9}"/>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315" name="Freeform 323">
                <a:extLst>
                  <a:ext uri="{FF2B5EF4-FFF2-40B4-BE49-F238E27FC236}">
                    <a16:creationId xmlns:a16="http://schemas.microsoft.com/office/drawing/2014/main" id="{A0C80679-8BF5-414B-AEE0-A5CA684DD7F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79" name="Group 278">
              <a:extLst>
                <a:ext uri="{FF2B5EF4-FFF2-40B4-BE49-F238E27FC236}">
                  <a16:creationId xmlns:a16="http://schemas.microsoft.com/office/drawing/2014/main" id="{22A19F2F-87C9-5644-A7DB-D18F9F094C10}"/>
                </a:ext>
              </a:extLst>
            </p:cNvPr>
            <p:cNvGrpSpPr/>
            <p:nvPr/>
          </p:nvGrpSpPr>
          <p:grpSpPr>
            <a:xfrm>
              <a:off x="7230913" y="2378890"/>
              <a:ext cx="162583" cy="338216"/>
              <a:chOff x="4813819" y="2127748"/>
              <a:chExt cx="108558" cy="225859"/>
            </a:xfrm>
            <a:solidFill>
              <a:schemeClr val="bg1">
                <a:lumMod val="75000"/>
              </a:schemeClr>
            </a:solidFill>
          </p:grpSpPr>
          <p:sp>
            <p:nvSpPr>
              <p:cNvPr id="297" name="Freeform 131">
                <a:extLst>
                  <a:ext uri="{FF2B5EF4-FFF2-40B4-BE49-F238E27FC236}">
                    <a16:creationId xmlns:a16="http://schemas.microsoft.com/office/drawing/2014/main" id="{5BD0A412-7AC9-0C4C-B033-A277AC28B205}"/>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8" name="Freeform 324">
                <a:extLst>
                  <a:ext uri="{FF2B5EF4-FFF2-40B4-BE49-F238E27FC236}">
                    <a16:creationId xmlns:a16="http://schemas.microsoft.com/office/drawing/2014/main" id="{35837233-9536-7040-9499-D9C84A63224D}"/>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9" name="Freeform 325">
                <a:extLst>
                  <a:ext uri="{FF2B5EF4-FFF2-40B4-BE49-F238E27FC236}">
                    <a16:creationId xmlns:a16="http://schemas.microsoft.com/office/drawing/2014/main" id="{55FCE6B4-27F0-9E44-ABBE-6591112B7AD6}"/>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0" name="Group 279">
              <a:extLst>
                <a:ext uri="{FF2B5EF4-FFF2-40B4-BE49-F238E27FC236}">
                  <a16:creationId xmlns:a16="http://schemas.microsoft.com/office/drawing/2014/main" id="{665786A1-51F6-8546-9457-EB0E56352F9D}"/>
                </a:ext>
              </a:extLst>
            </p:cNvPr>
            <p:cNvGrpSpPr/>
            <p:nvPr/>
          </p:nvGrpSpPr>
          <p:grpSpPr>
            <a:xfrm>
              <a:off x="6668348" y="1846104"/>
              <a:ext cx="919384" cy="621584"/>
              <a:chOff x="4438189" y="1771956"/>
              <a:chExt cx="613881" cy="415091"/>
            </a:xfrm>
            <a:solidFill>
              <a:schemeClr val="bg1">
                <a:lumMod val="75000"/>
              </a:schemeClr>
            </a:solidFill>
          </p:grpSpPr>
          <p:sp>
            <p:nvSpPr>
              <p:cNvPr id="295" name="Freeform 326">
                <a:extLst>
                  <a:ext uri="{FF2B5EF4-FFF2-40B4-BE49-F238E27FC236}">
                    <a16:creationId xmlns:a16="http://schemas.microsoft.com/office/drawing/2014/main" id="{DC4E01D5-5ACB-9240-B4C4-E41473A38144}"/>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6" name="Freeform 329">
                <a:extLst>
                  <a:ext uri="{FF2B5EF4-FFF2-40B4-BE49-F238E27FC236}">
                    <a16:creationId xmlns:a16="http://schemas.microsoft.com/office/drawing/2014/main" id="{21B56A46-40BE-BE47-BBB6-1CA16AFB7DC7}"/>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1" name="Group 280">
              <a:extLst>
                <a:ext uri="{FF2B5EF4-FFF2-40B4-BE49-F238E27FC236}">
                  <a16:creationId xmlns:a16="http://schemas.microsoft.com/office/drawing/2014/main" id="{B1D221F2-1A98-4E45-9A70-B04943837AA1}"/>
                </a:ext>
              </a:extLst>
            </p:cNvPr>
            <p:cNvGrpSpPr/>
            <p:nvPr/>
          </p:nvGrpSpPr>
          <p:grpSpPr>
            <a:xfrm>
              <a:off x="7371914" y="2069403"/>
              <a:ext cx="427319" cy="211550"/>
              <a:chOff x="4907967" y="1921074"/>
              <a:chExt cx="285325" cy="141272"/>
            </a:xfrm>
            <a:solidFill>
              <a:schemeClr val="bg1">
                <a:lumMod val="75000"/>
              </a:schemeClr>
            </a:solidFill>
          </p:grpSpPr>
          <p:sp>
            <p:nvSpPr>
              <p:cNvPr id="288" name="Freeform 144">
                <a:extLst>
                  <a:ext uri="{FF2B5EF4-FFF2-40B4-BE49-F238E27FC236}">
                    <a16:creationId xmlns:a16="http://schemas.microsoft.com/office/drawing/2014/main" id="{6EBAD433-A08A-E149-BE8A-A1372E5116E3}"/>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9" name="Freeform 330">
                <a:extLst>
                  <a:ext uri="{FF2B5EF4-FFF2-40B4-BE49-F238E27FC236}">
                    <a16:creationId xmlns:a16="http://schemas.microsoft.com/office/drawing/2014/main" id="{8CA0CD4F-6663-494C-A151-60D18BE90193}"/>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0" name="Freeform 331">
                <a:extLst>
                  <a:ext uri="{FF2B5EF4-FFF2-40B4-BE49-F238E27FC236}">
                    <a16:creationId xmlns:a16="http://schemas.microsoft.com/office/drawing/2014/main" id="{A7C3D3DB-32C1-EF4A-A0D6-4A7333C048B0}"/>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1" name="Freeform 332">
                <a:extLst>
                  <a:ext uri="{FF2B5EF4-FFF2-40B4-BE49-F238E27FC236}">
                    <a16:creationId xmlns:a16="http://schemas.microsoft.com/office/drawing/2014/main" id="{155F20FE-8142-694B-BA50-D5C0F100F0AE}"/>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2" name="Freeform 333">
                <a:extLst>
                  <a:ext uri="{FF2B5EF4-FFF2-40B4-BE49-F238E27FC236}">
                    <a16:creationId xmlns:a16="http://schemas.microsoft.com/office/drawing/2014/main" id="{1F7AFF6D-45D1-8D4B-96E2-3271E32C23A2}"/>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3" name="Freeform 334">
                <a:extLst>
                  <a:ext uri="{FF2B5EF4-FFF2-40B4-BE49-F238E27FC236}">
                    <a16:creationId xmlns:a16="http://schemas.microsoft.com/office/drawing/2014/main" id="{A6763711-C9C2-CC4E-9C03-1035DB0FBAE3}"/>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94" name="Freeform 335">
                <a:extLst>
                  <a:ext uri="{FF2B5EF4-FFF2-40B4-BE49-F238E27FC236}">
                    <a16:creationId xmlns:a16="http://schemas.microsoft.com/office/drawing/2014/main" id="{DAD3035A-853C-8243-824D-B27D238FB67E}"/>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grpSp>
          <p:nvGrpSpPr>
            <p:cNvPr id="282" name="Group 281">
              <a:extLst>
                <a:ext uri="{FF2B5EF4-FFF2-40B4-BE49-F238E27FC236}">
                  <a16:creationId xmlns:a16="http://schemas.microsoft.com/office/drawing/2014/main" id="{9D4DED8C-43B7-9A4A-863A-B0AD2D231D3D}"/>
                </a:ext>
              </a:extLst>
            </p:cNvPr>
            <p:cNvGrpSpPr/>
            <p:nvPr/>
          </p:nvGrpSpPr>
          <p:grpSpPr>
            <a:xfrm>
              <a:off x="7507160" y="1396890"/>
              <a:ext cx="480554" cy="643784"/>
              <a:chOff x="4998272" y="1471973"/>
              <a:chExt cx="320870" cy="429916"/>
            </a:xfrm>
            <a:solidFill>
              <a:schemeClr val="bg1">
                <a:lumMod val="75000"/>
              </a:schemeClr>
            </a:solidFill>
          </p:grpSpPr>
          <p:sp>
            <p:nvSpPr>
              <p:cNvPr id="283" name="Freeform 147">
                <a:extLst>
                  <a:ext uri="{FF2B5EF4-FFF2-40B4-BE49-F238E27FC236}">
                    <a16:creationId xmlns:a16="http://schemas.microsoft.com/office/drawing/2014/main" id="{2807AA3E-EB85-A543-B757-3C0AB19DB72A}"/>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4" name="Freeform 336">
                <a:extLst>
                  <a:ext uri="{FF2B5EF4-FFF2-40B4-BE49-F238E27FC236}">
                    <a16:creationId xmlns:a16="http://schemas.microsoft.com/office/drawing/2014/main" id="{92B789A3-0131-E14E-94CD-0EAA94EB268F}"/>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5" name="Freeform 337">
                <a:extLst>
                  <a:ext uri="{FF2B5EF4-FFF2-40B4-BE49-F238E27FC236}">
                    <a16:creationId xmlns:a16="http://schemas.microsoft.com/office/drawing/2014/main" id="{7B6C8033-821A-1441-B582-48A7C94487FF}"/>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6" name="Freeform 338">
                <a:extLst>
                  <a:ext uri="{FF2B5EF4-FFF2-40B4-BE49-F238E27FC236}">
                    <a16:creationId xmlns:a16="http://schemas.microsoft.com/office/drawing/2014/main" id="{90D51E75-1912-664F-9381-04E6994A3403}"/>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287" name="Freeform 339">
                <a:extLst>
                  <a:ext uri="{FF2B5EF4-FFF2-40B4-BE49-F238E27FC236}">
                    <a16:creationId xmlns:a16="http://schemas.microsoft.com/office/drawing/2014/main" id="{1B37DEB6-A95A-1E40-B6DD-59BB39A1AE93}"/>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grpSp>
        <p:sp>
          <p:nvSpPr>
            <p:cNvPr id="206" name="Freeform 122">
              <a:extLst>
                <a:ext uri="{FF2B5EF4-FFF2-40B4-BE49-F238E27FC236}">
                  <a16:creationId xmlns:a16="http://schemas.microsoft.com/office/drawing/2014/main" id="{139C4F90-45BE-3D4E-AAFB-943BDCEB0C31}"/>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solidFill>
                  <a:srgbClr val="ECB731"/>
                </a:solidFill>
              </a:endParaRPr>
            </a:p>
          </p:txBody>
        </p:sp>
        <p:sp>
          <p:nvSpPr>
            <p:cNvPr id="207" name="Freeform 14">
              <a:extLst>
                <a:ext uri="{FF2B5EF4-FFF2-40B4-BE49-F238E27FC236}">
                  <a16:creationId xmlns:a16="http://schemas.microsoft.com/office/drawing/2014/main" id="{63F84488-8EEE-A740-A0E2-EF4AC8B7B447}"/>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980"/>
            </a:p>
          </p:txBody>
        </p:sp>
        <p:sp>
          <p:nvSpPr>
            <p:cNvPr id="400" name="Freeform 40">
              <a:extLst>
                <a:ext uri="{FF2B5EF4-FFF2-40B4-BE49-F238E27FC236}">
                  <a16:creationId xmlns:a16="http://schemas.microsoft.com/office/drawing/2014/main" id="{CAB89803-AB75-CC4E-9A3E-CD10F2B6BFE7}"/>
                </a:ext>
              </a:extLst>
            </p:cNvPr>
            <p:cNvSpPr>
              <a:spLocks noChangeArrowheads="1"/>
            </p:cNvSpPr>
            <p:nvPr/>
          </p:nvSpPr>
          <p:spPr bwMode="auto">
            <a:xfrm>
              <a:off x="2015868" y="4133898"/>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sz="1980">
                <a:cs typeface="Arial Unicode MS" charset="0"/>
              </a:endParaRPr>
            </a:p>
          </p:txBody>
        </p:sp>
        <p:sp>
          <p:nvSpPr>
            <p:cNvPr id="401" name="Freeform 51">
              <a:extLst>
                <a:ext uri="{FF2B5EF4-FFF2-40B4-BE49-F238E27FC236}">
                  <a16:creationId xmlns:a16="http://schemas.microsoft.com/office/drawing/2014/main" id="{9D94C576-50E8-8D48-B2D3-17E945496952}"/>
                </a:ext>
              </a:extLst>
            </p:cNvPr>
            <p:cNvSpPr>
              <a:spLocks noChangeArrowheads="1"/>
            </p:cNvSpPr>
            <p:nvPr/>
          </p:nvSpPr>
          <p:spPr bwMode="auto">
            <a:xfrm>
              <a:off x="88025" y="3617852"/>
              <a:ext cx="1768812" cy="954525"/>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sz="1980">
                <a:cs typeface="Arial Unicode MS" charset="0"/>
              </a:endParaRPr>
            </a:p>
          </p:txBody>
        </p:sp>
      </p:grpSp>
    </p:spTree>
    <p:extLst>
      <p:ext uri="{BB962C8B-B14F-4D97-AF65-F5344CB8AC3E}">
        <p14:creationId xmlns:p14="http://schemas.microsoft.com/office/powerpoint/2010/main" val="414926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theme" Target="../theme/theme3.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50" Type="http://schemas.openxmlformats.org/officeDocument/2006/relationships/slideLayout" Target="../slideLayouts/slideLayout129.xml"/><Relationship Id="rId55" Type="http://schemas.openxmlformats.org/officeDocument/2006/relationships/theme" Target="../theme/theme4.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slideLayout" Target="../slideLayouts/slideLayout185.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42" Type="http://schemas.openxmlformats.org/officeDocument/2006/relationships/slideLayout" Target="../slideLayouts/slideLayout188.xml"/><Relationship Id="rId47" Type="http://schemas.openxmlformats.org/officeDocument/2006/relationships/slideLayout" Target="../slideLayouts/slideLayout193.xml"/><Relationship Id="rId50" Type="http://schemas.openxmlformats.org/officeDocument/2006/relationships/slideLayout" Target="../slideLayouts/slideLayout196.xml"/><Relationship Id="rId55" Type="http://schemas.openxmlformats.org/officeDocument/2006/relationships/theme" Target="../theme/theme6.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9" Type="http://schemas.openxmlformats.org/officeDocument/2006/relationships/slideLayout" Target="../slideLayouts/slideLayout175.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slideLayout" Target="../slideLayouts/slideLayout186.xml"/><Relationship Id="rId45" Type="http://schemas.openxmlformats.org/officeDocument/2006/relationships/slideLayout" Target="../slideLayouts/slideLayout191.xml"/><Relationship Id="rId53" Type="http://schemas.openxmlformats.org/officeDocument/2006/relationships/slideLayout" Target="../slideLayouts/slideLayout199.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4" Type="http://schemas.openxmlformats.org/officeDocument/2006/relationships/slideLayout" Target="../slideLayouts/slideLayout190.xml"/><Relationship Id="rId52" Type="http://schemas.openxmlformats.org/officeDocument/2006/relationships/slideLayout" Target="../slideLayouts/slideLayout198.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43" Type="http://schemas.openxmlformats.org/officeDocument/2006/relationships/slideLayout" Target="../slideLayouts/slideLayout189.xml"/><Relationship Id="rId48" Type="http://schemas.openxmlformats.org/officeDocument/2006/relationships/slideLayout" Target="../slideLayouts/slideLayout194.xml"/><Relationship Id="rId8" Type="http://schemas.openxmlformats.org/officeDocument/2006/relationships/slideLayout" Target="../slideLayouts/slideLayout154.xml"/><Relationship Id="rId51" Type="http://schemas.openxmlformats.org/officeDocument/2006/relationships/slideLayout" Target="../slideLayouts/slideLayout197.xml"/><Relationship Id="rId3" Type="http://schemas.openxmlformats.org/officeDocument/2006/relationships/slideLayout" Target="../slideLayouts/slideLayout149.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46" Type="http://schemas.openxmlformats.org/officeDocument/2006/relationships/slideLayout" Target="../slideLayouts/slideLayout192.xml"/><Relationship Id="rId20" Type="http://schemas.openxmlformats.org/officeDocument/2006/relationships/slideLayout" Target="../slideLayouts/slideLayout166.xml"/><Relationship Id="rId41" Type="http://schemas.openxmlformats.org/officeDocument/2006/relationships/slideLayout" Target="../slideLayouts/slideLayout187.xml"/><Relationship Id="rId54" Type="http://schemas.openxmlformats.org/officeDocument/2006/relationships/slideLayout" Target="../slideLayouts/slideLayout200.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49"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1541"/>
            <a:ext cx="8675370" cy="12371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67730"/>
            <a:ext cx="8675370" cy="4061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8">
            <a:extLst>
              <a:ext uri="{FF2B5EF4-FFF2-40B4-BE49-F238E27FC236}">
                <a16:creationId xmlns:a16="http://schemas.microsoft.com/office/drawing/2014/main" id="{9742BBB1-EEFA-134D-ACDC-8B09B3BC084F}"/>
              </a:ext>
            </a:extLst>
          </p:cNvPr>
          <p:cNvSpPr txBox="1"/>
          <p:nvPr userDrawn="1"/>
        </p:nvSpPr>
        <p:spPr>
          <a:xfrm>
            <a:off x="457200" y="5997765"/>
            <a:ext cx="2358338" cy="207749"/>
          </a:xfrm>
          <a:prstGeom prst="rect">
            <a:avLst/>
          </a:prstGeom>
          <a:noFill/>
        </p:spPr>
        <p:txBody>
          <a:bodyPr wrap="none">
            <a:spAutoFit/>
          </a:bodyPr>
          <a:lstStyle/>
          <a:p>
            <a:pPr fontAlgn="auto">
              <a:spcBef>
                <a:spcPts val="0"/>
              </a:spcBef>
              <a:spcAft>
                <a:spcPts val="0"/>
              </a:spcAft>
              <a:defRPr/>
            </a:pPr>
            <a:fld id="{1B69F2FC-FFD8-4337-BD82-471D62A9E1EB}" type="slidenum">
              <a:rPr lang="en-US" sz="750">
                <a:solidFill>
                  <a:srgbClr val="9F9FA3"/>
                </a:solidFill>
                <a:latin typeface="Arial" pitchFamily="34" charset="0"/>
                <a:cs typeface="Arial" pitchFamily="34" charset="0"/>
              </a:rPr>
              <a:pPr fontAlgn="auto">
                <a:spcBef>
                  <a:spcPts val="0"/>
                </a:spcBef>
                <a:spcAft>
                  <a:spcPts val="0"/>
                </a:spcAft>
                <a:defRPr/>
              </a:pPr>
              <a:t>‹#›</a:t>
            </a:fld>
            <a:r>
              <a:rPr lang="en-US" sz="750">
                <a:solidFill>
                  <a:srgbClr val="9F9FA3"/>
                </a:solidFill>
                <a:latin typeface="Arial" pitchFamily="34" charset="0"/>
                <a:cs typeface="Arial" pitchFamily="34" charset="0"/>
              </a:rPr>
              <a:t>  |  American Red Cross Partnership Opportunity</a:t>
            </a:r>
            <a:endParaRPr lang="en-US" sz="1000">
              <a:solidFill>
                <a:srgbClr val="9F9FA3"/>
              </a:solidFill>
              <a:latin typeface="Arial" pitchFamily="34" charset="0"/>
              <a:cs typeface="Arial" pitchFamily="34" charset="0"/>
            </a:endParaRPr>
          </a:p>
        </p:txBody>
      </p:sp>
    </p:spTree>
    <p:extLst>
      <p:ext uri="{BB962C8B-B14F-4D97-AF65-F5344CB8AC3E}">
        <p14:creationId xmlns:p14="http://schemas.microsoft.com/office/powerpoint/2010/main" val="11032888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8" r:id="rId3"/>
    <p:sldLayoutId id="2147483682" r:id="rId4"/>
    <p:sldLayoutId id="2147483683" r:id="rId5"/>
    <p:sldLayoutId id="2147483676" r:id="rId6"/>
    <p:sldLayoutId id="2147483685" r:id="rId7"/>
    <p:sldLayoutId id="2147483689" r:id="rId8"/>
    <p:sldLayoutId id="2147483686" r:id="rId9"/>
    <p:sldLayoutId id="2147483687" r:id="rId10"/>
    <p:sldLayoutId id="2147483681" r:id="rId11"/>
    <p:sldLayoutId id="2147483678" r:id="rId12"/>
    <p:sldLayoutId id="2147483873" r:id="rId13"/>
  </p:sldLayoutIdLst>
  <p:txStyles>
    <p:titleStyle>
      <a:lvl1pPr algn="l" defTabSz="754380" rtl="0" eaLnBrk="1" latinLnBrk="0" hangingPunct="1">
        <a:lnSpc>
          <a:spcPts val="3800"/>
        </a:lnSpc>
        <a:spcBef>
          <a:spcPct val="0"/>
        </a:spcBef>
        <a:buNone/>
        <a:defRPr sz="3600" b="1" kern="1200">
          <a:solidFill>
            <a:srgbClr val="D9222A"/>
          </a:solidFill>
          <a:latin typeface="Arial" panose="020B0604020202020204" pitchFamily="34" charset="0"/>
          <a:ea typeface="+mj-ea"/>
          <a:cs typeface="Arial" panose="020B0604020202020204" pitchFamily="34" charset="0"/>
        </a:defRPr>
      </a:lvl1pPr>
    </p:titleStyle>
    <p:bodyStyle>
      <a:lvl1pPr marL="188595" indent="-188595" algn="l" defTabSz="754380" rtl="0" eaLnBrk="1" latinLnBrk="0" hangingPunct="1">
        <a:lnSpc>
          <a:spcPct val="100000"/>
        </a:lnSpc>
        <a:spcBef>
          <a:spcPts val="825"/>
        </a:spcBef>
        <a:spcAft>
          <a:spcPts val="1200"/>
        </a:spcAft>
        <a:buClr>
          <a:srgbClr val="ED1B2E"/>
        </a:buClr>
        <a:buSzPct val="80000"/>
        <a:buFont typeface="Arial" panose="020B0604020202020204" pitchFamily="34" charset="0"/>
        <a:buChar char="•"/>
        <a:defRPr sz="2310" kern="1200">
          <a:solidFill>
            <a:srgbClr val="343433"/>
          </a:solidFill>
          <a:latin typeface="Arial" panose="020B0604020202020204" pitchFamily="34" charset="0"/>
          <a:ea typeface="+mn-ea"/>
          <a:cs typeface="Arial" panose="020B0604020202020204" pitchFamily="34" charset="0"/>
        </a:defRPr>
      </a:lvl1pPr>
      <a:lvl2pPr marL="56578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980" kern="1200">
          <a:solidFill>
            <a:srgbClr val="343433"/>
          </a:solidFill>
          <a:latin typeface="Arial" panose="020B0604020202020204" pitchFamily="34" charset="0"/>
          <a:ea typeface="+mn-ea"/>
          <a:cs typeface="Arial" panose="020B0604020202020204" pitchFamily="34" charset="0"/>
        </a:defRPr>
      </a:lvl2pPr>
      <a:lvl3pPr marL="94297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650" kern="1200">
          <a:solidFill>
            <a:srgbClr val="343433"/>
          </a:solidFill>
          <a:latin typeface="Arial" panose="020B0604020202020204" pitchFamily="34" charset="0"/>
          <a:ea typeface="+mn-ea"/>
          <a:cs typeface="Arial" panose="020B0604020202020204" pitchFamily="34" charset="0"/>
        </a:defRPr>
      </a:lvl3pPr>
      <a:lvl4pPr marL="132016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485" kern="1200">
          <a:solidFill>
            <a:srgbClr val="343433"/>
          </a:solidFill>
          <a:latin typeface="Arial" panose="020B0604020202020204" pitchFamily="34" charset="0"/>
          <a:ea typeface="+mn-ea"/>
          <a:cs typeface="Arial" panose="020B0604020202020204" pitchFamily="34" charset="0"/>
        </a:defRPr>
      </a:lvl4pPr>
      <a:lvl5pPr marL="169735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485" kern="1200">
          <a:solidFill>
            <a:srgbClr val="343433"/>
          </a:solidFill>
          <a:latin typeface="Arial" panose="020B0604020202020204" pitchFamily="34" charset="0"/>
          <a:ea typeface="+mn-ea"/>
          <a:cs typeface="Arial" panose="020B0604020202020204" pitchFamily="34" charset="0"/>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340784"/>
            <a:ext cx="8675370" cy="12371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1703917"/>
            <a:ext cx="8675370" cy="4061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5932594"/>
            <a:ext cx="2263140" cy="340783"/>
          </a:xfrm>
          <a:prstGeom prst="rect">
            <a:avLst/>
          </a:prstGeom>
        </p:spPr>
        <p:txBody>
          <a:bodyPr vert="horz" lIns="91440" tIns="45720" rIns="91440" bIns="45720" rtlCol="0" anchor="ctr"/>
          <a:lstStyle>
            <a:lvl1pPr algn="l">
              <a:defRPr sz="990">
                <a:solidFill>
                  <a:schemeClr val="tx1">
                    <a:tint val="75000"/>
                  </a:schemeClr>
                </a:solidFill>
              </a:defRPr>
            </a:lvl1pPr>
          </a:lstStyle>
          <a:p>
            <a:fld id="{B882AE76-8321-5D46-AD72-C64590857F81}" type="datetimeFigureOut">
              <a:rPr lang="en-US" smtClean="0"/>
              <a:t>4/23/2026</a:t>
            </a:fld>
            <a:endParaRPr lang="en-US"/>
          </a:p>
        </p:txBody>
      </p:sp>
      <p:sp>
        <p:nvSpPr>
          <p:cNvPr id="5" name="Footer Placeholder 4"/>
          <p:cNvSpPr>
            <a:spLocks noGrp="1"/>
          </p:cNvSpPr>
          <p:nvPr>
            <p:ph type="ftr" sz="quarter" idx="3"/>
          </p:nvPr>
        </p:nvSpPr>
        <p:spPr>
          <a:xfrm>
            <a:off x="3331845" y="5932594"/>
            <a:ext cx="3394710" cy="340783"/>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5932594"/>
            <a:ext cx="2263140" cy="340783"/>
          </a:xfrm>
          <a:prstGeom prst="rect">
            <a:avLst/>
          </a:prstGeom>
        </p:spPr>
        <p:txBody>
          <a:bodyPr vert="horz" lIns="91440" tIns="45720" rIns="91440" bIns="45720" rtlCol="0" anchor="ctr"/>
          <a:lstStyle>
            <a:lvl1pPr algn="r">
              <a:defRPr sz="990">
                <a:solidFill>
                  <a:schemeClr val="tx1">
                    <a:tint val="75000"/>
                  </a:schemeClr>
                </a:solidFill>
              </a:defRPr>
            </a:lvl1pPr>
          </a:lstStyle>
          <a:p>
            <a:fld id="{A76D44A4-C619-6A4E-8A20-C851A16E68D5}" type="slidenum">
              <a:rPr lang="en-US" smtClean="0"/>
              <a:t>‹#›</a:t>
            </a:fld>
            <a:endParaRPr lang="en-US"/>
          </a:p>
        </p:txBody>
      </p:sp>
    </p:spTree>
    <p:extLst>
      <p:ext uri="{BB962C8B-B14F-4D97-AF65-F5344CB8AC3E}">
        <p14:creationId xmlns:p14="http://schemas.microsoft.com/office/powerpoint/2010/main" val="2072281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72" r:id="rId12"/>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42891" y="1694850"/>
            <a:ext cx="9052560" cy="380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386859" y="5930681"/>
            <a:ext cx="324967" cy="341772"/>
          </a:xfrm>
          <a:prstGeom prst="rect">
            <a:avLst/>
          </a:prstGeom>
        </p:spPr>
        <p:txBody>
          <a:bodyPr vert="horz" wrap="square" lIns="91440" tIns="45720" rIns="91440" bIns="45720" numCol="1" anchor="ctr" anchorCtr="0" compatLnSpc="1">
            <a:prstTxWarp prst="textNoShape">
              <a:avLst/>
            </a:prstTxWarp>
          </a:bodyPr>
          <a:lstStyle>
            <a:lvl1pPr algn="r">
              <a:defRPr sz="770">
                <a:solidFill>
                  <a:srgbClr val="C0C0C0"/>
                </a:solidFill>
                <a:latin typeface="Arial" panose="020B0604020202020204" pitchFamily="34" charset="0"/>
                <a:cs typeface="Arial" panose="020B0604020202020204" pitchFamily="34" charset="0"/>
              </a:defRPr>
            </a:lvl1pPr>
          </a:lstStyle>
          <a:p>
            <a:fld id="{5A89E34D-23B5-43EE-A4BB-847A2D4274D1}" type="slidenum">
              <a:rPr lang="en-US" smtClean="0"/>
              <a:t>‹#›</a:t>
            </a:fld>
            <a:endParaRPr 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42891" y="455169"/>
            <a:ext cx="9052560" cy="512064"/>
          </a:xfrm>
          <a:prstGeom prst="rect">
            <a:avLst/>
          </a:prstGeom>
        </p:spPr>
        <p:txBody>
          <a:bodyPr vert="horz" wrap="square" lIns="0" tIns="45720" rIns="0" bIns="45720" rtlCol="0" anchor="t">
            <a:noAutofit/>
          </a:bodyPr>
          <a:lstStyle/>
          <a:p>
            <a:r>
              <a:rPr lang="en-US" dirty="0"/>
              <a:t>Click to edit Master title style</a:t>
            </a:r>
          </a:p>
        </p:txBody>
      </p:sp>
      <p:sp>
        <p:nvSpPr>
          <p:cNvPr id="10" name="Slide Number Placeholder 8">
            <a:extLst>
              <a:ext uri="{FF2B5EF4-FFF2-40B4-BE49-F238E27FC236}">
                <a16:creationId xmlns:a16="http://schemas.microsoft.com/office/drawing/2014/main" id="{703AA884-3585-F248-95FB-748F157C0783}"/>
              </a:ext>
            </a:extLst>
          </p:cNvPr>
          <p:cNvSpPr txBox="1">
            <a:spLocks/>
          </p:cNvSpPr>
          <p:nvPr/>
        </p:nvSpPr>
        <p:spPr>
          <a:xfrm>
            <a:off x="643433" y="5929628"/>
            <a:ext cx="2346960" cy="341772"/>
          </a:xfrm>
          <a:prstGeom prst="rect">
            <a:avLst/>
          </a:prstGeom>
        </p:spPr>
        <p:txBody>
          <a:bodyPr vert="horz" wrap="square" lIns="100584" tIns="50292" rIns="100584" bIns="50292"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sz="770">
                <a:solidFill>
                  <a:srgbClr val="C0C0C0"/>
                </a:solidFill>
              </a:rPr>
              <a:t>American Red Cross</a:t>
            </a:r>
          </a:p>
        </p:txBody>
      </p:sp>
      <p:sp>
        <p:nvSpPr>
          <p:cNvPr id="11" name="Slide Number Placeholder 8">
            <a:extLst>
              <a:ext uri="{FF2B5EF4-FFF2-40B4-BE49-F238E27FC236}">
                <a16:creationId xmlns:a16="http://schemas.microsoft.com/office/drawing/2014/main" id="{1A733F00-D0AD-8546-9D1D-F1C9691FFDCD}"/>
              </a:ext>
            </a:extLst>
          </p:cNvPr>
          <p:cNvSpPr txBox="1">
            <a:spLocks/>
          </p:cNvSpPr>
          <p:nvPr/>
        </p:nvSpPr>
        <p:spPr>
          <a:xfrm>
            <a:off x="562235" y="5926669"/>
            <a:ext cx="231436" cy="341772"/>
          </a:xfrm>
          <a:prstGeom prst="rect">
            <a:avLst/>
          </a:prstGeom>
        </p:spPr>
        <p:txBody>
          <a:bodyPr vert="horz" wrap="square" lIns="100584" tIns="50292" rIns="100584" bIns="50292"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sz="770">
                <a:solidFill>
                  <a:srgbClr val="C0C0C0"/>
                </a:solidFill>
              </a:rPr>
              <a:t>|</a:t>
            </a:r>
          </a:p>
        </p:txBody>
      </p:sp>
    </p:spTree>
    <p:extLst>
      <p:ext uri="{BB962C8B-B14F-4D97-AF65-F5344CB8AC3E}">
        <p14:creationId xmlns:p14="http://schemas.microsoft.com/office/powerpoint/2010/main" val="28474770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 id="2147483744" r:id="rId53"/>
    <p:sldLayoutId id="2147483745" r:id="rId54"/>
  </p:sldLayoutIdLst>
  <p:hf hdr="0" ftr="0" dt="0"/>
  <p:txStyles>
    <p:titleStyle>
      <a:lvl1pPr algn="l" defTabSz="502908" rtl="0" eaLnBrk="1" fontAlgn="base" hangingPunct="1">
        <a:spcBef>
          <a:spcPct val="0"/>
        </a:spcBef>
        <a:spcAft>
          <a:spcPct val="0"/>
        </a:spcAft>
        <a:defRPr sz="2310" b="1" kern="1200">
          <a:solidFill>
            <a:srgbClr val="D9222A"/>
          </a:solidFill>
          <a:latin typeface="Arial"/>
          <a:ea typeface="Geneva" charset="0"/>
          <a:cs typeface="Arial"/>
        </a:defRPr>
      </a:lvl1pPr>
      <a:lvl2pPr algn="ctr" defTabSz="502908" rtl="0" eaLnBrk="1" fontAlgn="base" hangingPunct="1">
        <a:spcBef>
          <a:spcPct val="0"/>
        </a:spcBef>
        <a:spcAft>
          <a:spcPct val="0"/>
        </a:spcAft>
        <a:defRPr sz="3520">
          <a:solidFill>
            <a:srgbClr val="ED1B2E"/>
          </a:solidFill>
          <a:latin typeface="Arial" charset="0"/>
          <a:ea typeface="Geneva" charset="0"/>
        </a:defRPr>
      </a:lvl2pPr>
      <a:lvl3pPr algn="ctr" defTabSz="502908" rtl="0" eaLnBrk="1" fontAlgn="base" hangingPunct="1">
        <a:spcBef>
          <a:spcPct val="0"/>
        </a:spcBef>
        <a:spcAft>
          <a:spcPct val="0"/>
        </a:spcAft>
        <a:defRPr sz="3520">
          <a:solidFill>
            <a:srgbClr val="ED1B2E"/>
          </a:solidFill>
          <a:latin typeface="Arial" charset="0"/>
          <a:ea typeface="Geneva" charset="0"/>
        </a:defRPr>
      </a:lvl3pPr>
      <a:lvl4pPr algn="ctr" defTabSz="502908" rtl="0" eaLnBrk="1" fontAlgn="base" hangingPunct="1">
        <a:spcBef>
          <a:spcPct val="0"/>
        </a:spcBef>
        <a:spcAft>
          <a:spcPct val="0"/>
        </a:spcAft>
        <a:defRPr sz="3520">
          <a:solidFill>
            <a:srgbClr val="ED1B2E"/>
          </a:solidFill>
          <a:latin typeface="Arial" charset="0"/>
          <a:ea typeface="Geneva" charset="0"/>
        </a:defRPr>
      </a:lvl4pPr>
      <a:lvl5pPr algn="ctr" defTabSz="502908" rtl="0" eaLnBrk="1" fontAlgn="base" hangingPunct="1">
        <a:spcBef>
          <a:spcPct val="0"/>
        </a:spcBef>
        <a:spcAft>
          <a:spcPct val="0"/>
        </a:spcAft>
        <a:defRPr sz="3520">
          <a:solidFill>
            <a:srgbClr val="ED1B2E"/>
          </a:solidFill>
          <a:latin typeface="Arial" charset="0"/>
          <a:ea typeface="Geneva" charset="0"/>
        </a:defRPr>
      </a:lvl5pPr>
      <a:lvl6pPr marL="502908" algn="ctr" defTabSz="502908" rtl="0" eaLnBrk="1" fontAlgn="base" hangingPunct="1">
        <a:spcBef>
          <a:spcPct val="0"/>
        </a:spcBef>
        <a:spcAft>
          <a:spcPct val="0"/>
        </a:spcAft>
        <a:defRPr sz="3520">
          <a:solidFill>
            <a:srgbClr val="ED1B2E"/>
          </a:solidFill>
          <a:latin typeface="Arial" charset="0"/>
          <a:ea typeface="Geneva" charset="0"/>
        </a:defRPr>
      </a:lvl6pPr>
      <a:lvl7pPr marL="1005815" algn="ctr" defTabSz="502908" rtl="0" eaLnBrk="1" fontAlgn="base" hangingPunct="1">
        <a:spcBef>
          <a:spcPct val="0"/>
        </a:spcBef>
        <a:spcAft>
          <a:spcPct val="0"/>
        </a:spcAft>
        <a:defRPr sz="3520">
          <a:solidFill>
            <a:srgbClr val="ED1B2E"/>
          </a:solidFill>
          <a:latin typeface="Arial" charset="0"/>
          <a:ea typeface="Geneva" charset="0"/>
        </a:defRPr>
      </a:lvl7pPr>
      <a:lvl8pPr marL="1508722" algn="ctr" defTabSz="502908" rtl="0" eaLnBrk="1" fontAlgn="base" hangingPunct="1">
        <a:spcBef>
          <a:spcPct val="0"/>
        </a:spcBef>
        <a:spcAft>
          <a:spcPct val="0"/>
        </a:spcAft>
        <a:defRPr sz="3520">
          <a:solidFill>
            <a:srgbClr val="ED1B2E"/>
          </a:solidFill>
          <a:latin typeface="Arial" charset="0"/>
          <a:ea typeface="Geneva" charset="0"/>
        </a:defRPr>
      </a:lvl8pPr>
      <a:lvl9pPr marL="2011630" algn="ctr" defTabSz="502908" rtl="0" eaLnBrk="1" fontAlgn="base" hangingPunct="1">
        <a:spcBef>
          <a:spcPct val="0"/>
        </a:spcBef>
        <a:spcAft>
          <a:spcPct val="0"/>
        </a:spcAft>
        <a:defRPr sz="3520">
          <a:solidFill>
            <a:srgbClr val="ED1B2E"/>
          </a:solidFill>
          <a:latin typeface="Arial" charset="0"/>
          <a:ea typeface="Geneva" charset="0"/>
        </a:defRPr>
      </a:lvl9pPr>
    </p:titleStyle>
    <p:bodyStyle>
      <a:lvl1pPr marL="201163"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760" kern="1200">
          <a:solidFill>
            <a:srgbClr val="313231"/>
          </a:solidFill>
          <a:latin typeface="Arial"/>
          <a:ea typeface="Geneva" charset="0"/>
          <a:cs typeface="Arial"/>
        </a:defRPr>
      </a:lvl1pPr>
      <a:lvl2pPr marL="402326"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540" kern="1200">
          <a:solidFill>
            <a:srgbClr val="313231"/>
          </a:solidFill>
          <a:latin typeface="Arial"/>
          <a:ea typeface="Geneva" charset="0"/>
          <a:cs typeface="Arial"/>
        </a:defRPr>
      </a:lvl2pPr>
      <a:lvl3pPr marL="603489"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320" kern="1200">
          <a:solidFill>
            <a:srgbClr val="313231"/>
          </a:solidFill>
          <a:latin typeface="Arial"/>
          <a:ea typeface="Geneva" charset="0"/>
          <a:cs typeface="Arial"/>
        </a:defRPr>
      </a:lvl3pPr>
      <a:lvl4pPr marL="1760176" indent="-251453" algn="l" defTabSz="502908" rtl="0" eaLnBrk="1" fontAlgn="base" hangingPunct="1">
        <a:spcBef>
          <a:spcPct val="20000"/>
        </a:spcBef>
        <a:spcAft>
          <a:spcPct val="0"/>
        </a:spcAft>
        <a:buClr>
          <a:srgbClr val="ED1B2E"/>
        </a:buClr>
        <a:buSzPct val="75000"/>
        <a:buFont typeface="Wingdings" pitchFamily="2" charset="2"/>
        <a:buChar char="§"/>
        <a:defRPr sz="2200" kern="1200">
          <a:solidFill>
            <a:srgbClr val="313231"/>
          </a:solidFill>
          <a:latin typeface="Arial"/>
          <a:ea typeface="Geneva" charset="0"/>
          <a:cs typeface="Arial"/>
        </a:defRPr>
      </a:lvl4pPr>
      <a:lvl5pPr marL="2263083" indent="-251453" algn="l" defTabSz="502908" rtl="0" eaLnBrk="1" fontAlgn="base" hangingPunct="1">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765991" indent="-251453" algn="l" defTabSz="502908" rtl="0" eaLnBrk="1" latinLnBrk="0" hangingPunct="1">
        <a:spcBef>
          <a:spcPct val="20000"/>
        </a:spcBef>
        <a:buFont typeface="Arial"/>
        <a:buChar char="•"/>
        <a:defRPr sz="2200" kern="1200">
          <a:solidFill>
            <a:schemeClr val="tx1"/>
          </a:solidFill>
          <a:latin typeface="+mn-lt"/>
          <a:ea typeface="+mn-ea"/>
          <a:cs typeface="+mn-cs"/>
        </a:defRPr>
      </a:lvl6pPr>
      <a:lvl7pPr marL="3268898" indent="-251453" algn="l" defTabSz="502908" rtl="0" eaLnBrk="1" latinLnBrk="0" hangingPunct="1">
        <a:spcBef>
          <a:spcPct val="20000"/>
        </a:spcBef>
        <a:buFont typeface="Arial"/>
        <a:buChar char="•"/>
        <a:defRPr sz="2200" kern="1200">
          <a:solidFill>
            <a:schemeClr val="tx1"/>
          </a:solidFill>
          <a:latin typeface="+mn-lt"/>
          <a:ea typeface="+mn-ea"/>
          <a:cs typeface="+mn-cs"/>
        </a:defRPr>
      </a:lvl7pPr>
      <a:lvl8pPr marL="3771806" indent="-251453" algn="l" defTabSz="502908" rtl="0" eaLnBrk="1" latinLnBrk="0" hangingPunct="1">
        <a:spcBef>
          <a:spcPct val="20000"/>
        </a:spcBef>
        <a:buFont typeface="Arial"/>
        <a:buChar char="•"/>
        <a:defRPr sz="2200" kern="1200">
          <a:solidFill>
            <a:schemeClr val="tx1"/>
          </a:solidFill>
          <a:latin typeface="+mn-lt"/>
          <a:ea typeface="+mn-ea"/>
          <a:cs typeface="+mn-cs"/>
        </a:defRPr>
      </a:lvl8pPr>
      <a:lvl9pPr marL="4274713" indent="-251453" algn="l" defTabSz="502908"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08" rtl="0" eaLnBrk="1" latinLnBrk="0" hangingPunct="1">
        <a:defRPr sz="1980" kern="1200">
          <a:solidFill>
            <a:schemeClr val="tx1"/>
          </a:solidFill>
          <a:latin typeface="+mn-lt"/>
          <a:ea typeface="+mn-ea"/>
          <a:cs typeface="+mn-cs"/>
        </a:defRPr>
      </a:lvl1pPr>
      <a:lvl2pPr marL="502908" algn="l" defTabSz="502908" rtl="0" eaLnBrk="1" latinLnBrk="0" hangingPunct="1">
        <a:defRPr sz="1980" kern="1200">
          <a:solidFill>
            <a:schemeClr val="tx1"/>
          </a:solidFill>
          <a:latin typeface="+mn-lt"/>
          <a:ea typeface="+mn-ea"/>
          <a:cs typeface="+mn-cs"/>
        </a:defRPr>
      </a:lvl2pPr>
      <a:lvl3pPr marL="1005815" algn="l" defTabSz="502908" rtl="0" eaLnBrk="1" latinLnBrk="0" hangingPunct="1">
        <a:defRPr sz="1980" kern="1200">
          <a:solidFill>
            <a:schemeClr val="tx1"/>
          </a:solidFill>
          <a:latin typeface="+mn-lt"/>
          <a:ea typeface="+mn-ea"/>
          <a:cs typeface="+mn-cs"/>
        </a:defRPr>
      </a:lvl3pPr>
      <a:lvl4pPr marL="1508722" algn="l" defTabSz="502908" rtl="0" eaLnBrk="1" latinLnBrk="0" hangingPunct="1">
        <a:defRPr sz="1980" kern="1200">
          <a:solidFill>
            <a:schemeClr val="tx1"/>
          </a:solidFill>
          <a:latin typeface="+mn-lt"/>
          <a:ea typeface="+mn-ea"/>
          <a:cs typeface="+mn-cs"/>
        </a:defRPr>
      </a:lvl4pPr>
      <a:lvl5pPr marL="2011630" algn="l" defTabSz="502908" rtl="0" eaLnBrk="1" latinLnBrk="0" hangingPunct="1">
        <a:defRPr sz="1980" kern="1200">
          <a:solidFill>
            <a:schemeClr val="tx1"/>
          </a:solidFill>
          <a:latin typeface="+mn-lt"/>
          <a:ea typeface="+mn-ea"/>
          <a:cs typeface="+mn-cs"/>
        </a:defRPr>
      </a:lvl5pPr>
      <a:lvl6pPr marL="2514537" algn="l" defTabSz="502908" rtl="0" eaLnBrk="1" latinLnBrk="0" hangingPunct="1">
        <a:defRPr sz="1980" kern="1200">
          <a:solidFill>
            <a:schemeClr val="tx1"/>
          </a:solidFill>
          <a:latin typeface="+mn-lt"/>
          <a:ea typeface="+mn-ea"/>
          <a:cs typeface="+mn-cs"/>
        </a:defRPr>
      </a:lvl6pPr>
      <a:lvl7pPr marL="3017445" algn="l" defTabSz="502908" rtl="0" eaLnBrk="1" latinLnBrk="0" hangingPunct="1">
        <a:defRPr sz="1980" kern="1200">
          <a:solidFill>
            <a:schemeClr val="tx1"/>
          </a:solidFill>
          <a:latin typeface="+mn-lt"/>
          <a:ea typeface="+mn-ea"/>
          <a:cs typeface="+mn-cs"/>
        </a:defRPr>
      </a:lvl7pPr>
      <a:lvl8pPr marL="3520352" algn="l" defTabSz="502908" rtl="0" eaLnBrk="1" latinLnBrk="0" hangingPunct="1">
        <a:defRPr sz="1980" kern="1200">
          <a:solidFill>
            <a:schemeClr val="tx1"/>
          </a:solidFill>
          <a:latin typeface="+mn-lt"/>
          <a:ea typeface="+mn-ea"/>
          <a:cs typeface="+mn-cs"/>
        </a:defRPr>
      </a:lvl8pPr>
      <a:lvl9pPr marL="4023259" algn="l" defTabSz="502908"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42891" y="1694850"/>
            <a:ext cx="9052560" cy="380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386859" y="5930681"/>
            <a:ext cx="324967" cy="341772"/>
          </a:xfrm>
          <a:prstGeom prst="rect">
            <a:avLst/>
          </a:prstGeom>
        </p:spPr>
        <p:txBody>
          <a:bodyPr vert="horz" wrap="square" lIns="91440" tIns="45720" rIns="91440" bIns="45720" numCol="1" anchor="ctr" anchorCtr="0" compatLnSpc="1">
            <a:prstTxWarp prst="textNoShape">
              <a:avLst/>
            </a:prstTxWarp>
          </a:bodyPr>
          <a:lstStyle>
            <a:lvl1pPr algn="r">
              <a:defRPr sz="770">
                <a:solidFill>
                  <a:srgbClr val="C0C0C0"/>
                </a:solidFill>
                <a:latin typeface="Arial" panose="020B0604020202020204" pitchFamily="34" charset="0"/>
                <a:cs typeface="Arial" panose="020B0604020202020204" pitchFamily="34" charset="0"/>
              </a:defRPr>
            </a:lvl1pPr>
          </a:lstStyle>
          <a:p>
            <a:fld id="{5A89E34D-23B5-43EE-A4BB-847A2D4274D1}" type="slidenum">
              <a:rPr lang="en-US" smtClean="0"/>
              <a:t>‹#›</a:t>
            </a:fld>
            <a:endParaRPr 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42891" y="455169"/>
            <a:ext cx="9052560" cy="512064"/>
          </a:xfrm>
          <a:prstGeom prst="rect">
            <a:avLst/>
          </a:prstGeom>
        </p:spPr>
        <p:txBody>
          <a:bodyPr vert="horz" wrap="square" lIns="0" tIns="45720" rIns="0" bIns="45720" rtlCol="0" anchor="t">
            <a:noAutofit/>
          </a:bodyPr>
          <a:lstStyle/>
          <a:p>
            <a:r>
              <a:rPr lang="en-US"/>
              <a:t>Click to edit Master title style</a:t>
            </a:r>
          </a:p>
        </p:txBody>
      </p:sp>
      <p:sp>
        <p:nvSpPr>
          <p:cNvPr id="10" name="Slide Number Placeholder 8">
            <a:extLst>
              <a:ext uri="{FF2B5EF4-FFF2-40B4-BE49-F238E27FC236}">
                <a16:creationId xmlns:a16="http://schemas.microsoft.com/office/drawing/2014/main" id="{703AA884-3585-F248-95FB-748F157C0783}"/>
              </a:ext>
            </a:extLst>
          </p:cNvPr>
          <p:cNvSpPr txBox="1">
            <a:spLocks/>
          </p:cNvSpPr>
          <p:nvPr/>
        </p:nvSpPr>
        <p:spPr>
          <a:xfrm>
            <a:off x="643433" y="5929628"/>
            <a:ext cx="2346960" cy="341772"/>
          </a:xfrm>
          <a:prstGeom prst="rect">
            <a:avLst/>
          </a:prstGeom>
        </p:spPr>
        <p:txBody>
          <a:bodyPr vert="horz" wrap="square" lIns="100584" tIns="50292" rIns="100584" bIns="50292"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sz="770">
                <a:solidFill>
                  <a:srgbClr val="C0C0C0"/>
                </a:solidFill>
              </a:rPr>
              <a:t>American Red Cross</a:t>
            </a:r>
          </a:p>
        </p:txBody>
      </p:sp>
      <p:sp>
        <p:nvSpPr>
          <p:cNvPr id="11" name="Slide Number Placeholder 8">
            <a:extLst>
              <a:ext uri="{FF2B5EF4-FFF2-40B4-BE49-F238E27FC236}">
                <a16:creationId xmlns:a16="http://schemas.microsoft.com/office/drawing/2014/main" id="{1A733F00-D0AD-8546-9D1D-F1C9691FFDCD}"/>
              </a:ext>
            </a:extLst>
          </p:cNvPr>
          <p:cNvSpPr txBox="1">
            <a:spLocks/>
          </p:cNvSpPr>
          <p:nvPr/>
        </p:nvSpPr>
        <p:spPr>
          <a:xfrm>
            <a:off x="562235" y="5926669"/>
            <a:ext cx="231436" cy="341772"/>
          </a:xfrm>
          <a:prstGeom prst="rect">
            <a:avLst/>
          </a:prstGeom>
        </p:spPr>
        <p:txBody>
          <a:bodyPr vert="horz" wrap="square" lIns="100584" tIns="50292" rIns="100584" bIns="50292"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sz="770">
                <a:solidFill>
                  <a:srgbClr val="C0C0C0"/>
                </a:solidFill>
              </a:rPr>
              <a:t>|</a:t>
            </a:r>
          </a:p>
        </p:txBody>
      </p:sp>
    </p:spTree>
    <p:extLst>
      <p:ext uri="{BB962C8B-B14F-4D97-AF65-F5344CB8AC3E}">
        <p14:creationId xmlns:p14="http://schemas.microsoft.com/office/powerpoint/2010/main" val="4062913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800" r:id="rId53"/>
    <p:sldLayoutId id="2147483801" r:id="rId54"/>
  </p:sldLayoutIdLst>
  <p:hf hdr="0" ftr="0" dt="0"/>
  <p:txStyles>
    <p:titleStyle>
      <a:lvl1pPr algn="l" defTabSz="502908" rtl="0" eaLnBrk="1" fontAlgn="base" hangingPunct="1">
        <a:spcBef>
          <a:spcPct val="0"/>
        </a:spcBef>
        <a:spcAft>
          <a:spcPct val="0"/>
        </a:spcAft>
        <a:defRPr sz="2310" b="1" kern="1200">
          <a:solidFill>
            <a:schemeClr val="accent1"/>
          </a:solidFill>
          <a:latin typeface="Arial"/>
          <a:ea typeface="Geneva" charset="0"/>
          <a:cs typeface="Arial"/>
        </a:defRPr>
      </a:lvl1pPr>
      <a:lvl2pPr algn="ctr" defTabSz="502908" rtl="0" eaLnBrk="1" fontAlgn="base" hangingPunct="1">
        <a:spcBef>
          <a:spcPct val="0"/>
        </a:spcBef>
        <a:spcAft>
          <a:spcPct val="0"/>
        </a:spcAft>
        <a:defRPr sz="3520">
          <a:solidFill>
            <a:srgbClr val="ED1B2E"/>
          </a:solidFill>
          <a:latin typeface="Arial" charset="0"/>
          <a:ea typeface="Geneva" charset="0"/>
        </a:defRPr>
      </a:lvl2pPr>
      <a:lvl3pPr algn="ctr" defTabSz="502908" rtl="0" eaLnBrk="1" fontAlgn="base" hangingPunct="1">
        <a:spcBef>
          <a:spcPct val="0"/>
        </a:spcBef>
        <a:spcAft>
          <a:spcPct val="0"/>
        </a:spcAft>
        <a:defRPr sz="3520">
          <a:solidFill>
            <a:srgbClr val="ED1B2E"/>
          </a:solidFill>
          <a:latin typeface="Arial" charset="0"/>
          <a:ea typeface="Geneva" charset="0"/>
        </a:defRPr>
      </a:lvl3pPr>
      <a:lvl4pPr algn="ctr" defTabSz="502908" rtl="0" eaLnBrk="1" fontAlgn="base" hangingPunct="1">
        <a:spcBef>
          <a:spcPct val="0"/>
        </a:spcBef>
        <a:spcAft>
          <a:spcPct val="0"/>
        </a:spcAft>
        <a:defRPr sz="3520">
          <a:solidFill>
            <a:srgbClr val="ED1B2E"/>
          </a:solidFill>
          <a:latin typeface="Arial" charset="0"/>
          <a:ea typeface="Geneva" charset="0"/>
        </a:defRPr>
      </a:lvl4pPr>
      <a:lvl5pPr algn="ctr" defTabSz="502908" rtl="0" eaLnBrk="1" fontAlgn="base" hangingPunct="1">
        <a:spcBef>
          <a:spcPct val="0"/>
        </a:spcBef>
        <a:spcAft>
          <a:spcPct val="0"/>
        </a:spcAft>
        <a:defRPr sz="3520">
          <a:solidFill>
            <a:srgbClr val="ED1B2E"/>
          </a:solidFill>
          <a:latin typeface="Arial" charset="0"/>
          <a:ea typeface="Geneva" charset="0"/>
        </a:defRPr>
      </a:lvl5pPr>
      <a:lvl6pPr marL="502908" algn="ctr" defTabSz="502908" rtl="0" eaLnBrk="1" fontAlgn="base" hangingPunct="1">
        <a:spcBef>
          <a:spcPct val="0"/>
        </a:spcBef>
        <a:spcAft>
          <a:spcPct val="0"/>
        </a:spcAft>
        <a:defRPr sz="3520">
          <a:solidFill>
            <a:srgbClr val="ED1B2E"/>
          </a:solidFill>
          <a:latin typeface="Arial" charset="0"/>
          <a:ea typeface="Geneva" charset="0"/>
        </a:defRPr>
      </a:lvl6pPr>
      <a:lvl7pPr marL="1005815" algn="ctr" defTabSz="502908" rtl="0" eaLnBrk="1" fontAlgn="base" hangingPunct="1">
        <a:spcBef>
          <a:spcPct val="0"/>
        </a:spcBef>
        <a:spcAft>
          <a:spcPct val="0"/>
        </a:spcAft>
        <a:defRPr sz="3520">
          <a:solidFill>
            <a:srgbClr val="ED1B2E"/>
          </a:solidFill>
          <a:latin typeface="Arial" charset="0"/>
          <a:ea typeface="Geneva" charset="0"/>
        </a:defRPr>
      </a:lvl7pPr>
      <a:lvl8pPr marL="1508722" algn="ctr" defTabSz="502908" rtl="0" eaLnBrk="1" fontAlgn="base" hangingPunct="1">
        <a:spcBef>
          <a:spcPct val="0"/>
        </a:spcBef>
        <a:spcAft>
          <a:spcPct val="0"/>
        </a:spcAft>
        <a:defRPr sz="3520">
          <a:solidFill>
            <a:srgbClr val="ED1B2E"/>
          </a:solidFill>
          <a:latin typeface="Arial" charset="0"/>
          <a:ea typeface="Geneva" charset="0"/>
        </a:defRPr>
      </a:lvl8pPr>
      <a:lvl9pPr marL="2011630" algn="ctr" defTabSz="502908" rtl="0" eaLnBrk="1" fontAlgn="base" hangingPunct="1">
        <a:spcBef>
          <a:spcPct val="0"/>
        </a:spcBef>
        <a:spcAft>
          <a:spcPct val="0"/>
        </a:spcAft>
        <a:defRPr sz="3520">
          <a:solidFill>
            <a:srgbClr val="ED1B2E"/>
          </a:solidFill>
          <a:latin typeface="Arial" charset="0"/>
          <a:ea typeface="Geneva" charset="0"/>
        </a:defRPr>
      </a:lvl9pPr>
    </p:titleStyle>
    <p:bodyStyle>
      <a:lvl1pPr marL="201163"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760" kern="1200">
          <a:solidFill>
            <a:srgbClr val="313231"/>
          </a:solidFill>
          <a:latin typeface="Arial"/>
          <a:ea typeface="Geneva" charset="0"/>
          <a:cs typeface="Arial"/>
        </a:defRPr>
      </a:lvl1pPr>
      <a:lvl2pPr marL="402326"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540" kern="1200">
          <a:solidFill>
            <a:srgbClr val="313231"/>
          </a:solidFill>
          <a:latin typeface="Arial"/>
          <a:ea typeface="Geneva" charset="0"/>
          <a:cs typeface="Arial"/>
        </a:defRPr>
      </a:lvl2pPr>
      <a:lvl3pPr marL="603489"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320" kern="1200">
          <a:solidFill>
            <a:srgbClr val="313231"/>
          </a:solidFill>
          <a:latin typeface="Arial"/>
          <a:ea typeface="Geneva" charset="0"/>
          <a:cs typeface="Arial"/>
        </a:defRPr>
      </a:lvl3pPr>
      <a:lvl4pPr marL="1760176" indent="-251453" algn="l" defTabSz="502908" rtl="0" eaLnBrk="1" fontAlgn="base" hangingPunct="1">
        <a:spcBef>
          <a:spcPct val="20000"/>
        </a:spcBef>
        <a:spcAft>
          <a:spcPct val="0"/>
        </a:spcAft>
        <a:buClr>
          <a:srgbClr val="ED1B2E"/>
        </a:buClr>
        <a:buSzPct val="75000"/>
        <a:buFont typeface="Wingdings" pitchFamily="2" charset="2"/>
        <a:buChar char="§"/>
        <a:defRPr sz="2200" kern="1200">
          <a:solidFill>
            <a:srgbClr val="313231"/>
          </a:solidFill>
          <a:latin typeface="Arial"/>
          <a:ea typeface="Geneva" charset="0"/>
          <a:cs typeface="Arial"/>
        </a:defRPr>
      </a:lvl4pPr>
      <a:lvl5pPr marL="2263083" indent="-251453" algn="l" defTabSz="502908" rtl="0" eaLnBrk="1" fontAlgn="base" hangingPunct="1">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765991" indent="-251453" algn="l" defTabSz="502908" rtl="0" eaLnBrk="1" latinLnBrk="0" hangingPunct="1">
        <a:spcBef>
          <a:spcPct val="20000"/>
        </a:spcBef>
        <a:buFont typeface="Arial"/>
        <a:buChar char="•"/>
        <a:defRPr sz="2200" kern="1200">
          <a:solidFill>
            <a:schemeClr val="tx1"/>
          </a:solidFill>
          <a:latin typeface="+mn-lt"/>
          <a:ea typeface="+mn-ea"/>
          <a:cs typeface="+mn-cs"/>
        </a:defRPr>
      </a:lvl6pPr>
      <a:lvl7pPr marL="3268898" indent="-251453" algn="l" defTabSz="502908" rtl="0" eaLnBrk="1" latinLnBrk="0" hangingPunct="1">
        <a:spcBef>
          <a:spcPct val="20000"/>
        </a:spcBef>
        <a:buFont typeface="Arial"/>
        <a:buChar char="•"/>
        <a:defRPr sz="2200" kern="1200">
          <a:solidFill>
            <a:schemeClr val="tx1"/>
          </a:solidFill>
          <a:latin typeface="+mn-lt"/>
          <a:ea typeface="+mn-ea"/>
          <a:cs typeface="+mn-cs"/>
        </a:defRPr>
      </a:lvl7pPr>
      <a:lvl8pPr marL="3771806" indent="-251453" algn="l" defTabSz="502908" rtl="0" eaLnBrk="1" latinLnBrk="0" hangingPunct="1">
        <a:spcBef>
          <a:spcPct val="20000"/>
        </a:spcBef>
        <a:buFont typeface="Arial"/>
        <a:buChar char="•"/>
        <a:defRPr sz="2200" kern="1200">
          <a:solidFill>
            <a:schemeClr val="tx1"/>
          </a:solidFill>
          <a:latin typeface="+mn-lt"/>
          <a:ea typeface="+mn-ea"/>
          <a:cs typeface="+mn-cs"/>
        </a:defRPr>
      </a:lvl8pPr>
      <a:lvl9pPr marL="4274713" indent="-251453" algn="l" defTabSz="502908"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08" rtl="0" eaLnBrk="1" latinLnBrk="0" hangingPunct="1">
        <a:defRPr sz="1980" kern="1200">
          <a:solidFill>
            <a:schemeClr val="tx1"/>
          </a:solidFill>
          <a:latin typeface="+mn-lt"/>
          <a:ea typeface="+mn-ea"/>
          <a:cs typeface="+mn-cs"/>
        </a:defRPr>
      </a:lvl1pPr>
      <a:lvl2pPr marL="502908" algn="l" defTabSz="502908" rtl="0" eaLnBrk="1" latinLnBrk="0" hangingPunct="1">
        <a:defRPr sz="1980" kern="1200">
          <a:solidFill>
            <a:schemeClr val="tx1"/>
          </a:solidFill>
          <a:latin typeface="+mn-lt"/>
          <a:ea typeface="+mn-ea"/>
          <a:cs typeface="+mn-cs"/>
        </a:defRPr>
      </a:lvl2pPr>
      <a:lvl3pPr marL="1005815" algn="l" defTabSz="502908" rtl="0" eaLnBrk="1" latinLnBrk="0" hangingPunct="1">
        <a:defRPr sz="1980" kern="1200">
          <a:solidFill>
            <a:schemeClr val="tx1"/>
          </a:solidFill>
          <a:latin typeface="+mn-lt"/>
          <a:ea typeface="+mn-ea"/>
          <a:cs typeface="+mn-cs"/>
        </a:defRPr>
      </a:lvl3pPr>
      <a:lvl4pPr marL="1508722" algn="l" defTabSz="502908" rtl="0" eaLnBrk="1" latinLnBrk="0" hangingPunct="1">
        <a:defRPr sz="1980" kern="1200">
          <a:solidFill>
            <a:schemeClr val="tx1"/>
          </a:solidFill>
          <a:latin typeface="+mn-lt"/>
          <a:ea typeface="+mn-ea"/>
          <a:cs typeface="+mn-cs"/>
        </a:defRPr>
      </a:lvl4pPr>
      <a:lvl5pPr marL="2011630" algn="l" defTabSz="502908" rtl="0" eaLnBrk="1" latinLnBrk="0" hangingPunct="1">
        <a:defRPr sz="1980" kern="1200">
          <a:solidFill>
            <a:schemeClr val="tx1"/>
          </a:solidFill>
          <a:latin typeface="+mn-lt"/>
          <a:ea typeface="+mn-ea"/>
          <a:cs typeface="+mn-cs"/>
        </a:defRPr>
      </a:lvl5pPr>
      <a:lvl6pPr marL="2514537" algn="l" defTabSz="502908" rtl="0" eaLnBrk="1" latinLnBrk="0" hangingPunct="1">
        <a:defRPr sz="1980" kern="1200">
          <a:solidFill>
            <a:schemeClr val="tx1"/>
          </a:solidFill>
          <a:latin typeface="+mn-lt"/>
          <a:ea typeface="+mn-ea"/>
          <a:cs typeface="+mn-cs"/>
        </a:defRPr>
      </a:lvl6pPr>
      <a:lvl7pPr marL="3017445" algn="l" defTabSz="502908" rtl="0" eaLnBrk="1" latinLnBrk="0" hangingPunct="1">
        <a:defRPr sz="1980" kern="1200">
          <a:solidFill>
            <a:schemeClr val="tx1"/>
          </a:solidFill>
          <a:latin typeface="+mn-lt"/>
          <a:ea typeface="+mn-ea"/>
          <a:cs typeface="+mn-cs"/>
        </a:defRPr>
      </a:lvl7pPr>
      <a:lvl8pPr marL="3520352" algn="l" defTabSz="502908" rtl="0" eaLnBrk="1" latinLnBrk="0" hangingPunct="1">
        <a:defRPr sz="1980" kern="1200">
          <a:solidFill>
            <a:schemeClr val="tx1"/>
          </a:solidFill>
          <a:latin typeface="+mn-lt"/>
          <a:ea typeface="+mn-ea"/>
          <a:cs typeface="+mn-cs"/>
        </a:defRPr>
      </a:lvl8pPr>
      <a:lvl9pPr marL="4023259" algn="l" defTabSz="502908" rtl="0" eaLnBrk="1" latinLnBrk="0" hangingPunct="1">
        <a:defRPr sz="19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1541"/>
            <a:ext cx="8675370" cy="12371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567730"/>
            <a:ext cx="8675370" cy="4061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8">
            <a:extLst>
              <a:ext uri="{FF2B5EF4-FFF2-40B4-BE49-F238E27FC236}">
                <a16:creationId xmlns:a16="http://schemas.microsoft.com/office/drawing/2014/main" id="{9742BBB1-EEFA-134D-ACDC-8B09B3BC084F}"/>
              </a:ext>
            </a:extLst>
          </p:cNvPr>
          <p:cNvSpPr txBox="1"/>
          <p:nvPr userDrawn="1"/>
        </p:nvSpPr>
        <p:spPr>
          <a:xfrm>
            <a:off x="457200" y="5997765"/>
            <a:ext cx="2358338" cy="207749"/>
          </a:xfrm>
          <a:prstGeom prst="rect">
            <a:avLst/>
          </a:prstGeom>
          <a:noFill/>
        </p:spPr>
        <p:txBody>
          <a:bodyPr wrap="none">
            <a:spAutoFit/>
          </a:bodyPr>
          <a:lstStyle/>
          <a:p>
            <a:pPr fontAlgn="auto">
              <a:spcBef>
                <a:spcPts val="0"/>
              </a:spcBef>
              <a:spcAft>
                <a:spcPts val="0"/>
              </a:spcAft>
              <a:defRPr/>
            </a:pPr>
            <a:fld id="{1B69F2FC-FFD8-4337-BD82-471D62A9E1EB}" type="slidenum">
              <a:rPr lang="en-US" sz="750">
                <a:solidFill>
                  <a:srgbClr val="9F9FA3"/>
                </a:solidFill>
                <a:latin typeface="Arial" pitchFamily="34" charset="0"/>
                <a:cs typeface="Arial" pitchFamily="34" charset="0"/>
              </a:rPr>
              <a:pPr fontAlgn="auto">
                <a:spcBef>
                  <a:spcPts val="0"/>
                </a:spcBef>
                <a:spcAft>
                  <a:spcPts val="0"/>
                </a:spcAft>
                <a:defRPr/>
              </a:pPr>
              <a:t>‹#›</a:t>
            </a:fld>
            <a:r>
              <a:rPr lang="en-US" sz="750">
                <a:solidFill>
                  <a:srgbClr val="9F9FA3"/>
                </a:solidFill>
                <a:latin typeface="Arial" pitchFamily="34" charset="0"/>
                <a:cs typeface="Arial" pitchFamily="34" charset="0"/>
              </a:rPr>
              <a:t>  |  American Red Cross Partnership Opportunity</a:t>
            </a:r>
            <a:endParaRPr lang="en-US" sz="1000">
              <a:solidFill>
                <a:srgbClr val="9F9FA3"/>
              </a:solidFill>
              <a:latin typeface="Arial" pitchFamily="34" charset="0"/>
              <a:cs typeface="Arial" pitchFamily="34" charset="0"/>
            </a:endParaRPr>
          </a:p>
        </p:txBody>
      </p:sp>
    </p:spTree>
    <p:extLst>
      <p:ext uri="{BB962C8B-B14F-4D97-AF65-F5344CB8AC3E}">
        <p14:creationId xmlns:p14="http://schemas.microsoft.com/office/powerpoint/2010/main" val="318913148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754380" rtl="0" eaLnBrk="1" latinLnBrk="0" hangingPunct="1">
        <a:lnSpc>
          <a:spcPts val="3800"/>
        </a:lnSpc>
        <a:spcBef>
          <a:spcPct val="0"/>
        </a:spcBef>
        <a:buNone/>
        <a:defRPr sz="3600" b="1" kern="1200">
          <a:solidFill>
            <a:srgbClr val="ED1B2E"/>
          </a:solidFill>
          <a:latin typeface="Arial" panose="020B0604020202020204" pitchFamily="34" charset="0"/>
          <a:ea typeface="+mj-ea"/>
          <a:cs typeface="Arial" panose="020B0604020202020204" pitchFamily="34" charset="0"/>
        </a:defRPr>
      </a:lvl1pPr>
    </p:titleStyle>
    <p:bodyStyle>
      <a:lvl1pPr marL="188595" indent="-188595" algn="l" defTabSz="754380" rtl="0" eaLnBrk="1" latinLnBrk="0" hangingPunct="1">
        <a:lnSpc>
          <a:spcPct val="100000"/>
        </a:lnSpc>
        <a:spcBef>
          <a:spcPts val="825"/>
        </a:spcBef>
        <a:spcAft>
          <a:spcPts val="1200"/>
        </a:spcAft>
        <a:buClr>
          <a:srgbClr val="ED1B2E"/>
        </a:buClr>
        <a:buSzPct val="80000"/>
        <a:buFont typeface="Arial" panose="020B0604020202020204" pitchFamily="34" charset="0"/>
        <a:buChar char="•"/>
        <a:defRPr sz="2310" kern="1200">
          <a:solidFill>
            <a:srgbClr val="717073"/>
          </a:solidFill>
          <a:latin typeface="Arial" panose="020B0604020202020204" pitchFamily="34" charset="0"/>
          <a:ea typeface="+mn-ea"/>
          <a:cs typeface="Arial" panose="020B0604020202020204" pitchFamily="34" charset="0"/>
        </a:defRPr>
      </a:lvl1pPr>
      <a:lvl2pPr marL="56578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980" kern="1200">
          <a:solidFill>
            <a:srgbClr val="717073"/>
          </a:solidFill>
          <a:latin typeface="Arial" panose="020B0604020202020204" pitchFamily="34" charset="0"/>
          <a:ea typeface="+mn-ea"/>
          <a:cs typeface="Arial" panose="020B0604020202020204" pitchFamily="34" charset="0"/>
        </a:defRPr>
      </a:lvl2pPr>
      <a:lvl3pPr marL="94297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650" kern="1200">
          <a:solidFill>
            <a:srgbClr val="717073"/>
          </a:solidFill>
          <a:latin typeface="Arial" panose="020B0604020202020204" pitchFamily="34" charset="0"/>
          <a:ea typeface="+mn-ea"/>
          <a:cs typeface="Arial" panose="020B0604020202020204" pitchFamily="34" charset="0"/>
        </a:defRPr>
      </a:lvl3pPr>
      <a:lvl4pPr marL="132016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485" kern="1200">
          <a:solidFill>
            <a:srgbClr val="717073"/>
          </a:solidFill>
          <a:latin typeface="Arial" panose="020B0604020202020204" pitchFamily="34" charset="0"/>
          <a:ea typeface="+mn-ea"/>
          <a:cs typeface="Arial" panose="020B0604020202020204" pitchFamily="34" charset="0"/>
        </a:defRPr>
      </a:lvl4pPr>
      <a:lvl5pPr marL="1697355" indent="-188595" algn="l" defTabSz="754380" rtl="0" eaLnBrk="1" latinLnBrk="0" hangingPunct="1">
        <a:lnSpc>
          <a:spcPct val="100000"/>
        </a:lnSpc>
        <a:spcBef>
          <a:spcPts val="413"/>
        </a:spcBef>
        <a:spcAft>
          <a:spcPts val="1200"/>
        </a:spcAft>
        <a:buClr>
          <a:srgbClr val="ED1B2E"/>
        </a:buClr>
        <a:buSzPct val="80000"/>
        <a:buFont typeface="Arial" panose="020B0604020202020204" pitchFamily="34" charset="0"/>
        <a:buChar char="•"/>
        <a:defRPr sz="1485" kern="1200">
          <a:solidFill>
            <a:srgbClr val="717073"/>
          </a:solidFill>
          <a:latin typeface="Arial" panose="020B0604020202020204" pitchFamily="34" charset="0"/>
          <a:ea typeface="+mn-ea"/>
          <a:cs typeface="Arial" panose="020B0604020202020204" pitchFamily="34" charset="0"/>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42891" y="1694850"/>
            <a:ext cx="9052560" cy="380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386859" y="5930681"/>
            <a:ext cx="324967" cy="341772"/>
          </a:xfrm>
          <a:prstGeom prst="rect">
            <a:avLst/>
          </a:prstGeom>
        </p:spPr>
        <p:txBody>
          <a:bodyPr vert="horz" wrap="square" lIns="91440" tIns="45720" rIns="91440" bIns="45720" numCol="1" anchor="ctr" anchorCtr="0" compatLnSpc="1">
            <a:prstTxWarp prst="textNoShape">
              <a:avLst/>
            </a:prstTxWarp>
          </a:bodyPr>
          <a:lstStyle>
            <a:lvl1pPr algn="r">
              <a:defRPr sz="770">
                <a:solidFill>
                  <a:srgbClr val="C0C0C0"/>
                </a:solidFill>
                <a:latin typeface="Arial" panose="020B0604020202020204" pitchFamily="34" charset="0"/>
                <a:cs typeface="Arial" panose="020B0604020202020204" pitchFamily="34" charset="0"/>
              </a:defRPr>
            </a:lvl1pPr>
          </a:lstStyle>
          <a:p>
            <a:fld id="{5A89E34D-23B5-43EE-A4BB-847A2D4274D1}" type="slidenum">
              <a:rPr lang="en-US" smtClean="0"/>
              <a:t>‹#›</a:t>
            </a:fld>
            <a:endParaRPr 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42891" y="455169"/>
            <a:ext cx="9052560" cy="512064"/>
          </a:xfrm>
          <a:prstGeom prst="rect">
            <a:avLst/>
          </a:prstGeom>
        </p:spPr>
        <p:txBody>
          <a:bodyPr vert="horz" wrap="square" lIns="0" tIns="45720" rIns="0" bIns="45720" rtlCol="0" anchor="t">
            <a:noAutofit/>
          </a:bodyPr>
          <a:lstStyle/>
          <a:p>
            <a:r>
              <a:rPr lang="en-US"/>
              <a:t>Click to edit Master title style</a:t>
            </a:r>
          </a:p>
        </p:txBody>
      </p:sp>
      <p:sp>
        <p:nvSpPr>
          <p:cNvPr id="10" name="Slide Number Placeholder 8">
            <a:extLst>
              <a:ext uri="{FF2B5EF4-FFF2-40B4-BE49-F238E27FC236}">
                <a16:creationId xmlns:a16="http://schemas.microsoft.com/office/drawing/2014/main" id="{703AA884-3585-F248-95FB-748F157C0783}"/>
              </a:ext>
            </a:extLst>
          </p:cNvPr>
          <p:cNvSpPr txBox="1">
            <a:spLocks/>
          </p:cNvSpPr>
          <p:nvPr/>
        </p:nvSpPr>
        <p:spPr>
          <a:xfrm>
            <a:off x="643433" y="5929628"/>
            <a:ext cx="2346960" cy="341772"/>
          </a:xfrm>
          <a:prstGeom prst="rect">
            <a:avLst/>
          </a:prstGeom>
        </p:spPr>
        <p:txBody>
          <a:bodyPr vert="horz" wrap="square" lIns="100584" tIns="50292" rIns="100584" bIns="50292"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sz="770">
                <a:solidFill>
                  <a:srgbClr val="C0C0C0"/>
                </a:solidFill>
              </a:rPr>
              <a:t>American Red Cross</a:t>
            </a:r>
          </a:p>
        </p:txBody>
      </p:sp>
      <p:sp>
        <p:nvSpPr>
          <p:cNvPr id="11" name="Slide Number Placeholder 8">
            <a:extLst>
              <a:ext uri="{FF2B5EF4-FFF2-40B4-BE49-F238E27FC236}">
                <a16:creationId xmlns:a16="http://schemas.microsoft.com/office/drawing/2014/main" id="{1A733F00-D0AD-8546-9D1D-F1C9691FFDCD}"/>
              </a:ext>
            </a:extLst>
          </p:cNvPr>
          <p:cNvSpPr txBox="1">
            <a:spLocks/>
          </p:cNvSpPr>
          <p:nvPr/>
        </p:nvSpPr>
        <p:spPr>
          <a:xfrm>
            <a:off x="562235" y="5926669"/>
            <a:ext cx="231436" cy="341772"/>
          </a:xfrm>
          <a:prstGeom prst="rect">
            <a:avLst/>
          </a:prstGeom>
        </p:spPr>
        <p:txBody>
          <a:bodyPr vert="horz" wrap="square" lIns="100584" tIns="50292" rIns="100584" bIns="50292"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sz="770">
                <a:solidFill>
                  <a:srgbClr val="C0C0C0"/>
                </a:solidFill>
              </a:rPr>
              <a:t>|</a:t>
            </a:r>
          </a:p>
        </p:txBody>
      </p:sp>
    </p:spTree>
    <p:extLst>
      <p:ext uri="{BB962C8B-B14F-4D97-AF65-F5344CB8AC3E}">
        <p14:creationId xmlns:p14="http://schemas.microsoft.com/office/powerpoint/2010/main" val="97881442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70" r:id="rId53"/>
    <p:sldLayoutId id="2147483871" r:id="rId54"/>
  </p:sldLayoutIdLst>
  <p:hf hdr="0" ftr="0" dt="0"/>
  <p:txStyles>
    <p:titleStyle>
      <a:lvl1pPr algn="l" defTabSz="502908" rtl="0" eaLnBrk="1" fontAlgn="base" hangingPunct="1">
        <a:spcBef>
          <a:spcPct val="0"/>
        </a:spcBef>
        <a:spcAft>
          <a:spcPct val="0"/>
        </a:spcAft>
        <a:defRPr sz="2310" b="1" kern="1200">
          <a:solidFill>
            <a:schemeClr val="accent1"/>
          </a:solidFill>
          <a:latin typeface="Arial"/>
          <a:ea typeface="Geneva" charset="0"/>
          <a:cs typeface="Arial"/>
        </a:defRPr>
      </a:lvl1pPr>
      <a:lvl2pPr algn="ctr" defTabSz="502908" rtl="0" eaLnBrk="1" fontAlgn="base" hangingPunct="1">
        <a:spcBef>
          <a:spcPct val="0"/>
        </a:spcBef>
        <a:spcAft>
          <a:spcPct val="0"/>
        </a:spcAft>
        <a:defRPr sz="3520">
          <a:solidFill>
            <a:srgbClr val="ED1B2E"/>
          </a:solidFill>
          <a:latin typeface="Arial" charset="0"/>
          <a:ea typeface="Geneva" charset="0"/>
        </a:defRPr>
      </a:lvl2pPr>
      <a:lvl3pPr algn="ctr" defTabSz="502908" rtl="0" eaLnBrk="1" fontAlgn="base" hangingPunct="1">
        <a:spcBef>
          <a:spcPct val="0"/>
        </a:spcBef>
        <a:spcAft>
          <a:spcPct val="0"/>
        </a:spcAft>
        <a:defRPr sz="3520">
          <a:solidFill>
            <a:srgbClr val="ED1B2E"/>
          </a:solidFill>
          <a:latin typeface="Arial" charset="0"/>
          <a:ea typeface="Geneva" charset="0"/>
        </a:defRPr>
      </a:lvl3pPr>
      <a:lvl4pPr algn="ctr" defTabSz="502908" rtl="0" eaLnBrk="1" fontAlgn="base" hangingPunct="1">
        <a:spcBef>
          <a:spcPct val="0"/>
        </a:spcBef>
        <a:spcAft>
          <a:spcPct val="0"/>
        </a:spcAft>
        <a:defRPr sz="3520">
          <a:solidFill>
            <a:srgbClr val="ED1B2E"/>
          </a:solidFill>
          <a:latin typeface="Arial" charset="0"/>
          <a:ea typeface="Geneva" charset="0"/>
        </a:defRPr>
      </a:lvl4pPr>
      <a:lvl5pPr algn="ctr" defTabSz="502908" rtl="0" eaLnBrk="1" fontAlgn="base" hangingPunct="1">
        <a:spcBef>
          <a:spcPct val="0"/>
        </a:spcBef>
        <a:spcAft>
          <a:spcPct val="0"/>
        </a:spcAft>
        <a:defRPr sz="3520">
          <a:solidFill>
            <a:srgbClr val="ED1B2E"/>
          </a:solidFill>
          <a:latin typeface="Arial" charset="0"/>
          <a:ea typeface="Geneva" charset="0"/>
        </a:defRPr>
      </a:lvl5pPr>
      <a:lvl6pPr marL="502908" algn="ctr" defTabSz="502908" rtl="0" eaLnBrk="1" fontAlgn="base" hangingPunct="1">
        <a:spcBef>
          <a:spcPct val="0"/>
        </a:spcBef>
        <a:spcAft>
          <a:spcPct val="0"/>
        </a:spcAft>
        <a:defRPr sz="3520">
          <a:solidFill>
            <a:srgbClr val="ED1B2E"/>
          </a:solidFill>
          <a:latin typeface="Arial" charset="0"/>
          <a:ea typeface="Geneva" charset="0"/>
        </a:defRPr>
      </a:lvl6pPr>
      <a:lvl7pPr marL="1005815" algn="ctr" defTabSz="502908" rtl="0" eaLnBrk="1" fontAlgn="base" hangingPunct="1">
        <a:spcBef>
          <a:spcPct val="0"/>
        </a:spcBef>
        <a:spcAft>
          <a:spcPct val="0"/>
        </a:spcAft>
        <a:defRPr sz="3520">
          <a:solidFill>
            <a:srgbClr val="ED1B2E"/>
          </a:solidFill>
          <a:latin typeface="Arial" charset="0"/>
          <a:ea typeface="Geneva" charset="0"/>
        </a:defRPr>
      </a:lvl7pPr>
      <a:lvl8pPr marL="1508722" algn="ctr" defTabSz="502908" rtl="0" eaLnBrk="1" fontAlgn="base" hangingPunct="1">
        <a:spcBef>
          <a:spcPct val="0"/>
        </a:spcBef>
        <a:spcAft>
          <a:spcPct val="0"/>
        </a:spcAft>
        <a:defRPr sz="3520">
          <a:solidFill>
            <a:srgbClr val="ED1B2E"/>
          </a:solidFill>
          <a:latin typeface="Arial" charset="0"/>
          <a:ea typeface="Geneva" charset="0"/>
        </a:defRPr>
      </a:lvl8pPr>
      <a:lvl9pPr marL="2011630" algn="ctr" defTabSz="502908" rtl="0" eaLnBrk="1" fontAlgn="base" hangingPunct="1">
        <a:spcBef>
          <a:spcPct val="0"/>
        </a:spcBef>
        <a:spcAft>
          <a:spcPct val="0"/>
        </a:spcAft>
        <a:defRPr sz="3520">
          <a:solidFill>
            <a:srgbClr val="ED1B2E"/>
          </a:solidFill>
          <a:latin typeface="Arial" charset="0"/>
          <a:ea typeface="Geneva" charset="0"/>
        </a:defRPr>
      </a:lvl9pPr>
    </p:titleStyle>
    <p:bodyStyle>
      <a:lvl1pPr marL="201163"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760" kern="1200">
          <a:solidFill>
            <a:srgbClr val="313231"/>
          </a:solidFill>
          <a:latin typeface="Arial"/>
          <a:ea typeface="Geneva" charset="0"/>
          <a:cs typeface="Arial"/>
        </a:defRPr>
      </a:lvl1pPr>
      <a:lvl2pPr marL="402326"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540" kern="1200">
          <a:solidFill>
            <a:srgbClr val="313231"/>
          </a:solidFill>
          <a:latin typeface="Arial"/>
          <a:ea typeface="Geneva" charset="0"/>
          <a:cs typeface="Arial"/>
        </a:defRPr>
      </a:lvl2pPr>
      <a:lvl3pPr marL="603489" indent="-201163" algn="l" defTabSz="502908" rtl="0" eaLnBrk="1" fontAlgn="base" hangingPunct="1">
        <a:spcBef>
          <a:spcPts val="0"/>
        </a:spcBef>
        <a:spcAft>
          <a:spcPts val="1320"/>
        </a:spcAft>
        <a:buClr>
          <a:srgbClr val="ED1B2E"/>
        </a:buClr>
        <a:buSzPct val="75000"/>
        <a:buFont typeface="Arial" panose="020B0604020202020204" pitchFamily="34" charset="0"/>
        <a:buChar char="•"/>
        <a:defRPr sz="1320" kern="1200">
          <a:solidFill>
            <a:srgbClr val="313231"/>
          </a:solidFill>
          <a:latin typeface="Arial"/>
          <a:ea typeface="Geneva" charset="0"/>
          <a:cs typeface="Arial"/>
        </a:defRPr>
      </a:lvl3pPr>
      <a:lvl4pPr marL="1760176" indent="-251453" algn="l" defTabSz="502908" rtl="0" eaLnBrk="1" fontAlgn="base" hangingPunct="1">
        <a:spcBef>
          <a:spcPct val="20000"/>
        </a:spcBef>
        <a:spcAft>
          <a:spcPct val="0"/>
        </a:spcAft>
        <a:buClr>
          <a:srgbClr val="ED1B2E"/>
        </a:buClr>
        <a:buSzPct val="75000"/>
        <a:buFont typeface="Wingdings" pitchFamily="2" charset="2"/>
        <a:buChar char="§"/>
        <a:defRPr sz="2200" kern="1200">
          <a:solidFill>
            <a:srgbClr val="313231"/>
          </a:solidFill>
          <a:latin typeface="Arial"/>
          <a:ea typeface="Geneva" charset="0"/>
          <a:cs typeface="Arial"/>
        </a:defRPr>
      </a:lvl4pPr>
      <a:lvl5pPr marL="2263083" indent="-251453" algn="l" defTabSz="502908" rtl="0" eaLnBrk="1" fontAlgn="base" hangingPunct="1">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765991" indent="-251453" algn="l" defTabSz="502908" rtl="0" eaLnBrk="1" latinLnBrk="0" hangingPunct="1">
        <a:spcBef>
          <a:spcPct val="20000"/>
        </a:spcBef>
        <a:buFont typeface="Arial"/>
        <a:buChar char="•"/>
        <a:defRPr sz="2200" kern="1200">
          <a:solidFill>
            <a:schemeClr val="tx1"/>
          </a:solidFill>
          <a:latin typeface="+mn-lt"/>
          <a:ea typeface="+mn-ea"/>
          <a:cs typeface="+mn-cs"/>
        </a:defRPr>
      </a:lvl6pPr>
      <a:lvl7pPr marL="3268898" indent="-251453" algn="l" defTabSz="502908" rtl="0" eaLnBrk="1" latinLnBrk="0" hangingPunct="1">
        <a:spcBef>
          <a:spcPct val="20000"/>
        </a:spcBef>
        <a:buFont typeface="Arial"/>
        <a:buChar char="•"/>
        <a:defRPr sz="2200" kern="1200">
          <a:solidFill>
            <a:schemeClr val="tx1"/>
          </a:solidFill>
          <a:latin typeface="+mn-lt"/>
          <a:ea typeface="+mn-ea"/>
          <a:cs typeface="+mn-cs"/>
        </a:defRPr>
      </a:lvl7pPr>
      <a:lvl8pPr marL="3771806" indent="-251453" algn="l" defTabSz="502908" rtl="0" eaLnBrk="1" latinLnBrk="0" hangingPunct="1">
        <a:spcBef>
          <a:spcPct val="20000"/>
        </a:spcBef>
        <a:buFont typeface="Arial"/>
        <a:buChar char="•"/>
        <a:defRPr sz="2200" kern="1200">
          <a:solidFill>
            <a:schemeClr val="tx1"/>
          </a:solidFill>
          <a:latin typeface="+mn-lt"/>
          <a:ea typeface="+mn-ea"/>
          <a:cs typeface="+mn-cs"/>
        </a:defRPr>
      </a:lvl8pPr>
      <a:lvl9pPr marL="4274713" indent="-251453" algn="l" defTabSz="502908"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08" rtl="0" eaLnBrk="1" latinLnBrk="0" hangingPunct="1">
        <a:defRPr sz="1980" kern="1200">
          <a:solidFill>
            <a:schemeClr val="tx1"/>
          </a:solidFill>
          <a:latin typeface="+mn-lt"/>
          <a:ea typeface="+mn-ea"/>
          <a:cs typeface="+mn-cs"/>
        </a:defRPr>
      </a:lvl1pPr>
      <a:lvl2pPr marL="502908" algn="l" defTabSz="502908" rtl="0" eaLnBrk="1" latinLnBrk="0" hangingPunct="1">
        <a:defRPr sz="1980" kern="1200">
          <a:solidFill>
            <a:schemeClr val="tx1"/>
          </a:solidFill>
          <a:latin typeface="+mn-lt"/>
          <a:ea typeface="+mn-ea"/>
          <a:cs typeface="+mn-cs"/>
        </a:defRPr>
      </a:lvl2pPr>
      <a:lvl3pPr marL="1005815" algn="l" defTabSz="502908" rtl="0" eaLnBrk="1" latinLnBrk="0" hangingPunct="1">
        <a:defRPr sz="1980" kern="1200">
          <a:solidFill>
            <a:schemeClr val="tx1"/>
          </a:solidFill>
          <a:latin typeface="+mn-lt"/>
          <a:ea typeface="+mn-ea"/>
          <a:cs typeface="+mn-cs"/>
        </a:defRPr>
      </a:lvl3pPr>
      <a:lvl4pPr marL="1508722" algn="l" defTabSz="502908" rtl="0" eaLnBrk="1" latinLnBrk="0" hangingPunct="1">
        <a:defRPr sz="1980" kern="1200">
          <a:solidFill>
            <a:schemeClr val="tx1"/>
          </a:solidFill>
          <a:latin typeface="+mn-lt"/>
          <a:ea typeface="+mn-ea"/>
          <a:cs typeface="+mn-cs"/>
        </a:defRPr>
      </a:lvl4pPr>
      <a:lvl5pPr marL="2011630" algn="l" defTabSz="502908" rtl="0" eaLnBrk="1" latinLnBrk="0" hangingPunct="1">
        <a:defRPr sz="1980" kern="1200">
          <a:solidFill>
            <a:schemeClr val="tx1"/>
          </a:solidFill>
          <a:latin typeface="+mn-lt"/>
          <a:ea typeface="+mn-ea"/>
          <a:cs typeface="+mn-cs"/>
        </a:defRPr>
      </a:lvl5pPr>
      <a:lvl6pPr marL="2514537" algn="l" defTabSz="502908" rtl="0" eaLnBrk="1" latinLnBrk="0" hangingPunct="1">
        <a:defRPr sz="1980" kern="1200">
          <a:solidFill>
            <a:schemeClr val="tx1"/>
          </a:solidFill>
          <a:latin typeface="+mn-lt"/>
          <a:ea typeface="+mn-ea"/>
          <a:cs typeface="+mn-cs"/>
        </a:defRPr>
      </a:lvl6pPr>
      <a:lvl7pPr marL="3017445" algn="l" defTabSz="502908" rtl="0" eaLnBrk="1" latinLnBrk="0" hangingPunct="1">
        <a:defRPr sz="1980" kern="1200">
          <a:solidFill>
            <a:schemeClr val="tx1"/>
          </a:solidFill>
          <a:latin typeface="+mn-lt"/>
          <a:ea typeface="+mn-ea"/>
          <a:cs typeface="+mn-cs"/>
        </a:defRPr>
      </a:lvl7pPr>
      <a:lvl8pPr marL="3520352" algn="l" defTabSz="502908" rtl="0" eaLnBrk="1" latinLnBrk="0" hangingPunct="1">
        <a:defRPr sz="1980" kern="1200">
          <a:solidFill>
            <a:schemeClr val="tx1"/>
          </a:solidFill>
          <a:latin typeface="+mn-lt"/>
          <a:ea typeface="+mn-ea"/>
          <a:cs typeface="+mn-cs"/>
        </a:defRPr>
      </a:lvl8pPr>
      <a:lvl9pPr marL="4023259" algn="l" defTabSz="502908"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8.svg"/><Relationship Id="rId7" Type="http://schemas.openxmlformats.org/officeDocument/2006/relationships/image" Target="../media/image15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svg"/><Relationship Id="rId4" Type="http://schemas.openxmlformats.org/officeDocument/2006/relationships/image" Target="../media/image14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3.svg"/><Relationship Id="rId7" Type="http://schemas.openxmlformats.org/officeDocument/2006/relationships/image" Target="../media/image157.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png"/></Relationships>
</file>

<file path=ppt/slides/_rels/slide14.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61.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0.svg"/><Relationship Id="rId5" Type="http://schemas.openxmlformats.org/officeDocument/2006/relationships/image" Target="../media/image159.svg"/><Relationship Id="rId4" Type="http://schemas.openxmlformats.org/officeDocument/2006/relationships/image" Target="../media/image158.svg"/></Relationships>
</file>

<file path=ppt/slides/_rels/slide15.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5.png"/><Relationship Id="rId5" Type="http://schemas.openxmlformats.org/officeDocument/2006/relationships/image" Target="../media/image164.svg"/><Relationship Id="rId4" Type="http://schemas.openxmlformats.org/officeDocument/2006/relationships/image" Target="../media/image16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2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emf"/></Relationships>
</file>

<file path=ppt/slides/_rels/slide3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hyperlink" Target="https://www.redcross.org/volunteer/volunteer-role-finder.htm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9465-A0E3-0C34-C562-0300643CC7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C8AAE9-BDC6-3FE1-30C5-530D21E7EDBF}"/>
              </a:ext>
            </a:extLst>
          </p:cNvPr>
          <p:cNvPicPr>
            <a:picLocks noChangeAspect="1"/>
          </p:cNvPicPr>
          <p:nvPr/>
        </p:nvPicPr>
        <p:blipFill>
          <a:blip r:embed="rId2"/>
          <a:stretch>
            <a:fillRect/>
          </a:stretch>
        </p:blipFill>
        <p:spPr>
          <a:xfrm>
            <a:off x="0" y="0"/>
            <a:ext cx="3407664" cy="6400800"/>
          </a:xfrm>
          <a:prstGeom prst="rect">
            <a:avLst/>
          </a:prstGeom>
        </p:spPr>
      </p:pic>
      <p:pic>
        <p:nvPicPr>
          <p:cNvPr id="6" name="Picture 5">
            <a:extLst>
              <a:ext uri="{FF2B5EF4-FFF2-40B4-BE49-F238E27FC236}">
                <a16:creationId xmlns:a16="http://schemas.microsoft.com/office/drawing/2014/main" id="{58938FC7-69D2-BEA3-FD69-2E163FD39DF6}"/>
              </a:ext>
            </a:extLst>
          </p:cNvPr>
          <p:cNvPicPr>
            <a:picLocks noChangeAspect="1"/>
          </p:cNvPicPr>
          <p:nvPr/>
        </p:nvPicPr>
        <p:blipFill>
          <a:blip r:embed="rId3"/>
          <a:srcRect/>
          <a:stretch/>
        </p:blipFill>
        <p:spPr>
          <a:xfrm>
            <a:off x="3407665" y="0"/>
            <a:ext cx="6650736" cy="6399940"/>
          </a:xfrm>
          <a:prstGeom prst="rect">
            <a:avLst/>
          </a:prstGeom>
        </p:spPr>
      </p:pic>
    </p:spTree>
    <p:extLst>
      <p:ext uri="{BB962C8B-B14F-4D97-AF65-F5344CB8AC3E}">
        <p14:creationId xmlns:p14="http://schemas.microsoft.com/office/powerpoint/2010/main" val="357908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357577" y="596282"/>
            <a:ext cx="5752039" cy="680620"/>
          </a:xfrm>
        </p:spPr>
        <p:txBody>
          <a:bodyPr/>
          <a:lstStyle/>
          <a:p>
            <a:br>
              <a:rPr lang="en-US"/>
            </a:br>
            <a:r>
              <a:rPr lang="en-US">
                <a:latin typeface="Arial"/>
                <a:cs typeface="Arial"/>
              </a:rPr>
              <a:t>Learn, Volunteer, Make a</a:t>
            </a:r>
            <a:br>
              <a:rPr lang="en-US">
                <a:latin typeface="Arial"/>
                <a:cs typeface="Arial"/>
              </a:rPr>
            </a:br>
            <a:r>
              <a:rPr lang="en-US">
                <a:latin typeface="Arial"/>
                <a:cs typeface="Arial"/>
              </a:rPr>
              <a:t>Life-Changing Difference </a:t>
            </a:r>
            <a:br>
              <a:rPr lang="en-US"/>
            </a:b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438044" y="1507400"/>
            <a:ext cx="5475190" cy="3959161"/>
          </a:xfrm>
          <a:prstGeom prst="rect">
            <a:avLst/>
          </a:prstGeom>
          <a:noFill/>
        </p:spPr>
        <p:txBody>
          <a:bodyPr wrap="square" lIns="91440" tIns="45720" rIns="91440" bIns="45720" anchor="t">
            <a:spAutoFit/>
          </a:bodyPr>
          <a:lstStyle/>
          <a:p>
            <a:pPr marL="0" marR="0">
              <a:lnSpc>
                <a:spcPct val="107000"/>
              </a:lnSpc>
              <a:spcBef>
                <a:spcPts val="0"/>
              </a:spcBef>
              <a:spcAft>
                <a:spcPts val="0"/>
              </a:spcAft>
            </a:pPr>
            <a:r>
              <a:rPr lang="en-US" sz="1800" dirty="0">
                <a:solidFill>
                  <a:srgbClr val="343433"/>
                </a:solidFill>
                <a:effectLst/>
                <a:latin typeface="Arial"/>
                <a:ea typeface="Calibri" panose="020F0502020204030204" pitchFamily="34" charset="0"/>
                <a:cs typeface="Times New Roman"/>
              </a:rPr>
              <a:t>Provide your employees with a </a:t>
            </a:r>
            <a:r>
              <a:rPr lang="en-US" sz="1800" b="1" dirty="0">
                <a:solidFill>
                  <a:srgbClr val="343433"/>
                </a:solidFill>
                <a:effectLst/>
                <a:latin typeface="Arial"/>
                <a:ea typeface="Calibri" panose="020F0502020204030204" pitchFamily="34" charset="0"/>
                <a:cs typeface="Times New Roman"/>
              </a:rPr>
              <a:t>rewarding educational</a:t>
            </a:r>
            <a:r>
              <a:rPr lang="en-US" sz="1800" dirty="0">
                <a:solidFill>
                  <a:srgbClr val="343433"/>
                </a:solidFill>
                <a:effectLst/>
                <a:latin typeface="Arial"/>
                <a:ea typeface="Calibri" panose="020F0502020204030204" pitchFamily="34" charset="0"/>
                <a:cs typeface="Times New Roman"/>
              </a:rPr>
              <a:t> or </a:t>
            </a:r>
            <a:r>
              <a:rPr lang="en-US" sz="1800" b="1" dirty="0">
                <a:solidFill>
                  <a:srgbClr val="343433"/>
                </a:solidFill>
                <a:effectLst/>
                <a:latin typeface="Arial"/>
                <a:ea typeface="Calibri" panose="020F0502020204030204" pitchFamily="34" charset="0"/>
                <a:cs typeface="Times New Roman"/>
              </a:rPr>
              <a:t>volunteer experience</a:t>
            </a:r>
            <a:r>
              <a:rPr lang="en-US" sz="1800" dirty="0">
                <a:solidFill>
                  <a:srgbClr val="343433"/>
                </a:solidFill>
                <a:effectLst/>
                <a:latin typeface="Arial"/>
                <a:ea typeface="Calibri" panose="020F0502020204030204" pitchFamily="34" charset="0"/>
                <a:cs typeface="Times New Roman"/>
              </a:rPr>
              <a:t> that inspires good feelings about your company’s mission and values.</a:t>
            </a:r>
            <a:r>
              <a:rPr lang="en-US" sz="800" dirty="0">
                <a:solidFill>
                  <a:srgbClr val="343433"/>
                </a:solidFill>
                <a:effectLst/>
                <a:latin typeface="Arial"/>
                <a:ea typeface="Calibri" panose="020F0502020204030204" pitchFamily="34" charset="0"/>
                <a:cs typeface="Times New Roman"/>
              </a:rPr>
              <a:t> </a:t>
            </a:r>
            <a:r>
              <a:rPr lang="en-US" sz="1800" dirty="0">
                <a:solidFill>
                  <a:srgbClr val="343433"/>
                </a:solidFill>
                <a:effectLst/>
                <a:latin typeface="Arial"/>
                <a:ea typeface="Calibri" panose="020F0502020204030204" pitchFamily="34" charset="0"/>
                <a:cs typeface="Times New Roman"/>
              </a:rPr>
              <a:t>  </a:t>
            </a:r>
          </a:p>
          <a:p>
            <a:pPr marL="0" marR="0">
              <a:lnSpc>
                <a:spcPct val="107000"/>
              </a:lnSpc>
              <a:spcBef>
                <a:spcPts val="0"/>
              </a:spcBef>
              <a:spcAft>
                <a:spcPts val="0"/>
              </a:spcAft>
            </a:pPr>
            <a:endParaRPr lang="en-US" sz="1000" dirty="0">
              <a:solidFill>
                <a:srgbClr val="D9222A"/>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b="1" dirty="0">
                <a:solidFill>
                  <a:srgbClr val="D9222A"/>
                </a:solidFill>
                <a:effectLst/>
                <a:latin typeface="Arial"/>
                <a:ea typeface="Calibri" panose="020F0502020204030204" pitchFamily="34" charset="0"/>
                <a:cs typeface="Arial"/>
              </a:rPr>
              <a:t>Preparedness Education:</a:t>
            </a:r>
            <a:r>
              <a:rPr lang="en-US" sz="1600" b="1" dirty="0">
                <a:solidFill>
                  <a:srgbClr val="D9222A"/>
                </a:solidFill>
                <a:latin typeface="Arial"/>
                <a:ea typeface="Calibri" panose="020F0502020204030204" pitchFamily="34" charset="0"/>
                <a:cs typeface="Arial"/>
              </a:rPr>
              <a:t> </a:t>
            </a:r>
          </a:p>
          <a:p>
            <a:pPr marL="342900" indent="-342900">
              <a:lnSpc>
                <a:spcPct val="107000"/>
              </a:lnSpc>
              <a:buClr>
                <a:srgbClr val="ED1B2E"/>
              </a:buClr>
              <a:buFont typeface="Arial" panose="020B0604020202020204" pitchFamily="34" charset="0"/>
              <a:buChar char="•"/>
              <a:tabLst>
                <a:tab pos="457200" algn="l"/>
              </a:tabLst>
            </a:pPr>
            <a:r>
              <a:rPr lang="en-US" sz="1600" dirty="0">
                <a:solidFill>
                  <a:srgbClr val="343433"/>
                </a:solidFill>
                <a:latin typeface="Arial"/>
                <a:cs typeface="Arial"/>
              </a:rPr>
              <a:t>Targeted disaster education and lifesaving training classes for groups of any size. </a:t>
            </a:r>
          </a:p>
          <a:p>
            <a:pPr marL="342900" indent="-342900">
              <a:lnSpc>
                <a:spcPct val="107000"/>
              </a:lnSpc>
              <a:buClr>
                <a:srgbClr val="ED1B2E"/>
              </a:buClr>
              <a:buFont typeface="Arial" panose="020B0604020202020204" pitchFamily="34" charset="0"/>
              <a:buChar char="•"/>
              <a:tabLst>
                <a:tab pos="457200" algn="l"/>
              </a:tabLst>
            </a:pPr>
            <a:r>
              <a:rPr lang="en-US" sz="1600" dirty="0">
                <a:solidFill>
                  <a:srgbClr val="343433"/>
                </a:solidFill>
                <a:latin typeface="Arial"/>
                <a:ea typeface="Calibri" panose="020F0502020204030204" pitchFamily="34" charset="0"/>
                <a:cs typeface="Arial"/>
              </a:rPr>
              <a:t>In-person or virtual sessions led by skilled Red Cross facilitators. </a:t>
            </a:r>
            <a:endParaRPr lang="en-US" sz="1600" dirty="0">
              <a:solidFill>
                <a:srgbClr val="343433"/>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Wingdings" panose="05000000000000000000" pitchFamily="2" charset="2"/>
              <a:buChar char="§"/>
              <a:tabLst>
                <a:tab pos="457200" algn="l"/>
              </a:tabLst>
            </a:pPr>
            <a:endParaRPr lang="en-US" sz="1000" dirty="0">
              <a:solidFill>
                <a:srgbClr val="ED1B2E"/>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600" b="1" dirty="0">
                <a:solidFill>
                  <a:srgbClr val="D9222A"/>
                </a:solidFill>
                <a:effectLst/>
                <a:latin typeface="Arial"/>
                <a:ea typeface="Calibri" panose="020F0502020204030204" pitchFamily="34" charset="0"/>
                <a:cs typeface="Arial"/>
              </a:rPr>
              <a:t>Volunteer Engagement:</a:t>
            </a:r>
            <a:r>
              <a:rPr lang="en-US" sz="1600" b="1" dirty="0">
                <a:solidFill>
                  <a:srgbClr val="D9222A"/>
                </a:solidFill>
                <a:latin typeface="Arial"/>
                <a:ea typeface="Calibri" panose="020F0502020204030204" pitchFamily="34" charset="0"/>
                <a:cs typeface="Arial"/>
              </a:rPr>
              <a:t> </a:t>
            </a:r>
            <a:endParaRPr lang="en-US" sz="1600" b="1" dirty="0">
              <a:solidFill>
                <a:srgbClr val="D9222A"/>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Clr>
                <a:srgbClr val="ED1B2E"/>
              </a:buClr>
              <a:buFont typeface="Arial" panose="020B0604020202020204" pitchFamily="34" charset="0"/>
              <a:buChar char="•"/>
              <a:tabLst>
                <a:tab pos="457200" algn="l"/>
              </a:tabLst>
            </a:pPr>
            <a:r>
              <a:rPr lang="en-US" sz="1600" dirty="0">
                <a:solidFill>
                  <a:srgbClr val="343433"/>
                </a:solidFill>
                <a:latin typeface="Arial"/>
                <a:ea typeface="Calibri" panose="020F0502020204030204" pitchFamily="34" charset="0"/>
                <a:cs typeface="Arial"/>
              </a:rPr>
              <a:t>Individual</a:t>
            </a:r>
            <a:r>
              <a:rPr lang="en-US" sz="1600" dirty="0">
                <a:solidFill>
                  <a:srgbClr val="343433"/>
                </a:solidFill>
                <a:effectLst/>
                <a:latin typeface="Arial"/>
                <a:ea typeface="Calibri" panose="020F0502020204030204" pitchFamily="34" charset="0"/>
                <a:cs typeface="Arial"/>
              </a:rPr>
              <a:t> or group volunteer opportunities.</a:t>
            </a:r>
            <a:r>
              <a:rPr lang="en-US" sz="1600" dirty="0">
                <a:solidFill>
                  <a:srgbClr val="343433"/>
                </a:solidFill>
                <a:latin typeface="Arial"/>
                <a:ea typeface="Calibri" panose="020F0502020204030204" pitchFamily="34" charset="0"/>
                <a:cs typeface="Arial"/>
              </a:rPr>
              <a:t> </a:t>
            </a:r>
            <a:endParaRPr lang="en-US" sz="1600" dirty="0">
              <a:solidFill>
                <a:srgbClr val="343433"/>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Clr>
                <a:srgbClr val="ED1B2E"/>
              </a:buClr>
              <a:buFont typeface="Arial" panose="020B0604020202020204" pitchFamily="34" charset="0"/>
              <a:buChar char="•"/>
              <a:tabLst>
                <a:tab pos="457200" algn="l"/>
              </a:tabLst>
            </a:pPr>
            <a:r>
              <a:rPr lang="en-US" sz="1600" dirty="0">
                <a:solidFill>
                  <a:srgbClr val="343433"/>
                </a:solidFill>
                <a:effectLst/>
                <a:latin typeface="Arial"/>
                <a:ea typeface="Calibri" panose="020F0502020204030204" pitchFamily="34" charset="0"/>
                <a:cs typeface="Arial"/>
              </a:rPr>
              <a:t>In-person or virtual options and accommodations for varying </a:t>
            </a:r>
            <a:r>
              <a:rPr lang="en-US" sz="1600" dirty="0">
                <a:solidFill>
                  <a:srgbClr val="343433"/>
                </a:solidFill>
                <a:latin typeface="Arial"/>
                <a:ea typeface="Calibri" panose="020F0502020204030204" pitchFamily="34" charset="0"/>
                <a:cs typeface="Arial"/>
              </a:rPr>
              <a:t>time frames </a:t>
            </a:r>
            <a:r>
              <a:rPr lang="en-US" sz="1600" dirty="0">
                <a:solidFill>
                  <a:srgbClr val="343433"/>
                </a:solidFill>
                <a:effectLst/>
                <a:latin typeface="Arial"/>
                <a:ea typeface="Calibri" panose="020F0502020204030204" pitchFamily="34" charset="0"/>
                <a:cs typeface="Arial"/>
              </a:rPr>
              <a:t>and team sizes.</a:t>
            </a:r>
            <a:r>
              <a:rPr lang="en-US" sz="1600" dirty="0">
                <a:solidFill>
                  <a:srgbClr val="343433"/>
                </a:solidFill>
                <a:latin typeface="Arial"/>
                <a:ea typeface="Calibri" panose="020F0502020204030204" pitchFamily="34" charset="0"/>
                <a:cs typeface="Arial"/>
              </a:rPr>
              <a:t> </a:t>
            </a:r>
            <a:endParaRPr lang="en-US" sz="1600" dirty="0">
              <a:solidFill>
                <a:srgbClr val="343433"/>
              </a:solidFill>
              <a:latin typeface="Arial"/>
              <a:cs typeface="Arial"/>
            </a:endParaRPr>
          </a:p>
        </p:txBody>
      </p:sp>
      <p:pic>
        <p:nvPicPr>
          <p:cNvPr id="3" name="Picture 2">
            <a:extLst>
              <a:ext uri="{FF2B5EF4-FFF2-40B4-BE49-F238E27FC236}">
                <a16:creationId xmlns:a16="http://schemas.microsoft.com/office/drawing/2014/main" id="{BF103D7E-2465-F033-73D4-231996A0BB60}"/>
              </a:ext>
            </a:extLst>
          </p:cNvPr>
          <p:cNvPicPr>
            <a:picLocks noChangeAspect="1"/>
          </p:cNvPicPr>
          <p:nvPr/>
        </p:nvPicPr>
        <p:blipFill>
          <a:blip r:embed="rId2"/>
          <a:stretch>
            <a:fillRect/>
          </a:stretch>
        </p:blipFill>
        <p:spPr>
          <a:xfrm>
            <a:off x="6047232" y="0"/>
            <a:ext cx="4011168" cy="6400800"/>
          </a:xfrm>
          <a:prstGeom prst="rect">
            <a:avLst/>
          </a:prstGeom>
        </p:spPr>
      </p:pic>
    </p:spTree>
    <p:extLst>
      <p:ext uri="{BB962C8B-B14F-4D97-AF65-F5344CB8AC3E}">
        <p14:creationId xmlns:p14="http://schemas.microsoft.com/office/powerpoint/2010/main" val="273611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644162E8-CAC5-3556-7458-BECE002F280F}"/>
              </a:ext>
            </a:extLst>
          </p:cNvPr>
          <p:cNvSpPr/>
          <p:nvPr/>
        </p:nvSpPr>
        <p:spPr>
          <a:xfrm>
            <a:off x="0" y="1863035"/>
            <a:ext cx="10058400" cy="3885998"/>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CEDBB24-D668-0A51-A213-23E7F940F4DC}"/>
              </a:ext>
            </a:extLst>
          </p:cNvPr>
          <p:cNvSpPr/>
          <p:nvPr/>
        </p:nvSpPr>
        <p:spPr>
          <a:xfrm>
            <a:off x="0" y="2600696"/>
            <a:ext cx="10058400" cy="2731325"/>
          </a:xfrm>
          <a:prstGeom prst="rect">
            <a:avLst/>
          </a:prstGeom>
          <a:solidFill>
            <a:schemeClr val="bg1">
              <a:alpha val="834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p:txBody>
          <a:bodyPr/>
          <a:lstStyle/>
          <a:p>
            <a:pPr algn="ctr"/>
            <a:r>
              <a:rPr lang="en-US">
                <a:latin typeface="Arial"/>
                <a:cs typeface="Arial"/>
              </a:rPr>
              <a:t>Employee Engagement</a:t>
            </a:r>
            <a:br>
              <a:rPr lang="en-US">
                <a:latin typeface="Arial"/>
                <a:cs typeface="Arial"/>
              </a:rPr>
            </a:br>
            <a:r>
              <a:rPr lang="en-US">
                <a:latin typeface="Arial"/>
                <a:cs typeface="Arial"/>
              </a:rPr>
              <a:t>Steps to Success*</a:t>
            </a:r>
            <a:endParaRPr lang="en-US"/>
          </a:p>
        </p:txBody>
      </p:sp>
      <p:cxnSp>
        <p:nvCxnSpPr>
          <p:cNvPr id="25" name="Straight Connector 24">
            <a:extLst>
              <a:ext uri="{FF2B5EF4-FFF2-40B4-BE49-F238E27FC236}">
                <a16:creationId xmlns:a16="http://schemas.microsoft.com/office/drawing/2014/main" id="{898B9585-9729-E83E-BA18-4376ABCA4387}"/>
              </a:ext>
            </a:extLst>
          </p:cNvPr>
          <p:cNvCxnSpPr>
            <a:cxnSpLocks/>
          </p:cNvCxnSpPr>
          <p:nvPr/>
        </p:nvCxnSpPr>
        <p:spPr>
          <a:xfrm>
            <a:off x="6628243" y="1865906"/>
            <a:ext cx="0" cy="18866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8CE83C-F36C-6EBA-0DDD-0B54AC5EA9BD}"/>
              </a:ext>
            </a:extLst>
          </p:cNvPr>
          <p:cNvCxnSpPr>
            <a:cxnSpLocks/>
          </p:cNvCxnSpPr>
          <p:nvPr/>
        </p:nvCxnSpPr>
        <p:spPr>
          <a:xfrm flipH="1">
            <a:off x="270164" y="1865907"/>
            <a:ext cx="95492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959467-6210-92F0-2A8F-02451105A939}"/>
              </a:ext>
            </a:extLst>
          </p:cNvPr>
          <p:cNvCxnSpPr>
            <a:cxnSpLocks/>
          </p:cNvCxnSpPr>
          <p:nvPr/>
        </p:nvCxnSpPr>
        <p:spPr>
          <a:xfrm>
            <a:off x="280555" y="1865906"/>
            <a:ext cx="0" cy="176960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AC341F-DDEB-B62D-7934-091658B82F67}"/>
              </a:ext>
            </a:extLst>
          </p:cNvPr>
          <p:cNvCxnSpPr>
            <a:cxnSpLocks/>
          </p:cNvCxnSpPr>
          <p:nvPr/>
        </p:nvCxnSpPr>
        <p:spPr>
          <a:xfrm>
            <a:off x="1074016"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C48645-9BFF-E719-225F-0FB410276CC6}"/>
              </a:ext>
            </a:extLst>
          </p:cNvPr>
          <p:cNvCxnSpPr>
            <a:cxnSpLocks/>
          </p:cNvCxnSpPr>
          <p:nvPr/>
        </p:nvCxnSpPr>
        <p:spPr>
          <a:xfrm>
            <a:off x="1867477" y="1865906"/>
            <a:ext cx="0" cy="186679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75A0B2-29F7-4652-BF58-8257C0658FF0}"/>
              </a:ext>
            </a:extLst>
          </p:cNvPr>
          <p:cNvCxnSpPr>
            <a:cxnSpLocks/>
          </p:cNvCxnSpPr>
          <p:nvPr/>
        </p:nvCxnSpPr>
        <p:spPr>
          <a:xfrm>
            <a:off x="3454399"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D236B2-F8A5-1FEE-9486-93D78D0541C6}"/>
              </a:ext>
            </a:extLst>
          </p:cNvPr>
          <p:cNvCxnSpPr>
            <a:cxnSpLocks/>
          </p:cNvCxnSpPr>
          <p:nvPr/>
        </p:nvCxnSpPr>
        <p:spPr>
          <a:xfrm>
            <a:off x="4247860"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71AF35-61C7-430F-7CF5-8017F855224D}"/>
              </a:ext>
            </a:extLst>
          </p:cNvPr>
          <p:cNvCxnSpPr>
            <a:cxnSpLocks/>
          </p:cNvCxnSpPr>
          <p:nvPr/>
        </p:nvCxnSpPr>
        <p:spPr>
          <a:xfrm>
            <a:off x="5041321" y="1865906"/>
            <a:ext cx="0" cy="18866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E9DCA5-03C5-CA87-9540-B952FED4B7D7}"/>
              </a:ext>
            </a:extLst>
          </p:cNvPr>
          <p:cNvCxnSpPr>
            <a:cxnSpLocks/>
          </p:cNvCxnSpPr>
          <p:nvPr/>
        </p:nvCxnSpPr>
        <p:spPr>
          <a:xfrm>
            <a:off x="5834782"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700215-36CB-B50D-6C60-E9DD97F9B4C7}"/>
              </a:ext>
            </a:extLst>
          </p:cNvPr>
          <p:cNvCxnSpPr>
            <a:cxnSpLocks/>
          </p:cNvCxnSpPr>
          <p:nvPr/>
        </p:nvCxnSpPr>
        <p:spPr>
          <a:xfrm>
            <a:off x="7421704"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678AEF-EFD6-D4DF-36BE-812BA202C209}"/>
              </a:ext>
            </a:extLst>
          </p:cNvPr>
          <p:cNvCxnSpPr>
            <a:cxnSpLocks/>
          </p:cNvCxnSpPr>
          <p:nvPr/>
        </p:nvCxnSpPr>
        <p:spPr>
          <a:xfrm>
            <a:off x="8215165"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95F122-93CC-45C9-6889-D066A2B94F17}"/>
              </a:ext>
            </a:extLst>
          </p:cNvPr>
          <p:cNvCxnSpPr>
            <a:cxnSpLocks/>
          </p:cNvCxnSpPr>
          <p:nvPr/>
        </p:nvCxnSpPr>
        <p:spPr>
          <a:xfrm>
            <a:off x="9008626"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026673C-BE53-63DC-6246-0CC108EB36DF}"/>
              </a:ext>
            </a:extLst>
          </p:cNvPr>
          <p:cNvCxnSpPr>
            <a:cxnSpLocks/>
          </p:cNvCxnSpPr>
          <p:nvPr/>
        </p:nvCxnSpPr>
        <p:spPr>
          <a:xfrm>
            <a:off x="9818476" y="1865906"/>
            <a:ext cx="0" cy="1886697"/>
          </a:xfrm>
          <a:prstGeom prst="line">
            <a:avLst/>
          </a:prstGeom>
          <a:ln w="12700">
            <a:solidFill>
              <a:srgbClr val="ED1B2E"/>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D93BA81-9B01-4ACF-9A48-DD91235A80C2}"/>
              </a:ext>
            </a:extLst>
          </p:cNvPr>
          <p:cNvCxnSpPr>
            <a:cxnSpLocks/>
          </p:cNvCxnSpPr>
          <p:nvPr/>
        </p:nvCxnSpPr>
        <p:spPr>
          <a:xfrm>
            <a:off x="2660938"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5E92A54-2FA8-BDBF-CEA0-B88C9C681354}"/>
              </a:ext>
            </a:extLst>
          </p:cNvPr>
          <p:cNvSpPr txBox="1"/>
          <p:nvPr/>
        </p:nvSpPr>
        <p:spPr>
          <a:xfrm rot="19680155">
            <a:off x="142504" y="1416674"/>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12</a:t>
            </a:r>
          </a:p>
        </p:txBody>
      </p:sp>
      <p:sp>
        <p:nvSpPr>
          <p:cNvPr id="34" name="TextBox 33">
            <a:extLst>
              <a:ext uri="{FF2B5EF4-FFF2-40B4-BE49-F238E27FC236}">
                <a16:creationId xmlns:a16="http://schemas.microsoft.com/office/drawing/2014/main" id="{945D0554-CBA6-1342-7F3A-4BE11B9BDE0F}"/>
              </a:ext>
            </a:extLst>
          </p:cNvPr>
          <p:cNvSpPr txBox="1"/>
          <p:nvPr/>
        </p:nvSpPr>
        <p:spPr>
          <a:xfrm rot="19680155">
            <a:off x="987745" y="1416674"/>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11</a:t>
            </a:r>
          </a:p>
        </p:txBody>
      </p:sp>
      <p:sp>
        <p:nvSpPr>
          <p:cNvPr id="35" name="TextBox 34">
            <a:extLst>
              <a:ext uri="{FF2B5EF4-FFF2-40B4-BE49-F238E27FC236}">
                <a16:creationId xmlns:a16="http://schemas.microsoft.com/office/drawing/2014/main" id="{BB22398C-BD0E-31AA-DEEC-A569F1E54C33}"/>
              </a:ext>
            </a:extLst>
          </p:cNvPr>
          <p:cNvSpPr txBox="1"/>
          <p:nvPr/>
        </p:nvSpPr>
        <p:spPr>
          <a:xfrm rot="19680155">
            <a:off x="1749744" y="1416674"/>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10</a:t>
            </a:r>
          </a:p>
        </p:txBody>
      </p:sp>
      <p:sp>
        <p:nvSpPr>
          <p:cNvPr id="36" name="TextBox 35">
            <a:extLst>
              <a:ext uri="{FF2B5EF4-FFF2-40B4-BE49-F238E27FC236}">
                <a16:creationId xmlns:a16="http://schemas.microsoft.com/office/drawing/2014/main" id="{E969841E-9679-A0D3-ABB8-1F9C683E936A}"/>
              </a:ext>
            </a:extLst>
          </p:cNvPr>
          <p:cNvSpPr txBox="1"/>
          <p:nvPr/>
        </p:nvSpPr>
        <p:spPr>
          <a:xfrm rot="19680155">
            <a:off x="2511743" y="1416673"/>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9</a:t>
            </a:r>
          </a:p>
        </p:txBody>
      </p:sp>
      <p:sp>
        <p:nvSpPr>
          <p:cNvPr id="37" name="TextBox 36">
            <a:extLst>
              <a:ext uri="{FF2B5EF4-FFF2-40B4-BE49-F238E27FC236}">
                <a16:creationId xmlns:a16="http://schemas.microsoft.com/office/drawing/2014/main" id="{63F3228D-93CC-4F7F-6C19-6CAE6694DC31}"/>
              </a:ext>
            </a:extLst>
          </p:cNvPr>
          <p:cNvSpPr txBox="1"/>
          <p:nvPr/>
        </p:nvSpPr>
        <p:spPr>
          <a:xfrm rot="19680155">
            <a:off x="3349943" y="1416673"/>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8</a:t>
            </a:r>
          </a:p>
        </p:txBody>
      </p:sp>
      <p:sp>
        <p:nvSpPr>
          <p:cNvPr id="38" name="TextBox 37">
            <a:extLst>
              <a:ext uri="{FF2B5EF4-FFF2-40B4-BE49-F238E27FC236}">
                <a16:creationId xmlns:a16="http://schemas.microsoft.com/office/drawing/2014/main" id="{A086319D-C76A-0D37-CE21-205EDEE408F7}"/>
              </a:ext>
            </a:extLst>
          </p:cNvPr>
          <p:cNvSpPr txBox="1"/>
          <p:nvPr/>
        </p:nvSpPr>
        <p:spPr>
          <a:xfrm rot="19680155">
            <a:off x="4111944" y="1416673"/>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7</a:t>
            </a:r>
          </a:p>
        </p:txBody>
      </p:sp>
      <p:sp>
        <p:nvSpPr>
          <p:cNvPr id="39" name="TextBox 38">
            <a:extLst>
              <a:ext uri="{FF2B5EF4-FFF2-40B4-BE49-F238E27FC236}">
                <a16:creationId xmlns:a16="http://schemas.microsoft.com/office/drawing/2014/main" id="{F3C122AC-FC19-6511-1466-F4EE1592DF9F}"/>
              </a:ext>
            </a:extLst>
          </p:cNvPr>
          <p:cNvSpPr txBox="1"/>
          <p:nvPr/>
        </p:nvSpPr>
        <p:spPr>
          <a:xfrm rot="19680155">
            <a:off x="4873943" y="1416672"/>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6</a:t>
            </a:r>
          </a:p>
        </p:txBody>
      </p:sp>
      <p:sp>
        <p:nvSpPr>
          <p:cNvPr id="40" name="TextBox 39">
            <a:extLst>
              <a:ext uri="{FF2B5EF4-FFF2-40B4-BE49-F238E27FC236}">
                <a16:creationId xmlns:a16="http://schemas.microsoft.com/office/drawing/2014/main" id="{2EC0DABE-4D3C-E936-B041-508F2E2A8E9B}"/>
              </a:ext>
            </a:extLst>
          </p:cNvPr>
          <p:cNvSpPr txBox="1"/>
          <p:nvPr/>
        </p:nvSpPr>
        <p:spPr>
          <a:xfrm rot="19680155">
            <a:off x="5712143" y="1416672"/>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5</a:t>
            </a:r>
          </a:p>
        </p:txBody>
      </p:sp>
      <p:sp>
        <p:nvSpPr>
          <p:cNvPr id="41" name="TextBox 40">
            <a:extLst>
              <a:ext uri="{FF2B5EF4-FFF2-40B4-BE49-F238E27FC236}">
                <a16:creationId xmlns:a16="http://schemas.microsoft.com/office/drawing/2014/main" id="{13971130-34E3-003B-786F-F8B96A6E88D0}"/>
              </a:ext>
            </a:extLst>
          </p:cNvPr>
          <p:cNvSpPr txBox="1"/>
          <p:nvPr/>
        </p:nvSpPr>
        <p:spPr>
          <a:xfrm rot="19680155">
            <a:off x="6474143" y="1416672"/>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4</a:t>
            </a:r>
          </a:p>
        </p:txBody>
      </p:sp>
      <p:sp>
        <p:nvSpPr>
          <p:cNvPr id="42" name="TextBox 41">
            <a:extLst>
              <a:ext uri="{FF2B5EF4-FFF2-40B4-BE49-F238E27FC236}">
                <a16:creationId xmlns:a16="http://schemas.microsoft.com/office/drawing/2014/main" id="{B78F25AE-8203-DF66-3F5D-FCEC3B852B40}"/>
              </a:ext>
            </a:extLst>
          </p:cNvPr>
          <p:cNvSpPr txBox="1"/>
          <p:nvPr/>
        </p:nvSpPr>
        <p:spPr>
          <a:xfrm rot="19680155">
            <a:off x="7312343" y="1416672"/>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3</a:t>
            </a:r>
          </a:p>
        </p:txBody>
      </p:sp>
      <p:sp>
        <p:nvSpPr>
          <p:cNvPr id="43" name="TextBox 42">
            <a:extLst>
              <a:ext uri="{FF2B5EF4-FFF2-40B4-BE49-F238E27FC236}">
                <a16:creationId xmlns:a16="http://schemas.microsoft.com/office/drawing/2014/main" id="{4688E805-A827-30E1-4385-1379D54702B3}"/>
              </a:ext>
            </a:extLst>
          </p:cNvPr>
          <p:cNvSpPr txBox="1"/>
          <p:nvPr/>
        </p:nvSpPr>
        <p:spPr>
          <a:xfrm rot="19680155">
            <a:off x="8074343" y="1416672"/>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2</a:t>
            </a:r>
          </a:p>
        </p:txBody>
      </p:sp>
      <p:sp>
        <p:nvSpPr>
          <p:cNvPr id="44" name="TextBox 43">
            <a:extLst>
              <a:ext uri="{FF2B5EF4-FFF2-40B4-BE49-F238E27FC236}">
                <a16:creationId xmlns:a16="http://schemas.microsoft.com/office/drawing/2014/main" id="{06980A26-54E4-65E1-FDA8-5F4DE8CBB8B7}"/>
              </a:ext>
            </a:extLst>
          </p:cNvPr>
          <p:cNvSpPr txBox="1"/>
          <p:nvPr/>
        </p:nvSpPr>
        <p:spPr>
          <a:xfrm rot="19680155">
            <a:off x="8836343" y="1416672"/>
            <a:ext cx="950026" cy="230832"/>
          </a:xfrm>
          <a:prstGeom prst="rect">
            <a:avLst/>
          </a:prstGeom>
          <a:noFill/>
        </p:spPr>
        <p:txBody>
          <a:bodyPr wrap="square" rtlCol="0">
            <a:spAutoFit/>
          </a:bodyPr>
          <a:lstStyle/>
          <a:p>
            <a:r>
              <a:rPr lang="en-US" sz="900" spc="100">
                <a:latin typeface="Arial" panose="020B0604020202020204" pitchFamily="34" charset="0"/>
                <a:cs typeface="Arial" panose="020B0604020202020204" pitchFamily="34" charset="0"/>
              </a:rPr>
              <a:t>WEEK 1</a:t>
            </a:r>
          </a:p>
        </p:txBody>
      </p:sp>
      <p:pic>
        <p:nvPicPr>
          <p:cNvPr id="63" name="Graphic 62">
            <a:extLst>
              <a:ext uri="{FF2B5EF4-FFF2-40B4-BE49-F238E27FC236}">
                <a16:creationId xmlns:a16="http://schemas.microsoft.com/office/drawing/2014/main" id="{5A62D386-C93A-176E-3AD4-A5B940DDD12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2516" y="2778826"/>
            <a:ext cx="736269" cy="736269"/>
          </a:xfrm>
          <a:prstGeom prst="rect">
            <a:avLst/>
          </a:prstGeom>
        </p:spPr>
      </p:pic>
      <p:sp>
        <p:nvSpPr>
          <p:cNvPr id="65" name="Rectangle 64">
            <a:extLst>
              <a:ext uri="{FF2B5EF4-FFF2-40B4-BE49-F238E27FC236}">
                <a16:creationId xmlns:a16="http://schemas.microsoft.com/office/drawing/2014/main" id="{0E785F9D-6489-9380-F40A-4B3AE7A3B45B}"/>
              </a:ext>
            </a:extLst>
          </p:cNvPr>
          <p:cNvSpPr/>
          <p:nvPr/>
        </p:nvSpPr>
        <p:spPr>
          <a:xfrm>
            <a:off x="270381" y="3550721"/>
            <a:ext cx="1350804" cy="2137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EEF03F8-32BA-7884-35A7-3FFD25FC9AA7}"/>
              </a:ext>
            </a:extLst>
          </p:cNvPr>
          <p:cNvSpPr txBox="1"/>
          <p:nvPr/>
        </p:nvSpPr>
        <p:spPr>
          <a:xfrm>
            <a:off x="141238" y="3526959"/>
            <a:ext cx="1649186" cy="1661993"/>
          </a:xfrm>
          <a:prstGeom prst="rect">
            <a:avLst/>
          </a:prstGeom>
          <a:noFill/>
        </p:spPr>
        <p:txBody>
          <a:bodyPr wrap="square">
            <a:spAutoFit/>
          </a:bodyPr>
          <a:lstStyle/>
          <a:p>
            <a:pPr>
              <a:tabLst>
                <a:tab pos="166688" algn="l"/>
              </a:tabLst>
            </a:pPr>
            <a:r>
              <a:rPr lang="en-US" sz="1200" b="1">
                <a:solidFill>
                  <a:schemeClr val="bg1"/>
                </a:solidFill>
                <a:latin typeface="Arial" panose="020B0604020202020204" pitchFamily="34" charset="0"/>
                <a:cs typeface="Arial" panose="020B0604020202020204" pitchFamily="34" charset="0"/>
              </a:rPr>
              <a:t>	12 Weeks Prior</a:t>
            </a:r>
          </a:p>
          <a:p>
            <a:r>
              <a:rPr lang="en-US" sz="2400" b="1">
                <a:solidFill>
                  <a:schemeClr val="accent6"/>
                </a:solidFill>
                <a:latin typeface="Arial" panose="020B0604020202020204" pitchFamily="34" charset="0"/>
                <a:cs typeface="Arial" panose="020B0604020202020204" pitchFamily="34" charset="0"/>
              </a:rPr>
              <a:t>Connect</a:t>
            </a:r>
            <a:r>
              <a:rPr lang="en-US" sz="1200" b="1">
                <a:solidFill>
                  <a:schemeClr val="accent6"/>
                </a:solidFill>
                <a:latin typeface="Arial" panose="020B0604020202020204" pitchFamily="34" charset="0"/>
                <a:cs typeface="Arial" panose="020B0604020202020204" pitchFamily="34" charset="0"/>
              </a:rPr>
              <a:t> </a:t>
            </a:r>
          </a:p>
          <a:p>
            <a:r>
              <a:rPr lang="en-US" sz="1100">
                <a:latin typeface="Arial" panose="020B0604020202020204" pitchFamily="34" charset="0"/>
                <a:cs typeface="Arial" panose="020B0604020202020204" pitchFamily="34" charset="0"/>
              </a:rPr>
              <a:t>with your relationship manager to discuss engagement opportunities at least </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12 weeks prior</a:t>
            </a:r>
            <a:r>
              <a:rPr lang="en-US" sz="1100">
                <a:latin typeface="Arial" panose="020B0604020202020204" pitchFamily="34" charset="0"/>
                <a:cs typeface="Arial" panose="020B0604020202020204" pitchFamily="34" charset="0"/>
              </a:rPr>
              <a:t> to </a:t>
            </a:r>
            <a:br>
              <a:rPr lang="en-US" sz="11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desired event date.</a:t>
            </a:r>
          </a:p>
        </p:txBody>
      </p:sp>
      <p:sp>
        <p:nvSpPr>
          <p:cNvPr id="66" name="Rectangle 65">
            <a:extLst>
              <a:ext uri="{FF2B5EF4-FFF2-40B4-BE49-F238E27FC236}">
                <a16:creationId xmlns:a16="http://schemas.microsoft.com/office/drawing/2014/main" id="{C641044F-0134-D04C-F253-6204F2063453}"/>
              </a:ext>
            </a:extLst>
          </p:cNvPr>
          <p:cNvSpPr/>
          <p:nvPr/>
        </p:nvSpPr>
        <p:spPr>
          <a:xfrm>
            <a:off x="1859405" y="3548742"/>
            <a:ext cx="1353312" cy="2137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6DCF83-4A00-8CBD-5EF9-009C22FB2990}"/>
              </a:ext>
            </a:extLst>
          </p:cNvPr>
          <p:cNvSpPr txBox="1"/>
          <p:nvPr/>
        </p:nvSpPr>
        <p:spPr>
          <a:xfrm>
            <a:off x="1790133" y="3526959"/>
            <a:ext cx="1959428" cy="1323439"/>
          </a:xfrm>
          <a:prstGeom prst="rect">
            <a:avLst/>
          </a:prstGeom>
          <a:noFill/>
        </p:spPr>
        <p:txBody>
          <a:bodyPr wrap="square" lIns="91440" tIns="45720" rIns="91440" bIns="45720" anchor="t">
            <a:spAutoFit/>
          </a:bodyPr>
          <a:lstStyle/>
          <a:p>
            <a:pPr>
              <a:tabLst>
                <a:tab pos="104775" algn="l"/>
              </a:tabLst>
            </a:pPr>
            <a:r>
              <a:rPr lang="en-US" sz="1200" b="1" dirty="0">
                <a:solidFill>
                  <a:schemeClr val="bg1"/>
                </a:solidFill>
                <a:latin typeface="Arial"/>
                <a:cs typeface="Arial"/>
              </a:rPr>
              <a:t>	10 Weeks Prior</a:t>
            </a:r>
          </a:p>
          <a:p>
            <a:r>
              <a:rPr lang="en-US" sz="2400" b="1" dirty="0">
                <a:solidFill>
                  <a:schemeClr val="accent6"/>
                </a:solidFill>
                <a:latin typeface="Arial"/>
                <a:cs typeface="Arial"/>
              </a:rPr>
              <a:t>Create</a:t>
            </a:r>
            <a:r>
              <a:rPr lang="en-US" sz="2400" dirty="0">
                <a:solidFill>
                  <a:schemeClr val="accent6"/>
                </a:solidFill>
                <a:latin typeface="Arial"/>
                <a:cs typeface="Arial"/>
              </a:rPr>
              <a:t> </a:t>
            </a:r>
            <a:endParaRPr lang="en-US" sz="2400" dirty="0">
              <a:solidFill>
                <a:schemeClr val="accent6"/>
              </a:solidFill>
              <a:latin typeface="Arial" panose="020B0604020202020204" pitchFamily="34" charset="0"/>
              <a:cs typeface="Arial" panose="020B0604020202020204" pitchFamily="34" charset="0"/>
            </a:endParaRPr>
          </a:p>
          <a:p>
            <a:r>
              <a:rPr lang="en-US" sz="1100" dirty="0">
                <a:solidFill>
                  <a:srgbClr val="404040"/>
                </a:solidFill>
                <a:latin typeface="Arial"/>
                <a:cs typeface="Arial"/>
              </a:rPr>
              <a:t>invitations, promotional emails and run of show </a:t>
            </a:r>
            <a:endParaRPr lang="en-US" sz="1200" dirty="0">
              <a:solidFill>
                <a:srgbClr val="404040"/>
              </a:solidFill>
              <a:latin typeface="Arial"/>
              <a:cs typeface="Arial"/>
            </a:endParaRPr>
          </a:p>
          <a:p>
            <a:r>
              <a:rPr lang="en-US" sz="1100" b="1" dirty="0">
                <a:solidFill>
                  <a:srgbClr val="404040"/>
                </a:solidFill>
                <a:latin typeface="Arial"/>
                <a:cs typeface="Arial"/>
              </a:rPr>
              <a:t>10 weeks prior </a:t>
            </a:r>
            <a:r>
              <a:rPr lang="en-US" sz="1100" dirty="0">
                <a:solidFill>
                  <a:srgbClr val="404040"/>
                </a:solidFill>
                <a:latin typeface="Arial"/>
                <a:cs typeface="Arial"/>
              </a:rPr>
              <a:t>to your event.</a:t>
            </a:r>
            <a:endParaRPr lang="en-US" sz="1200">
              <a:solidFill>
                <a:srgbClr val="404040"/>
              </a:solidFill>
              <a:latin typeface="Arial"/>
              <a:cs typeface="Arial"/>
            </a:endParaRPr>
          </a:p>
        </p:txBody>
      </p:sp>
      <p:pic>
        <p:nvPicPr>
          <p:cNvPr id="68" name="Graphic 67">
            <a:extLst>
              <a:ext uri="{FF2B5EF4-FFF2-40B4-BE49-F238E27FC236}">
                <a16:creationId xmlns:a16="http://schemas.microsoft.com/office/drawing/2014/main" id="{4DCB92E3-784B-3678-EEEC-575955A03CA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25680" y="2826329"/>
            <a:ext cx="629392" cy="629392"/>
          </a:xfrm>
          <a:prstGeom prst="rect">
            <a:avLst/>
          </a:prstGeom>
        </p:spPr>
      </p:pic>
      <p:sp>
        <p:nvSpPr>
          <p:cNvPr id="69" name="Rectangle 68">
            <a:extLst>
              <a:ext uri="{FF2B5EF4-FFF2-40B4-BE49-F238E27FC236}">
                <a16:creationId xmlns:a16="http://schemas.microsoft.com/office/drawing/2014/main" id="{BB64D752-A617-FD12-6BA2-A000B5B5EFFD}"/>
              </a:ext>
            </a:extLst>
          </p:cNvPr>
          <p:cNvSpPr/>
          <p:nvPr/>
        </p:nvSpPr>
        <p:spPr>
          <a:xfrm>
            <a:off x="5031178" y="3548742"/>
            <a:ext cx="1307592" cy="2137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A9781A-4AA9-C4A2-1C48-6C8440BB04AF}"/>
              </a:ext>
            </a:extLst>
          </p:cNvPr>
          <p:cNvSpPr txBox="1"/>
          <p:nvPr/>
        </p:nvSpPr>
        <p:spPr>
          <a:xfrm>
            <a:off x="4920839" y="3526959"/>
            <a:ext cx="1456211" cy="1323439"/>
          </a:xfrm>
          <a:prstGeom prst="rect">
            <a:avLst/>
          </a:prstGeom>
          <a:noFill/>
        </p:spPr>
        <p:txBody>
          <a:bodyPr wrap="square">
            <a:spAutoFit/>
          </a:bodyPr>
          <a:lstStyle/>
          <a:p>
            <a:pPr>
              <a:tabLst>
                <a:tab pos="104775" algn="l"/>
              </a:tabLst>
            </a:pPr>
            <a:r>
              <a:rPr lang="en-US" sz="1200" b="1">
                <a:solidFill>
                  <a:schemeClr val="bg1"/>
                </a:solidFill>
                <a:latin typeface="Arial" panose="020B0604020202020204" pitchFamily="34" charset="0"/>
                <a:cs typeface="Arial" panose="020B0604020202020204" pitchFamily="34" charset="0"/>
              </a:rPr>
              <a:t>	6 Weeks Prior</a:t>
            </a:r>
          </a:p>
          <a:p>
            <a:r>
              <a:rPr lang="en-US" sz="2400" b="1">
                <a:solidFill>
                  <a:schemeClr val="accent6"/>
                </a:solidFill>
                <a:latin typeface="Arial" panose="020B0604020202020204" pitchFamily="34" charset="0"/>
                <a:cs typeface="Arial" panose="020B0604020202020204" pitchFamily="34" charset="0"/>
              </a:rPr>
              <a:t>Appoint</a:t>
            </a:r>
            <a:r>
              <a:rPr lang="en-US" sz="1200" b="1">
                <a:latin typeface="Arial" panose="020B0604020202020204" pitchFamily="34" charset="0"/>
                <a:cs typeface="Arial" panose="020B0604020202020204" pitchFamily="34" charset="0"/>
              </a:rPr>
              <a:t> </a:t>
            </a:r>
          </a:p>
          <a:p>
            <a:r>
              <a:rPr lang="en-US" sz="1100">
                <a:latin typeface="Arial" panose="020B0604020202020204" pitchFamily="34" charset="0"/>
                <a:cs typeface="Arial" panose="020B0604020202020204" pitchFamily="34" charset="0"/>
              </a:rPr>
              <a:t>facilitators and any additional support members </a:t>
            </a:r>
            <a:r>
              <a:rPr lang="en-US" sz="1100" b="1">
                <a:latin typeface="Arial" panose="020B0604020202020204" pitchFamily="34" charset="0"/>
                <a:cs typeface="Arial" panose="020B0604020202020204" pitchFamily="34" charset="0"/>
              </a:rPr>
              <a:t>six weeks prior </a:t>
            </a:r>
            <a:r>
              <a:rPr lang="en-US" sz="1100">
                <a:latin typeface="Arial" panose="020B0604020202020204" pitchFamily="34" charset="0"/>
                <a:cs typeface="Arial" panose="020B0604020202020204" pitchFamily="34" charset="0"/>
              </a:rPr>
              <a:t>to your event.</a:t>
            </a:r>
          </a:p>
        </p:txBody>
      </p:sp>
      <p:sp>
        <p:nvSpPr>
          <p:cNvPr id="72" name="Rectangle 71">
            <a:extLst>
              <a:ext uri="{FF2B5EF4-FFF2-40B4-BE49-F238E27FC236}">
                <a16:creationId xmlns:a16="http://schemas.microsoft.com/office/drawing/2014/main" id="{BA4CD8A6-E25F-F8BB-C82E-EA3CD86DB2C0}"/>
              </a:ext>
            </a:extLst>
          </p:cNvPr>
          <p:cNvSpPr/>
          <p:nvPr/>
        </p:nvSpPr>
        <p:spPr>
          <a:xfrm>
            <a:off x="6621977" y="3548742"/>
            <a:ext cx="1307592" cy="2137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9C19DB-CD66-7427-247E-5E5DF2DBAB5C}"/>
              </a:ext>
            </a:extLst>
          </p:cNvPr>
          <p:cNvSpPr txBox="1"/>
          <p:nvPr/>
        </p:nvSpPr>
        <p:spPr>
          <a:xfrm>
            <a:off x="6524007" y="3526959"/>
            <a:ext cx="1824346" cy="1492716"/>
          </a:xfrm>
          <a:prstGeom prst="rect">
            <a:avLst/>
          </a:prstGeom>
          <a:noFill/>
        </p:spPr>
        <p:txBody>
          <a:bodyPr wrap="square">
            <a:spAutoFit/>
          </a:bodyPr>
          <a:lstStyle/>
          <a:p>
            <a:pPr>
              <a:tabLst>
                <a:tab pos="114300" algn="l"/>
              </a:tabLst>
            </a:pPr>
            <a:r>
              <a:rPr lang="en-US" sz="1200" b="1">
                <a:solidFill>
                  <a:schemeClr val="bg1"/>
                </a:solidFill>
                <a:latin typeface="Arial" panose="020B0604020202020204" pitchFamily="34" charset="0"/>
                <a:cs typeface="Arial" panose="020B0604020202020204" pitchFamily="34" charset="0"/>
              </a:rPr>
              <a:t>	4 Weeks Prior</a:t>
            </a:r>
          </a:p>
          <a:p>
            <a:r>
              <a:rPr lang="en-US" sz="2400" b="1">
                <a:solidFill>
                  <a:schemeClr val="accent6"/>
                </a:solidFill>
                <a:latin typeface="Arial" panose="020B0604020202020204" pitchFamily="34" charset="0"/>
                <a:cs typeface="Arial" panose="020B0604020202020204" pitchFamily="34" charset="0"/>
              </a:rPr>
              <a:t>Increase</a:t>
            </a:r>
            <a:r>
              <a:rPr lang="en-US" sz="2400">
                <a:solidFill>
                  <a:schemeClr val="accent6"/>
                </a:solidFill>
                <a:latin typeface="Arial" panose="020B0604020202020204" pitchFamily="34" charset="0"/>
                <a:cs typeface="Arial" panose="020B0604020202020204" pitchFamily="34" charset="0"/>
              </a:rPr>
              <a:t> </a:t>
            </a:r>
          </a:p>
          <a:p>
            <a:r>
              <a:rPr lang="en-US" sz="1100">
                <a:latin typeface="Arial" panose="020B0604020202020204" pitchFamily="34" charset="0"/>
                <a:cs typeface="Arial" panose="020B0604020202020204" pitchFamily="34" charset="0"/>
              </a:rPr>
              <a:t>promotion and recruitment </a:t>
            </a:r>
            <a:r>
              <a:rPr lang="en-US" sz="1100" b="1">
                <a:latin typeface="Arial" panose="020B0604020202020204" pitchFamily="34" charset="0"/>
                <a:cs typeface="Arial" panose="020B0604020202020204" pitchFamily="34" charset="0"/>
              </a:rPr>
              <a:t>four weeks prior </a:t>
            </a:r>
            <a:r>
              <a:rPr lang="en-US" sz="1100">
                <a:latin typeface="Arial" panose="020B0604020202020204" pitchFamily="34" charset="0"/>
                <a:cs typeface="Arial" panose="020B0604020202020204" pitchFamily="34" charset="0"/>
              </a:rPr>
              <a:t>to the event to inspire as much interest and participation as possible. </a:t>
            </a:r>
          </a:p>
        </p:txBody>
      </p:sp>
      <p:pic>
        <p:nvPicPr>
          <p:cNvPr id="78" name="Graphic 77">
            <a:extLst>
              <a:ext uri="{FF2B5EF4-FFF2-40B4-BE49-F238E27FC236}">
                <a16:creationId xmlns:a16="http://schemas.microsoft.com/office/drawing/2014/main" id="{C0913552-7DD3-47F2-0D49-DDC6AD62E3D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75814" y="2873828"/>
            <a:ext cx="641265" cy="641265"/>
          </a:xfrm>
          <a:prstGeom prst="rect">
            <a:avLst/>
          </a:prstGeom>
        </p:spPr>
      </p:pic>
      <p:sp>
        <p:nvSpPr>
          <p:cNvPr id="79" name="Rectangle 78">
            <a:extLst>
              <a:ext uri="{FF2B5EF4-FFF2-40B4-BE49-F238E27FC236}">
                <a16:creationId xmlns:a16="http://schemas.microsoft.com/office/drawing/2014/main" id="{1A1BEEC9-0860-23AF-A47E-FC67156713A1}"/>
              </a:ext>
            </a:extLst>
          </p:cNvPr>
          <p:cNvSpPr/>
          <p:nvPr/>
        </p:nvSpPr>
        <p:spPr>
          <a:xfrm>
            <a:off x="8525741" y="3548742"/>
            <a:ext cx="1310986" cy="213756"/>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B4A64E-F16A-7A3C-BFBC-E8C8242A9939}"/>
              </a:ext>
            </a:extLst>
          </p:cNvPr>
          <p:cNvSpPr txBox="1"/>
          <p:nvPr/>
        </p:nvSpPr>
        <p:spPr>
          <a:xfrm>
            <a:off x="8281554" y="3529916"/>
            <a:ext cx="1634342" cy="1492716"/>
          </a:xfrm>
          <a:prstGeom prst="rect">
            <a:avLst/>
          </a:prstGeom>
          <a:noFill/>
        </p:spPr>
        <p:txBody>
          <a:bodyPr wrap="square">
            <a:spAutoFit/>
          </a:bodyPr>
          <a:lstStyle/>
          <a:p>
            <a:pPr>
              <a:tabLst>
                <a:tab pos="622300" algn="l"/>
              </a:tabLst>
            </a:pPr>
            <a:r>
              <a:rPr lang="en-US" sz="1200" b="1">
                <a:solidFill>
                  <a:schemeClr val="bg1"/>
                </a:solidFill>
                <a:latin typeface="Arial" panose="020B0604020202020204" pitchFamily="34" charset="0"/>
                <a:cs typeface="Arial" panose="020B0604020202020204" pitchFamily="34" charset="0"/>
              </a:rPr>
              <a:t>	EVENT</a:t>
            </a:r>
          </a:p>
          <a:p>
            <a:pPr algn="r"/>
            <a:r>
              <a:rPr lang="en-US" sz="2400" b="1">
                <a:solidFill>
                  <a:srgbClr val="ED1B2E"/>
                </a:solidFill>
                <a:latin typeface="Arial" panose="020B0604020202020204" pitchFamily="34" charset="0"/>
                <a:cs typeface="Arial" panose="020B0604020202020204" pitchFamily="34" charset="0"/>
              </a:rPr>
              <a:t>Enjoy</a:t>
            </a:r>
            <a:r>
              <a:rPr lang="en-US" sz="1200">
                <a:latin typeface="Arial" panose="020B0604020202020204" pitchFamily="34" charset="0"/>
                <a:cs typeface="Arial" panose="020B0604020202020204" pitchFamily="34" charset="0"/>
              </a:rPr>
              <a:t> </a:t>
            </a:r>
          </a:p>
          <a:p>
            <a:pPr algn="r"/>
            <a:r>
              <a:rPr lang="en-US" sz="1100">
                <a:latin typeface="Arial" panose="020B0604020202020204" pitchFamily="34" charset="0"/>
                <a:cs typeface="Arial" panose="020B0604020202020204" pitchFamily="34" charset="0"/>
              </a:rPr>
              <a:t>watching your team learn and bond as they serve the community through your Red Cross partnership!</a:t>
            </a:r>
          </a:p>
        </p:txBody>
      </p:sp>
      <p:sp>
        <p:nvSpPr>
          <p:cNvPr id="82" name="TextBox 81">
            <a:extLst>
              <a:ext uri="{FF2B5EF4-FFF2-40B4-BE49-F238E27FC236}">
                <a16:creationId xmlns:a16="http://schemas.microsoft.com/office/drawing/2014/main" id="{D84B5FB1-2996-02D4-8513-40843B79CB05}"/>
              </a:ext>
            </a:extLst>
          </p:cNvPr>
          <p:cNvSpPr txBox="1"/>
          <p:nvPr/>
        </p:nvSpPr>
        <p:spPr>
          <a:xfrm>
            <a:off x="9368750" y="1580442"/>
            <a:ext cx="727057" cy="230832"/>
          </a:xfrm>
          <a:prstGeom prst="rect">
            <a:avLst/>
          </a:prstGeom>
          <a:noFill/>
        </p:spPr>
        <p:txBody>
          <a:bodyPr wrap="square" rtlCol="0">
            <a:spAutoFit/>
          </a:bodyPr>
          <a:lstStyle/>
          <a:p>
            <a:r>
              <a:rPr lang="en-US" sz="900" b="1" spc="100">
                <a:solidFill>
                  <a:srgbClr val="ED1B2E"/>
                </a:solidFill>
                <a:latin typeface="Arial" panose="020B0604020202020204" pitchFamily="34" charset="0"/>
                <a:cs typeface="Arial" panose="020B0604020202020204" pitchFamily="34" charset="0"/>
              </a:rPr>
              <a:t>EVENT</a:t>
            </a:r>
          </a:p>
        </p:txBody>
      </p:sp>
      <p:pic>
        <p:nvPicPr>
          <p:cNvPr id="84" name="Graphic 83">
            <a:extLst>
              <a:ext uri="{FF2B5EF4-FFF2-40B4-BE49-F238E27FC236}">
                <a16:creationId xmlns:a16="http://schemas.microsoft.com/office/drawing/2014/main" id="{E906D0A6-986E-7A9C-6DFF-B2338BA34C4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52296" y="2911928"/>
            <a:ext cx="558140" cy="558140"/>
          </a:xfrm>
          <a:prstGeom prst="rect">
            <a:avLst/>
          </a:prstGeom>
        </p:spPr>
      </p:pic>
      <p:cxnSp>
        <p:nvCxnSpPr>
          <p:cNvPr id="3" name="Straight Connector 2">
            <a:extLst>
              <a:ext uri="{FF2B5EF4-FFF2-40B4-BE49-F238E27FC236}">
                <a16:creationId xmlns:a16="http://schemas.microsoft.com/office/drawing/2014/main" id="{FE211294-2391-30E2-9C93-1A28C0B21D50}"/>
              </a:ext>
            </a:extLst>
          </p:cNvPr>
          <p:cNvCxnSpPr>
            <a:cxnSpLocks/>
          </p:cNvCxnSpPr>
          <p:nvPr/>
        </p:nvCxnSpPr>
        <p:spPr>
          <a:xfrm>
            <a:off x="1864136"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FF278F-6E9C-4B0A-1D2D-EA7431253A5B}"/>
              </a:ext>
            </a:extLst>
          </p:cNvPr>
          <p:cNvCxnSpPr>
            <a:cxnSpLocks/>
          </p:cNvCxnSpPr>
          <p:nvPr/>
        </p:nvCxnSpPr>
        <p:spPr>
          <a:xfrm>
            <a:off x="273881"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B2BC52-BBB3-C203-15A1-36B73A5CC881}"/>
              </a:ext>
            </a:extLst>
          </p:cNvPr>
          <p:cNvCxnSpPr>
            <a:cxnSpLocks/>
          </p:cNvCxnSpPr>
          <p:nvPr/>
        </p:nvCxnSpPr>
        <p:spPr>
          <a:xfrm>
            <a:off x="5042919"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DA97AF-7F4A-E2EE-AD08-DC8C8A3AB003}"/>
              </a:ext>
            </a:extLst>
          </p:cNvPr>
          <p:cNvCxnSpPr>
            <a:cxnSpLocks/>
          </p:cNvCxnSpPr>
          <p:nvPr/>
        </p:nvCxnSpPr>
        <p:spPr>
          <a:xfrm>
            <a:off x="6622026"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B131CA-1F0C-BFC7-ECAC-775E8BCF5691}"/>
              </a:ext>
            </a:extLst>
          </p:cNvPr>
          <p:cNvCxnSpPr>
            <a:cxnSpLocks/>
          </p:cNvCxnSpPr>
          <p:nvPr/>
        </p:nvCxnSpPr>
        <p:spPr>
          <a:xfrm>
            <a:off x="9816692" y="1865906"/>
            <a:ext cx="0" cy="21820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C4250F9A-30A9-D1D5-732E-4C62CBB983F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36728" y="2763520"/>
            <a:ext cx="683145" cy="711200"/>
          </a:xfrm>
          <a:prstGeom prst="rect">
            <a:avLst/>
          </a:prstGeom>
        </p:spPr>
      </p:pic>
      <p:sp>
        <p:nvSpPr>
          <p:cNvPr id="4" name="TextBox 3">
            <a:extLst>
              <a:ext uri="{FF2B5EF4-FFF2-40B4-BE49-F238E27FC236}">
                <a16:creationId xmlns:a16="http://schemas.microsoft.com/office/drawing/2014/main" id="{B1B59187-CD74-E77E-D819-8247498D7463}"/>
              </a:ext>
            </a:extLst>
          </p:cNvPr>
          <p:cNvSpPr txBox="1"/>
          <p:nvPr/>
        </p:nvSpPr>
        <p:spPr>
          <a:xfrm>
            <a:off x="3211005" y="5745660"/>
            <a:ext cx="68061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6D6E70"/>
                </a:solidFill>
                <a:highlight>
                  <a:srgbClr val="FFFFFF"/>
                </a:highlight>
                <a:latin typeface="Arial"/>
                <a:ea typeface="+mn-lt"/>
                <a:cs typeface="+mn-lt"/>
              </a:rPr>
              <a:t>*NOTE: This is a sample timeline only. Actual timeline may vary depending upon the engagement selected.</a:t>
            </a:r>
            <a:endParaRPr lang="en-US" sz="1100">
              <a:solidFill>
                <a:srgbClr val="6D6E70"/>
              </a:solidFill>
              <a:latin typeface="Arial"/>
            </a:endParaRPr>
          </a:p>
        </p:txBody>
      </p:sp>
    </p:spTree>
    <p:extLst>
      <p:ext uri="{BB962C8B-B14F-4D97-AF65-F5344CB8AC3E}">
        <p14:creationId xmlns:p14="http://schemas.microsoft.com/office/powerpoint/2010/main" val="3335996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FF9E-7E3C-034A-B9C7-3CDFC52D8313}"/>
              </a:ext>
            </a:extLst>
          </p:cNvPr>
          <p:cNvSpPr>
            <a:spLocks noGrp="1"/>
          </p:cNvSpPr>
          <p:nvPr>
            <p:ph type="title"/>
          </p:nvPr>
        </p:nvSpPr>
        <p:spPr>
          <a:xfrm>
            <a:off x="1497874" y="1588527"/>
            <a:ext cx="7062651" cy="3223746"/>
          </a:xfrm>
        </p:spPr>
        <p:txBody>
          <a:bodyPr anchor="ctr"/>
          <a:lstStyle/>
          <a:p>
            <a:r>
              <a:rPr lang="en-US" sz="3600">
                <a:latin typeface="Arial"/>
                <a:cs typeface="Arial"/>
              </a:rPr>
              <a:t>Employee Engagement </a:t>
            </a:r>
            <a:br>
              <a:rPr lang="en-US" sz="3600"/>
            </a:br>
            <a:r>
              <a:rPr lang="en-US" sz="3600">
                <a:latin typeface="Arial"/>
                <a:cs typeface="Arial"/>
              </a:rPr>
              <a:t>Opportunities </a:t>
            </a:r>
            <a:endParaRPr lang="en-US" sz="3600"/>
          </a:p>
        </p:txBody>
      </p:sp>
    </p:spTree>
    <p:extLst>
      <p:ext uri="{BB962C8B-B14F-4D97-AF65-F5344CB8AC3E}">
        <p14:creationId xmlns:p14="http://schemas.microsoft.com/office/powerpoint/2010/main" val="52890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50AC-D69F-D44D-7C07-06DFEAEB37E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0F14780-A75E-2528-274B-3F0B0FB9889A}"/>
              </a:ext>
            </a:extLst>
          </p:cNvPr>
          <p:cNvSpPr txBox="1">
            <a:spLocks/>
          </p:cNvSpPr>
          <p:nvPr/>
        </p:nvSpPr>
        <p:spPr>
          <a:xfrm>
            <a:off x="1005848" y="1528869"/>
            <a:ext cx="4831997" cy="682386"/>
          </a:xfrm>
          <a:prstGeom prst="rect">
            <a:avLst/>
          </a:prstGeom>
        </p:spPr>
        <p:txBody>
          <a:bodyPr vert="horz" lIns="80826" tIns="40413" rIns="80826" bIns="40413" rtlCol="0" anchor="ctr">
            <a:noAutofit/>
          </a:bodyPr>
          <a:lstStyle/>
          <a:p>
            <a:pPr marL="0" marR="0" lvl="0" indent="0" algn="l" defTabSz="404121" rtl="0" eaLnBrk="1" fontAlgn="auto" latinLnBrk="0" hangingPunct="1">
              <a:lnSpc>
                <a:spcPts val="3412"/>
              </a:lnSpc>
              <a:spcBef>
                <a:spcPct val="0"/>
              </a:spcBef>
              <a:spcAft>
                <a:spcPts val="0"/>
              </a:spcAft>
              <a:buClrTx/>
              <a:buSzTx/>
              <a:buFontTx/>
              <a:buNone/>
              <a:tabLst/>
              <a:defRPr/>
            </a:pPr>
            <a:endParaRPr kumimoji="0" lang="en-US" sz="3359" b="1" i="0" u="none" strike="noStrike" kern="1200" cap="none" spc="-88" normalizeH="0" baseline="0" noProof="0">
              <a:ln>
                <a:noFill/>
              </a:ln>
              <a:solidFill>
                <a:srgbClr val="ED1B24"/>
              </a:solidFill>
              <a:effectLst/>
              <a:uLnTx/>
              <a:uFillTx/>
              <a:latin typeface="Arial" pitchFamily="34" charset="0"/>
              <a:ea typeface="+mn-ea"/>
              <a:cs typeface="Arial" pitchFamily="34" charset="0"/>
            </a:endParaRPr>
          </a:p>
        </p:txBody>
      </p:sp>
      <p:sp>
        <p:nvSpPr>
          <p:cNvPr id="4" name="Title 3">
            <a:extLst>
              <a:ext uri="{FF2B5EF4-FFF2-40B4-BE49-F238E27FC236}">
                <a16:creationId xmlns:a16="http://schemas.microsoft.com/office/drawing/2014/main" id="{B0A7D94C-41BE-1577-635A-DC6873A0252D}"/>
              </a:ext>
            </a:extLst>
          </p:cNvPr>
          <p:cNvSpPr>
            <a:spLocks noGrp="1"/>
          </p:cNvSpPr>
          <p:nvPr>
            <p:ph type="title"/>
          </p:nvPr>
        </p:nvSpPr>
        <p:spPr>
          <a:xfrm>
            <a:off x="268224" y="585274"/>
            <a:ext cx="7741243" cy="395599"/>
          </a:xfrm>
        </p:spPr>
        <p:txBody>
          <a:bodyPr/>
          <a:lstStyle/>
          <a:p>
            <a:r>
              <a:rPr lang="en-US" sz="2300" dirty="0"/>
              <a:t>Disaster Employee Engagement Volunteer Offerings </a:t>
            </a:r>
          </a:p>
        </p:txBody>
      </p:sp>
      <p:graphicFrame>
        <p:nvGraphicFramePr>
          <p:cNvPr id="3" name="Table 2">
            <a:extLst>
              <a:ext uri="{FF2B5EF4-FFF2-40B4-BE49-F238E27FC236}">
                <a16:creationId xmlns:a16="http://schemas.microsoft.com/office/drawing/2014/main" id="{5AE9360F-428E-6149-A6D4-5DAFE2064870}"/>
              </a:ext>
            </a:extLst>
          </p:cNvPr>
          <p:cNvGraphicFramePr>
            <a:graphicFrameLocks noGrp="1"/>
          </p:cNvGraphicFramePr>
          <p:nvPr>
            <p:extLst>
              <p:ext uri="{D42A27DB-BD31-4B8C-83A1-F6EECF244321}">
                <p14:modId xmlns:p14="http://schemas.microsoft.com/office/powerpoint/2010/main" val="689602115"/>
              </p:ext>
            </p:extLst>
          </p:nvPr>
        </p:nvGraphicFramePr>
        <p:xfrm>
          <a:off x="268224" y="1093059"/>
          <a:ext cx="9513569" cy="4522427"/>
        </p:xfrm>
        <a:graphic>
          <a:graphicData uri="http://schemas.openxmlformats.org/drawingml/2006/table">
            <a:tbl>
              <a:tblPr>
                <a:tableStyleId>{5C22544A-7EE6-4342-B048-85BDC9FD1C3A}</a:tableStyleId>
              </a:tblPr>
              <a:tblGrid>
                <a:gridCol w="667947">
                  <a:extLst>
                    <a:ext uri="{9D8B030D-6E8A-4147-A177-3AD203B41FA5}">
                      <a16:colId xmlns:a16="http://schemas.microsoft.com/office/drawing/2014/main" val="1465850711"/>
                    </a:ext>
                  </a:extLst>
                </a:gridCol>
                <a:gridCol w="4299858">
                  <a:extLst>
                    <a:ext uri="{9D8B030D-6E8A-4147-A177-3AD203B41FA5}">
                      <a16:colId xmlns:a16="http://schemas.microsoft.com/office/drawing/2014/main" val="4161037235"/>
                    </a:ext>
                  </a:extLst>
                </a:gridCol>
                <a:gridCol w="1600200">
                  <a:extLst>
                    <a:ext uri="{9D8B030D-6E8A-4147-A177-3AD203B41FA5}">
                      <a16:colId xmlns:a16="http://schemas.microsoft.com/office/drawing/2014/main" val="499200717"/>
                    </a:ext>
                  </a:extLst>
                </a:gridCol>
                <a:gridCol w="2945564">
                  <a:extLst>
                    <a:ext uri="{9D8B030D-6E8A-4147-A177-3AD203B41FA5}">
                      <a16:colId xmlns:a16="http://schemas.microsoft.com/office/drawing/2014/main" val="3838964147"/>
                    </a:ext>
                  </a:extLst>
                </a:gridCol>
              </a:tblGrid>
              <a:tr h="399098">
                <a:tc gridSpan="4">
                  <a:txBody>
                    <a:bodyPr/>
                    <a:lstStyle/>
                    <a:p>
                      <a:pPr marL="0" marR="0" lvl="0" indent="0" algn="ctr" rtl="0" eaLnBrk="1" fontAlgn="auto" latinLnBrk="0" hangingPunct="1">
                        <a:lnSpc>
                          <a:spcPct val="115000"/>
                        </a:lnSpc>
                        <a:spcBef>
                          <a:spcPts val="0"/>
                        </a:spcBef>
                        <a:spcAft>
                          <a:spcPts val="0"/>
                        </a:spcAft>
                        <a:buClrTx/>
                        <a:buSzTx/>
                        <a:buFontTx/>
                        <a:buNone/>
                      </a:pPr>
                      <a:r>
                        <a:rPr lang="en-US" sz="1500" b="1" u="none" dirty="0">
                          <a:ln>
                            <a:noFill/>
                          </a:ln>
                          <a:solidFill>
                            <a:schemeClr val="bg1"/>
                          </a:solidFill>
                          <a:effectLst/>
                          <a:latin typeface="Arial" panose="020B0604020202020204" pitchFamily="34" charset="0"/>
                          <a:ea typeface="Calibri"/>
                          <a:cs typeface="Arial" panose="020B0604020202020204" pitchFamily="34" charset="0"/>
                        </a:rPr>
                        <a:t>RED CROSS DISASTER VOLUNTEERISM</a:t>
                      </a:r>
                    </a:p>
                  </a:txBody>
                  <a:tcPr marL="60620" marR="60620" marT="0" marB="0" anchor="ctr">
                    <a:lnL w="3175" cap="flat" cmpd="sng" algn="ctr">
                      <a:solidFill>
                        <a:schemeClr val="bg1">
                          <a:lumMod val="75000"/>
                        </a:schemeClr>
                      </a:solidFill>
                      <a:prstDash val="solid"/>
                      <a:round/>
                      <a:headEnd type="none" w="med" len="med"/>
                      <a:tailEnd type="none" w="med" len="med"/>
                    </a:lnL>
                    <a:lnR w="3175">
                      <a:solidFill>
                        <a:schemeClr val="bg1">
                          <a:lumMod val="75000"/>
                        </a:schemeClr>
                      </a:solidFill>
                    </a:lnR>
                    <a:lnT w="3175"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marL="73479" marR="73479"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a:solidFill>
                        <a:schemeClr val="bg1">
                          <a:lumMod val="75000"/>
                        </a:schemeClr>
                      </a:solidFill>
                    </a:lnT>
                    <a:lnB w="3175" cap="flat" cmpd="sng" algn="ctr">
                      <a:solidFill>
                        <a:schemeClr val="bg1">
                          <a:lumMod val="75000"/>
                        </a:schemeClr>
                      </a:solidFill>
                      <a:prstDash val="solid"/>
                      <a:round/>
                      <a:headEnd type="none" w="med" len="med"/>
                      <a:tailEnd type="none" w="med" len="med"/>
                    </a:lnB>
                    <a:solidFill>
                      <a:srgbClr val="E2D7AC"/>
                    </a:solidFill>
                  </a:tcPr>
                </a:tc>
                <a:tc hMerge="1">
                  <a:txBody>
                    <a:bodyPr/>
                    <a:lstStyle/>
                    <a:p>
                      <a:endParaRPr lang="en-US"/>
                    </a:p>
                  </a:txBody>
                  <a:tcPr marL="73479" marR="73479" marT="0" marB="0" anchor="ctr">
                    <a:lnL w="3175">
                      <a:solidFill>
                        <a:schemeClr val="bg1">
                          <a:lumMod val="75000"/>
                        </a:schemeClr>
                      </a:solidFill>
                    </a:lnL>
                    <a:lnR w="3175">
                      <a:solidFill>
                        <a:schemeClr val="bg1">
                          <a:lumMod val="75000"/>
                        </a:schemeClr>
                      </a:solidFill>
                    </a:lnR>
                    <a:lnT w="3175">
                      <a:solidFill>
                        <a:schemeClr val="bg1">
                          <a:lumMod val="75000"/>
                        </a:schemeClr>
                      </a:solidFill>
                    </a:lnT>
                    <a:lnB w="3175">
                      <a:solidFill>
                        <a:schemeClr val="bg1">
                          <a:lumMod val="75000"/>
                        </a:schemeClr>
                      </a:solidFill>
                    </a:lnB>
                    <a:solidFill>
                      <a:srgbClr val="E2D7AC"/>
                    </a:solidFill>
                  </a:tcPr>
                </a:tc>
                <a:extLst>
                  <a:ext uri="{0D108BD9-81ED-4DB2-BD59-A6C34878D82A}">
                    <a16:rowId xmlns:a16="http://schemas.microsoft.com/office/drawing/2014/main" val="1740928282"/>
                  </a:ext>
                </a:extLst>
              </a:tr>
              <a:tr h="349947">
                <a:tc grid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800" b="1" u="none" baseline="0" dirty="0">
                          <a:ln>
                            <a:noFill/>
                          </a:ln>
                          <a:solidFill>
                            <a:schemeClr val="bg1"/>
                          </a:solidFill>
                          <a:effectLst/>
                          <a:latin typeface="Arial" panose="020B0604020202020204" pitchFamily="34" charset="0"/>
                          <a:ea typeface="Calibri"/>
                          <a:cs typeface="Arial" panose="020B0604020202020204" pitchFamily="34" charset="0"/>
                        </a:rPr>
                        <a:t>EVENT</a:t>
                      </a:r>
                      <a:endParaRPr lang="en-US" sz="800" b="1" u="none" dirty="0">
                        <a:ln>
                          <a:noFill/>
                        </a:ln>
                        <a:solidFill>
                          <a:schemeClr val="bg1"/>
                        </a:solidFill>
                        <a:effectLst/>
                        <a:latin typeface="Arial" panose="020B0604020202020204" pitchFamily="34" charset="0"/>
                        <a:cs typeface="Arial" panose="020B0604020202020204" pitchFamily="34" charset="0"/>
                      </a:endParaRPr>
                    </a:p>
                  </a:txBody>
                  <a:tcPr marL="60620" marR="60620"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hMerge="1">
                  <a:txBody>
                    <a:bodyPr/>
                    <a:lstStyle/>
                    <a:p>
                      <a:endParaRPr/>
                    </a:p>
                  </a:txBody>
                  <a:tcPr marL="75438" marR="75438" marT="37719" marB="37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a:txBody>
                    <a:bodyPr/>
                    <a:lstStyle/>
                    <a:p>
                      <a:pPr lvl="0">
                        <a:buNone/>
                      </a:pPr>
                      <a:r>
                        <a:rPr lang="en-US" sz="800" b="1" u="none" dirty="0">
                          <a:ln>
                            <a:noFill/>
                          </a:ln>
                          <a:solidFill>
                            <a:schemeClr val="bg1"/>
                          </a:solidFill>
                          <a:effectLst/>
                          <a:latin typeface="Arial" panose="020B0604020202020204" pitchFamily="34" charset="0"/>
                          <a:cs typeface="Arial" panose="020B0604020202020204" pitchFamily="34" charset="0"/>
                        </a:rPr>
                        <a:t>IMPLEMENTATION TIMING</a:t>
                      </a:r>
                    </a:p>
                  </a:txBody>
                  <a:tcPr marL="60620" marR="606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a:txBody>
                    <a:bodyPr/>
                    <a:lstStyle/>
                    <a:p>
                      <a:pPr lvl="0">
                        <a:buNone/>
                      </a:pPr>
                      <a:r>
                        <a:rPr lang="en-US" sz="800" b="1" u="none" dirty="0">
                          <a:ln>
                            <a:noFill/>
                          </a:ln>
                          <a:solidFill>
                            <a:schemeClr val="bg1"/>
                          </a:solidFill>
                          <a:effectLst/>
                          <a:latin typeface="Arial" panose="020B0604020202020204" pitchFamily="34" charset="0"/>
                          <a:cs typeface="Arial" panose="020B0604020202020204" pitchFamily="34" charset="0"/>
                        </a:rPr>
                        <a:t>KEY INFORMATION</a:t>
                      </a:r>
                    </a:p>
                  </a:txBody>
                  <a:tcPr marL="60620" marR="60620" marT="0" marB="0" anchor="ctr">
                    <a:lnL w="12700" cap="flat" cmpd="sng" algn="ctr">
                      <a:solidFill>
                        <a:schemeClr val="bg1"/>
                      </a:solidFill>
                      <a:prstDash val="solid"/>
                      <a:round/>
                      <a:headEnd type="none" w="med" len="med"/>
                      <a:tailEnd type="none" w="med" len="med"/>
                    </a:lnL>
                    <a:lnR w="3175">
                      <a:solidFill>
                        <a:schemeClr val="bg1">
                          <a:lumMod val="75000"/>
                        </a:schemeClr>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extLst>
                  <a:ext uri="{0D108BD9-81ED-4DB2-BD59-A6C34878D82A}">
                    <a16:rowId xmlns:a16="http://schemas.microsoft.com/office/drawing/2014/main" val="702627731"/>
                  </a:ext>
                </a:extLst>
              </a:tr>
              <a:tr h="8822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212529"/>
                        </a:solidFill>
                        <a:effectLst/>
                        <a:uLnTx/>
                        <a:uFillTx/>
                        <a:latin typeface="Arial"/>
                        <a:ea typeface="Calibri"/>
                        <a:cs typeface="Arial"/>
                      </a:endParaRPr>
                    </a:p>
                  </a:txBody>
                  <a:tcPr marL="136058" marR="60620" marT="60350" marB="6035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502908" rtl="0" eaLnBrk="1" fontAlgn="auto"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rPr>
                        <a:t>DISASTER EVENT BASED  </a:t>
                      </a:r>
                      <a:r>
                        <a:rPr lang="en-US" sz="900" b="0" i="1" dirty="0">
                          <a:solidFill>
                            <a:srgbClr val="212529"/>
                          </a:solidFill>
                          <a:latin typeface="Arial" panose="020B0604020202020204" pitchFamily="34" charset="0"/>
                          <a:cs typeface="Arial" panose="020B0604020202020204" pitchFamily="34" charset="0"/>
                        </a:rPr>
                        <a:t>In Person</a:t>
                      </a:r>
                    </a:p>
                    <a:p>
                      <a:pPr algn="l">
                        <a:lnSpc>
                          <a:spcPct val="100000"/>
                        </a:lnSpc>
                        <a:spcBef>
                          <a:spcPts val="0"/>
                        </a:spcBef>
                        <a:spcAft>
                          <a:spcPts val="0"/>
                        </a:spcAft>
                      </a:pPr>
                      <a:r>
                        <a:rPr lang="en-US" sz="900" kern="1200" dirty="0">
                          <a:solidFill>
                            <a:srgbClr val="212529"/>
                          </a:solidFill>
                          <a:effectLst/>
                          <a:latin typeface="Arial" panose="020B0604020202020204" pitchFamily="34" charset="0"/>
                          <a:ea typeface="+mn-ea"/>
                          <a:cs typeface="Arial" panose="020B0604020202020204" pitchFamily="34" charset="0"/>
                        </a:rPr>
                        <a:t>When disasters strike, the Red Cross responds immediately, sending trained volunteers to affected areas. This role primarily supports shelter, mass care and feeding services.</a:t>
                      </a:r>
                      <a:endParaRPr lang="en-US" sz="900" b="0" dirty="0">
                        <a:solidFill>
                          <a:srgbClr val="212529"/>
                        </a:solidFill>
                        <a:latin typeface="Arial" panose="020B0604020202020204" pitchFamily="34" charset="0"/>
                        <a:cs typeface="Arial" panose="020B0604020202020204" pitchFamily="34" charset="0"/>
                      </a:endParaRPr>
                    </a:p>
                  </a:txBody>
                  <a:tcPr marR="4572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solidFill>
                      <a:schemeClr val="accent2">
                        <a:lumMod val="20000"/>
                        <a:lumOff val="80000"/>
                      </a:schemeClr>
                    </a:solidFill>
                  </a:tcPr>
                </a:tc>
                <a:tc>
                  <a:txBody>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lang="en-US" sz="900" kern="1200" dirty="0">
                          <a:solidFill>
                            <a:srgbClr val="212529"/>
                          </a:solidFill>
                          <a:effectLst/>
                          <a:latin typeface="Arial" panose="020B0604020202020204" pitchFamily="34" charset="0"/>
                          <a:ea typeface="+mn-ea"/>
                          <a:cs typeface="Arial" panose="020B0604020202020204" pitchFamily="34" charset="0"/>
                        </a:rPr>
                        <a:t>One-time volunteer opportunity limited to large disaster operations.</a:t>
                      </a:r>
                      <a:endParaRPr lang="en-US" sz="900" dirty="0">
                        <a:solidFill>
                          <a:srgbClr val="212529"/>
                        </a:solidFill>
                        <a:latin typeface="Arial" panose="020B0604020202020204" pitchFamily="34" charset="0"/>
                        <a:cs typeface="Arial" panose="020B0604020202020204" pitchFamily="34" charset="0"/>
                      </a:endParaRPr>
                    </a:p>
                  </a:txBody>
                  <a:tcPr marL="80826" marR="80826" marT="40413" marB="40413" anchor="ctr">
                    <a:lnL w="3175">
                      <a:noFill/>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tc>
                  <a:txBody>
                    <a:bodyPr/>
                    <a:lstStyle/>
                    <a:p>
                      <a:pPr marL="171450" lvl="0" indent="-171450">
                        <a:spcAft>
                          <a:spcPts val="300"/>
                        </a:spcAft>
                        <a:buFont typeface="Arial" panose="020B0604020202020204" pitchFamily="34" charset="0"/>
                        <a:buChar char="•"/>
                      </a:pPr>
                      <a:r>
                        <a:rPr lang="en-US" sz="900" kern="1200" dirty="0">
                          <a:solidFill>
                            <a:srgbClr val="212529"/>
                          </a:solidFill>
                          <a:effectLst/>
                          <a:latin typeface="Arial" panose="020B0604020202020204" pitchFamily="34" charset="0"/>
                          <a:ea typeface="+mn-ea"/>
                          <a:cs typeface="Arial" panose="020B0604020202020204" pitchFamily="34" charset="0"/>
                        </a:rPr>
                        <a:t>4- to 8-hour shifts available within 60 miles of impacted community.</a:t>
                      </a:r>
                    </a:p>
                    <a:p>
                      <a:pPr marL="171450" lvl="0" indent="-171450">
                        <a:spcAft>
                          <a:spcPts val="300"/>
                        </a:spcAft>
                        <a:buFont typeface="Arial" panose="020B0604020202020204" pitchFamily="34" charset="0"/>
                        <a:buChar char="•"/>
                      </a:pPr>
                      <a:r>
                        <a:rPr lang="en-US" sz="900" kern="1200" dirty="0">
                          <a:solidFill>
                            <a:srgbClr val="212529"/>
                          </a:solidFill>
                          <a:effectLst/>
                          <a:latin typeface="Arial" panose="020B0604020202020204" pitchFamily="34" charset="0"/>
                          <a:ea typeface="+mn-ea"/>
                          <a:cs typeface="Arial" panose="020B0604020202020204" pitchFamily="34" charset="0"/>
                        </a:rPr>
                        <a:t>Materials provided in advance; training is </a:t>
                      </a:r>
                      <a:r>
                        <a:rPr lang="en-US" sz="900" kern="1200">
                          <a:solidFill>
                            <a:srgbClr val="212529"/>
                          </a:solidFill>
                          <a:effectLst/>
                          <a:latin typeface="Arial" panose="020B0604020202020204" pitchFamily="34" charset="0"/>
                          <a:ea typeface="+mn-ea"/>
                          <a:cs typeface="Arial" panose="020B0604020202020204" pitchFamily="34" charset="0"/>
                        </a:rPr>
                        <a:t>provided on-site</a:t>
                      </a:r>
                      <a:r>
                        <a:rPr lang="en-US" sz="900" kern="1200" dirty="0">
                          <a:solidFill>
                            <a:srgbClr val="212529"/>
                          </a:solidFill>
                          <a:effectLst/>
                          <a:latin typeface="Arial" panose="020B0604020202020204" pitchFamily="34" charset="0"/>
                          <a:ea typeface="+mn-ea"/>
                          <a:cs typeface="Arial" panose="020B0604020202020204" pitchFamily="34" charset="0"/>
                        </a:rPr>
                        <a:t>.</a:t>
                      </a:r>
                      <a:endParaRPr lang="en-US" sz="900" dirty="0">
                        <a:solidFill>
                          <a:srgbClr val="212529"/>
                        </a:solidFill>
                        <a:latin typeface="Arial" panose="020B0604020202020204" pitchFamily="34" charset="0"/>
                        <a:cs typeface="Arial" panose="020B0604020202020204" pitchFamily="34" charset="0"/>
                      </a:endParaRPr>
                    </a:p>
                  </a:txBody>
                  <a:tcPr marL="80826" marR="80826" marT="40413" marB="40413" anchor="ctr">
                    <a:lnL w="3175">
                      <a:noFill/>
                    </a:lnL>
                    <a:lnR w="3175">
                      <a:noFill/>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299584326"/>
                  </a:ext>
                </a:extLst>
              </a:tr>
              <a:tr h="9144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800" b="1" dirty="0">
                        <a:ln>
                          <a:noFill/>
                        </a:ln>
                        <a:solidFill>
                          <a:srgbClr val="212529"/>
                        </a:solidFill>
                        <a:effectLst/>
                        <a:latin typeface="+mn-lt"/>
                        <a:ea typeface="Calibri"/>
                        <a:cs typeface="Arial"/>
                      </a:endParaRPr>
                    </a:p>
                  </a:txBody>
                  <a:tcPr marL="136058" marR="60620" marT="60350" marB="6035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900" b="1" u="none" dirty="0">
                          <a:solidFill>
                            <a:srgbClr val="212529"/>
                          </a:solidFill>
                          <a:effectLst/>
                          <a:latin typeface="Arial" panose="020B0604020202020204" pitchFamily="34" charset="0"/>
                          <a:ea typeface="Calibri"/>
                          <a:cs typeface="Arial" panose="020B0604020202020204" pitchFamily="34" charset="0"/>
                        </a:rPr>
                        <a:t>DISASTER ACTION TEAM </a:t>
                      </a:r>
                      <a:r>
                        <a:rPr lang="en-US" sz="900" b="1" u="none" kern="1200" dirty="0">
                          <a:ln>
                            <a:noFill/>
                          </a:ln>
                          <a:solidFill>
                            <a:srgbClr val="212529"/>
                          </a:solidFill>
                          <a:effectLst/>
                          <a:latin typeface="Arial" panose="020B0604020202020204" pitchFamily="34" charset="0"/>
                          <a:ea typeface="Calibri"/>
                          <a:cs typeface="Arial" panose="020B0604020202020204" pitchFamily="34" charset="0"/>
                        </a:rPr>
                        <a:t>  </a:t>
                      </a:r>
                      <a:r>
                        <a:rPr lang="en-US" sz="900" b="0" kern="1200" dirty="0">
                          <a:solidFill>
                            <a:srgbClr val="212529"/>
                          </a:solidFill>
                          <a:latin typeface="Arial" panose="020B0604020202020204" pitchFamily="34" charset="0"/>
                          <a:ea typeface="+mn-ea"/>
                          <a:cs typeface="Arial" panose="020B0604020202020204" pitchFamily="34" charset="0"/>
                        </a:rPr>
                        <a:t>I</a:t>
                      </a:r>
                      <a:r>
                        <a:rPr lang="en-US" sz="900" b="0" i="1" kern="1200" dirty="0">
                          <a:solidFill>
                            <a:srgbClr val="212529"/>
                          </a:solidFill>
                          <a:latin typeface="Arial" panose="020B0604020202020204" pitchFamily="34" charset="0"/>
                          <a:ea typeface="+mn-ea"/>
                          <a:cs typeface="Arial" panose="020B0604020202020204" pitchFamily="34" charset="0"/>
                        </a:rPr>
                        <a:t>n Person or Virtual</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900" kern="1200" dirty="0">
                          <a:solidFill>
                            <a:srgbClr val="212529"/>
                          </a:solidFill>
                          <a:effectLst/>
                          <a:latin typeface="Arial" panose="020B0604020202020204" pitchFamily="34" charset="0"/>
                          <a:ea typeface="+mn-ea"/>
                          <a:cs typeface="Arial" panose="020B0604020202020204" pitchFamily="34" charset="0"/>
                        </a:rPr>
                        <a:t>With training, your employees can serve as a Red Cross Disaster Action Team member, providing immediate services with compassion, comfort and care to those impacted by disaster.</a:t>
                      </a:r>
                      <a:endParaRPr lang="en-US" sz="900" b="0" dirty="0">
                        <a:solidFill>
                          <a:srgbClr val="212529"/>
                        </a:solidFill>
                        <a:latin typeface="Arial" panose="020B0604020202020204" pitchFamily="34" charset="0"/>
                        <a:cs typeface="Arial" panose="020B0604020202020204" pitchFamily="34" charset="0"/>
                      </a:endParaRPr>
                    </a:p>
                  </a:txBody>
                  <a:tcPr marR="4572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solidFill>
                      <a:schemeClr val="accent2">
                        <a:lumMod val="20000"/>
                        <a:lumOff val="8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900" b="0" kern="1200" dirty="0">
                          <a:solidFill>
                            <a:srgbClr val="212529"/>
                          </a:solidFill>
                          <a:effectLst/>
                          <a:latin typeface="Arial" panose="020B0604020202020204" pitchFamily="34" charset="0"/>
                          <a:ea typeface="+mn-ea"/>
                          <a:cs typeface="Arial" panose="020B0604020202020204" pitchFamily="34" charset="0"/>
                        </a:rPr>
                        <a:t>T</a:t>
                      </a:r>
                      <a:r>
                        <a:rPr lang="en-US" sz="900" kern="1200" dirty="0">
                          <a:solidFill>
                            <a:srgbClr val="212529"/>
                          </a:solidFill>
                          <a:effectLst/>
                          <a:latin typeface="Arial" panose="020B0604020202020204" pitchFamily="34" charset="0"/>
                          <a:ea typeface="+mn-ea"/>
                          <a:cs typeface="Arial" panose="020B0604020202020204" pitchFamily="34" charset="0"/>
                        </a:rPr>
                        <a:t>akes 4 to 6 weeks to implement.</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900" kern="1200" dirty="0">
                        <a:solidFill>
                          <a:srgbClr val="212529"/>
                        </a:solidFill>
                        <a:effectLst/>
                        <a:latin typeface="Arial" panose="020B0604020202020204" pitchFamily="34" charset="0"/>
                        <a:ea typeface="+mn-ea"/>
                        <a:cs typeface="Arial" panose="020B0604020202020204" pitchFamily="34" charset="0"/>
                      </a:endParaRPr>
                    </a:p>
                  </a:txBody>
                  <a:tcPr marL="60620" marR="60620" marT="60350" marB="60350" anchor="ctr">
                    <a:lnL w="3175">
                      <a:noFill/>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tc>
                  <a:txBody>
                    <a:bodyPr/>
                    <a:lstStyle/>
                    <a:p>
                      <a:pPr marL="171450" lvl="0" indent="-171450">
                        <a:spcAft>
                          <a:spcPts val="300"/>
                        </a:spcAft>
                        <a:buFont typeface="Arial" panose="020B0604020202020204" pitchFamily="34" charset="0"/>
                        <a:buChar char="•"/>
                      </a:pPr>
                      <a:r>
                        <a:rPr lang="en-US" sz="900" kern="1200" dirty="0">
                          <a:solidFill>
                            <a:srgbClr val="212529"/>
                          </a:solidFill>
                          <a:effectLst/>
                          <a:latin typeface="Arial" panose="020B0604020202020204" pitchFamily="34" charset="0"/>
                          <a:ea typeface="+mn-ea"/>
                          <a:cs typeface="Arial" panose="020B0604020202020204" pitchFamily="34" charset="0"/>
                        </a:rPr>
                        <a:t>A facilitator will be provided by the Red Cross.</a:t>
                      </a:r>
                    </a:p>
                    <a:p>
                      <a:pPr marL="171450" lvl="0" indent="-171450">
                        <a:spcAft>
                          <a:spcPts val="300"/>
                        </a:spcAft>
                        <a:buFont typeface="Arial" panose="020B0604020202020204" pitchFamily="34" charset="0"/>
                        <a:buChar char="•"/>
                      </a:pPr>
                      <a:r>
                        <a:rPr lang="en-US" sz="900" kern="1200" dirty="0">
                          <a:solidFill>
                            <a:srgbClr val="212529"/>
                          </a:solidFill>
                          <a:effectLst/>
                          <a:latin typeface="Arial" panose="020B0604020202020204" pitchFamily="34" charset="0"/>
                          <a:ea typeface="+mn-ea"/>
                          <a:cs typeface="Arial" panose="020B0604020202020204" pitchFamily="34" charset="0"/>
                        </a:rPr>
                        <a:t>Interested volunteers will be directly connected to their region.</a:t>
                      </a:r>
                    </a:p>
                  </a:txBody>
                  <a:tcPr marL="60620" marR="60620" marT="60350" marB="60350" anchor="ctr">
                    <a:lnL w="3175">
                      <a:noFill/>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1408545999"/>
                  </a:ext>
                </a:extLst>
              </a:tr>
              <a:tr h="996754">
                <a:tc>
                  <a:txBody>
                    <a:bodyPr/>
                    <a:lstStyle/>
                    <a:p>
                      <a:pPr marL="0" marR="0" algn="l">
                        <a:lnSpc>
                          <a:spcPct val="100000"/>
                        </a:lnSpc>
                        <a:spcBef>
                          <a:spcPts val="0"/>
                        </a:spcBef>
                        <a:spcAft>
                          <a:spcPts val="0"/>
                        </a:spcAft>
                      </a:pPr>
                      <a:endParaRPr lang="en-US" sz="800" b="1" dirty="0">
                        <a:ln>
                          <a:noFill/>
                        </a:ln>
                        <a:solidFill>
                          <a:srgbClr val="212529"/>
                        </a:solidFill>
                        <a:effectLst/>
                        <a:latin typeface="+mn-lt"/>
                        <a:ea typeface="Calibri"/>
                        <a:cs typeface="Arial"/>
                      </a:endParaRPr>
                    </a:p>
                  </a:txBody>
                  <a:tcPr marL="136058" marR="60620" marT="60350" marB="6035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502908" rtl="0" eaLnBrk="1" fontAlgn="auto" latinLnBrk="0" hangingPunct="1">
                        <a:lnSpc>
                          <a:spcPct val="100000"/>
                        </a:lnSpc>
                        <a:spcBef>
                          <a:spcPts val="0"/>
                        </a:spcBef>
                        <a:spcAft>
                          <a:spcPts val="300"/>
                        </a:spcAft>
                        <a:buClrTx/>
                        <a:buSzTx/>
                        <a:buFontTx/>
                        <a:buNone/>
                        <a:tabLst/>
                        <a:defRPr/>
                      </a:pPr>
                      <a:r>
                        <a:rPr lang="en-US" sz="900" b="1" dirty="0">
                          <a:ln>
                            <a:noFill/>
                          </a:ln>
                          <a:solidFill>
                            <a:srgbClr val="212529"/>
                          </a:solidFill>
                          <a:effectLst/>
                          <a:latin typeface="Arial" panose="020B0604020202020204" pitchFamily="34" charset="0"/>
                          <a:ea typeface="Calibri"/>
                          <a:cs typeface="Arial" panose="020B0604020202020204" pitchFamily="34" charset="0"/>
                        </a:rPr>
                        <a:t>COORDINATED DISASTER DEPLOYMENT  </a:t>
                      </a:r>
                      <a:r>
                        <a:rPr lang="en-US" sz="900" b="0" i="1" dirty="0">
                          <a:solidFill>
                            <a:srgbClr val="212529"/>
                          </a:solidFill>
                          <a:latin typeface="Arial" panose="020B0604020202020204" pitchFamily="34" charset="0"/>
                          <a:cs typeface="Arial" panose="020B0604020202020204" pitchFamily="34" charset="0"/>
                        </a:rPr>
                        <a:t>In Person</a:t>
                      </a:r>
                    </a:p>
                    <a:p>
                      <a:pPr lvl="0" algn="l">
                        <a:lnSpc>
                          <a:spcPct val="100000"/>
                        </a:lnSpc>
                        <a:spcAft>
                          <a:spcPts val="0"/>
                        </a:spcAft>
                      </a:pPr>
                      <a:r>
                        <a:rPr lang="en-US" sz="900" kern="1200" dirty="0">
                          <a:solidFill>
                            <a:srgbClr val="212529"/>
                          </a:solidFill>
                          <a:effectLst/>
                          <a:latin typeface="Arial" panose="020B0604020202020204" pitchFamily="34" charset="0"/>
                          <a:ea typeface="+mn-ea"/>
                          <a:cs typeface="Arial" panose="020B0604020202020204" pitchFamily="34" charset="0"/>
                        </a:rPr>
                        <a:t>Following a major disaster, if there is significant need, $250k+ members are among the first invited to identify employees to deploy and support the Red Cross by delivering critical services over a weeklong period.</a:t>
                      </a:r>
                    </a:p>
                  </a:txBody>
                  <a:tcPr marR="4572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solidFill>
                      <a:schemeClr val="accent2">
                        <a:lumMod val="20000"/>
                        <a:lumOff val="8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900" kern="1200" dirty="0">
                          <a:solidFill>
                            <a:srgbClr val="212529"/>
                          </a:solidFill>
                          <a:effectLst/>
                          <a:latin typeface="Arial" panose="020B0604020202020204" pitchFamily="34" charset="0"/>
                          <a:ea typeface="+mn-ea"/>
                          <a:cs typeface="Arial" panose="020B0604020202020204" pitchFamily="34" charset="0"/>
                        </a:rPr>
                        <a:t>Takes 2 to 3 weeks depending on deployment confirmation.</a:t>
                      </a:r>
                    </a:p>
                  </a:txBody>
                  <a:tcPr marL="60620" marR="60620" marT="60350" marB="60350" anchor="ctr">
                    <a:lnL w="3175">
                      <a:noFill/>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tc>
                  <a:txBody>
                    <a:bodyPr/>
                    <a:lstStyle/>
                    <a:p>
                      <a:pPr marL="171450" lvl="0" indent="-171450">
                        <a:spcAft>
                          <a:spcPts val="300"/>
                        </a:spcAft>
                        <a:buFont typeface="Arial" panose="020B0604020202020204" pitchFamily="34" charset="0"/>
                        <a:buChar char="•"/>
                      </a:pPr>
                      <a:r>
                        <a:rPr lang="en-US" sz="900" b="0" i="0" u="none" strike="noStrike" kern="1200" dirty="0">
                          <a:solidFill>
                            <a:srgbClr val="212529"/>
                          </a:solidFill>
                          <a:effectLst/>
                          <a:latin typeface="Arial" panose="020B0604020202020204" pitchFamily="34" charset="0"/>
                          <a:ea typeface="+mn-ea"/>
                          <a:cs typeface="Arial" panose="020B0604020202020204" pitchFamily="34" charset="0"/>
                        </a:rPr>
                        <a:t>Opportunity available only to partners at $250K or above.  </a:t>
                      </a:r>
                    </a:p>
                    <a:p>
                      <a:pPr marL="171450" lvl="0" indent="-171450">
                        <a:spcAft>
                          <a:spcPts val="300"/>
                        </a:spcAft>
                        <a:buFont typeface="Arial" panose="020B0604020202020204" pitchFamily="34" charset="0"/>
                        <a:buChar char="•"/>
                      </a:pPr>
                      <a:r>
                        <a:rPr lang="en-US" sz="900" kern="1200" dirty="0">
                          <a:solidFill>
                            <a:srgbClr val="212529"/>
                          </a:solidFill>
                          <a:effectLst/>
                          <a:latin typeface="Arial" panose="020B0604020202020204" pitchFamily="34" charset="0"/>
                          <a:ea typeface="+mn-ea"/>
                          <a:cs typeface="Arial" panose="020B0604020202020204" pitchFamily="34" charset="0"/>
                        </a:rPr>
                        <a:t>Deployment is dependent on operational need.</a:t>
                      </a:r>
                    </a:p>
                    <a:p>
                      <a:pPr marL="171450" lvl="0" indent="-171450">
                        <a:spcAft>
                          <a:spcPts val="300"/>
                        </a:spcAft>
                        <a:buFont typeface="Arial" panose="020B0604020202020204" pitchFamily="34" charset="0"/>
                        <a:buChar char="•"/>
                      </a:pPr>
                      <a:r>
                        <a:rPr lang="en-US" sz="900" kern="1200" dirty="0">
                          <a:solidFill>
                            <a:srgbClr val="212529"/>
                          </a:solidFill>
                          <a:effectLst/>
                          <a:latin typeface="Arial" panose="020B0604020202020204" pitchFamily="34" charset="0"/>
                          <a:ea typeface="+mn-ea"/>
                          <a:cs typeface="Arial" panose="020B0604020202020204" pitchFamily="34" charset="0"/>
                        </a:rPr>
                        <a:t>Volunteers provided with training in advance of deployment.</a:t>
                      </a:r>
                    </a:p>
                  </a:txBody>
                  <a:tcPr marL="60620" marR="60620" marT="60350" marB="60350" anchor="ctr">
                    <a:lnL w="3175">
                      <a:noFill/>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729778988"/>
                  </a:ext>
                </a:extLst>
              </a:tr>
              <a:tr h="277120">
                <a:tc>
                  <a:txBody>
                    <a:bodyPr/>
                    <a:lstStyle/>
                    <a:p>
                      <a:pPr marL="0" marR="0" algn="l">
                        <a:lnSpc>
                          <a:spcPct val="100000"/>
                        </a:lnSpc>
                        <a:spcBef>
                          <a:spcPts val="0"/>
                        </a:spcBef>
                        <a:spcAft>
                          <a:spcPts val="0"/>
                        </a:spcAft>
                      </a:pPr>
                      <a:endParaRPr lang="en-US" sz="800" b="1" dirty="0">
                        <a:ln>
                          <a:noFill/>
                        </a:ln>
                        <a:solidFill>
                          <a:srgbClr val="212529"/>
                        </a:solidFill>
                        <a:effectLst/>
                        <a:latin typeface="+mn-lt"/>
                        <a:ea typeface="Calibri"/>
                        <a:cs typeface="Arial"/>
                      </a:endParaRPr>
                    </a:p>
                  </a:txBody>
                  <a:tcPr marL="135788" marR="60620" marT="60350" marB="6035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502908" rtl="0" eaLnBrk="1" fontAlgn="auto" latinLnBrk="0" hangingPunct="1">
                        <a:lnSpc>
                          <a:spcPct val="100000"/>
                        </a:lnSpc>
                        <a:spcBef>
                          <a:spcPts val="0"/>
                        </a:spcBef>
                        <a:spcAft>
                          <a:spcPts val="300"/>
                        </a:spcAft>
                        <a:buClrTx/>
                        <a:buSzTx/>
                        <a:buFontTx/>
                        <a:buNone/>
                        <a:tabLst/>
                        <a:defRPr/>
                      </a:pPr>
                      <a:r>
                        <a:rPr lang="en-US" sz="900" b="1" i="1" dirty="0">
                          <a:ln>
                            <a:noFill/>
                          </a:ln>
                          <a:solidFill>
                            <a:srgbClr val="212529"/>
                          </a:solidFill>
                          <a:effectLst/>
                          <a:latin typeface="Arial" panose="020B0604020202020204" pitchFamily="34" charset="0"/>
                          <a:ea typeface="Calibri"/>
                          <a:cs typeface="Arial" panose="020B0604020202020204" pitchFamily="34" charset="0"/>
                        </a:rPr>
                        <a:t>SOUND THE ALARM </a:t>
                      </a:r>
                      <a:r>
                        <a:rPr lang="en-US" sz="900" b="1" dirty="0">
                          <a:ln>
                            <a:noFill/>
                          </a:ln>
                          <a:solidFill>
                            <a:srgbClr val="212529"/>
                          </a:solidFill>
                          <a:effectLst/>
                          <a:latin typeface="Arial" panose="020B0604020202020204" pitchFamily="34" charset="0"/>
                          <a:ea typeface="Calibri"/>
                          <a:cs typeface="Arial" panose="020B0604020202020204" pitchFamily="34" charset="0"/>
                        </a:rPr>
                        <a:t>FOR HOME FIRE*</a:t>
                      </a:r>
                      <a:r>
                        <a:rPr lang="en-US" sz="900" b="0" i="0" dirty="0">
                          <a:solidFill>
                            <a:srgbClr val="212529"/>
                          </a:solidFill>
                          <a:effectLst/>
                          <a:latin typeface="Arial" panose="020B0604020202020204" pitchFamily="34" charset="0"/>
                          <a:ea typeface="Calibri"/>
                          <a:cs typeface="Arial" panose="020B0604020202020204" pitchFamily="34" charset="0"/>
                        </a:rPr>
                        <a:t> </a:t>
                      </a:r>
                      <a:r>
                        <a:rPr lang="en-US" sz="900" b="0" i="1" dirty="0">
                          <a:solidFill>
                            <a:srgbClr val="212529"/>
                          </a:solidFill>
                          <a:latin typeface="Arial" panose="020B0604020202020204" pitchFamily="34" charset="0"/>
                          <a:cs typeface="Arial" panose="020B0604020202020204" pitchFamily="34" charset="0"/>
                        </a:rPr>
                        <a:t>In Person or Virtual</a:t>
                      </a:r>
                    </a:p>
                    <a:p>
                      <a:pPr algn="l">
                        <a:lnSpc>
                          <a:spcPct val="100000"/>
                        </a:lnSpc>
                        <a:spcAft>
                          <a:spcPts val="0"/>
                        </a:spcAft>
                      </a:pPr>
                      <a:r>
                        <a:rPr lang="en-US" sz="900" kern="1200" dirty="0">
                          <a:solidFill>
                            <a:srgbClr val="212529"/>
                          </a:solidFill>
                          <a:effectLst/>
                          <a:latin typeface="Arial" panose="020B0604020202020204" pitchFamily="34" charset="0"/>
                          <a:ea typeface="+mn-ea"/>
                          <a:cs typeface="Arial" panose="020B0604020202020204" pitchFamily="34" charset="0"/>
                        </a:rPr>
                        <a:t>Home fires are the nation’s biggest disaster threat. Your employees can volunteer at an in-person smoke alarm installation event.</a:t>
                      </a:r>
                    </a:p>
                  </a:txBody>
                  <a:tcPr marR="4572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solidFill>
                      <a:schemeClr val="accent2">
                        <a:lumMod val="20000"/>
                        <a:lumOff val="80000"/>
                      </a:schemeClr>
                    </a:solidFill>
                  </a:tcPr>
                </a:tc>
                <a:tc>
                  <a:txBody>
                    <a:bodyPr/>
                    <a:lstStyle/>
                    <a:p>
                      <a:pPr marL="0" marR="0" lvl="0" indent="0" algn="l" defTabSz="75438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900" dirty="0">
                          <a:solidFill>
                            <a:srgbClr val="212529"/>
                          </a:solidFill>
                          <a:latin typeface="Arial" panose="020B0604020202020204" pitchFamily="34" charset="0"/>
                          <a:cs typeface="Arial" panose="020B0604020202020204" pitchFamily="34" charset="0"/>
                        </a:rPr>
                        <a:t>Connected to already existing events.</a:t>
                      </a:r>
                    </a:p>
                    <a:p>
                      <a:pPr marL="0" marR="0" lvl="0" indent="0" algn="l" defTabSz="75438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900" dirty="0">
                          <a:solidFill>
                            <a:srgbClr val="212529"/>
                          </a:solidFill>
                          <a:latin typeface="Arial" panose="020B0604020202020204" pitchFamily="34" charset="0"/>
                          <a:cs typeface="Arial" panose="020B0604020202020204" pitchFamily="34" charset="0"/>
                        </a:rPr>
                        <a:t>Opportunity based </a:t>
                      </a:r>
                      <a:br>
                        <a:rPr lang="en-US" sz="900" dirty="0">
                          <a:solidFill>
                            <a:srgbClr val="212529"/>
                          </a:solidFill>
                          <a:latin typeface="Arial" panose="020B0604020202020204" pitchFamily="34" charset="0"/>
                          <a:cs typeface="Arial" panose="020B0604020202020204" pitchFamily="34" charset="0"/>
                        </a:rPr>
                      </a:br>
                      <a:r>
                        <a:rPr lang="en-US" sz="900" dirty="0">
                          <a:solidFill>
                            <a:srgbClr val="212529"/>
                          </a:solidFill>
                          <a:latin typeface="Arial" panose="020B0604020202020204" pitchFamily="34" charset="0"/>
                          <a:cs typeface="Arial" panose="020B0604020202020204" pitchFamily="34" charset="0"/>
                        </a:rPr>
                        <a:t>on event schedule. </a:t>
                      </a:r>
                    </a:p>
                  </a:txBody>
                  <a:tcPr marL="80826" marR="80826" marT="40413" marB="40413" anchor="ctr">
                    <a:lnL w="3175">
                      <a:noFill/>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tc>
                  <a:txBody>
                    <a:bodyPr/>
                    <a:lstStyle/>
                    <a:p>
                      <a:pPr marL="171450" lvl="0" indent="-171450" algn="l">
                        <a:lnSpc>
                          <a:spcPct val="100000"/>
                        </a:lnSpc>
                        <a:spcBef>
                          <a:spcPts val="0"/>
                        </a:spcBef>
                        <a:spcAft>
                          <a:spcPts val="300"/>
                        </a:spcAft>
                        <a:buFont typeface="Arial" panose="020B0604020202020204" pitchFamily="34" charset="0"/>
                        <a:buChar char="•"/>
                      </a:pPr>
                      <a:r>
                        <a:rPr lang="en-US" sz="900" dirty="0">
                          <a:solidFill>
                            <a:srgbClr val="212529"/>
                          </a:solidFill>
                          <a:latin typeface="Arial" panose="020B0604020202020204" pitchFamily="34" charset="0"/>
                          <a:cs typeface="Arial" panose="020B0604020202020204" pitchFamily="34" charset="0"/>
                        </a:rPr>
                        <a:t>Volunteer installation and educational opportunities are available. </a:t>
                      </a:r>
                    </a:p>
                    <a:p>
                      <a:pPr marL="171450" lvl="0" indent="-171450" algn="l">
                        <a:lnSpc>
                          <a:spcPct val="100000"/>
                        </a:lnSpc>
                        <a:spcBef>
                          <a:spcPts val="0"/>
                        </a:spcBef>
                        <a:spcAft>
                          <a:spcPts val="300"/>
                        </a:spcAft>
                        <a:buFont typeface="Arial" panose="020B0604020202020204" pitchFamily="34" charset="0"/>
                        <a:buChar char="•"/>
                      </a:pPr>
                      <a:r>
                        <a:rPr lang="en-US" sz="900" dirty="0">
                          <a:solidFill>
                            <a:srgbClr val="212529"/>
                          </a:solidFill>
                          <a:latin typeface="Arial" panose="020B0604020202020204" pitchFamily="34" charset="0"/>
                          <a:cs typeface="Arial" panose="020B0604020202020204" pitchFamily="34" charset="0"/>
                        </a:rPr>
                        <a:t>Installation events accommodate groups of </a:t>
                      </a:r>
                      <a:br>
                        <a:rPr lang="en-US" sz="900" dirty="0">
                          <a:solidFill>
                            <a:srgbClr val="212529"/>
                          </a:solidFill>
                          <a:latin typeface="Arial" panose="020B0604020202020204" pitchFamily="34" charset="0"/>
                          <a:cs typeface="Arial" panose="020B0604020202020204" pitchFamily="34" charset="0"/>
                        </a:rPr>
                      </a:br>
                      <a:r>
                        <a:rPr lang="en-US" sz="900" dirty="0">
                          <a:solidFill>
                            <a:srgbClr val="212529"/>
                          </a:solidFill>
                          <a:latin typeface="Arial" panose="020B0604020202020204" pitchFamily="34" charset="0"/>
                          <a:cs typeface="Arial" panose="020B0604020202020204" pitchFamily="34" charset="0"/>
                        </a:rPr>
                        <a:t>10 to 15 and take up to four hours to implement.</a:t>
                      </a:r>
                    </a:p>
                    <a:p>
                      <a:pPr marL="171450" lvl="0" indent="-171450" algn="l">
                        <a:lnSpc>
                          <a:spcPct val="100000"/>
                        </a:lnSpc>
                        <a:spcBef>
                          <a:spcPts val="0"/>
                        </a:spcBef>
                        <a:spcAft>
                          <a:spcPts val="300"/>
                        </a:spcAft>
                        <a:buFont typeface="Arial" panose="020B0604020202020204" pitchFamily="34" charset="0"/>
                        <a:buChar char="•"/>
                      </a:pPr>
                      <a:r>
                        <a:rPr lang="en-US" sz="900" dirty="0">
                          <a:solidFill>
                            <a:srgbClr val="212529"/>
                          </a:solidFill>
                          <a:latin typeface="Arial" panose="020B0604020202020204" pitchFamily="34" charset="0"/>
                          <a:cs typeface="Arial" panose="020B0604020202020204" pitchFamily="34" charset="0"/>
                        </a:rPr>
                        <a:t>All training and supplies are provided for volunteers on event day.</a:t>
                      </a:r>
                    </a:p>
                  </a:txBody>
                  <a:tcPr marL="80826" marR="80826" marT="40413" marB="40413" anchor="ctr">
                    <a:lnL w="3175">
                      <a:noFill/>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4208080515"/>
                  </a:ext>
                </a:extLst>
              </a:tr>
            </a:tbl>
          </a:graphicData>
        </a:graphic>
      </p:graphicFrame>
      <p:pic>
        <p:nvPicPr>
          <p:cNvPr id="22" name="Graphic 21">
            <a:extLst>
              <a:ext uri="{FF2B5EF4-FFF2-40B4-BE49-F238E27FC236}">
                <a16:creationId xmlns:a16="http://schemas.microsoft.com/office/drawing/2014/main" id="{E755C5D3-F3AC-F825-2DAA-9DB6129DD3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1326" y="2958165"/>
            <a:ext cx="481231" cy="481231"/>
          </a:xfrm>
          <a:prstGeom prst="rect">
            <a:avLst/>
          </a:prstGeom>
        </p:spPr>
      </p:pic>
      <p:pic>
        <p:nvPicPr>
          <p:cNvPr id="5" name="Picture 4">
            <a:extLst>
              <a:ext uri="{FF2B5EF4-FFF2-40B4-BE49-F238E27FC236}">
                <a16:creationId xmlns:a16="http://schemas.microsoft.com/office/drawing/2014/main" id="{84A6935E-ECC7-8229-76E7-F2C87378A9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1903" y="2114151"/>
            <a:ext cx="374416" cy="374416"/>
          </a:xfrm>
          <a:prstGeom prst="rect">
            <a:avLst/>
          </a:prstGeom>
        </p:spPr>
      </p:pic>
      <p:pic>
        <p:nvPicPr>
          <p:cNvPr id="9" name="Picture 8">
            <a:extLst>
              <a:ext uri="{FF2B5EF4-FFF2-40B4-BE49-F238E27FC236}">
                <a16:creationId xmlns:a16="http://schemas.microsoft.com/office/drawing/2014/main" id="{09C57C5D-5302-FA27-A972-572CB64FA317}"/>
              </a:ext>
            </a:extLst>
          </p:cNvPr>
          <p:cNvPicPr>
            <a:picLocks noChangeAspect="1"/>
          </p:cNvPicPr>
          <p:nvPr/>
        </p:nvPicPr>
        <p:blipFill>
          <a:blip r:embed="rId5"/>
          <a:stretch>
            <a:fillRect/>
          </a:stretch>
        </p:blipFill>
        <p:spPr>
          <a:xfrm>
            <a:off x="8188868" y="500874"/>
            <a:ext cx="1281562" cy="590072"/>
          </a:xfrm>
          <a:prstGeom prst="rect">
            <a:avLst/>
          </a:prstGeom>
        </p:spPr>
      </p:pic>
      <p:pic>
        <p:nvPicPr>
          <p:cNvPr id="8" name="Graphic 7">
            <a:extLst>
              <a:ext uri="{FF2B5EF4-FFF2-40B4-BE49-F238E27FC236}">
                <a16:creationId xmlns:a16="http://schemas.microsoft.com/office/drawing/2014/main" id="{427C29E2-8F07-88F0-E783-CD5CB83C23F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1903" y="4914121"/>
            <a:ext cx="442762" cy="442762"/>
          </a:xfrm>
          <a:prstGeom prst="rect">
            <a:avLst/>
          </a:prstGeom>
        </p:spPr>
      </p:pic>
      <p:pic>
        <p:nvPicPr>
          <p:cNvPr id="12" name="Graphic 11">
            <a:extLst>
              <a:ext uri="{FF2B5EF4-FFF2-40B4-BE49-F238E27FC236}">
                <a16:creationId xmlns:a16="http://schemas.microsoft.com/office/drawing/2014/main" id="{E4BEBB4D-4BC1-9754-15AF-056A3FDC1C0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69253" y="3908861"/>
            <a:ext cx="317066" cy="355498"/>
          </a:xfrm>
          <a:prstGeom prst="rect">
            <a:avLst/>
          </a:prstGeom>
        </p:spPr>
      </p:pic>
      <p:sp>
        <p:nvSpPr>
          <p:cNvPr id="14" name="Slide Number Placeholder 8">
            <a:extLst>
              <a:ext uri="{FF2B5EF4-FFF2-40B4-BE49-F238E27FC236}">
                <a16:creationId xmlns:a16="http://schemas.microsoft.com/office/drawing/2014/main" id="{ED2BCE35-D7CC-1E2D-11F4-7C90F8A7ECB1}"/>
              </a:ext>
            </a:extLst>
          </p:cNvPr>
          <p:cNvSpPr txBox="1">
            <a:spLocks/>
          </p:cNvSpPr>
          <p:nvPr/>
        </p:nvSpPr>
        <p:spPr>
          <a:xfrm>
            <a:off x="386859" y="5930681"/>
            <a:ext cx="324967" cy="34177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770" kern="1200">
                <a:solidFill>
                  <a:srgbClr val="C0C0C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89E34D-23B5-43EE-A4BB-847A2D4274D1}" type="slidenum">
              <a:rPr kumimoji="0" lang="en-US" sz="770" b="0" i="0" u="none" strike="noStrike" kern="1200" cap="none" spc="0" normalizeH="0" baseline="0" noProof="0" smtClean="0">
                <a:ln>
                  <a:noFill/>
                </a:ln>
                <a:solidFill>
                  <a:srgbClr val="C0C0C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770" b="0" i="0" u="none" strike="noStrike" kern="1200" cap="none" spc="0" normalizeH="0" baseline="0" noProof="0" dirty="0">
              <a:ln>
                <a:noFill/>
              </a:ln>
              <a:solidFill>
                <a:srgbClr val="C0C0C0"/>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AEB2145-B416-D224-A69B-3971FC527A36}"/>
              </a:ext>
            </a:extLst>
          </p:cNvPr>
          <p:cNvSpPr/>
          <p:nvPr/>
        </p:nvSpPr>
        <p:spPr>
          <a:xfrm>
            <a:off x="5662506" y="5651825"/>
            <a:ext cx="4032170" cy="184025"/>
          </a:xfrm>
          <a:prstGeom prst="rect">
            <a:avLst/>
          </a:prstGeom>
          <a:solidFill>
            <a:schemeClr val="bg1"/>
          </a:solidFill>
        </p:spPr>
        <p:txBody>
          <a:bodyPr wrap="square" lIns="75438" tIns="37719" rIns="75438" bIns="37719" anchor="t">
            <a:spAutoFit/>
          </a:bodyPr>
          <a:lstStyle/>
          <a:p>
            <a:pPr marL="0" marR="0" lvl="0" indent="0" algn="r" defTabSz="404121" rtl="0" eaLnBrk="1" fontAlgn="auto" latinLnBrk="0" hangingPunct="1">
              <a:lnSpc>
                <a:spcPct val="100000"/>
              </a:lnSpc>
              <a:spcBef>
                <a:spcPts val="0"/>
              </a:spcBef>
              <a:spcAft>
                <a:spcPts val="0"/>
              </a:spcAft>
              <a:buClrTx/>
              <a:buSzTx/>
              <a:buFontTx/>
              <a:buNone/>
              <a:tabLst/>
              <a:defRPr/>
            </a:pPr>
            <a:r>
              <a:rPr kumimoji="0" lang="en-US" sz="701" b="0" i="0" u="none" strike="noStrike" kern="1200" cap="none" spc="0" normalizeH="0" baseline="0" noProof="0" dirty="0">
                <a:ln>
                  <a:noFill/>
                </a:ln>
                <a:solidFill>
                  <a:srgbClr val="6D6E70"/>
                </a:solidFill>
                <a:effectLst/>
                <a:uLnTx/>
                <a:uFillTx/>
                <a:latin typeface="Arial"/>
                <a:ea typeface="+mn-ea"/>
                <a:cs typeface="Arial"/>
              </a:rPr>
              <a:t>                                    *Spanish language available.</a:t>
            </a:r>
            <a:endParaRPr kumimoji="0" lang="en-US" sz="701"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476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DF1B8-7BF8-1356-811F-8DEAE325313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36CE853-59A2-86F6-FDC8-BE12BC5857EF}"/>
              </a:ext>
            </a:extLst>
          </p:cNvPr>
          <p:cNvSpPr txBox="1">
            <a:spLocks/>
          </p:cNvSpPr>
          <p:nvPr/>
        </p:nvSpPr>
        <p:spPr>
          <a:xfrm>
            <a:off x="1005848" y="1528869"/>
            <a:ext cx="4831997" cy="682386"/>
          </a:xfrm>
          <a:prstGeom prst="rect">
            <a:avLst/>
          </a:prstGeom>
        </p:spPr>
        <p:txBody>
          <a:bodyPr vert="horz" lIns="80826" tIns="40413" rIns="80826" bIns="40413" rtlCol="0" anchor="ctr">
            <a:noAutofit/>
          </a:bodyPr>
          <a:lstStyle/>
          <a:p>
            <a:pPr marL="0" marR="0" lvl="0" indent="0" algn="l" defTabSz="404121" rtl="0" eaLnBrk="1" fontAlgn="auto" latinLnBrk="0" hangingPunct="1">
              <a:lnSpc>
                <a:spcPts val="3412"/>
              </a:lnSpc>
              <a:spcBef>
                <a:spcPct val="0"/>
              </a:spcBef>
              <a:spcAft>
                <a:spcPts val="0"/>
              </a:spcAft>
              <a:buClrTx/>
              <a:buSzTx/>
              <a:buFontTx/>
              <a:buNone/>
              <a:tabLst/>
              <a:defRPr/>
            </a:pPr>
            <a:endParaRPr kumimoji="0" lang="en-US" sz="3359" b="1" i="0" u="none" strike="noStrike" kern="1200" cap="none" spc="-88" normalizeH="0" baseline="0" noProof="0">
              <a:ln>
                <a:noFill/>
              </a:ln>
              <a:solidFill>
                <a:srgbClr val="ED1B24"/>
              </a:solidFill>
              <a:effectLst/>
              <a:uLnTx/>
              <a:uFillTx/>
              <a:latin typeface="Arial" pitchFamily="34" charset="0"/>
              <a:ea typeface="+mn-ea"/>
              <a:cs typeface="Arial" pitchFamily="34" charset="0"/>
            </a:endParaRPr>
          </a:p>
        </p:txBody>
      </p:sp>
      <p:sp>
        <p:nvSpPr>
          <p:cNvPr id="4" name="Title 3">
            <a:extLst>
              <a:ext uri="{FF2B5EF4-FFF2-40B4-BE49-F238E27FC236}">
                <a16:creationId xmlns:a16="http://schemas.microsoft.com/office/drawing/2014/main" id="{903FCBE3-A86E-4BBD-6338-C05440B65392}"/>
              </a:ext>
            </a:extLst>
          </p:cNvPr>
          <p:cNvSpPr>
            <a:spLocks noGrp="1"/>
          </p:cNvSpPr>
          <p:nvPr>
            <p:ph type="title"/>
          </p:nvPr>
        </p:nvSpPr>
        <p:spPr>
          <a:xfrm>
            <a:off x="268225" y="613986"/>
            <a:ext cx="8021573" cy="395599"/>
          </a:xfrm>
        </p:spPr>
        <p:txBody>
          <a:bodyPr/>
          <a:lstStyle/>
          <a:p>
            <a:r>
              <a:rPr lang="en-US" sz="2300" dirty="0"/>
              <a:t>Mission Employee Engagement Offerings</a:t>
            </a:r>
            <a:r>
              <a:rPr lang="en-US" sz="2300" i="1" dirty="0"/>
              <a:t> </a:t>
            </a:r>
          </a:p>
        </p:txBody>
      </p:sp>
      <p:graphicFrame>
        <p:nvGraphicFramePr>
          <p:cNvPr id="3" name="Table 2">
            <a:extLst>
              <a:ext uri="{FF2B5EF4-FFF2-40B4-BE49-F238E27FC236}">
                <a16:creationId xmlns:a16="http://schemas.microsoft.com/office/drawing/2014/main" id="{AD152654-DBA3-5083-9700-2BA865D45E51}"/>
              </a:ext>
            </a:extLst>
          </p:cNvPr>
          <p:cNvGraphicFramePr>
            <a:graphicFrameLocks noGrp="1"/>
          </p:cNvGraphicFramePr>
          <p:nvPr>
            <p:extLst>
              <p:ext uri="{D42A27DB-BD31-4B8C-83A1-F6EECF244321}">
                <p14:modId xmlns:p14="http://schemas.microsoft.com/office/powerpoint/2010/main" val="2585820495"/>
              </p:ext>
            </p:extLst>
          </p:nvPr>
        </p:nvGraphicFramePr>
        <p:xfrm>
          <a:off x="247269" y="1093100"/>
          <a:ext cx="9528239" cy="4273557"/>
        </p:xfrm>
        <a:graphic>
          <a:graphicData uri="http://schemas.openxmlformats.org/drawingml/2006/table">
            <a:tbl>
              <a:tblPr>
                <a:tableStyleId>{5C22544A-7EE6-4342-B048-85BDC9FD1C3A}</a:tableStyleId>
              </a:tblPr>
              <a:tblGrid>
                <a:gridCol w="667131">
                  <a:extLst>
                    <a:ext uri="{9D8B030D-6E8A-4147-A177-3AD203B41FA5}">
                      <a16:colId xmlns:a16="http://schemas.microsoft.com/office/drawing/2014/main" val="1465850711"/>
                    </a:ext>
                  </a:extLst>
                </a:gridCol>
                <a:gridCol w="4082143">
                  <a:extLst>
                    <a:ext uri="{9D8B030D-6E8A-4147-A177-3AD203B41FA5}">
                      <a16:colId xmlns:a16="http://schemas.microsoft.com/office/drawing/2014/main" val="4161037235"/>
                    </a:ext>
                  </a:extLst>
                </a:gridCol>
                <a:gridCol w="1828800">
                  <a:extLst>
                    <a:ext uri="{9D8B030D-6E8A-4147-A177-3AD203B41FA5}">
                      <a16:colId xmlns:a16="http://schemas.microsoft.com/office/drawing/2014/main" val="499200717"/>
                    </a:ext>
                  </a:extLst>
                </a:gridCol>
                <a:gridCol w="2950165">
                  <a:extLst>
                    <a:ext uri="{9D8B030D-6E8A-4147-A177-3AD203B41FA5}">
                      <a16:colId xmlns:a16="http://schemas.microsoft.com/office/drawing/2014/main" val="3838964147"/>
                    </a:ext>
                  </a:extLst>
                </a:gridCol>
              </a:tblGrid>
              <a:tr h="409472">
                <a:tc gridSpan="4">
                  <a:txBody>
                    <a:bodyPr/>
                    <a:lstStyle/>
                    <a:p>
                      <a:pPr marL="0" marR="0" lvl="0" indent="0" algn="ctr" rtl="0" eaLnBrk="1" fontAlgn="auto" latinLnBrk="0" hangingPunct="1">
                        <a:lnSpc>
                          <a:spcPct val="115000"/>
                        </a:lnSpc>
                        <a:spcBef>
                          <a:spcPts val="0"/>
                        </a:spcBef>
                        <a:spcAft>
                          <a:spcPts val="0"/>
                        </a:spcAft>
                        <a:buClrTx/>
                        <a:buSzTx/>
                        <a:buFontTx/>
                        <a:buNone/>
                      </a:pPr>
                      <a:r>
                        <a:rPr lang="en-US" sz="1500" b="1" u="none" dirty="0">
                          <a:ln>
                            <a:noFill/>
                          </a:ln>
                          <a:solidFill>
                            <a:schemeClr val="bg1"/>
                          </a:solidFill>
                          <a:effectLst/>
                          <a:latin typeface="Arial" panose="020B0604020202020204" pitchFamily="34" charset="0"/>
                          <a:ea typeface="Calibri"/>
                          <a:cs typeface="Arial" panose="020B0604020202020204" pitchFamily="34" charset="0"/>
                        </a:rPr>
                        <a:t>RED CROSS MISSION ENGAGEMENT </a:t>
                      </a:r>
                    </a:p>
                  </a:txBody>
                  <a:tcPr marL="60620" marR="60620" marT="0" marB="0" anchor="ctr">
                    <a:lnL w="3175" cap="flat" cmpd="sng" algn="ctr">
                      <a:solidFill>
                        <a:schemeClr val="bg1">
                          <a:lumMod val="75000"/>
                        </a:schemeClr>
                      </a:solidFill>
                      <a:prstDash val="solid"/>
                      <a:round/>
                      <a:headEnd type="none" w="med" len="med"/>
                      <a:tailEnd type="none" w="med" len="med"/>
                    </a:lnL>
                    <a:lnR w="3175">
                      <a:solidFill>
                        <a:schemeClr val="bg1">
                          <a:lumMod val="75000"/>
                        </a:schemeClr>
                      </a:solidFill>
                    </a:lnR>
                    <a:lnT w="3175"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181B"/>
                    </a:solidFill>
                  </a:tcPr>
                </a:tc>
                <a:tc hMerge="1">
                  <a:txBody>
                    <a:bodyPr/>
                    <a:lstStyle/>
                    <a:p>
                      <a:endParaRPr lang="en-US"/>
                    </a:p>
                  </a:txBody>
                  <a:tcPr/>
                </a:tc>
                <a:tc hMerge="1">
                  <a:txBody>
                    <a:bodyPr/>
                    <a:lstStyle/>
                    <a:p>
                      <a:endParaRPr lang="en-US"/>
                    </a:p>
                  </a:txBody>
                  <a:tcPr marL="73479" marR="73479"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a:solidFill>
                        <a:schemeClr val="bg1">
                          <a:lumMod val="75000"/>
                        </a:schemeClr>
                      </a:solidFill>
                    </a:lnT>
                    <a:lnB w="3175" cap="flat" cmpd="sng" algn="ctr">
                      <a:solidFill>
                        <a:schemeClr val="bg1">
                          <a:lumMod val="75000"/>
                        </a:schemeClr>
                      </a:solidFill>
                      <a:prstDash val="solid"/>
                      <a:round/>
                      <a:headEnd type="none" w="med" len="med"/>
                      <a:tailEnd type="none" w="med" len="med"/>
                    </a:lnB>
                    <a:solidFill>
                      <a:srgbClr val="E2D7AC"/>
                    </a:solidFill>
                  </a:tcPr>
                </a:tc>
                <a:tc hMerge="1">
                  <a:txBody>
                    <a:bodyPr/>
                    <a:lstStyle/>
                    <a:p>
                      <a:endParaRPr lang="en-US"/>
                    </a:p>
                  </a:txBody>
                  <a:tcPr marL="73479" marR="73479" marT="0" marB="0" anchor="ctr">
                    <a:lnL w="3175">
                      <a:solidFill>
                        <a:schemeClr val="bg1">
                          <a:lumMod val="75000"/>
                        </a:schemeClr>
                      </a:solidFill>
                    </a:lnL>
                    <a:lnR w="3175">
                      <a:solidFill>
                        <a:schemeClr val="bg1">
                          <a:lumMod val="75000"/>
                        </a:schemeClr>
                      </a:solidFill>
                    </a:lnR>
                    <a:lnT w="3175">
                      <a:solidFill>
                        <a:schemeClr val="bg1">
                          <a:lumMod val="75000"/>
                        </a:schemeClr>
                      </a:solidFill>
                    </a:lnT>
                    <a:lnB w="3175">
                      <a:solidFill>
                        <a:schemeClr val="bg1">
                          <a:lumMod val="75000"/>
                        </a:schemeClr>
                      </a:solidFill>
                    </a:lnB>
                    <a:solidFill>
                      <a:srgbClr val="E2D7AC"/>
                    </a:solidFill>
                  </a:tcPr>
                </a:tc>
                <a:extLst>
                  <a:ext uri="{0D108BD9-81ED-4DB2-BD59-A6C34878D82A}">
                    <a16:rowId xmlns:a16="http://schemas.microsoft.com/office/drawing/2014/main" val="1740928282"/>
                  </a:ext>
                </a:extLst>
              </a:tr>
              <a:tr h="320802">
                <a:tc grid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800" b="1" u="none" baseline="0" dirty="0">
                          <a:ln>
                            <a:noFill/>
                          </a:ln>
                          <a:solidFill>
                            <a:schemeClr val="bg1"/>
                          </a:solidFill>
                          <a:effectLst/>
                          <a:latin typeface="Arial" panose="020B0604020202020204" pitchFamily="34" charset="0"/>
                          <a:ea typeface="Calibri"/>
                          <a:cs typeface="Arial" panose="020B0604020202020204" pitchFamily="34" charset="0"/>
                        </a:rPr>
                        <a:t>EVENT</a:t>
                      </a:r>
                      <a:endParaRPr lang="en-US" sz="800" b="1" u="none" dirty="0">
                        <a:ln>
                          <a:noFill/>
                        </a:ln>
                        <a:solidFill>
                          <a:schemeClr val="bg1"/>
                        </a:solidFill>
                        <a:effectLst/>
                        <a:latin typeface="Arial" panose="020B0604020202020204" pitchFamily="34" charset="0"/>
                        <a:cs typeface="Arial" panose="020B0604020202020204" pitchFamily="34" charset="0"/>
                      </a:endParaRPr>
                    </a:p>
                  </a:txBody>
                  <a:tcPr marL="60620" marR="60620"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hMerge="1">
                  <a:txBody>
                    <a:bodyPr/>
                    <a:lstStyle/>
                    <a:p>
                      <a:endParaRPr/>
                    </a:p>
                  </a:txBody>
                  <a:tcPr marL="75438" marR="75438" marT="37719" marB="37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a:txBody>
                    <a:bodyPr/>
                    <a:lstStyle/>
                    <a:p>
                      <a:pPr lvl="0">
                        <a:buNone/>
                      </a:pPr>
                      <a:r>
                        <a:rPr lang="en-US" sz="800" b="1" u="none" dirty="0">
                          <a:ln>
                            <a:noFill/>
                          </a:ln>
                          <a:solidFill>
                            <a:schemeClr val="bg1"/>
                          </a:solidFill>
                          <a:effectLst/>
                          <a:latin typeface="Arial" panose="020B0604020202020204" pitchFamily="34" charset="0"/>
                          <a:cs typeface="Arial" panose="020B0604020202020204" pitchFamily="34" charset="0"/>
                        </a:rPr>
                        <a:t>IMPLEMENTATION TIMING</a:t>
                      </a:r>
                    </a:p>
                  </a:txBody>
                  <a:tcPr marL="60620" marR="606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a:txBody>
                    <a:bodyPr/>
                    <a:lstStyle/>
                    <a:p>
                      <a:pPr lvl="0">
                        <a:buNone/>
                      </a:pPr>
                      <a:r>
                        <a:rPr lang="en-US" sz="800" b="1" u="none" dirty="0">
                          <a:ln>
                            <a:noFill/>
                          </a:ln>
                          <a:solidFill>
                            <a:schemeClr val="bg1"/>
                          </a:solidFill>
                          <a:effectLst/>
                          <a:latin typeface="Arial" panose="020B0604020202020204" pitchFamily="34" charset="0"/>
                          <a:cs typeface="Arial" panose="020B0604020202020204" pitchFamily="34" charset="0"/>
                        </a:rPr>
                        <a:t>KEY INFORMATION</a:t>
                      </a:r>
                    </a:p>
                  </a:txBody>
                  <a:tcPr marL="60620" marR="60620" marT="0" marB="0" anchor="ctr">
                    <a:lnL w="12700" cap="flat" cmpd="sng" algn="ctr">
                      <a:solidFill>
                        <a:schemeClr val="bg1"/>
                      </a:solidFill>
                      <a:prstDash val="solid"/>
                      <a:round/>
                      <a:headEnd type="none" w="med" len="med"/>
                      <a:tailEnd type="none" w="med" len="med"/>
                    </a:lnL>
                    <a:lnR w="3175">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extLst>
                  <a:ext uri="{0D108BD9-81ED-4DB2-BD59-A6C34878D82A}">
                    <a16:rowId xmlns:a16="http://schemas.microsoft.com/office/drawing/2014/main" val="702627731"/>
                  </a:ext>
                </a:extLst>
              </a:tr>
              <a:tr h="762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1" u="none" dirty="0">
                        <a:solidFill>
                          <a:srgbClr val="212529"/>
                        </a:solidFill>
                        <a:effectLst/>
                        <a:latin typeface="+mn-lt"/>
                        <a:ea typeface="Calibri"/>
                        <a:cs typeface="Arial"/>
                      </a:endParaRPr>
                    </a:p>
                  </a:txBody>
                  <a:tcPr marL="135788" marR="60620" marT="60350" marB="60350" anchor="b">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502908" rtl="0" eaLnBrk="1" fontAlgn="auto" latinLnBrk="0" hangingPunct="1">
                        <a:lnSpc>
                          <a:spcPct val="100000"/>
                        </a:lnSpc>
                        <a:spcBef>
                          <a:spcPts val="0"/>
                        </a:spcBef>
                        <a:spcAft>
                          <a:spcPts val="300"/>
                        </a:spcAft>
                        <a:buClrTx/>
                        <a:buSzTx/>
                        <a:buFontTx/>
                        <a:buNone/>
                        <a:tabLst/>
                        <a:defRPr/>
                      </a:pPr>
                      <a:r>
                        <a:rPr lang="en-US" sz="900" b="1" u="none" dirty="0">
                          <a:solidFill>
                            <a:srgbClr val="212529"/>
                          </a:solidFill>
                          <a:effectLst/>
                          <a:latin typeface="Arial" panose="020B0604020202020204" pitchFamily="34" charset="0"/>
                          <a:ea typeface="Calibri"/>
                          <a:cs typeface="Arial" panose="020B0604020202020204" pitchFamily="34" charset="0"/>
                        </a:rPr>
                        <a:t>KIT BUILDS**  </a:t>
                      </a:r>
                      <a:r>
                        <a:rPr lang="en-US" sz="900" b="0" i="1" dirty="0">
                          <a:solidFill>
                            <a:srgbClr val="212529"/>
                          </a:solidFill>
                          <a:latin typeface="Arial" panose="020B0604020202020204" pitchFamily="34" charset="0"/>
                          <a:cs typeface="Arial" panose="020B0604020202020204" pitchFamily="34" charset="0"/>
                        </a:rPr>
                        <a:t>In Person</a:t>
                      </a:r>
                    </a:p>
                    <a:p>
                      <a:pPr lvl="0" algn="l">
                        <a:lnSpc>
                          <a:spcPct val="100000"/>
                        </a:lnSpc>
                        <a:spcAft>
                          <a:spcPts val="0"/>
                        </a:spcAft>
                      </a:pPr>
                      <a:r>
                        <a:rPr lang="en-US" sz="900" kern="1200" dirty="0">
                          <a:solidFill>
                            <a:srgbClr val="212529"/>
                          </a:solidFill>
                          <a:effectLst/>
                          <a:latin typeface="Arial" panose="020B0604020202020204" pitchFamily="34" charset="0"/>
                          <a:ea typeface="+mn-ea"/>
                          <a:cs typeface="Arial" panose="020B0604020202020204" pitchFamily="34" charset="0"/>
                        </a:rPr>
                        <a:t>During a kit build session, your employees assemble their own preparedness or first aid kits using provided materials. </a:t>
                      </a:r>
                      <a:endParaRPr lang="en-US" sz="900" b="0" i="0" u="none" strike="noStrike" kern="1200" noProof="0" dirty="0">
                        <a:solidFill>
                          <a:srgbClr val="212529"/>
                        </a:solidFill>
                        <a:effectLst/>
                        <a:latin typeface="Arial" panose="020B0604020202020204" pitchFamily="34" charset="0"/>
                        <a:cs typeface="Arial" panose="020B0604020202020204" pitchFamily="34" charset="0"/>
                      </a:endParaRPr>
                    </a:p>
                  </a:txBody>
                  <a:tcPr marR="2743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lang="en-US" sz="900" dirty="0">
                          <a:solidFill>
                            <a:srgbClr val="212529"/>
                          </a:solidFill>
                          <a:latin typeface="Arial" panose="020B0604020202020204" pitchFamily="34" charset="0"/>
                          <a:cs typeface="Arial" panose="020B0604020202020204" pitchFamily="34" charset="0"/>
                        </a:rPr>
                        <a:t>Allow at least 4 weeks </a:t>
                      </a:r>
                      <a:br>
                        <a:rPr lang="en-US" sz="900" dirty="0">
                          <a:solidFill>
                            <a:srgbClr val="212529"/>
                          </a:solidFill>
                          <a:latin typeface="Arial" panose="020B0604020202020204" pitchFamily="34" charset="0"/>
                          <a:cs typeface="Arial" panose="020B0604020202020204" pitchFamily="34" charset="0"/>
                        </a:rPr>
                      </a:br>
                      <a:r>
                        <a:rPr lang="en-US" sz="900" dirty="0">
                          <a:solidFill>
                            <a:srgbClr val="212529"/>
                          </a:solidFill>
                          <a:latin typeface="Arial" panose="020B0604020202020204" pitchFamily="34" charset="0"/>
                          <a:cs typeface="Arial" panose="020B0604020202020204" pitchFamily="34" charset="0"/>
                        </a:rPr>
                        <a:t>to submit and complete order.</a:t>
                      </a:r>
                    </a:p>
                  </a:txBody>
                  <a:tcPr marR="80826" marT="40413" marB="40413"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175895" marR="0" lvl="0" indent="-175895" algn="l" defTabSz="609585"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900" dirty="0">
                          <a:solidFill>
                            <a:srgbClr val="212529"/>
                          </a:solidFill>
                          <a:latin typeface="Arial" panose="020B0604020202020204" pitchFamily="34" charset="0"/>
                          <a:cs typeface="Arial" panose="020B0604020202020204" pitchFamily="34" charset="0"/>
                        </a:rPr>
                        <a:t>Accommodates groups of varying size.</a:t>
                      </a:r>
                    </a:p>
                    <a:p>
                      <a:pPr marL="175895" lvl="0" indent="-175895">
                        <a:lnSpc>
                          <a:spcPct val="100000"/>
                        </a:lnSpc>
                        <a:spcBef>
                          <a:spcPts val="300"/>
                        </a:spcBef>
                        <a:spcAft>
                          <a:spcPts val="0"/>
                        </a:spcAft>
                        <a:buFont typeface="Arial" panose="020B0604020202020204" pitchFamily="34" charset="0"/>
                        <a:buChar char="•"/>
                      </a:pPr>
                      <a:r>
                        <a:rPr lang="en-US" sz="900" dirty="0">
                          <a:solidFill>
                            <a:srgbClr val="212529"/>
                          </a:solidFill>
                          <a:latin typeface="Arial" panose="020B0604020202020204" pitchFamily="34" charset="0"/>
                          <a:cs typeface="Arial" panose="020B0604020202020204" pitchFamily="34" charset="0"/>
                        </a:rPr>
                        <a:t>3 types of kits are available for purchase: Service to the Armed Forces, First Aid and Emergency. </a:t>
                      </a:r>
                    </a:p>
                  </a:txBody>
                  <a:tcPr marL="80826" marR="80826" marT="40413" marB="40413" anchor="ctr">
                    <a:lnL w="3175">
                      <a:noFill/>
                    </a:lnL>
                    <a:lnR w="3175">
                      <a:noFill/>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73617005"/>
                  </a:ext>
                </a:extLst>
              </a:tr>
              <a:tr h="822189">
                <a:tc>
                  <a:txBody>
                    <a:bodyPr/>
                    <a:lstStyle/>
                    <a:p>
                      <a:pPr marL="0" marR="0" algn="l">
                        <a:lnSpc>
                          <a:spcPct val="100000"/>
                        </a:lnSpc>
                        <a:spcBef>
                          <a:spcPts val="0"/>
                        </a:spcBef>
                        <a:spcAft>
                          <a:spcPts val="0"/>
                        </a:spcAft>
                      </a:pPr>
                      <a:endParaRPr lang="en-US" sz="800" b="1" dirty="0">
                        <a:ln>
                          <a:noFill/>
                        </a:ln>
                        <a:solidFill>
                          <a:srgbClr val="212529"/>
                        </a:solidFill>
                        <a:effectLst/>
                        <a:latin typeface="+mn-lt"/>
                        <a:ea typeface="Calibri"/>
                        <a:cs typeface="Arial"/>
                      </a:endParaRPr>
                    </a:p>
                  </a:txBody>
                  <a:tcPr marL="135788" marR="60620" marT="60350" marB="60350" anchor="b">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rtl="0" eaLnBrk="1" fontAlgn="auto" latinLnBrk="0" hangingPunct="1">
                        <a:lnSpc>
                          <a:spcPct val="100000"/>
                        </a:lnSpc>
                        <a:spcBef>
                          <a:spcPts val="0"/>
                        </a:spcBef>
                        <a:spcAft>
                          <a:spcPts val="300"/>
                        </a:spcAft>
                        <a:buClrTx/>
                        <a:buSzTx/>
                        <a:buFontTx/>
                        <a:buNone/>
                      </a:pPr>
                      <a:r>
                        <a:rPr lang="en-US" sz="900" b="1" dirty="0">
                          <a:ln>
                            <a:noFill/>
                          </a:ln>
                          <a:solidFill>
                            <a:srgbClr val="212529"/>
                          </a:solidFill>
                          <a:effectLst/>
                          <a:latin typeface="Arial" panose="020B0604020202020204" pitchFamily="34" charset="0"/>
                          <a:ea typeface="Calibri"/>
                          <a:cs typeface="Arial" panose="020B0604020202020204" pitchFamily="34" charset="0"/>
                        </a:rPr>
                        <a:t>MAPSWIPE  </a:t>
                      </a:r>
                      <a:r>
                        <a:rPr lang="en-US" sz="900" b="0" i="1" dirty="0">
                          <a:solidFill>
                            <a:srgbClr val="212529"/>
                          </a:solidFill>
                          <a:effectLst/>
                          <a:latin typeface="Arial" panose="020B0604020202020204" pitchFamily="34" charset="0"/>
                          <a:ea typeface="Calibri"/>
                          <a:cs typeface="Arial" panose="020B0604020202020204" pitchFamily="34" charset="0"/>
                        </a:rPr>
                        <a:t>In Person or Virtual</a:t>
                      </a:r>
                    </a:p>
                    <a:p>
                      <a:pPr marL="0" marR="0" algn="l">
                        <a:lnSpc>
                          <a:spcPct val="100000"/>
                        </a:lnSpc>
                        <a:spcBef>
                          <a:spcPts val="0"/>
                        </a:spcBef>
                        <a:spcAft>
                          <a:spcPts val="0"/>
                        </a:spcAft>
                      </a:pPr>
                      <a:r>
                        <a:rPr lang="en-US" sz="900" dirty="0">
                          <a:solidFill>
                            <a:srgbClr val="212529"/>
                          </a:solidFill>
                          <a:latin typeface="Arial" panose="020B0604020202020204" pitchFamily="34" charset="0"/>
                          <a:cs typeface="Arial" panose="020B0604020202020204" pitchFamily="34" charset="0"/>
                        </a:rPr>
                        <a:t>During MapSwipe missions, employees complete brief tasks to make mapping more efficient and improve the overall data quality in OpenStreetMap (OSM).</a:t>
                      </a:r>
                      <a:endParaRPr lang="en-US" sz="900" b="0" dirty="0">
                        <a:solidFill>
                          <a:srgbClr val="212529"/>
                        </a:solidFill>
                        <a:effectLst/>
                        <a:latin typeface="Arial" panose="020B0604020202020204" pitchFamily="34" charset="0"/>
                        <a:cs typeface="Arial" panose="020B0604020202020204" pitchFamily="34" charset="0"/>
                      </a:endParaRPr>
                    </a:p>
                  </a:txBody>
                  <a:tcPr marR="2743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900" dirty="0">
                          <a:solidFill>
                            <a:srgbClr val="212529"/>
                          </a:solidFill>
                          <a:latin typeface="Arial" panose="020B0604020202020204" pitchFamily="34" charset="0"/>
                          <a:cs typeface="Arial" panose="020B0604020202020204" pitchFamily="34" charset="0"/>
                        </a:rPr>
                        <a:t>Takes 4 to 6 weeks to implement.</a:t>
                      </a:r>
                    </a:p>
                  </a:txBody>
                  <a:tcPr marR="75438" marT="37719" marB="3771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175895" marR="0" lvl="0" indent="-175895" algn="l" defTabSz="609585"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900" dirty="0">
                          <a:solidFill>
                            <a:srgbClr val="212529"/>
                          </a:solidFill>
                          <a:latin typeface="Arial" panose="020B0604020202020204" pitchFamily="34" charset="0"/>
                          <a:cs typeface="Arial" panose="020B0604020202020204" pitchFamily="34" charset="0"/>
                        </a:rPr>
                        <a:t>Validate completed mapping in vulnerable populations. </a:t>
                      </a:r>
                    </a:p>
                    <a:p>
                      <a:pPr marL="175895" lvl="0" indent="-175895" algn="l">
                        <a:lnSpc>
                          <a:spcPct val="100000"/>
                        </a:lnSpc>
                        <a:spcBef>
                          <a:spcPts val="300"/>
                        </a:spcBef>
                        <a:spcAft>
                          <a:spcPts val="0"/>
                        </a:spcAft>
                        <a:buFont typeface="Arial" panose="020B0604020202020204" pitchFamily="34" charset="0"/>
                        <a:buChar char="•"/>
                        <a:tabLst/>
                      </a:pPr>
                      <a:r>
                        <a:rPr lang="en-US" sz="900" dirty="0">
                          <a:solidFill>
                            <a:srgbClr val="212529"/>
                          </a:solidFill>
                          <a:latin typeface="Arial" panose="020B0604020202020204" pitchFamily="34" charset="0"/>
                          <a:cs typeface="Arial" panose="020B0604020202020204" pitchFamily="34" charset="0"/>
                        </a:rPr>
                        <a:t>Requires participants to download app.</a:t>
                      </a:r>
                    </a:p>
                    <a:p>
                      <a:pPr marL="175895" lvl="0" indent="-175895" algn="l">
                        <a:lnSpc>
                          <a:spcPct val="100000"/>
                        </a:lnSpc>
                        <a:spcBef>
                          <a:spcPts val="300"/>
                        </a:spcBef>
                        <a:spcAft>
                          <a:spcPts val="0"/>
                        </a:spcAft>
                        <a:buFont typeface="Arial" panose="020B0604020202020204" pitchFamily="34" charset="0"/>
                        <a:buChar char="•"/>
                        <a:tabLst/>
                      </a:pPr>
                      <a:r>
                        <a:rPr lang="en-US" sz="900" dirty="0">
                          <a:solidFill>
                            <a:srgbClr val="212529"/>
                          </a:solidFill>
                          <a:latin typeface="Arial" panose="020B0604020202020204" pitchFamily="34" charset="0"/>
                          <a:cs typeface="Arial" panose="020B0604020202020204" pitchFamily="34" charset="0"/>
                        </a:rPr>
                        <a:t>Easy to navigate and begin.</a:t>
                      </a:r>
                    </a:p>
                  </a:txBody>
                  <a:tcPr marL="75438" marR="75438" marT="37719" marB="37719" anchor="ctr">
                    <a:lnL w="3175">
                      <a:noFill/>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79605967"/>
                  </a:ext>
                </a:extLst>
              </a:tr>
              <a:tr h="1061476">
                <a:tc>
                  <a:txBody>
                    <a:bodyPr/>
                    <a:lstStyle/>
                    <a:p>
                      <a:pPr marL="0" marR="0" algn="l">
                        <a:lnSpc>
                          <a:spcPct val="100000"/>
                        </a:lnSpc>
                        <a:spcBef>
                          <a:spcPts val="0"/>
                        </a:spcBef>
                        <a:spcAft>
                          <a:spcPts val="0"/>
                        </a:spcAft>
                      </a:pPr>
                      <a:endParaRPr lang="en-US" sz="800" b="1" dirty="0">
                        <a:ln>
                          <a:noFill/>
                        </a:ln>
                        <a:solidFill>
                          <a:srgbClr val="212529"/>
                        </a:solidFill>
                        <a:effectLst/>
                        <a:latin typeface="+mn-lt"/>
                        <a:ea typeface="Calibri"/>
                        <a:cs typeface="Arial"/>
                      </a:endParaRPr>
                    </a:p>
                  </a:txBody>
                  <a:tcPr marL="135788" marR="60620" marT="60350" marB="60350" anchor="b">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900" b="1" dirty="0">
                          <a:ln>
                            <a:noFill/>
                          </a:ln>
                          <a:solidFill>
                            <a:srgbClr val="212529"/>
                          </a:solidFill>
                          <a:effectLst/>
                          <a:latin typeface="Arial" panose="020B0604020202020204" pitchFamily="34" charset="0"/>
                          <a:ea typeface="Calibri"/>
                          <a:cs typeface="Arial" panose="020B0604020202020204" pitchFamily="34" charset="0"/>
                        </a:rPr>
                        <a:t>SERVICE TO THE ARMED FORCES  </a:t>
                      </a:r>
                      <a:r>
                        <a:rPr lang="en-US" sz="900" b="0" i="1" strike="noStrike" dirty="0">
                          <a:solidFill>
                            <a:srgbClr val="212529"/>
                          </a:solidFill>
                          <a:effectLst/>
                          <a:latin typeface="Arial" panose="020B0604020202020204" pitchFamily="34" charset="0"/>
                          <a:ea typeface="Calibri"/>
                          <a:cs typeface="Arial" panose="020B0604020202020204" pitchFamily="34" charset="0"/>
                        </a:rPr>
                        <a:t>In Person or Virtual</a:t>
                      </a:r>
                      <a:r>
                        <a:rPr lang="en-US" sz="900" b="0" i="0" strike="noStrike" dirty="0">
                          <a:solidFill>
                            <a:srgbClr val="212529"/>
                          </a:solidFill>
                          <a:effectLst/>
                          <a:latin typeface="Arial" panose="020B0604020202020204" pitchFamily="34" charset="0"/>
                          <a:ea typeface="Calibri"/>
                          <a:cs typeface="Arial" panose="020B0604020202020204" pitchFamily="34" charset="0"/>
                        </a:rPr>
                        <a:t> </a:t>
                      </a:r>
                    </a:p>
                    <a:p>
                      <a:pPr marL="0" marR="0" algn="l">
                        <a:lnSpc>
                          <a:spcPct val="100000"/>
                        </a:lnSpc>
                        <a:spcBef>
                          <a:spcPts val="0"/>
                        </a:spcBef>
                        <a:spcAft>
                          <a:spcPts val="0"/>
                        </a:spcAft>
                      </a:pPr>
                      <a:r>
                        <a:rPr lang="en-US" sz="900" dirty="0">
                          <a:solidFill>
                            <a:srgbClr val="212529"/>
                          </a:solidFill>
                          <a:latin typeface="Arial" panose="020B0604020202020204" pitchFamily="34" charset="0"/>
                          <a:cs typeface="Arial" panose="020B0604020202020204" pitchFamily="34" charset="0"/>
                        </a:rPr>
                        <a:t>Engage employees in the Service to Armed Forces mission through educational sessions, behavioral health workshops, kit builds and volunteerism.</a:t>
                      </a:r>
                      <a:endParaRPr lang="en-US" sz="900" b="0" dirty="0">
                        <a:solidFill>
                          <a:srgbClr val="212529"/>
                        </a:solidFill>
                        <a:effectLst/>
                        <a:latin typeface="Arial" panose="020B0604020202020204" pitchFamily="34" charset="0"/>
                        <a:cs typeface="Arial" panose="020B0604020202020204" pitchFamily="34" charset="0"/>
                      </a:endParaRPr>
                    </a:p>
                  </a:txBody>
                  <a:tcPr marR="2743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6 weeks to implement.</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endParaRPr>
                    </a:p>
                  </a:txBody>
                  <a:tcPr marR="60620" marT="60350" marB="60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rPr>
                        <a:t>Align your engagement with education and information through lunch and learns and behavioral health sessions.</a:t>
                      </a: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rPr>
                        <a:t>Kit builds accommodate a varying group size. </a:t>
                      </a: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rPr>
                        <a:t>Regional event and tour opportunities based on chapter need. </a:t>
                      </a:r>
                    </a:p>
                  </a:txBody>
                  <a:tcPr marL="60620" marR="60620" marT="60350" marB="60350" anchor="ctr">
                    <a:lnL w="3175" cap="flat" cmpd="sng" algn="ctr">
                      <a:noFill/>
                      <a:prstDash val="solid"/>
                      <a:round/>
                      <a:headEnd type="none" w="med" len="med"/>
                      <a:tailEnd type="none" w="med" len="med"/>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948129343"/>
                  </a:ext>
                </a:extLst>
              </a:tr>
              <a:tr h="896762">
                <a:tc>
                  <a:txBody>
                    <a:bodyPr/>
                    <a:lstStyle/>
                    <a:p>
                      <a:pPr marL="0" marR="0" lvl="0" indent="0" algn="l" defTabSz="502908" rtl="0" eaLnBrk="1" fontAlgn="auto" latinLnBrk="0" hangingPunct="1">
                        <a:lnSpc>
                          <a:spcPct val="100000"/>
                        </a:lnSpc>
                        <a:spcBef>
                          <a:spcPts val="0"/>
                        </a:spcBef>
                        <a:spcAft>
                          <a:spcPts val="0"/>
                        </a:spcAft>
                        <a:buClrTx/>
                        <a:buSzTx/>
                        <a:buFontTx/>
                        <a:buNone/>
                        <a:tabLst/>
                        <a:defRPr/>
                      </a:pPr>
                      <a:endParaRPr lang="en-US" sz="800" b="1" u="none" dirty="0">
                        <a:ln>
                          <a:noFill/>
                        </a:ln>
                        <a:solidFill>
                          <a:srgbClr val="212529"/>
                        </a:solidFill>
                        <a:effectLst/>
                        <a:latin typeface="+mn-lt"/>
                        <a:cs typeface="Arial"/>
                      </a:endParaRPr>
                    </a:p>
                  </a:txBody>
                  <a:tcPr marL="136058" marR="60620" marT="60350" marB="60350"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900" b="1" u="none" dirty="0">
                          <a:ln>
                            <a:noFill/>
                          </a:ln>
                          <a:solidFill>
                            <a:srgbClr val="212529"/>
                          </a:solidFill>
                          <a:effectLst/>
                          <a:latin typeface="Arial" panose="020B0604020202020204" pitchFamily="34" charset="0"/>
                          <a:cs typeface="Arial" panose="020B0604020202020204" pitchFamily="34" charset="0"/>
                        </a:rPr>
                        <a:t>BLOOD SERVICES</a:t>
                      </a:r>
                      <a:r>
                        <a:rPr lang="en-US" sz="900" b="1" i="0" u="none" strike="noStrike" dirty="0">
                          <a:ln>
                            <a:noFill/>
                          </a:ln>
                          <a:solidFill>
                            <a:srgbClr val="212529"/>
                          </a:solidFill>
                          <a:effectLst/>
                          <a:latin typeface="Arial" panose="020B0604020202020204" pitchFamily="34" charset="0"/>
                          <a:cs typeface="Arial" panose="020B0604020202020204" pitchFamily="34" charset="0"/>
                        </a:rPr>
                        <a:t> </a:t>
                      </a:r>
                      <a:r>
                        <a:rPr lang="en-US" sz="900" b="1" i="1" u="none" strike="noStrike" dirty="0">
                          <a:ln>
                            <a:noFill/>
                          </a:ln>
                          <a:solidFill>
                            <a:srgbClr val="212529"/>
                          </a:solidFill>
                          <a:effectLst/>
                          <a:latin typeface="Arial" panose="020B0604020202020204" pitchFamily="34" charset="0"/>
                          <a:cs typeface="Arial" panose="020B0604020202020204" pitchFamily="34" charset="0"/>
                        </a:rPr>
                        <a:t> </a:t>
                      </a:r>
                      <a:r>
                        <a:rPr lang="en-US" sz="900" b="0" i="1" strike="noStrike" dirty="0">
                          <a:solidFill>
                            <a:srgbClr val="212529"/>
                          </a:solidFill>
                          <a:effectLst/>
                          <a:latin typeface="Arial" panose="020B0604020202020204" pitchFamily="34" charset="0"/>
                          <a:ea typeface="Calibri"/>
                          <a:cs typeface="Arial" panose="020B0604020202020204" pitchFamily="34" charset="0"/>
                        </a:rPr>
                        <a:t>In Person or Virtual </a:t>
                      </a:r>
                    </a:p>
                    <a:p>
                      <a:pPr marL="0" marR="0" algn="l">
                        <a:lnSpc>
                          <a:spcPct val="100000"/>
                        </a:lnSpc>
                        <a:spcBef>
                          <a:spcPts val="0"/>
                        </a:spcBef>
                        <a:spcAft>
                          <a:spcPts val="0"/>
                        </a:spcAft>
                      </a:pPr>
                      <a:r>
                        <a:rPr lang="en-US" sz="900" dirty="0">
                          <a:solidFill>
                            <a:srgbClr val="212529"/>
                          </a:solidFill>
                          <a:latin typeface="Arial" panose="020B0604020202020204" pitchFamily="34" charset="0"/>
                          <a:cs typeface="Arial" panose="020B0604020202020204" pitchFamily="34" charset="0"/>
                        </a:rPr>
                        <a:t>Engage employees in lifesaving Red Cross Blood Services through i</a:t>
                      </a:r>
                      <a:r>
                        <a:rPr lang="en-US" sz="900" dirty="0">
                          <a:solidFill>
                            <a:srgbClr val="212529"/>
                          </a:solidFill>
                          <a:effectLst/>
                          <a:latin typeface="Arial" panose="020B0604020202020204" pitchFamily="34" charset="0"/>
                          <a:cs typeface="Arial" panose="020B0604020202020204" pitchFamily="34" charset="0"/>
                        </a:rPr>
                        <a:t>n-person or virtual blood drives, lunch and learn educational sessions and </a:t>
                      </a:r>
                      <a:r>
                        <a:rPr lang="en-US" sz="900" dirty="0">
                          <a:solidFill>
                            <a:srgbClr val="212529"/>
                          </a:solidFill>
                          <a:latin typeface="Arial" panose="020B0604020202020204" pitchFamily="34" charset="0"/>
                          <a:cs typeface="Arial" panose="020B0604020202020204" pitchFamily="34" charset="0"/>
                        </a:rPr>
                        <a:t>volunteerism.</a:t>
                      </a:r>
                      <a:endParaRPr lang="en-US" sz="900" b="0" dirty="0">
                        <a:solidFill>
                          <a:srgbClr val="212529"/>
                        </a:solidFill>
                        <a:effectLst/>
                        <a:latin typeface="Arial" panose="020B0604020202020204" pitchFamily="34" charset="0"/>
                        <a:cs typeface="Arial" panose="020B0604020202020204" pitchFamily="34" charset="0"/>
                      </a:endParaRPr>
                    </a:p>
                  </a:txBody>
                  <a:tcPr marR="2743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lang="en-US" sz="900" b="0" dirty="0">
                          <a:solidFill>
                            <a:srgbClr val="212529"/>
                          </a:solidFill>
                          <a:latin typeface="Arial" panose="020B0604020202020204" pitchFamily="34" charset="0"/>
                          <a:cs typeface="Arial" panose="020B0604020202020204" pitchFamily="34" charset="0"/>
                        </a:rPr>
                        <a:t>Up to 3 months, depending </a:t>
                      </a:r>
                      <a:br>
                        <a:rPr lang="en-US" sz="900" b="0" dirty="0">
                          <a:solidFill>
                            <a:srgbClr val="212529"/>
                          </a:solidFill>
                          <a:latin typeface="Arial" panose="020B0604020202020204" pitchFamily="34" charset="0"/>
                          <a:cs typeface="Arial" panose="020B0604020202020204" pitchFamily="34" charset="0"/>
                        </a:rPr>
                      </a:br>
                      <a:r>
                        <a:rPr lang="en-US" sz="900" b="0" dirty="0">
                          <a:solidFill>
                            <a:srgbClr val="212529"/>
                          </a:solidFill>
                          <a:latin typeface="Arial" panose="020B0604020202020204" pitchFamily="34" charset="0"/>
                          <a:cs typeface="Arial" panose="020B0604020202020204" pitchFamily="34" charset="0"/>
                        </a:rPr>
                        <a:t>upon the opportunity. </a:t>
                      </a:r>
                      <a:endParaRPr lang="en-US" sz="900" b="0" u="none" strike="noStrike" noProof="0" dirty="0">
                        <a:solidFill>
                          <a:srgbClr val="212529"/>
                        </a:solidFill>
                        <a:latin typeface="Arial" panose="020B0604020202020204" pitchFamily="34" charset="0"/>
                        <a:cs typeface="Arial" panose="020B0604020202020204" pitchFamily="34" charset="0"/>
                      </a:endParaRPr>
                    </a:p>
                  </a:txBody>
                  <a:tcPr marR="60620" marT="60350" marB="60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endParaRP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212529"/>
                          </a:solidFill>
                          <a:effectLst/>
                          <a:uLnTx/>
                          <a:uFillTx/>
                          <a:latin typeface="Arial" panose="020B0604020202020204" pitchFamily="34" charset="0"/>
                          <a:ea typeface="Calibri"/>
                          <a:cs typeface="Arial" panose="020B0604020202020204" pitchFamily="34" charset="0"/>
                        </a:rPr>
                        <a:t>Align your engagement with in-person or virtual blood drives, education through lunch and learns, and volunteering.</a:t>
                      </a:r>
                    </a:p>
                  </a:txBody>
                  <a:tcPr marL="60620" marR="60620" marT="60350" marB="60350">
                    <a:lnL w="3175" cap="flat" cmpd="sng" algn="ctr">
                      <a:noFill/>
                      <a:prstDash val="solid"/>
                      <a:round/>
                      <a:headEnd type="none" w="med" len="med"/>
                      <a:tailEnd type="none" w="med" len="med"/>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784357767"/>
                  </a:ext>
                </a:extLst>
              </a:tr>
            </a:tbl>
          </a:graphicData>
        </a:graphic>
      </p:graphicFrame>
      <p:sp>
        <p:nvSpPr>
          <p:cNvPr id="5" name="Rectangle 4">
            <a:extLst>
              <a:ext uri="{FF2B5EF4-FFF2-40B4-BE49-F238E27FC236}">
                <a16:creationId xmlns:a16="http://schemas.microsoft.com/office/drawing/2014/main" id="{618E96D1-E4F1-61AD-B0AB-B5C05F6CD07E}"/>
              </a:ext>
            </a:extLst>
          </p:cNvPr>
          <p:cNvSpPr/>
          <p:nvPr/>
        </p:nvSpPr>
        <p:spPr>
          <a:xfrm>
            <a:off x="3685133" y="5464643"/>
            <a:ext cx="6053261" cy="184025"/>
          </a:xfrm>
          <a:prstGeom prst="rect">
            <a:avLst/>
          </a:prstGeom>
          <a:solidFill>
            <a:schemeClr val="bg1"/>
          </a:solidFill>
        </p:spPr>
        <p:txBody>
          <a:bodyPr wrap="square" lIns="75438" tIns="37719" rIns="75438" bIns="37719" anchor="t">
            <a:spAutoFit/>
          </a:bodyPr>
          <a:lstStyle/>
          <a:p>
            <a:pPr marL="0" marR="0" lvl="0" indent="0" algn="r" defTabSz="404121" rtl="0" eaLnBrk="1" fontAlgn="auto" latinLnBrk="0" hangingPunct="1">
              <a:lnSpc>
                <a:spcPct val="100000"/>
              </a:lnSpc>
              <a:spcBef>
                <a:spcPts val="0"/>
              </a:spcBef>
              <a:spcAft>
                <a:spcPts val="0"/>
              </a:spcAft>
              <a:buClrTx/>
              <a:buSzTx/>
              <a:buFontTx/>
              <a:buNone/>
              <a:tabLst/>
              <a:defRPr/>
            </a:pPr>
            <a:r>
              <a:rPr kumimoji="0" lang="en-US" sz="701" b="0" i="0" u="none" strike="noStrike" kern="1200" cap="none" spc="0" normalizeH="0" baseline="0" noProof="0" dirty="0">
                <a:ln>
                  <a:noFill/>
                </a:ln>
                <a:solidFill>
                  <a:srgbClr val="6D6E70"/>
                </a:solidFill>
                <a:effectLst/>
                <a:uLnTx/>
                <a:uFillTx/>
                <a:latin typeface="Arial"/>
                <a:ea typeface="+mn-ea"/>
                <a:cs typeface="Arial"/>
              </a:rPr>
              <a:t>*Spanish language available.		** Cost associated with purchase of kit build materials through our vendor.</a:t>
            </a:r>
          </a:p>
        </p:txBody>
      </p:sp>
      <p:pic>
        <p:nvPicPr>
          <p:cNvPr id="9" name="Picture 8">
            <a:extLst>
              <a:ext uri="{FF2B5EF4-FFF2-40B4-BE49-F238E27FC236}">
                <a16:creationId xmlns:a16="http://schemas.microsoft.com/office/drawing/2014/main" id="{5CB41647-3E47-8426-50D5-B5E9F36AD179}"/>
              </a:ext>
            </a:extLst>
          </p:cNvPr>
          <p:cNvPicPr>
            <a:picLocks noChangeAspect="1"/>
          </p:cNvPicPr>
          <p:nvPr/>
        </p:nvPicPr>
        <p:blipFill>
          <a:blip r:embed="rId3"/>
          <a:stretch>
            <a:fillRect/>
          </a:stretch>
        </p:blipFill>
        <p:spPr>
          <a:xfrm>
            <a:off x="8188868" y="500874"/>
            <a:ext cx="1281562" cy="590072"/>
          </a:xfrm>
          <a:prstGeom prst="rect">
            <a:avLst/>
          </a:prstGeom>
        </p:spPr>
      </p:pic>
      <p:pic>
        <p:nvPicPr>
          <p:cNvPr id="10" name="Graphic 9">
            <a:extLst>
              <a:ext uri="{FF2B5EF4-FFF2-40B4-BE49-F238E27FC236}">
                <a16:creationId xmlns:a16="http://schemas.microsoft.com/office/drawing/2014/main" id="{C0E6BF1F-02C0-DBD7-4689-4524BBCCFE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1162" y="1949636"/>
            <a:ext cx="445804" cy="445804"/>
          </a:xfrm>
          <a:prstGeom prst="rect">
            <a:avLst/>
          </a:prstGeom>
        </p:spPr>
      </p:pic>
      <p:pic>
        <p:nvPicPr>
          <p:cNvPr id="12" name="Graphic 11">
            <a:extLst>
              <a:ext uri="{FF2B5EF4-FFF2-40B4-BE49-F238E27FC236}">
                <a16:creationId xmlns:a16="http://schemas.microsoft.com/office/drawing/2014/main" id="{D288FC9B-D226-D94C-921B-EDC690528EBD}"/>
              </a:ext>
            </a:extLst>
          </p:cNvPr>
          <p:cNvPicPr>
            <a:picLocks noChangeAspect="1"/>
          </p:cNvPicPr>
          <p:nvPr/>
        </p:nvPicPr>
        <p:blipFill>
          <a:blip>
            <a:extLst>
              <a:ext uri="{96DAC541-7B7A-43D3-8B79-37D633B846F1}">
                <asvg:svgBlip xmlns:asvg="http://schemas.microsoft.com/office/drawing/2016/SVG/main" r:embed="rId5"/>
              </a:ext>
            </a:extLst>
          </a:blip>
          <a:srcRect l="23676" t="27312" r="31033" b="14807"/>
          <a:stretch>
            <a:fillRect/>
          </a:stretch>
        </p:blipFill>
        <p:spPr>
          <a:xfrm>
            <a:off x="429597" y="2752610"/>
            <a:ext cx="257592" cy="426018"/>
          </a:xfrm>
          <a:prstGeom prst="rect">
            <a:avLst/>
          </a:prstGeom>
        </p:spPr>
      </p:pic>
      <p:pic>
        <p:nvPicPr>
          <p:cNvPr id="15" name="Graphic 14">
            <a:extLst>
              <a:ext uri="{FF2B5EF4-FFF2-40B4-BE49-F238E27FC236}">
                <a16:creationId xmlns:a16="http://schemas.microsoft.com/office/drawing/2014/main" id="{C187B579-5D26-4709-8A71-6F03A0555AB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5139" y="3646926"/>
            <a:ext cx="334313" cy="476142"/>
          </a:xfrm>
          <a:prstGeom prst="rect">
            <a:avLst/>
          </a:prstGeom>
        </p:spPr>
      </p:pic>
      <p:pic>
        <p:nvPicPr>
          <p:cNvPr id="17" name="Graphic 16">
            <a:extLst>
              <a:ext uri="{FF2B5EF4-FFF2-40B4-BE49-F238E27FC236}">
                <a16:creationId xmlns:a16="http://schemas.microsoft.com/office/drawing/2014/main" id="{56D7FA81-2EE2-6365-D1CA-8747A9D7546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6353" y="4664118"/>
            <a:ext cx="476142" cy="476142"/>
          </a:xfrm>
          <a:prstGeom prst="rect">
            <a:avLst/>
          </a:prstGeom>
        </p:spPr>
      </p:pic>
      <p:sp>
        <p:nvSpPr>
          <p:cNvPr id="18" name="Slide Number Placeholder 8">
            <a:extLst>
              <a:ext uri="{FF2B5EF4-FFF2-40B4-BE49-F238E27FC236}">
                <a16:creationId xmlns:a16="http://schemas.microsoft.com/office/drawing/2014/main" id="{B51901E9-C371-5AA2-60BC-56B9D1DC7FEF}"/>
              </a:ext>
            </a:extLst>
          </p:cNvPr>
          <p:cNvSpPr txBox="1">
            <a:spLocks/>
          </p:cNvSpPr>
          <p:nvPr/>
        </p:nvSpPr>
        <p:spPr>
          <a:xfrm>
            <a:off x="386859" y="5930681"/>
            <a:ext cx="324967" cy="34177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770" kern="1200">
                <a:solidFill>
                  <a:srgbClr val="C0C0C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89E34D-23B5-43EE-A4BB-847A2D4274D1}" type="slidenum">
              <a:rPr kumimoji="0" lang="en-US" sz="770" b="0" i="0" u="none" strike="noStrike" kern="1200" cap="none" spc="0" normalizeH="0" baseline="0" noProof="0" smtClean="0">
                <a:ln>
                  <a:noFill/>
                </a:ln>
                <a:solidFill>
                  <a:srgbClr val="C0C0C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770" b="0" i="0" u="none" strike="noStrike" kern="1200" cap="none" spc="0" normalizeH="0" baseline="0" noProof="0" dirty="0">
              <a:ln>
                <a:noFill/>
              </a:ln>
              <a:solidFill>
                <a:srgbClr val="C0C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1836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47C62-2F5D-9820-4283-DE8B90922061}"/>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5EEF63C-6DD4-D6F9-D91D-C54DDEAE004B}"/>
              </a:ext>
            </a:extLst>
          </p:cNvPr>
          <p:cNvGraphicFramePr>
            <a:graphicFrameLocks noGrp="1"/>
          </p:cNvGraphicFramePr>
          <p:nvPr>
            <p:extLst>
              <p:ext uri="{D42A27DB-BD31-4B8C-83A1-F6EECF244321}">
                <p14:modId xmlns:p14="http://schemas.microsoft.com/office/powerpoint/2010/main" val="2711500042"/>
              </p:ext>
            </p:extLst>
          </p:nvPr>
        </p:nvGraphicFramePr>
        <p:xfrm>
          <a:off x="247734" y="1090098"/>
          <a:ext cx="9395887" cy="3863002"/>
        </p:xfrm>
        <a:graphic>
          <a:graphicData uri="http://schemas.openxmlformats.org/drawingml/2006/table">
            <a:tbl>
              <a:tblPr>
                <a:tableStyleId>{5C22544A-7EE6-4342-B048-85BDC9FD1C3A}</a:tableStyleId>
              </a:tblPr>
              <a:tblGrid>
                <a:gridCol w="732654">
                  <a:extLst>
                    <a:ext uri="{9D8B030D-6E8A-4147-A177-3AD203B41FA5}">
                      <a16:colId xmlns:a16="http://schemas.microsoft.com/office/drawing/2014/main" val="1465850711"/>
                    </a:ext>
                  </a:extLst>
                </a:gridCol>
                <a:gridCol w="4279769">
                  <a:extLst>
                    <a:ext uri="{9D8B030D-6E8A-4147-A177-3AD203B41FA5}">
                      <a16:colId xmlns:a16="http://schemas.microsoft.com/office/drawing/2014/main" val="4161037235"/>
                    </a:ext>
                  </a:extLst>
                </a:gridCol>
                <a:gridCol w="1508288">
                  <a:extLst>
                    <a:ext uri="{9D8B030D-6E8A-4147-A177-3AD203B41FA5}">
                      <a16:colId xmlns:a16="http://schemas.microsoft.com/office/drawing/2014/main" val="499200717"/>
                    </a:ext>
                  </a:extLst>
                </a:gridCol>
                <a:gridCol w="2875176">
                  <a:extLst>
                    <a:ext uri="{9D8B030D-6E8A-4147-A177-3AD203B41FA5}">
                      <a16:colId xmlns:a16="http://schemas.microsoft.com/office/drawing/2014/main" val="3838964147"/>
                    </a:ext>
                  </a:extLst>
                </a:gridCol>
              </a:tblGrid>
              <a:tr h="380351">
                <a:tc gridSpan="4">
                  <a:txBody>
                    <a:bodyPr/>
                    <a:lstStyle/>
                    <a:p>
                      <a:pPr marL="0" marR="0" lvl="0" indent="0" algn="ctr" rtl="0" eaLnBrk="1" fontAlgn="auto" latinLnBrk="0" hangingPunct="1">
                        <a:lnSpc>
                          <a:spcPct val="115000"/>
                        </a:lnSpc>
                        <a:spcBef>
                          <a:spcPts val="0"/>
                        </a:spcBef>
                        <a:spcAft>
                          <a:spcPts val="0"/>
                        </a:spcAft>
                        <a:buClrTx/>
                        <a:buSzTx/>
                        <a:buFontTx/>
                        <a:buNone/>
                      </a:pPr>
                      <a:r>
                        <a:rPr lang="en-US" sz="1500" b="1" u="none" dirty="0">
                          <a:ln>
                            <a:noFill/>
                          </a:ln>
                          <a:solidFill>
                            <a:schemeClr val="bg1"/>
                          </a:solidFill>
                          <a:effectLst/>
                          <a:latin typeface="Arial" panose="020B0604020202020204" pitchFamily="34" charset="0"/>
                          <a:ea typeface="Calibri"/>
                          <a:cs typeface="Arial" panose="020B0604020202020204" pitchFamily="34" charset="0"/>
                        </a:rPr>
                        <a:t>RED CROSS HEALTH AND SAFETY EDUCATION</a:t>
                      </a:r>
                    </a:p>
                  </a:txBody>
                  <a:tcPr marL="60620" marR="60620" marT="0" marB="0" anchor="ctr">
                    <a:lnL w="3175" cap="flat" cmpd="sng" algn="ctr">
                      <a:solidFill>
                        <a:schemeClr val="bg1">
                          <a:lumMod val="75000"/>
                        </a:schemeClr>
                      </a:solidFill>
                      <a:prstDash val="solid"/>
                      <a:round/>
                      <a:headEnd type="none" w="med" len="med"/>
                      <a:tailEnd type="none" w="med" len="med"/>
                    </a:lnL>
                    <a:lnR w="3175">
                      <a:noFill/>
                    </a:lnR>
                    <a:lnT w="3175"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hMerge="1">
                  <a:txBody>
                    <a:bodyPr/>
                    <a:lstStyle/>
                    <a:p>
                      <a:endParaRPr lang="en-US"/>
                    </a:p>
                  </a:txBody>
                  <a:tcPr/>
                </a:tc>
                <a:tc hMerge="1">
                  <a:txBody>
                    <a:bodyPr/>
                    <a:lstStyle/>
                    <a:p>
                      <a:endParaRPr lang="en-US"/>
                    </a:p>
                  </a:txBody>
                  <a:tcPr marL="73479" marR="73479" marT="0" marB="0" anchor="ctr">
                    <a:lnL w="3175">
                      <a:noFill/>
                    </a:lnL>
                    <a:lnR w="3175" cap="flat" cmpd="sng" algn="ctr">
                      <a:solidFill>
                        <a:schemeClr val="bg1">
                          <a:lumMod val="75000"/>
                        </a:schemeClr>
                      </a:solidFill>
                      <a:prstDash val="solid"/>
                      <a:round/>
                      <a:headEnd type="none" w="med" len="med"/>
                      <a:tailEnd type="none" w="med" len="med"/>
                    </a:lnR>
                    <a:lnT w="3175">
                      <a:solidFill>
                        <a:schemeClr val="bg1">
                          <a:lumMod val="75000"/>
                        </a:schemeClr>
                      </a:solidFill>
                    </a:lnT>
                    <a:lnB w="3175" cap="flat" cmpd="sng" algn="ctr">
                      <a:solidFill>
                        <a:schemeClr val="bg1">
                          <a:lumMod val="75000"/>
                        </a:schemeClr>
                      </a:solidFill>
                      <a:prstDash val="solid"/>
                      <a:round/>
                      <a:headEnd type="none" w="med" len="med"/>
                      <a:tailEnd type="none" w="med" len="med"/>
                    </a:lnB>
                    <a:solidFill>
                      <a:srgbClr val="E2D7AC"/>
                    </a:solidFill>
                  </a:tcPr>
                </a:tc>
                <a:tc hMerge="1">
                  <a:txBody>
                    <a:bodyPr/>
                    <a:lstStyle/>
                    <a:p>
                      <a:endParaRPr lang="en-US"/>
                    </a:p>
                  </a:txBody>
                  <a:tcPr marL="73479" marR="73479" marT="0" marB="0" anchor="ctr">
                    <a:lnL w="3175">
                      <a:solidFill>
                        <a:schemeClr val="bg1">
                          <a:lumMod val="75000"/>
                        </a:schemeClr>
                      </a:solidFill>
                    </a:lnL>
                    <a:lnR w="3175">
                      <a:solidFill>
                        <a:schemeClr val="bg1">
                          <a:lumMod val="75000"/>
                        </a:schemeClr>
                      </a:solidFill>
                    </a:lnR>
                    <a:lnT w="3175">
                      <a:solidFill>
                        <a:schemeClr val="bg1">
                          <a:lumMod val="75000"/>
                        </a:schemeClr>
                      </a:solidFill>
                    </a:lnT>
                    <a:lnB w="3175">
                      <a:solidFill>
                        <a:schemeClr val="bg1">
                          <a:lumMod val="75000"/>
                        </a:schemeClr>
                      </a:solidFill>
                    </a:lnB>
                    <a:solidFill>
                      <a:srgbClr val="E2D7AC"/>
                    </a:solidFill>
                  </a:tcPr>
                </a:tc>
                <a:extLst>
                  <a:ext uri="{0D108BD9-81ED-4DB2-BD59-A6C34878D82A}">
                    <a16:rowId xmlns:a16="http://schemas.microsoft.com/office/drawing/2014/main" val="1740928282"/>
                  </a:ext>
                </a:extLst>
              </a:tr>
              <a:tr h="325967">
                <a:tc grid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800" b="1" u="none" baseline="0" dirty="0">
                          <a:ln>
                            <a:noFill/>
                          </a:ln>
                          <a:solidFill>
                            <a:schemeClr val="bg1"/>
                          </a:solidFill>
                          <a:effectLst/>
                          <a:latin typeface="Arial" panose="020B0604020202020204" pitchFamily="34" charset="0"/>
                          <a:ea typeface="Calibri"/>
                          <a:cs typeface="Arial" panose="020B0604020202020204" pitchFamily="34" charset="0"/>
                        </a:rPr>
                        <a:t>EVENT</a:t>
                      </a:r>
                      <a:endParaRPr lang="en-US" sz="800" b="1" u="none" dirty="0">
                        <a:ln>
                          <a:noFill/>
                        </a:ln>
                        <a:solidFill>
                          <a:schemeClr val="bg1"/>
                        </a:solidFill>
                        <a:effectLst/>
                        <a:latin typeface="Arial" panose="020B0604020202020204" pitchFamily="34" charset="0"/>
                        <a:cs typeface="Arial" panose="020B0604020202020204" pitchFamily="34" charset="0"/>
                      </a:endParaRPr>
                    </a:p>
                  </a:txBody>
                  <a:tcPr marL="60620" marR="60620"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hMerge="1">
                  <a:txBody>
                    <a:bodyPr/>
                    <a:lstStyle/>
                    <a:p>
                      <a:endParaRPr/>
                    </a:p>
                  </a:txBody>
                  <a:tcPr marL="75438" marR="75438" marT="37719" marB="3771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a:txBody>
                    <a:bodyPr/>
                    <a:lstStyle/>
                    <a:p>
                      <a:pPr lvl="0">
                        <a:buNone/>
                      </a:pPr>
                      <a:r>
                        <a:rPr lang="en-US" sz="800" b="1" u="none" dirty="0">
                          <a:ln>
                            <a:noFill/>
                          </a:ln>
                          <a:solidFill>
                            <a:schemeClr val="bg1"/>
                          </a:solidFill>
                          <a:effectLst/>
                          <a:latin typeface="Arial" panose="020B0604020202020204" pitchFamily="34" charset="0"/>
                          <a:cs typeface="Arial" panose="020B0604020202020204" pitchFamily="34" charset="0"/>
                        </a:rPr>
                        <a:t>IMPLEMENTATION TIMING</a:t>
                      </a:r>
                    </a:p>
                  </a:txBody>
                  <a:tcPr marL="60620" marR="606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tc>
                  <a:txBody>
                    <a:bodyPr/>
                    <a:lstStyle/>
                    <a:p>
                      <a:pPr lvl="0">
                        <a:buNone/>
                      </a:pPr>
                      <a:r>
                        <a:rPr lang="en-US" sz="800" b="1" u="none" dirty="0">
                          <a:ln>
                            <a:noFill/>
                          </a:ln>
                          <a:solidFill>
                            <a:schemeClr val="bg1"/>
                          </a:solidFill>
                          <a:effectLst/>
                          <a:latin typeface="Arial" panose="020B0604020202020204" pitchFamily="34" charset="0"/>
                          <a:cs typeface="Arial" panose="020B0604020202020204" pitchFamily="34" charset="0"/>
                        </a:rPr>
                        <a:t>KEY INFORMATION</a:t>
                      </a:r>
                    </a:p>
                  </a:txBody>
                  <a:tcPr marL="60620" marR="60620" marT="0" marB="0" anchor="ctr">
                    <a:lnL w="12700" cap="flat" cmpd="sng" algn="ctr">
                      <a:solidFill>
                        <a:schemeClr val="bg1"/>
                      </a:solidFill>
                      <a:prstDash val="solid"/>
                      <a:round/>
                      <a:headEnd type="none" w="med" len="med"/>
                      <a:tailEnd type="none" w="med" len="med"/>
                    </a:lnL>
                    <a:lnR w="3175">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2529"/>
                    </a:solidFill>
                  </a:tcPr>
                </a:tc>
                <a:extLst>
                  <a:ext uri="{0D108BD9-81ED-4DB2-BD59-A6C34878D82A}">
                    <a16:rowId xmlns:a16="http://schemas.microsoft.com/office/drawing/2014/main" val="702627731"/>
                  </a:ext>
                </a:extLst>
              </a:tr>
              <a:tr h="10448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1" u="none" dirty="0">
                        <a:ln>
                          <a:noFill/>
                        </a:ln>
                        <a:solidFill>
                          <a:srgbClr val="212529"/>
                        </a:solidFill>
                        <a:effectLst/>
                        <a:latin typeface="Arial"/>
                        <a:ea typeface="Calibri"/>
                        <a:cs typeface="Arial"/>
                      </a:endParaRPr>
                    </a:p>
                  </a:txBody>
                  <a:tcPr marL="135788" marR="60620" marT="60350" marB="60350" anchor="b">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2D7AC">
                        <a:alpha val="40246"/>
                      </a:srgbClr>
                    </a:solidFill>
                  </a:tcPr>
                </a:tc>
                <a:tc>
                  <a:txBody>
                    <a:bodyPr/>
                    <a:lstStyle/>
                    <a:p>
                      <a:pPr marL="0" marR="0" lvl="0" indent="0" algn="l" defTabSz="502908" rtl="0" eaLnBrk="1" fontAlgn="auto" latinLnBrk="0" hangingPunct="1">
                        <a:lnSpc>
                          <a:spcPct val="100000"/>
                        </a:lnSpc>
                        <a:spcBef>
                          <a:spcPts val="0"/>
                        </a:spcBef>
                        <a:spcAft>
                          <a:spcPts val="300"/>
                        </a:spcAft>
                        <a:buClrTx/>
                        <a:buSzTx/>
                        <a:buFontTx/>
                        <a:buNone/>
                        <a:tabLst/>
                        <a:defRPr/>
                      </a:pPr>
                      <a:r>
                        <a:rPr lang="en-US" sz="900" b="1" u="none" dirty="0">
                          <a:ln>
                            <a:noFill/>
                          </a:ln>
                          <a:solidFill>
                            <a:srgbClr val="212529"/>
                          </a:solidFill>
                          <a:effectLst/>
                          <a:latin typeface="Arial" panose="020B0604020202020204" pitchFamily="34" charset="0"/>
                          <a:cs typeface="Arial" panose="020B0604020202020204" pitchFamily="34" charset="0"/>
                        </a:rPr>
                        <a:t>BE RED CROSS READY*  </a:t>
                      </a:r>
                      <a:r>
                        <a:rPr lang="en-US" sz="900" b="0" i="1" dirty="0">
                          <a:ln>
                            <a:noFill/>
                          </a:ln>
                          <a:solidFill>
                            <a:srgbClr val="212529"/>
                          </a:solidFill>
                          <a:latin typeface="Arial" panose="020B0604020202020204" pitchFamily="34" charset="0"/>
                          <a:cs typeface="Arial" panose="020B0604020202020204" pitchFamily="34" charset="0"/>
                        </a:rPr>
                        <a:t>In Person or Virtual</a:t>
                      </a:r>
                    </a:p>
                    <a:p>
                      <a:r>
                        <a:rPr lang="en-US" sz="900" kern="1200" dirty="0">
                          <a:ln>
                            <a:noFill/>
                          </a:ln>
                          <a:solidFill>
                            <a:srgbClr val="212529"/>
                          </a:solidFill>
                          <a:effectLst/>
                          <a:latin typeface="Arial" panose="020B0604020202020204" pitchFamily="34" charset="0"/>
                          <a:ea typeface="+mn-ea"/>
                          <a:cs typeface="Arial" panose="020B0604020202020204" pitchFamily="34" charset="0"/>
                        </a:rPr>
                        <a:t>Select</a:t>
                      </a:r>
                      <a:r>
                        <a:rPr lang="en-US" sz="900" b="1" kern="1200" dirty="0">
                          <a:ln>
                            <a:noFill/>
                          </a:ln>
                          <a:solidFill>
                            <a:srgbClr val="212529"/>
                          </a:solidFill>
                          <a:effectLst/>
                          <a:latin typeface="Arial" panose="020B0604020202020204" pitchFamily="34" charset="0"/>
                          <a:ea typeface="+mn-ea"/>
                          <a:cs typeface="Arial" panose="020B0604020202020204" pitchFamily="34" charset="0"/>
                        </a:rPr>
                        <a:t> </a:t>
                      </a:r>
                      <a:r>
                        <a:rPr lang="en-US" sz="900" kern="1200" dirty="0">
                          <a:ln>
                            <a:noFill/>
                          </a:ln>
                          <a:solidFill>
                            <a:srgbClr val="212529"/>
                          </a:solidFill>
                          <a:effectLst/>
                          <a:latin typeface="Arial" panose="020B0604020202020204" pitchFamily="34" charset="0"/>
                          <a:ea typeface="+mn-ea"/>
                          <a:cs typeface="Arial" panose="020B0604020202020204" pitchFamily="34" charset="0"/>
                        </a:rPr>
                        <a:t>from modules presented by trained Red Cross instructors to educate your employees on 13 different hazards.</a:t>
                      </a:r>
                    </a:p>
                  </a:txBody>
                  <a:tcPr marR="457200" marT="60350" marB="60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2D7AC">
                        <a:alpha val="40246"/>
                      </a:srgbClr>
                    </a:solidFill>
                  </a:tcPr>
                </a:tc>
                <a:tc>
                  <a:txBody>
                    <a:bodyPr/>
                    <a:lstStyle/>
                    <a:p>
                      <a:pPr lvl="0" algn="l">
                        <a:lnSpc>
                          <a:spcPct val="100000"/>
                        </a:lnSpc>
                        <a:spcBef>
                          <a:spcPts val="0"/>
                        </a:spcBef>
                        <a:spcAft>
                          <a:spcPts val="0"/>
                        </a:spcAft>
                        <a:buNone/>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Takes 4 to 6 weeks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to implement.</a:t>
                      </a:r>
                    </a:p>
                    <a:p>
                      <a:pPr lvl="0">
                        <a:buNone/>
                      </a:pPr>
                      <a:endParaRPr lang="en-US" sz="900" kern="1200" dirty="0">
                        <a:ln>
                          <a:noFill/>
                        </a:ln>
                        <a:solidFill>
                          <a:srgbClr val="212529"/>
                        </a:solidFill>
                        <a:effectLst/>
                        <a:latin typeface="Arial" panose="020B0604020202020204" pitchFamily="34" charset="0"/>
                        <a:ea typeface="+mn-ea"/>
                        <a:cs typeface="Arial" panose="020B0604020202020204" pitchFamily="34" charset="0"/>
                      </a:endParaRPr>
                    </a:p>
                  </a:txBody>
                  <a:tcPr marR="60620" marT="60350" marB="60350" anchor="ctr">
                    <a:lnL w="3175">
                      <a:noFill/>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175895" lvl="0" indent="-175895">
                        <a:spcAft>
                          <a:spcPts val="300"/>
                        </a:spcAft>
                        <a:buClr>
                          <a:srgbClr val="000000"/>
                        </a:buClr>
                        <a:buFont typeface="Arial,Sans-Serif"/>
                        <a:buChar char="•"/>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Facilitator provided by Red Cross.</a:t>
                      </a:r>
                    </a:p>
                    <a:p>
                      <a:pPr marL="175895" lvl="0" indent="-175895">
                        <a:spcAft>
                          <a:spcPts val="300"/>
                        </a:spcAft>
                        <a:buClr>
                          <a:srgbClr val="000000"/>
                        </a:buClr>
                        <a:buFont typeface="Arial,Sans-Serif"/>
                        <a:buChar char="•"/>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Presentation can be completed in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30 to 60 minutes. </a:t>
                      </a:r>
                    </a:p>
                    <a:p>
                      <a:pPr marL="175895" lvl="0" indent="-175895">
                        <a:spcAft>
                          <a:spcPts val="300"/>
                        </a:spcAft>
                        <a:buClr>
                          <a:srgbClr val="000000"/>
                        </a:buClr>
                        <a:buFont typeface="Arial,Sans-Serif"/>
                        <a:buChar char="•"/>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15 Disaster Preparedness modules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to choose from. </a:t>
                      </a:r>
                    </a:p>
                    <a:p>
                      <a:pPr marL="175895" lvl="0" indent="-175895">
                        <a:spcAft>
                          <a:spcPts val="300"/>
                        </a:spcAft>
                        <a:buClr>
                          <a:srgbClr val="000000"/>
                        </a:buClr>
                        <a:buFont typeface="Arial,Sans-Serif"/>
                        <a:buChar char="•"/>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Group size can vary from 10 to 1,000.</a:t>
                      </a:r>
                      <a:endParaRPr lang="en-US" sz="900" dirty="0">
                        <a:solidFill>
                          <a:srgbClr val="212529"/>
                        </a:solidFill>
                        <a:latin typeface="Arial" panose="020B0604020202020204" pitchFamily="34" charset="0"/>
                        <a:cs typeface="Arial" panose="020B0604020202020204" pitchFamily="34" charset="0"/>
                      </a:endParaRPr>
                    </a:p>
                  </a:txBody>
                  <a:tcPr marL="60620" marR="60620" marT="60350" marB="60350" anchor="ctr">
                    <a:lnL w="3175">
                      <a:noFill/>
                    </a:lnL>
                    <a:lnR w="3175">
                      <a:noFill/>
                    </a:lnR>
                    <a:lnT w="12700" cap="flat" cmpd="sng" algn="ctr">
                      <a:solidFill>
                        <a:schemeClr val="bg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73617005"/>
                  </a:ext>
                </a:extLst>
              </a:tr>
              <a:tr h="1083571">
                <a:tc>
                  <a:txBody>
                    <a:bodyPr/>
                    <a:lstStyle/>
                    <a:p>
                      <a:pPr marL="0" marR="0" algn="l">
                        <a:lnSpc>
                          <a:spcPct val="100000"/>
                        </a:lnSpc>
                        <a:spcBef>
                          <a:spcPts val="0"/>
                        </a:spcBef>
                        <a:spcAft>
                          <a:spcPts val="0"/>
                        </a:spcAft>
                      </a:pPr>
                      <a:endParaRPr lang="en-US" sz="800" b="1" u="none" dirty="0">
                        <a:ln>
                          <a:noFill/>
                        </a:ln>
                        <a:solidFill>
                          <a:srgbClr val="212529"/>
                        </a:solidFill>
                        <a:effectLst/>
                        <a:latin typeface="Arial"/>
                        <a:ea typeface="Calibri"/>
                        <a:cs typeface="Arial"/>
                      </a:endParaRPr>
                    </a:p>
                  </a:txBody>
                  <a:tcPr marL="135788" marR="60620" marT="60350" marB="60350" anchor="b">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2D7AC">
                        <a:alpha val="40246"/>
                      </a:srgbClr>
                    </a:solidFill>
                  </a:tcPr>
                </a:tc>
                <a:tc>
                  <a:txBody>
                    <a:bodyPr/>
                    <a:lstStyle/>
                    <a:p>
                      <a:pPr marL="0" marR="0" lvl="0" indent="0" algn="l" defTabSz="609585" rtl="0" eaLnBrk="1" fontAlgn="auto" latinLnBrk="0" hangingPunct="1">
                        <a:lnSpc>
                          <a:spcPct val="100000"/>
                        </a:lnSpc>
                        <a:spcBef>
                          <a:spcPts val="0"/>
                        </a:spcBef>
                        <a:spcAft>
                          <a:spcPts val="300"/>
                        </a:spcAft>
                        <a:buClrTx/>
                        <a:buSzTx/>
                        <a:buFontTx/>
                        <a:buNone/>
                        <a:tabLst/>
                        <a:defRPr/>
                      </a:pPr>
                      <a:r>
                        <a:rPr lang="en-US" sz="900" b="1" u="none" dirty="0">
                          <a:ln>
                            <a:noFill/>
                          </a:ln>
                          <a:solidFill>
                            <a:srgbClr val="212529"/>
                          </a:solidFill>
                          <a:effectLst/>
                          <a:latin typeface="Arial" panose="020B0604020202020204" pitchFamily="34" charset="0"/>
                          <a:cs typeface="Arial" panose="020B0604020202020204" pitchFamily="34" charset="0"/>
                        </a:rPr>
                        <a:t>HANDS-ONLY CPR*  </a:t>
                      </a:r>
                      <a:r>
                        <a:rPr lang="en-US" sz="900" b="0" i="1" dirty="0">
                          <a:ln>
                            <a:noFill/>
                          </a:ln>
                          <a:solidFill>
                            <a:srgbClr val="212529"/>
                          </a:solidFill>
                          <a:latin typeface="Arial" panose="020B0604020202020204" pitchFamily="34" charset="0"/>
                          <a:cs typeface="Arial" panose="020B0604020202020204" pitchFamily="34" charset="0"/>
                        </a:rPr>
                        <a:t>In Person or Virtual</a:t>
                      </a:r>
                    </a:p>
                    <a:p>
                      <a:r>
                        <a:rPr lang="en-US" sz="900" kern="1200" dirty="0">
                          <a:ln>
                            <a:noFill/>
                          </a:ln>
                          <a:solidFill>
                            <a:srgbClr val="212529"/>
                          </a:solidFill>
                          <a:effectLst/>
                          <a:latin typeface="Arial" panose="020B0604020202020204" pitchFamily="34" charset="0"/>
                          <a:ea typeface="+mn-ea"/>
                          <a:cs typeface="Arial" panose="020B0604020202020204" pitchFamily="34" charset="0"/>
                        </a:rPr>
                        <a:t>Your employees can learn the “Hands Only” CPR method (no mouth-to-mouth contact or counting involved) during a high-energy 30-minute training that makes everyone in your workplace and community safer. </a:t>
                      </a:r>
                      <a:endParaRPr lang="en-US" sz="900" dirty="0">
                        <a:ln>
                          <a:noFill/>
                        </a:ln>
                        <a:solidFill>
                          <a:srgbClr val="212529"/>
                        </a:solidFill>
                        <a:latin typeface="Arial" panose="020B0604020202020204" pitchFamily="34" charset="0"/>
                        <a:cs typeface="Arial" panose="020B0604020202020204" pitchFamily="34" charset="0"/>
                      </a:endParaRPr>
                    </a:p>
                  </a:txBody>
                  <a:tcPr marR="457200" marT="60350" marB="60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2D7AC">
                        <a:alpha val="40246"/>
                      </a:srgbClr>
                    </a:solidFill>
                  </a:tcPr>
                </a:tc>
                <a:tc>
                  <a:txBody>
                    <a:bodyPr/>
                    <a:lstStyle/>
                    <a:p>
                      <a:pPr lvl="0">
                        <a:buNone/>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Takes 4 to 6 weeks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to implement.</a:t>
                      </a:r>
                      <a:endParaRPr lang="en-US" sz="900" dirty="0">
                        <a:solidFill>
                          <a:srgbClr val="212529"/>
                        </a:solidFill>
                        <a:latin typeface="Arial" panose="020B0604020202020204" pitchFamily="34" charset="0"/>
                        <a:cs typeface="Arial" panose="020B0604020202020204" pitchFamily="34" charset="0"/>
                      </a:endParaRPr>
                    </a:p>
                  </a:txBody>
                  <a:tcPr marR="60620" marT="60350" marB="60350" anchor="ctr">
                    <a:lnL w="3175">
                      <a:noFill/>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175895" marR="0" lvl="0" indent="-175895" algn="l">
                        <a:lnSpc>
                          <a:spcPct val="100000"/>
                        </a:lnSpc>
                        <a:spcBef>
                          <a:spcPts val="0"/>
                        </a:spcBef>
                        <a:spcAft>
                          <a:spcPts val="300"/>
                        </a:spcAft>
                        <a:buClr>
                          <a:srgbClr val="000000"/>
                        </a:buClr>
                        <a:buFont typeface="Arial,Sans-Serif"/>
                        <a:buChar char="•"/>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Facilitator provided by Red Cross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(1 facilitator per 25 volunteers needed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for this program). </a:t>
                      </a:r>
                    </a:p>
                    <a:p>
                      <a:pPr marL="175895" marR="0" lvl="0" indent="-175895" algn="l">
                        <a:lnSpc>
                          <a:spcPct val="100000"/>
                        </a:lnSpc>
                        <a:spcBef>
                          <a:spcPts val="0"/>
                        </a:spcBef>
                        <a:spcAft>
                          <a:spcPts val="300"/>
                        </a:spcAft>
                        <a:buClr>
                          <a:srgbClr val="000000"/>
                        </a:buClr>
                        <a:buFont typeface="Arial,Sans-Serif"/>
                        <a:buChar char="•"/>
                      </a:pP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Presentation can be completed </a:t>
                      </a:r>
                      <a:b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kern="1200" noProof="0" dirty="0">
                          <a:ln>
                            <a:noFill/>
                          </a:ln>
                          <a:solidFill>
                            <a:srgbClr val="212529"/>
                          </a:solidFill>
                          <a:effectLst/>
                          <a:latin typeface="Arial" panose="020B0604020202020204" pitchFamily="34" charset="0"/>
                          <a:cs typeface="Arial" panose="020B0604020202020204" pitchFamily="34" charset="0"/>
                        </a:rPr>
                        <a:t>in 30 to 60 minutes.</a:t>
                      </a:r>
                      <a:endParaRPr lang="en-US" sz="900" dirty="0">
                        <a:solidFill>
                          <a:srgbClr val="212529"/>
                        </a:solidFill>
                        <a:latin typeface="Arial" panose="020B0604020202020204" pitchFamily="34" charset="0"/>
                        <a:cs typeface="Arial" panose="020B0604020202020204" pitchFamily="34" charset="0"/>
                      </a:endParaRPr>
                    </a:p>
                  </a:txBody>
                  <a:tcPr marL="60620" marR="60620" marT="60350" marB="60350" anchor="ctr">
                    <a:lnL w="3175">
                      <a:noFill/>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79605967"/>
                  </a:ext>
                </a:extLst>
              </a:tr>
              <a:tr h="1015153">
                <a:tc>
                  <a:txBody>
                    <a:bodyPr/>
                    <a:lstStyle/>
                    <a:p>
                      <a:pPr marL="0" marR="0" algn="l">
                        <a:lnSpc>
                          <a:spcPct val="100000"/>
                        </a:lnSpc>
                        <a:spcBef>
                          <a:spcPts val="0"/>
                        </a:spcBef>
                        <a:spcAft>
                          <a:spcPts val="0"/>
                        </a:spcAft>
                      </a:pPr>
                      <a:endParaRPr lang="en-US" sz="800" b="1" dirty="0">
                        <a:ln>
                          <a:noFill/>
                        </a:ln>
                        <a:solidFill>
                          <a:srgbClr val="212529"/>
                        </a:solidFill>
                        <a:effectLst/>
                        <a:latin typeface="+mn-lt"/>
                        <a:ea typeface="Calibri"/>
                        <a:cs typeface="Arial"/>
                      </a:endParaRPr>
                    </a:p>
                  </a:txBody>
                  <a:tcPr marL="135788" marR="60620" marT="60350" marB="60350" anchor="b">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2D7AC">
                        <a:alpha val="40246"/>
                      </a:srgbClr>
                    </a:solidFill>
                  </a:tcPr>
                </a:tc>
                <a:tc>
                  <a:txBody>
                    <a:bodyPr/>
                    <a:lstStyle/>
                    <a:p>
                      <a:pPr marL="0" marR="0" algn="l">
                        <a:lnSpc>
                          <a:spcPct val="100000"/>
                        </a:lnSpc>
                        <a:spcBef>
                          <a:spcPts val="0"/>
                        </a:spcBef>
                        <a:spcAft>
                          <a:spcPts val="300"/>
                        </a:spcAft>
                      </a:pPr>
                      <a:r>
                        <a:rPr lang="en-US" sz="900" b="1" dirty="0">
                          <a:ln>
                            <a:noFill/>
                          </a:ln>
                          <a:solidFill>
                            <a:srgbClr val="212529"/>
                          </a:solidFill>
                          <a:effectLst/>
                          <a:latin typeface="Arial" panose="020B0604020202020204" pitchFamily="34" charset="0"/>
                          <a:cs typeface="Arial" panose="020B0604020202020204" pitchFamily="34" charset="0"/>
                        </a:rPr>
                        <a:t>RED CROSS SPEAKERS  </a:t>
                      </a:r>
                      <a:r>
                        <a:rPr lang="en-US" sz="900" b="0" i="1" dirty="0">
                          <a:ln>
                            <a:noFill/>
                          </a:ln>
                          <a:solidFill>
                            <a:srgbClr val="212529"/>
                          </a:solidFill>
                          <a:latin typeface="Arial" panose="020B0604020202020204" pitchFamily="34" charset="0"/>
                          <a:cs typeface="Arial" panose="020B0604020202020204" pitchFamily="34" charset="0"/>
                        </a:rPr>
                        <a:t>In Person or Virtual</a:t>
                      </a:r>
                    </a:p>
                    <a:p>
                      <a:r>
                        <a:rPr lang="en-US" sz="900" kern="1200" dirty="0">
                          <a:ln>
                            <a:noFill/>
                          </a:ln>
                          <a:solidFill>
                            <a:srgbClr val="212529"/>
                          </a:solidFill>
                          <a:effectLst/>
                          <a:latin typeface="Arial" panose="020B0604020202020204" pitchFamily="34" charset="0"/>
                          <a:ea typeface="+mn-ea"/>
                          <a:cs typeface="Arial" panose="020B0604020202020204" pitchFamily="34" charset="0"/>
                        </a:rPr>
                        <a:t>Host a 30- to 60-minute digital presentation featuring local Red Cross leaders who can speak about our work in your community, across the nation and around the world</a:t>
                      </a:r>
                      <a:r>
                        <a:rPr lang="en-US" sz="900" b="0" dirty="0">
                          <a:ln>
                            <a:noFill/>
                          </a:ln>
                          <a:solidFill>
                            <a:srgbClr val="212529"/>
                          </a:solidFill>
                          <a:effectLst/>
                          <a:latin typeface="Arial" panose="020B0604020202020204" pitchFamily="34" charset="0"/>
                          <a:cs typeface="Arial" panose="020B0604020202020204" pitchFamily="34" charset="0"/>
                        </a:rPr>
                        <a:t>.</a:t>
                      </a:r>
                      <a:endParaRPr lang="en-US" sz="900" dirty="0">
                        <a:ln>
                          <a:noFill/>
                        </a:ln>
                        <a:solidFill>
                          <a:srgbClr val="212529"/>
                        </a:solidFill>
                        <a:latin typeface="Arial" panose="020B0604020202020204" pitchFamily="34" charset="0"/>
                        <a:cs typeface="Arial" panose="020B0604020202020204" pitchFamily="34" charset="0"/>
                      </a:endParaRPr>
                    </a:p>
                  </a:txBody>
                  <a:tcPr marR="457200" marT="60350" marB="6035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2D7AC">
                        <a:alpha val="40246"/>
                      </a:srgbClr>
                    </a:solidFill>
                  </a:tcPr>
                </a:tc>
                <a:tc>
                  <a:txBody>
                    <a:bodyPr/>
                    <a:lstStyle/>
                    <a:p>
                      <a:pPr lvl="0">
                        <a:buNone/>
                      </a:pPr>
                      <a:r>
                        <a:rPr lang="en-US" sz="900" b="0" i="0" u="none" strike="noStrike" noProof="0" dirty="0">
                          <a:ln>
                            <a:noFill/>
                          </a:ln>
                          <a:solidFill>
                            <a:srgbClr val="212529"/>
                          </a:solidFill>
                          <a:effectLst/>
                          <a:latin typeface="Arial" panose="020B0604020202020204" pitchFamily="34" charset="0"/>
                          <a:cs typeface="Arial" panose="020B0604020202020204" pitchFamily="34" charset="0"/>
                        </a:rPr>
                        <a:t>Takes 4 to 6 weeks </a:t>
                      </a:r>
                      <a:br>
                        <a:rPr lang="en-US" sz="900" b="0" i="0" u="none" strike="noStrike" noProof="0" dirty="0">
                          <a:ln>
                            <a:noFill/>
                          </a:ln>
                          <a:solidFill>
                            <a:srgbClr val="212529"/>
                          </a:solidFill>
                          <a:effectLst/>
                          <a:latin typeface="Arial" panose="020B0604020202020204" pitchFamily="34" charset="0"/>
                          <a:cs typeface="Arial" panose="020B0604020202020204" pitchFamily="34" charset="0"/>
                        </a:rPr>
                      </a:br>
                      <a:r>
                        <a:rPr lang="en-US" sz="900" b="0" i="0" u="none" strike="noStrike" noProof="0" dirty="0">
                          <a:ln>
                            <a:noFill/>
                          </a:ln>
                          <a:solidFill>
                            <a:srgbClr val="212529"/>
                          </a:solidFill>
                          <a:effectLst/>
                          <a:latin typeface="Arial" panose="020B0604020202020204" pitchFamily="34" charset="0"/>
                          <a:cs typeface="Arial" panose="020B0604020202020204" pitchFamily="34" charset="0"/>
                        </a:rPr>
                        <a:t>to implement.</a:t>
                      </a:r>
                      <a:endParaRPr lang="en-US" sz="900" dirty="0">
                        <a:solidFill>
                          <a:srgbClr val="212529"/>
                        </a:solidFill>
                        <a:latin typeface="Arial" panose="020B0604020202020204" pitchFamily="34" charset="0"/>
                        <a:cs typeface="Arial" panose="020B0604020202020204" pitchFamily="34" charset="0"/>
                      </a:endParaRPr>
                    </a:p>
                  </a:txBody>
                  <a:tcPr marR="60620" marT="60350" marB="60350" anchor="ctr">
                    <a:lnL w="3175">
                      <a:noFill/>
                    </a:lnL>
                    <a:lnR w="3175"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175895" lvl="0" indent="-175895" algn="l">
                        <a:lnSpc>
                          <a:spcPct val="100000"/>
                        </a:lnSpc>
                        <a:spcBef>
                          <a:spcPts val="0"/>
                        </a:spcBef>
                        <a:spcAft>
                          <a:spcPts val="300"/>
                        </a:spcAft>
                        <a:buClr>
                          <a:srgbClr val="000000"/>
                        </a:buClr>
                        <a:buFont typeface="Arial,Sans-Serif"/>
                        <a:buChar char="•"/>
                      </a:pPr>
                      <a:r>
                        <a:rPr lang="en-US" sz="900" b="0" i="0" u="none" strike="noStrike" noProof="0" dirty="0">
                          <a:ln>
                            <a:noFill/>
                          </a:ln>
                          <a:solidFill>
                            <a:srgbClr val="212529"/>
                          </a:solidFill>
                          <a:effectLst/>
                          <a:latin typeface="Arial" panose="020B0604020202020204" pitchFamily="34" charset="0"/>
                          <a:cs typeface="Arial" panose="020B0604020202020204" pitchFamily="34" charset="0"/>
                        </a:rPr>
                        <a:t>Accommodates groups of varying size.</a:t>
                      </a:r>
                    </a:p>
                    <a:p>
                      <a:pPr marL="175895" lvl="0" indent="-175895" algn="l">
                        <a:lnSpc>
                          <a:spcPct val="100000"/>
                        </a:lnSpc>
                        <a:spcBef>
                          <a:spcPts val="0"/>
                        </a:spcBef>
                        <a:spcAft>
                          <a:spcPts val="300"/>
                        </a:spcAft>
                        <a:buClr>
                          <a:srgbClr val="000000"/>
                        </a:buClr>
                        <a:buFont typeface="Arial,Sans-Serif"/>
                        <a:buChar char="•"/>
                      </a:pPr>
                      <a:r>
                        <a:rPr lang="en-US" sz="900" b="0" i="0" u="none" strike="noStrike" noProof="0" dirty="0">
                          <a:ln>
                            <a:noFill/>
                          </a:ln>
                          <a:solidFill>
                            <a:srgbClr val="212529"/>
                          </a:solidFill>
                          <a:effectLst/>
                          <a:latin typeface="Arial" panose="020B0604020202020204" pitchFamily="34" charset="0"/>
                          <a:cs typeface="Arial" panose="020B0604020202020204" pitchFamily="34" charset="0"/>
                        </a:rPr>
                        <a:t>Presentation completed in 45 - 60 minutes.</a:t>
                      </a:r>
                    </a:p>
                    <a:p>
                      <a:pPr marL="175895" lvl="0" indent="-175895" algn="l">
                        <a:lnSpc>
                          <a:spcPct val="100000"/>
                        </a:lnSpc>
                        <a:spcBef>
                          <a:spcPts val="0"/>
                        </a:spcBef>
                        <a:spcAft>
                          <a:spcPts val="300"/>
                        </a:spcAft>
                        <a:buClr>
                          <a:srgbClr val="000000"/>
                        </a:buClr>
                        <a:buFont typeface="Arial,Sans-Serif"/>
                        <a:buChar char="•"/>
                      </a:pPr>
                      <a:r>
                        <a:rPr lang="en-US" sz="900" b="0" i="0" u="none" strike="noStrike" noProof="0" dirty="0">
                          <a:ln>
                            <a:noFill/>
                          </a:ln>
                          <a:solidFill>
                            <a:srgbClr val="212529"/>
                          </a:solidFill>
                          <a:effectLst/>
                          <a:latin typeface="Arial" panose="020B0604020202020204" pitchFamily="34" charset="0"/>
                          <a:cs typeface="Arial" panose="020B0604020202020204" pitchFamily="34" charset="0"/>
                        </a:rPr>
                        <a:t>Variety of topics available to engage participants. </a:t>
                      </a:r>
                      <a:endParaRPr lang="en-US" sz="900" dirty="0">
                        <a:solidFill>
                          <a:srgbClr val="212529"/>
                        </a:solidFill>
                        <a:latin typeface="Arial" panose="020B0604020202020204" pitchFamily="34" charset="0"/>
                        <a:cs typeface="Arial" panose="020B0604020202020204" pitchFamily="34" charset="0"/>
                      </a:endParaRPr>
                    </a:p>
                  </a:txBody>
                  <a:tcPr marL="60620" marR="60620" marT="60350" marB="60350" anchor="ctr">
                    <a:lnL w="3175">
                      <a:noFill/>
                    </a:lnL>
                    <a:lnR w="3175">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67009840"/>
                  </a:ext>
                </a:extLst>
              </a:tr>
            </a:tbl>
          </a:graphicData>
        </a:graphic>
      </p:graphicFrame>
      <p:sp>
        <p:nvSpPr>
          <p:cNvPr id="6" name="Title 1">
            <a:extLst>
              <a:ext uri="{FF2B5EF4-FFF2-40B4-BE49-F238E27FC236}">
                <a16:creationId xmlns:a16="http://schemas.microsoft.com/office/drawing/2014/main" id="{82D4C05C-D685-6B48-0FD1-704CB5D3F7D6}"/>
              </a:ext>
            </a:extLst>
          </p:cNvPr>
          <p:cNvSpPr txBox="1">
            <a:spLocks/>
          </p:cNvSpPr>
          <p:nvPr/>
        </p:nvSpPr>
        <p:spPr>
          <a:xfrm>
            <a:off x="884774" y="1435735"/>
            <a:ext cx="4831997" cy="682386"/>
          </a:xfrm>
          <a:prstGeom prst="rect">
            <a:avLst/>
          </a:prstGeom>
        </p:spPr>
        <p:txBody>
          <a:bodyPr vert="horz" lIns="80826" tIns="40413" rIns="80826" bIns="40413" rtlCol="0" anchor="ctr">
            <a:noAutofit/>
          </a:bodyPr>
          <a:lstStyle/>
          <a:p>
            <a:pPr marL="0" marR="0" lvl="0" indent="0" algn="l" defTabSz="404121" rtl="0" eaLnBrk="1" fontAlgn="auto" latinLnBrk="0" hangingPunct="1">
              <a:lnSpc>
                <a:spcPts val="3412"/>
              </a:lnSpc>
              <a:spcBef>
                <a:spcPct val="0"/>
              </a:spcBef>
              <a:spcAft>
                <a:spcPts val="0"/>
              </a:spcAft>
              <a:buClrTx/>
              <a:buSzTx/>
              <a:buFontTx/>
              <a:buNone/>
              <a:tabLst/>
              <a:defRPr/>
            </a:pPr>
            <a:endParaRPr kumimoji="0" lang="en-US" sz="3359" b="1" i="0" u="none" strike="noStrike" kern="1200" cap="none" spc="-88" normalizeH="0" baseline="0" noProof="0">
              <a:ln>
                <a:noFill/>
              </a:ln>
              <a:solidFill>
                <a:srgbClr val="ED1B24"/>
              </a:solidFill>
              <a:effectLst/>
              <a:uLnTx/>
              <a:uFillTx/>
              <a:latin typeface="Arial" pitchFamily="34" charset="0"/>
              <a:ea typeface="+mn-ea"/>
              <a:cs typeface="Arial" pitchFamily="34" charset="0"/>
            </a:endParaRPr>
          </a:p>
        </p:txBody>
      </p:sp>
      <p:sp>
        <p:nvSpPr>
          <p:cNvPr id="2" name="Rectangle 1">
            <a:extLst>
              <a:ext uri="{FF2B5EF4-FFF2-40B4-BE49-F238E27FC236}">
                <a16:creationId xmlns:a16="http://schemas.microsoft.com/office/drawing/2014/main" id="{3EAC2FCC-BCCA-7A8E-1C3B-B079E5DA3448}"/>
              </a:ext>
            </a:extLst>
          </p:cNvPr>
          <p:cNvSpPr/>
          <p:nvPr/>
        </p:nvSpPr>
        <p:spPr>
          <a:xfrm>
            <a:off x="5662506" y="5067577"/>
            <a:ext cx="4032170" cy="184025"/>
          </a:xfrm>
          <a:prstGeom prst="rect">
            <a:avLst/>
          </a:prstGeom>
          <a:solidFill>
            <a:schemeClr val="bg1"/>
          </a:solidFill>
        </p:spPr>
        <p:txBody>
          <a:bodyPr wrap="square" lIns="75438" tIns="37719" rIns="75438" bIns="37719" anchor="t">
            <a:spAutoFit/>
          </a:bodyPr>
          <a:lstStyle/>
          <a:p>
            <a:pPr marL="0" marR="0" lvl="0" indent="0" algn="r" defTabSz="404121" rtl="0" eaLnBrk="1" fontAlgn="auto" latinLnBrk="0" hangingPunct="1">
              <a:lnSpc>
                <a:spcPct val="100000"/>
              </a:lnSpc>
              <a:spcBef>
                <a:spcPts val="0"/>
              </a:spcBef>
              <a:spcAft>
                <a:spcPts val="0"/>
              </a:spcAft>
              <a:buClrTx/>
              <a:buSzTx/>
              <a:buFontTx/>
              <a:buNone/>
              <a:tabLst/>
              <a:defRPr/>
            </a:pPr>
            <a:r>
              <a:rPr kumimoji="0" lang="en-US" sz="701" b="0" i="0" u="none" strike="noStrike" kern="1200" cap="none" spc="0" normalizeH="0" baseline="0" noProof="0" dirty="0">
                <a:ln>
                  <a:noFill/>
                </a:ln>
                <a:solidFill>
                  <a:srgbClr val="6D6E70"/>
                </a:solidFill>
                <a:effectLst/>
                <a:uLnTx/>
                <a:uFillTx/>
                <a:latin typeface="Arial"/>
                <a:ea typeface="+mn-ea"/>
                <a:cs typeface="Arial"/>
              </a:rPr>
              <a:t>                                    *Spanish language available.</a:t>
            </a:r>
            <a:endParaRPr kumimoji="0" lang="en-US" sz="701" b="0" i="0" u="none" strike="noStrike" kern="1200" cap="none" spc="0" normalizeH="0" baseline="0" noProof="0" dirty="0">
              <a:ln>
                <a:noFill/>
              </a:ln>
              <a:solidFill>
                <a:srgbClr val="000000"/>
              </a:solidFill>
              <a:effectLst/>
              <a:uLnTx/>
              <a:uFillTx/>
              <a:latin typeface="Arial"/>
              <a:ea typeface="+mn-ea"/>
              <a:cs typeface="Arial"/>
            </a:endParaRPr>
          </a:p>
        </p:txBody>
      </p:sp>
      <p:sp>
        <p:nvSpPr>
          <p:cNvPr id="4" name="Title 3">
            <a:extLst>
              <a:ext uri="{FF2B5EF4-FFF2-40B4-BE49-F238E27FC236}">
                <a16:creationId xmlns:a16="http://schemas.microsoft.com/office/drawing/2014/main" id="{F502C0D6-BB3A-E282-2BA9-88C8C5E49261}"/>
              </a:ext>
            </a:extLst>
          </p:cNvPr>
          <p:cNvSpPr>
            <a:spLocks noGrp="1"/>
          </p:cNvSpPr>
          <p:nvPr>
            <p:ph type="title"/>
          </p:nvPr>
        </p:nvSpPr>
        <p:spPr>
          <a:xfrm>
            <a:off x="247734" y="590703"/>
            <a:ext cx="7821610" cy="395599"/>
          </a:xfrm>
        </p:spPr>
        <p:txBody>
          <a:bodyPr/>
          <a:lstStyle/>
          <a:p>
            <a:r>
              <a:rPr lang="en-US" sz="2300" dirty="0">
                <a:solidFill>
                  <a:srgbClr val="D9222A"/>
                </a:solidFill>
              </a:rPr>
              <a:t>Health and Safety Employee Education Offerings </a:t>
            </a:r>
          </a:p>
        </p:txBody>
      </p:sp>
      <p:pic>
        <p:nvPicPr>
          <p:cNvPr id="9" name="Graphic 8">
            <a:extLst>
              <a:ext uri="{FF2B5EF4-FFF2-40B4-BE49-F238E27FC236}">
                <a16:creationId xmlns:a16="http://schemas.microsoft.com/office/drawing/2014/main" id="{6A2F5D96-7CC7-95FA-91D9-D730CCF0E61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863" y="2070980"/>
            <a:ext cx="610661" cy="610661"/>
          </a:xfrm>
          <a:prstGeom prst="rect">
            <a:avLst/>
          </a:prstGeom>
        </p:spPr>
      </p:pic>
      <p:pic>
        <p:nvPicPr>
          <p:cNvPr id="11" name="Graphic 10">
            <a:extLst>
              <a:ext uri="{FF2B5EF4-FFF2-40B4-BE49-F238E27FC236}">
                <a16:creationId xmlns:a16="http://schemas.microsoft.com/office/drawing/2014/main" id="{49F693EB-1A7E-E8F8-67C5-627F5E200A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350" y="3177711"/>
            <a:ext cx="481965" cy="481965"/>
          </a:xfrm>
          <a:prstGeom prst="rect">
            <a:avLst/>
          </a:prstGeom>
        </p:spPr>
      </p:pic>
      <p:pic>
        <p:nvPicPr>
          <p:cNvPr id="14" name="Graphic 13">
            <a:extLst>
              <a:ext uri="{FF2B5EF4-FFF2-40B4-BE49-F238E27FC236}">
                <a16:creationId xmlns:a16="http://schemas.microsoft.com/office/drawing/2014/main" id="{0B55A7F5-6B32-EBF9-9F8C-6E47650E038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1800" y="4203601"/>
            <a:ext cx="504228" cy="393740"/>
          </a:xfrm>
          <a:prstGeom prst="rect">
            <a:avLst/>
          </a:prstGeom>
        </p:spPr>
      </p:pic>
      <p:pic>
        <p:nvPicPr>
          <p:cNvPr id="5" name="Picture 4">
            <a:extLst>
              <a:ext uri="{FF2B5EF4-FFF2-40B4-BE49-F238E27FC236}">
                <a16:creationId xmlns:a16="http://schemas.microsoft.com/office/drawing/2014/main" id="{D8B11593-0D5D-E0A1-7E0F-5D660F5E416B}"/>
              </a:ext>
            </a:extLst>
          </p:cNvPr>
          <p:cNvPicPr>
            <a:picLocks noChangeAspect="1"/>
          </p:cNvPicPr>
          <p:nvPr/>
        </p:nvPicPr>
        <p:blipFill>
          <a:blip r:embed="rId6"/>
          <a:stretch>
            <a:fillRect/>
          </a:stretch>
        </p:blipFill>
        <p:spPr>
          <a:xfrm>
            <a:off x="8188868" y="500874"/>
            <a:ext cx="1281562" cy="590072"/>
          </a:xfrm>
          <a:prstGeom prst="rect">
            <a:avLst/>
          </a:prstGeom>
        </p:spPr>
      </p:pic>
      <p:sp>
        <p:nvSpPr>
          <p:cNvPr id="7" name="Slide Number Placeholder 8">
            <a:extLst>
              <a:ext uri="{FF2B5EF4-FFF2-40B4-BE49-F238E27FC236}">
                <a16:creationId xmlns:a16="http://schemas.microsoft.com/office/drawing/2014/main" id="{6FE0E840-1D87-AEC9-1447-D2C9E85067A4}"/>
              </a:ext>
            </a:extLst>
          </p:cNvPr>
          <p:cNvSpPr txBox="1">
            <a:spLocks/>
          </p:cNvSpPr>
          <p:nvPr/>
        </p:nvSpPr>
        <p:spPr>
          <a:xfrm>
            <a:off x="386859" y="5930681"/>
            <a:ext cx="324967" cy="34177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770" kern="1200">
                <a:solidFill>
                  <a:srgbClr val="C0C0C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89E34D-23B5-43EE-A4BB-847A2D4274D1}" type="slidenum">
              <a:rPr kumimoji="0" lang="en-US" sz="770" b="0" i="0" u="none" strike="noStrike" kern="1200" cap="none" spc="0" normalizeH="0" baseline="0" noProof="0" smtClean="0">
                <a:ln>
                  <a:noFill/>
                </a:ln>
                <a:solidFill>
                  <a:srgbClr val="C0C0C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770" b="0" i="0" u="none" strike="noStrike" kern="1200" cap="none" spc="0" normalizeH="0" baseline="0" noProof="0" dirty="0">
              <a:ln>
                <a:noFill/>
              </a:ln>
              <a:solidFill>
                <a:srgbClr val="C0C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876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FF9E-7E3C-034A-B9C7-3CDFC52D8313}"/>
              </a:ext>
            </a:extLst>
          </p:cNvPr>
          <p:cNvSpPr>
            <a:spLocks noGrp="1"/>
          </p:cNvSpPr>
          <p:nvPr>
            <p:ph type="title"/>
          </p:nvPr>
        </p:nvSpPr>
        <p:spPr>
          <a:xfrm>
            <a:off x="1497874" y="1588527"/>
            <a:ext cx="7062651" cy="3223746"/>
          </a:xfrm>
        </p:spPr>
        <p:txBody>
          <a:bodyPr anchor="ctr"/>
          <a:lstStyle/>
          <a:p>
            <a:r>
              <a:rPr lang="en-US" sz="3600">
                <a:latin typeface="Arial"/>
                <a:cs typeface="Arial"/>
              </a:rPr>
              <a:t>Preparedness Education </a:t>
            </a:r>
            <a:endParaRPr lang="en-US" sz="3600"/>
          </a:p>
        </p:txBody>
      </p:sp>
    </p:spTree>
    <p:extLst>
      <p:ext uri="{BB962C8B-B14F-4D97-AF65-F5344CB8AC3E}">
        <p14:creationId xmlns:p14="http://schemas.microsoft.com/office/powerpoint/2010/main" val="2804916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29498" y="342611"/>
            <a:ext cx="8581492" cy="680620"/>
          </a:xfrm>
        </p:spPr>
        <p:txBody>
          <a:bodyPr/>
          <a:lstStyle/>
          <a:p>
            <a:br>
              <a:rPr lang="en-US" dirty="0"/>
            </a:br>
            <a:r>
              <a:rPr lang="en-US" dirty="0"/>
              <a:t>Be Red Cross Ready</a:t>
            </a:r>
            <a:br>
              <a:rPr lang="en-US" dirty="0"/>
            </a:br>
            <a:endParaRPr lang="en-US" dirty="0"/>
          </a:p>
        </p:txBody>
      </p:sp>
      <p:sp>
        <p:nvSpPr>
          <p:cNvPr id="5" name="TextBox 4">
            <a:extLst>
              <a:ext uri="{FF2B5EF4-FFF2-40B4-BE49-F238E27FC236}">
                <a16:creationId xmlns:a16="http://schemas.microsoft.com/office/drawing/2014/main" id="{0BF2C525-B498-1E95-2D89-3793228CFACB}"/>
              </a:ext>
            </a:extLst>
          </p:cNvPr>
          <p:cNvSpPr txBox="1"/>
          <p:nvPr/>
        </p:nvSpPr>
        <p:spPr>
          <a:xfrm>
            <a:off x="529498" y="1023231"/>
            <a:ext cx="5041743" cy="4816703"/>
          </a:xfrm>
          <a:prstGeom prst="rect">
            <a:avLst/>
          </a:prstGeom>
          <a:noFill/>
        </p:spPr>
        <p:txBody>
          <a:bodyPr wrap="square" lIns="91440" tIns="45720" rIns="91440" bIns="45720" anchor="t">
            <a:spAutoFit/>
          </a:bodyPr>
          <a:lstStyle/>
          <a:p>
            <a:r>
              <a:rPr lang="en-US" b="1" dirty="0">
                <a:solidFill>
                  <a:srgbClr val="343433"/>
                </a:solidFill>
                <a:effectLst/>
                <a:latin typeface="Arial"/>
                <a:ea typeface="Calibri" panose="020F0502020204030204" pitchFamily="34" charset="0"/>
                <a:cs typeface="Arial"/>
              </a:rPr>
              <a:t>Preparing now can make a lifesaving difference when a disaster strikes.</a:t>
            </a:r>
            <a:r>
              <a:rPr lang="en-US" b="1" dirty="0">
                <a:solidFill>
                  <a:srgbClr val="343433"/>
                </a:solidFill>
                <a:latin typeface="Arial"/>
                <a:ea typeface="Calibri" panose="020F0502020204030204" pitchFamily="34" charset="0"/>
                <a:cs typeface="Arial"/>
              </a:rPr>
              <a:t> </a:t>
            </a:r>
            <a:endParaRPr lang="en-US" sz="1600" b="1" dirty="0">
              <a:solidFill>
                <a:srgbClr val="343433"/>
              </a:solidFill>
              <a:latin typeface="Arial"/>
              <a:ea typeface="Calibri" panose="020F0502020204030204" pitchFamily="34" charset="0"/>
              <a:cs typeface="Arial"/>
            </a:endParaRPr>
          </a:p>
          <a:p>
            <a:pPr>
              <a:lnSpc>
                <a:spcPct val="114999"/>
              </a:lnSpc>
            </a:pPr>
            <a:endParaRPr lang="en-US" sz="1000" dirty="0">
              <a:solidFill>
                <a:srgbClr val="555555"/>
              </a:solidFill>
              <a:latin typeface="Arial"/>
              <a:ea typeface="Calibri" panose="020F0502020204030204" pitchFamily="34" charset="0"/>
              <a:cs typeface="Arial"/>
            </a:endParaRPr>
          </a:p>
          <a:p>
            <a:pPr>
              <a:spcAft>
                <a:spcPts val="800"/>
              </a:spcAft>
            </a:pPr>
            <a:r>
              <a:rPr lang="en-US" dirty="0">
                <a:solidFill>
                  <a:srgbClr val="343433"/>
                </a:solidFill>
                <a:effectLst/>
                <a:latin typeface="Arial"/>
                <a:ea typeface="Calibri" panose="020F0502020204030204" pitchFamily="34" charset="0"/>
                <a:cs typeface="Arial"/>
              </a:rPr>
              <a:t>Educational </a:t>
            </a:r>
            <a:r>
              <a:rPr lang="en-US" dirty="0">
                <a:solidFill>
                  <a:srgbClr val="343433"/>
                </a:solidFill>
                <a:latin typeface="Arial"/>
                <a:ea typeface="Calibri" panose="020F0502020204030204" pitchFamily="34" charset="0"/>
                <a:cs typeface="Arial"/>
              </a:rPr>
              <a:t>sessions can be </a:t>
            </a:r>
            <a:r>
              <a:rPr lang="en-US" b="1" dirty="0">
                <a:solidFill>
                  <a:srgbClr val="D9222A"/>
                </a:solidFill>
                <a:effectLst/>
                <a:latin typeface="Arial"/>
                <a:ea typeface="Calibri" panose="020F0502020204030204" pitchFamily="34" charset="0"/>
                <a:cs typeface="Arial"/>
              </a:rPr>
              <a:t>in-person or virtual</a:t>
            </a:r>
            <a:r>
              <a:rPr lang="en-US" b="1" dirty="0">
                <a:solidFill>
                  <a:srgbClr val="ED1B2E"/>
                </a:solidFill>
                <a:effectLst/>
                <a:latin typeface="Arial"/>
                <a:ea typeface="Calibri" panose="020F0502020204030204" pitchFamily="34" charset="0"/>
                <a:cs typeface="Arial"/>
              </a:rPr>
              <a:t> </a:t>
            </a:r>
            <a:r>
              <a:rPr lang="en-US" dirty="0">
                <a:solidFill>
                  <a:srgbClr val="343433"/>
                </a:solidFill>
                <a:effectLst/>
                <a:latin typeface="Arial"/>
                <a:ea typeface="Calibri" panose="020F0502020204030204" pitchFamily="34" charset="0"/>
                <a:cs typeface="Arial"/>
              </a:rPr>
              <a:t>and include information on how to prepare for, respond to and recover from disasters.</a:t>
            </a:r>
            <a:r>
              <a:rPr lang="en-US" dirty="0">
                <a:solidFill>
                  <a:srgbClr val="343433"/>
                </a:solidFill>
                <a:latin typeface="Arial"/>
                <a:ea typeface="Calibri" panose="020F0502020204030204" pitchFamily="34" charset="0"/>
                <a:cs typeface="Arial"/>
              </a:rPr>
              <a:t>  </a:t>
            </a:r>
            <a:endParaRPr lang="en-US" dirty="0">
              <a:solidFill>
                <a:srgbClr val="343433"/>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spcAft>
                <a:spcPts val="800"/>
              </a:spcAft>
              <a:buClr>
                <a:srgbClr val="ED1B2E"/>
              </a:buClr>
              <a:buFont typeface="Arial" panose="020B0604020202020204" pitchFamily="34" charset="0"/>
              <a:buChar char="•"/>
            </a:pPr>
            <a:r>
              <a:rPr lang="en-US" kern="1200" dirty="0">
                <a:solidFill>
                  <a:srgbClr val="343433"/>
                </a:solidFill>
                <a:effectLst/>
                <a:latin typeface="Arial"/>
                <a:ea typeface="+mn-ea"/>
                <a:cs typeface="Arial"/>
              </a:rPr>
              <a:t>Select</a:t>
            </a:r>
            <a:r>
              <a:rPr lang="en-US" b="1" kern="1200" dirty="0">
                <a:solidFill>
                  <a:srgbClr val="343433"/>
                </a:solidFill>
                <a:effectLst/>
                <a:latin typeface="Arial"/>
                <a:ea typeface="+mn-ea"/>
                <a:cs typeface="Arial"/>
              </a:rPr>
              <a:t> </a:t>
            </a:r>
            <a:r>
              <a:rPr lang="en-US" kern="1200" dirty="0">
                <a:solidFill>
                  <a:srgbClr val="343433"/>
                </a:solidFill>
                <a:effectLst/>
                <a:latin typeface="Arial"/>
                <a:ea typeface="+mn-ea"/>
                <a:cs typeface="Arial"/>
              </a:rPr>
              <a:t>from</a:t>
            </a:r>
            <a:r>
              <a:rPr lang="en-US" kern="1200" dirty="0">
                <a:solidFill>
                  <a:srgbClr val="6D6E70"/>
                </a:solidFill>
                <a:effectLst/>
                <a:latin typeface="Arial"/>
                <a:ea typeface="+mn-ea"/>
                <a:cs typeface="Arial"/>
              </a:rPr>
              <a:t> </a:t>
            </a:r>
            <a:r>
              <a:rPr lang="en-US" b="1" dirty="0">
                <a:solidFill>
                  <a:srgbClr val="D9222A"/>
                </a:solidFill>
                <a:latin typeface="Arial"/>
                <a:cs typeface="Arial"/>
              </a:rPr>
              <a:t>15 different modules </a:t>
            </a:r>
            <a:r>
              <a:rPr lang="en-US" dirty="0">
                <a:solidFill>
                  <a:srgbClr val="343433"/>
                </a:solidFill>
                <a:latin typeface="Arial"/>
                <a:cs typeface="Arial"/>
              </a:rPr>
              <a:t>presented</a:t>
            </a:r>
            <a:r>
              <a:rPr lang="en-US" kern="1200" dirty="0">
                <a:solidFill>
                  <a:srgbClr val="343433"/>
                </a:solidFill>
                <a:effectLst/>
                <a:latin typeface="Arial"/>
                <a:ea typeface="+mn-ea"/>
                <a:cs typeface="Arial"/>
              </a:rPr>
              <a:t> by trained Red </a:t>
            </a:r>
            <a:r>
              <a:rPr lang="en-US" dirty="0">
                <a:solidFill>
                  <a:srgbClr val="343433"/>
                </a:solidFill>
                <a:latin typeface="Arial"/>
                <a:cs typeface="Arial"/>
              </a:rPr>
              <a:t>Crossers in</a:t>
            </a:r>
            <a:br>
              <a:rPr lang="en-US" dirty="0">
                <a:solidFill>
                  <a:srgbClr val="6D6E70"/>
                </a:solidFill>
                <a:latin typeface="Arial"/>
                <a:cs typeface="Arial"/>
              </a:rPr>
            </a:br>
            <a:r>
              <a:rPr lang="en-US" b="1" kern="1200" dirty="0">
                <a:solidFill>
                  <a:srgbClr val="D9222A"/>
                </a:solidFill>
                <a:effectLst/>
                <a:latin typeface="Arial"/>
                <a:ea typeface="+mn-ea"/>
                <a:cs typeface="Arial"/>
              </a:rPr>
              <a:t>30 -</a:t>
            </a:r>
            <a:r>
              <a:rPr lang="en-US" b="1" dirty="0">
                <a:solidFill>
                  <a:srgbClr val="D9222A"/>
                </a:solidFill>
                <a:latin typeface="Arial"/>
                <a:cs typeface="Arial"/>
              </a:rPr>
              <a:t> 60 minutes</a:t>
            </a:r>
            <a:r>
              <a:rPr lang="en-US" dirty="0">
                <a:solidFill>
                  <a:srgbClr val="6D6E70"/>
                </a:solidFill>
                <a:latin typeface="Arial"/>
                <a:cs typeface="Arial"/>
              </a:rPr>
              <a:t>.</a:t>
            </a:r>
          </a:p>
          <a:p>
            <a:pPr marL="342900" indent="-342900">
              <a:spcAft>
                <a:spcPts val="800"/>
              </a:spcAft>
              <a:buClr>
                <a:srgbClr val="ED1B2E"/>
              </a:buClr>
              <a:buFont typeface="Arial" panose="020B0604020202020204" pitchFamily="34" charset="0"/>
              <a:buChar char="•"/>
            </a:pPr>
            <a:r>
              <a:rPr lang="en-US" b="1" kern="1200" dirty="0">
                <a:solidFill>
                  <a:srgbClr val="D9222A"/>
                </a:solidFill>
                <a:effectLst/>
                <a:latin typeface="Arial"/>
                <a:ea typeface="+mn-ea"/>
                <a:cs typeface="Arial"/>
              </a:rPr>
              <a:t>Educate your employees </a:t>
            </a:r>
            <a:r>
              <a:rPr lang="en-US" kern="1200" dirty="0">
                <a:solidFill>
                  <a:srgbClr val="343433"/>
                </a:solidFill>
                <a:effectLst/>
                <a:latin typeface="Arial"/>
                <a:ea typeface="+mn-ea"/>
                <a:cs typeface="Arial"/>
              </a:rPr>
              <a:t>on</a:t>
            </a:r>
            <a:r>
              <a:rPr lang="en-US" dirty="0">
                <a:solidFill>
                  <a:srgbClr val="343433"/>
                </a:solidFill>
                <a:latin typeface="Arial"/>
                <a:cs typeface="Arial"/>
              </a:rPr>
              <a:t> </a:t>
            </a:r>
            <a:r>
              <a:rPr lang="en-US" kern="1200" dirty="0">
                <a:solidFill>
                  <a:srgbClr val="343433"/>
                </a:solidFill>
                <a:effectLst/>
                <a:latin typeface="Arial"/>
                <a:ea typeface="+mn-ea"/>
                <a:cs typeface="Arial"/>
              </a:rPr>
              <a:t>hazards ranging from </a:t>
            </a:r>
            <a:r>
              <a:rPr lang="en-US" dirty="0">
                <a:solidFill>
                  <a:srgbClr val="343433"/>
                </a:solidFill>
                <a:latin typeface="Arial"/>
                <a:cs typeface="Arial"/>
              </a:rPr>
              <a:t>earthquakes</a:t>
            </a:r>
            <a:r>
              <a:rPr lang="en-US" kern="1200" dirty="0">
                <a:solidFill>
                  <a:srgbClr val="343433"/>
                </a:solidFill>
                <a:effectLst/>
                <a:latin typeface="Arial"/>
                <a:ea typeface="+mn-ea"/>
                <a:cs typeface="Arial"/>
              </a:rPr>
              <a:t> to home fires.</a:t>
            </a:r>
          </a:p>
          <a:p>
            <a:pPr marL="342900" indent="-342900">
              <a:spcAft>
                <a:spcPts val="800"/>
              </a:spcAft>
              <a:buClr>
                <a:srgbClr val="ED1B2E"/>
              </a:buClr>
              <a:buFont typeface="Arial" panose="020B0604020202020204" pitchFamily="34" charset="0"/>
              <a:buChar char="•"/>
            </a:pPr>
            <a:r>
              <a:rPr lang="en-US" dirty="0">
                <a:solidFill>
                  <a:srgbClr val="343433"/>
                </a:solidFill>
                <a:latin typeface="Arial"/>
                <a:ea typeface="Calibri" panose="020F0502020204030204" pitchFamily="34" charset="0"/>
                <a:cs typeface="Arial"/>
              </a:rPr>
              <a:t>Learn</a:t>
            </a:r>
            <a:r>
              <a:rPr lang="en-US" dirty="0">
                <a:solidFill>
                  <a:srgbClr val="343433"/>
                </a:solidFill>
                <a:effectLst/>
                <a:latin typeface="Arial"/>
                <a:ea typeface="Calibri" panose="020F0502020204030204" pitchFamily="34" charset="0"/>
                <a:cs typeface="Arial"/>
              </a:rPr>
              <a:t> why </a:t>
            </a:r>
            <a:r>
              <a:rPr lang="en-US" dirty="0">
                <a:solidFill>
                  <a:srgbClr val="343433"/>
                </a:solidFill>
                <a:latin typeface="Arial"/>
                <a:ea typeface="Calibri" panose="020F0502020204030204" pitchFamily="34" charset="0"/>
                <a:cs typeface="Arial"/>
              </a:rPr>
              <a:t>preparation</a:t>
            </a:r>
            <a:r>
              <a:rPr lang="en-US" dirty="0">
                <a:solidFill>
                  <a:srgbClr val="343433"/>
                </a:solidFill>
                <a:effectLst/>
                <a:latin typeface="Arial"/>
                <a:ea typeface="Calibri" panose="020F0502020204030204" pitchFamily="34" charset="0"/>
                <a:cs typeface="Arial"/>
              </a:rPr>
              <a:t> is critical and build confidence in </a:t>
            </a:r>
            <a:r>
              <a:rPr lang="en-US" dirty="0">
                <a:solidFill>
                  <a:srgbClr val="343433"/>
                </a:solidFill>
                <a:latin typeface="Arial"/>
                <a:ea typeface="Calibri" panose="020F0502020204030204" pitchFamily="34" charset="0"/>
                <a:cs typeface="Arial"/>
              </a:rPr>
              <a:t>your ability</a:t>
            </a:r>
            <a:r>
              <a:rPr lang="en-US" dirty="0">
                <a:solidFill>
                  <a:srgbClr val="343433"/>
                </a:solidFill>
                <a:effectLst/>
                <a:latin typeface="Arial"/>
                <a:ea typeface="Calibri" panose="020F0502020204030204" pitchFamily="34" charset="0"/>
                <a:cs typeface="Arial"/>
              </a:rPr>
              <a:t> to </a:t>
            </a:r>
            <a:r>
              <a:rPr lang="en-US" b="1" dirty="0">
                <a:solidFill>
                  <a:srgbClr val="D9222A"/>
                </a:solidFill>
                <a:latin typeface="Arial"/>
                <a:ea typeface="Calibri" panose="020F0502020204030204" pitchFamily="34" charset="0"/>
                <a:cs typeface="Arial"/>
              </a:rPr>
              <a:t>navigate emergencies</a:t>
            </a:r>
            <a:r>
              <a:rPr lang="en-US" dirty="0">
                <a:solidFill>
                  <a:srgbClr val="D9222A"/>
                </a:solidFill>
                <a:effectLst/>
                <a:latin typeface="Arial"/>
                <a:ea typeface="Calibri" panose="020F0502020204030204" pitchFamily="34" charset="0"/>
                <a:cs typeface="Arial"/>
              </a:rPr>
              <a:t>.</a:t>
            </a:r>
          </a:p>
          <a:p>
            <a:pPr marL="342900" marR="0" lvl="0" indent="-342900">
              <a:lnSpc>
                <a:spcPct val="115000"/>
              </a:lnSpc>
              <a:spcBef>
                <a:spcPts val="0"/>
              </a:spcBef>
              <a:spcAft>
                <a:spcPts val="0"/>
              </a:spcAft>
              <a:buFont typeface="Symbol" panose="05050102010706020507" pitchFamily="18" charset="2"/>
              <a:buChar char=""/>
            </a:pPr>
            <a:endParaRPr lang="en-US" sz="1600" b="0" i="0" dirty="0">
              <a:solidFill>
                <a:srgbClr val="555555"/>
              </a:solidFill>
              <a:effectLst/>
              <a:latin typeface="Arial"/>
              <a:cs typeface="Arial"/>
            </a:endParaRPr>
          </a:p>
        </p:txBody>
      </p:sp>
      <p:pic>
        <p:nvPicPr>
          <p:cNvPr id="6" name="Picture 5" descr="A person smiling for the camera&#10;&#10;Description automatically generated with low confidence">
            <a:extLst>
              <a:ext uri="{FF2B5EF4-FFF2-40B4-BE49-F238E27FC236}">
                <a16:creationId xmlns:a16="http://schemas.microsoft.com/office/drawing/2014/main" id="{29ED7FFB-4CE6-61AF-B843-8067A496EA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1200" y="0"/>
            <a:ext cx="4267200" cy="6400800"/>
          </a:xfrm>
          <a:prstGeom prst="rect">
            <a:avLst/>
          </a:prstGeom>
        </p:spPr>
      </p:pic>
    </p:spTree>
    <p:extLst>
      <p:ext uri="{BB962C8B-B14F-4D97-AF65-F5344CB8AC3E}">
        <p14:creationId xmlns:p14="http://schemas.microsoft.com/office/powerpoint/2010/main" val="115328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15376" y="431511"/>
            <a:ext cx="8608314" cy="680620"/>
          </a:xfrm>
        </p:spPr>
        <p:txBody>
          <a:bodyPr/>
          <a:lstStyle/>
          <a:p>
            <a:br>
              <a:rPr lang="en-US" dirty="0"/>
            </a:br>
            <a:r>
              <a:rPr lang="en-US" dirty="0"/>
              <a:t>Hands-Only CPR</a:t>
            </a:r>
            <a:br>
              <a:rPr lang="en-US" dirty="0"/>
            </a:br>
            <a:endParaRPr lang="en-US" dirty="0"/>
          </a:p>
        </p:txBody>
      </p:sp>
      <p:sp>
        <p:nvSpPr>
          <p:cNvPr id="5" name="TextBox 4">
            <a:extLst>
              <a:ext uri="{FF2B5EF4-FFF2-40B4-BE49-F238E27FC236}">
                <a16:creationId xmlns:a16="http://schemas.microsoft.com/office/drawing/2014/main" id="{0BF2C525-B498-1E95-2D89-3793228CFACB}"/>
              </a:ext>
            </a:extLst>
          </p:cNvPr>
          <p:cNvSpPr txBox="1"/>
          <p:nvPr/>
        </p:nvSpPr>
        <p:spPr>
          <a:xfrm>
            <a:off x="515376" y="1112131"/>
            <a:ext cx="4744781" cy="4308872"/>
          </a:xfrm>
          <a:prstGeom prst="rect">
            <a:avLst/>
          </a:prstGeom>
          <a:noFill/>
        </p:spPr>
        <p:txBody>
          <a:bodyPr wrap="square" lIns="91440" tIns="45720" rIns="91440" bIns="45720" anchor="t">
            <a:spAutoFit/>
          </a:bodyPr>
          <a:lstStyle/>
          <a:p>
            <a:r>
              <a:rPr lang="en-US" b="1" dirty="0">
                <a:solidFill>
                  <a:srgbClr val="343433"/>
                </a:solidFill>
                <a:effectLst/>
                <a:latin typeface="Arial"/>
                <a:ea typeface="Calibri" panose="020F0502020204030204" pitchFamily="34" charset="0"/>
                <a:cs typeface="Arial"/>
              </a:rPr>
              <a:t>We all know CPR saves lives, but did you know it’s now easier </a:t>
            </a:r>
            <a:r>
              <a:rPr lang="en-US" b="1" dirty="0">
                <a:solidFill>
                  <a:srgbClr val="343433"/>
                </a:solidFill>
                <a:latin typeface="Arial"/>
                <a:ea typeface="Calibri" panose="020F0502020204030204" pitchFamily="34" charset="0"/>
                <a:cs typeface="Arial"/>
              </a:rPr>
              <a:t>to do than</a:t>
            </a:r>
            <a:r>
              <a:rPr lang="en-US" b="1" dirty="0">
                <a:solidFill>
                  <a:srgbClr val="343433"/>
                </a:solidFill>
                <a:effectLst/>
                <a:latin typeface="Arial"/>
                <a:ea typeface="Calibri" panose="020F0502020204030204" pitchFamily="34" charset="0"/>
                <a:cs typeface="Arial"/>
              </a:rPr>
              <a:t> </a:t>
            </a:r>
            <a:r>
              <a:rPr lang="en-US" b="1" dirty="0">
                <a:solidFill>
                  <a:srgbClr val="343433"/>
                </a:solidFill>
                <a:latin typeface="Arial"/>
                <a:ea typeface="Calibri" panose="020F0502020204030204" pitchFamily="34" charset="0"/>
                <a:cs typeface="Arial"/>
              </a:rPr>
              <a:t>ever</a:t>
            </a:r>
            <a:r>
              <a:rPr lang="en-US" b="1" dirty="0">
                <a:solidFill>
                  <a:srgbClr val="343433"/>
                </a:solidFill>
                <a:effectLst/>
                <a:latin typeface="Arial"/>
                <a:ea typeface="Calibri" panose="020F0502020204030204" pitchFamily="34" charset="0"/>
                <a:cs typeface="Arial"/>
              </a:rPr>
              <a:t>?</a:t>
            </a:r>
            <a:r>
              <a:rPr lang="en-US" b="1" dirty="0">
                <a:solidFill>
                  <a:srgbClr val="343433"/>
                </a:solidFill>
                <a:latin typeface="Arial"/>
                <a:ea typeface="Calibri" panose="020F0502020204030204" pitchFamily="34" charset="0"/>
                <a:cs typeface="Arial"/>
              </a:rPr>
              <a:t> </a:t>
            </a:r>
            <a:endParaRPr lang="en-US" dirty="0">
              <a:solidFill>
                <a:srgbClr val="343433"/>
              </a:solidFill>
              <a:latin typeface="Arial" panose="020B0604020202020204" pitchFamily="34" charset="0"/>
              <a:ea typeface="Calibri" panose="020F0502020204030204" pitchFamily="34" charset="0"/>
              <a:cs typeface="Arial" panose="020B0604020202020204" pitchFamily="34" charset="0"/>
            </a:endParaRPr>
          </a:p>
          <a:p>
            <a:endParaRPr lang="en-US" sz="1000" dirty="0">
              <a:solidFill>
                <a:srgbClr val="343433"/>
              </a:solidFill>
              <a:latin typeface="Arial"/>
              <a:ea typeface="Calibri" panose="020F0502020204030204" pitchFamily="34" charset="0"/>
              <a:cs typeface="Arial"/>
            </a:endParaRPr>
          </a:p>
          <a:p>
            <a:r>
              <a:rPr lang="en-US" dirty="0">
                <a:solidFill>
                  <a:srgbClr val="343433"/>
                </a:solidFill>
                <a:effectLst/>
                <a:latin typeface="Arial"/>
                <a:ea typeface="Calibri" panose="020F0502020204030204" pitchFamily="34" charset="0"/>
                <a:cs typeface="Arial"/>
              </a:rPr>
              <a:t>With the new </a:t>
            </a:r>
            <a:r>
              <a:rPr lang="en-US" dirty="0">
                <a:solidFill>
                  <a:srgbClr val="343433"/>
                </a:solidFill>
                <a:latin typeface="Arial"/>
                <a:ea typeface="Calibri" panose="020F0502020204030204" pitchFamily="34" charset="0"/>
                <a:cs typeface="Arial"/>
              </a:rPr>
              <a:t>hands-only</a:t>
            </a:r>
            <a:r>
              <a:rPr lang="en-US" dirty="0">
                <a:solidFill>
                  <a:srgbClr val="343433"/>
                </a:solidFill>
                <a:effectLst/>
                <a:latin typeface="Arial"/>
                <a:ea typeface="Calibri" panose="020F0502020204030204" pitchFamily="34" charset="0"/>
                <a:cs typeface="Arial"/>
              </a:rPr>
              <a:t> technique, no mouth-to-mouth contact or counting is involved. For employees like yours, this new method provides a high-energy activity that makes everyone in your workplace and community safer.</a:t>
            </a:r>
            <a:r>
              <a:rPr lang="en-US" dirty="0">
                <a:solidFill>
                  <a:srgbClr val="343433"/>
                </a:solidFill>
                <a:latin typeface="Arial"/>
                <a:ea typeface="Calibri" panose="020F0502020204030204" pitchFamily="34" charset="0"/>
                <a:cs typeface="Arial"/>
              </a:rPr>
              <a:t> </a:t>
            </a:r>
            <a:endParaRPr lang="en-US" dirty="0">
              <a:solidFill>
                <a:srgbClr val="343433"/>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000" dirty="0">
              <a:solidFill>
                <a:srgbClr val="D9222A"/>
              </a:solidFill>
              <a:latin typeface="Arial" panose="020B0604020202020204" pitchFamily="34" charset="0"/>
              <a:ea typeface="Calibri" panose="020F0502020204030204" pitchFamily="34" charset="0"/>
              <a:cs typeface="Arial" panose="020B0604020202020204" pitchFamily="34" charset="0"/>
            </a:endParaRPr>
          </a:p>
          <a:p>
            <a:pPr>
              <a:spcAft>
                <a:spcPts val="1200"/>
              </a:spcAft>
            </a:pPr>
            <a:r>
              <a:rPr lang="en-US" b="1" dirty="0">
                <a:solidFill>
                  <a:srgbClr val="D9222A"/>
                </a:solidFill>
                <a:effectLst/>
                <a:latin typeface="Arial"/>
                <a:ea typeface="Calibri" panose="020F0502020204030204" pitchFamily="34" charset="0"/>
                <a:cs typeface="Arial"/>
              </a:rPr>
              <a:t>Training includes: </a:t>
            </a:r>
            <a:endParaRPr lang="en-US" dirty="0">
              <a:solidFill>
                <a:srgbClr val="D9222A"/>
              </a:solidFill>
              <a:latin typeface="Arial"/>
              <a:ea typeface="Calibri" panose="020F0502020204030204" pitchFamily="34" charset="0"/>
              <a:cs typeface="Arial"/>
            </a:endParaRPr>
          </a:p>
          <a:p>
            <a:pPr marL="274320" lvl="1" indent="-274320">
              <a:spcAft>
                <a:spcPts val="1200"/>
              </a:spcAft>
              <a:buClr>
                <a:srgbClr val="ED1B2E"/>
              </a:buClr>
              <a:buFont typeface="Arial" panose="020B0604020202020204" pitchFamily="34" charset="0"/>
              <a:buChar char="•"/>
            </a:pPr>
            <a:r>
              <a:rPr lang="en-US" b="1" dirty="0">
                <a:solidFill>
                  <a:srgbClr val="D9222A"/>
                </a:solidFill>
                <a:effectLst/>
                <a:latin typeface="Arial"/>
                <a:ea typeface="Calibri" panose="020F0502020204030204" pitchFamily="34" charset="0"/>
                <a:cs typeface="Arial"/>
              </a:rPr>
              <a:t>Live CPR instructional sessions</a:t>
            </a:r>
            <a:r>
              <a:rPr lang="en-US" b="1" dirty="0">
                <a:solidFill>
                  <a:srgbClr val="ED1B2E"/>
                </a:solidFill>
                <a:effectLst/>
                <a:latin typeface="Arial"/>
                <a:ea typeface="Calibri" panose="020F0502020204030204" pitchFamily="34" charset="0"/>
                <a:cs typeface="Arial"/>
              </a:rPr>
              <a:t> </a:t>
            </a:r>
            <a:r>
              <a:rPr lang="en-US" dirty="0">
                <a:solidFill>
                  <a:srgbClr val="343433"/>
                </a:solidFill>
                <a:effectLst/>
                <a:latin typeface="Arial"/>
                <a:ea typeface="Calibri" panose="020F0502020204030204" pitchFamily="34" charset="0"/>
                <a:cs typeface="Arial"/>
              </a:rPr>
              <a:t>that can be hosted virtually or in-person.</a:t>
            </a:r>
            <a:endParaRPr lang="en-US" dirty="0">
              <a:solidFill>
                <a:srgbClr val="343433"/>
              </a:solidFill>
              <a:latin typeface="Arial"/>
              <a:ea typeface="Calibri" panose="020F0502020204030204" pitchFamily="34" charset="0"/>
              <a:cs typeface="Arial"/>
            </a:endParaRPr>
          </a:p>
          <a:p>
            <a:pPr marL="274320" lvl="1" indent="-274320">
              <a:spcAft>
                <a:spcPts val="1200"/>
              </a:spcAft>
              <a:buClr>
                <a:srgbClr val="ED1B2E"/>
              </a:buClr>
              <a:buFont typeface="Arial" panose="020B0604020202020204" pitchFamily="34" charset="0"/>
              <a:buChar char="•"/>
            </a:pPr>
            <a:r>
              <a:rPr lang="en-US" b="1" dirty="0">
                <a:solidFill>
                  <a:srgbClr val="D9222A"/>
                </a:solidFill>
                <a:latin typeface="Arial"/>
                <a:ea typeface="Calibri" panose="020F0502020204030204" pitchFamily="34" charset="0"/>
                <a:cs typeface="Arial"/>
              </a:rPr>
              <a:t>Customizable </a:t>
            </a:r>
            <a:r>
              <a:rPr lang="en-US" dirty="0">
                <a:solidFill>
                  <a:srgbClr val="343433"/>
                </a:solidFill>
                <a:latin typeface="Arial"/>
                <a:ea typeface="Calibri" panose="020F0502020204030204" pitchFamily="34" charset="0"/>
                <a:cs typeface="Arial"/>
              </a:rPr>
              <a:t>sessions</a:t>
            </a:r>
            <a:r>
              <a:rPr lang="en-US" b="1" dirty="0">
                <a:solidFill>
                  <a:srgbClr val="343433"/>
                </a:solidFill>
                <a:latin typeface="Arial"/>
                <a:ea typeface="Calibri" panose="020F0502020204030204" pitchFamily="34" charset="0"/>
                <a:cs typeface="Arial"/>
              </a:rPr>
              <a:t> </a:t>
            </a:r>
            <a:r>
              <a:rPr lang="en-US" dirty="0">
                <a:solidFill>
                  <a:srgbClr val="343433"/>
                </a:solidFill>
                <a:latin typeface="Arial"/>
                <a:ea typeface="Calibri" panose="020F0502020204030204" pitchFamily="34" charset="0"/>
                <a:cs typeface="Arial"/>
              </a:rPr>
              <a:t>last between 30 and 60 minutes. </a:t>
            </a:r>
            <a:endParaRPr lang="en-US" b="0" i="0" dirty="0">
              <a:solidFill>
                <a:srgbClr val="343433"/>
              </a:solidFill>
              <a:effectLst/>
              <a:latin typeface="Segoe UI" panose="020B0502040204020203" pitchFamily="34" charset="0"/>
            </a:endParaRPr>
          </a:p>
        </p:txBody>
      </p:sp>
      <p:pic>
        <p:nvPicPr>
          <p:cNvPr id="4" name="Picture 3">
            <a:extLst>
              <a:ext uri="{FF2B5EF4-FFF2-40B4-BE49-F238E27FC236}">
                <a16:creationId xmlns:a16="http://schemas.microsoft.com/office/drawing/2014/main" id="{DA6B01B6-1728-DA37-4C15-3C67B038D417}"/>
              </a:ext>
            </a:extLst>
          </p:cNvPr>
          <p:cNvPicPr>
            <a:picLocks noChangeAspect="1"/>
          </p:cNvPicPr>
          <p:nvPr/>
        </p:nvPicPr>
        <p:blipFill>
          <a:blip r:embed="rId2"/>
          <a:srcRect/>
          <a:stretch/>
        </p:blipFill>
        <p:spPr>
          <a:xfrm>
            <a:off x="5791200" y="0"/>
            <a:ext cx="4267200" cy="6400800"/>
          </a:xfrm>
          <a:prstGeom prst="rect">
            <a:avLst/>
          </a:prstGeom>
        </p:spPr>
      </p:pic>
    </p:spTree>
    <p:extLst>
      <p:ext uri="{BB962C8B-B14F-4D97-AF65-F5344CB8AC3E}">
        <p14:creationId xmlns:p14="http://schemas.microsoft.com/office/powerpoint/2010/main" val="213979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F2C525-B498-1E95-2D89-3793228CFACB}"/>
              </a:ext>
            </a:extLst>
          </p:cNvPr>
          <p:cNvSpPr txBox="1"/>
          <p:nvPr/>
        </p:nvSpPr>
        <p:spPr>
          <a:xfrm>
            <a:off x="478148" y="1461691"/>
            <a:ext cx="5272203" cy="4445832"/>
          </a:xfrm>
          <a:prstGeom prst="rect">
            <a:avLst/>
          </a:prstGeom>
          <a:noFill/>
        </p:spPr>
        <p:txBody>
          <a:bodyPr wrap="square" lIns="91440" tIns="45720" rIns="91440" bIns="45720" anchor="t">
            <a:spAutoFit/>
          </a:bodyPr>
          <a:lstStyle/>
          <a:p>
            <a:pPr>
              <a:spcAft>
                <a:spcPts val="1200"/>
              </a:spcAft>
            </a:pPr>
            <a:r>
              <a:rPr lang="en-US" dirty="0">
                <a:solidFill>
                  <a:srgbClr val="343433"/>
                </a:solidFill>
                <a:effectLst/>
                <a:latin typeface="Arial" panose="020B0604020202020204" pitchFamily="34" charset="0"/>
                <a:ea typeface="Calibri" panose="020F0502020204030204" pitchFamily="34" charset="0"/>
                <a:cs typeface="Arial" panose="020B0604020202020204" pitchFamily="34" charset="0"/>
              </a:rPr>
              <a:t>During a live Lunch &amp; Learn session, a Red Cross regional executive, disaster preparedness manager or other leader </a:t>
            </a:r>
            <a:r>
              <a:rPr lang="en-US" dirty="0">
                <a:solidFill>
                  <a:srgbClr val="343433"/>
                </a:solidFill>
                <a:latin typeface="Arial" panose="020B0604020202020204" pitchFamily="34" charset="0"/>
                <a:ea typeface="Calibri" panose="020F0502020204030204" pitchFamily="34" charset="0"/>
                <a:cs typeface="Arial" panose="020B0604020202020204" pitchFamily="34" charset="0"/>
              </a:rPr>
              <a:t>educates</a:t>
            </a:r>
            <a:r>
              <a:rPr lang="en-US" dirty="0">
                <a:solidFill>
                  <a:srgbClr val="343433"/>
                </a:solidFill>
                <a:effectLst/>
                <a:latin typeface="Arial" panose="020B0604020202020204" pitchFamily="34" charset="0"/>
                <a:ea typeface="Calibri" panose="020F0502020204030204" pitchFamily="34" charset="0"/>
                <a:cs typeface="Arial" panose="020B0604020202020204" pitchFamily="34" charset="0"/>
              </a:rPr>
              <a:t> your employees about our lifesaving mission, focusing on local, national or global efforts and events.</a:t>
            </a:r>
            <a:r>
              <a:rPr lang="en-US" dirty="0">
                <a:solidFill>
                  <a:srgbClr val="343433"/>
                </a:solidFill>
                <a:latin typeface="Arial" panose="020B0604020202020204" pitchFamily="34" charset="0"/>
                <a:ea typeface="Calibri" panose="020F0502020204030204" pitchFamily="34" charset="0"/>
                <a:cs typeface="Arial" panose="020B0604020202020204" pitchFamily="34" charset="0"/>
              </a:rPr>
              <a:t> </a:t>
            </a:r>
            <a:endParaRPr lang="en-US" dirty="0">
              <a:solidFill>
                <a:srgbClr val="343433"/>
              </a:solidFill>
              <a:latin typeface="Arial" panose="020B0604020202020204" pitchFamily="34" charset="0"/>
              <a:cs typeface="Arial" panose="020B0604020202020204" pitchFamily="34" charset="0"/>
            </a:endParaRPr>
          </a:p>
          <a:p>
            <a:pPr>
              <a:lnSpc>
                <a:spcPct val="115000"/>
              </a:lnSpc>
              <a:spcAft>
                <a:spcPts val="600"/>
              </a:spcAft>
            </a:pPr>
            <a:r>
              <a:rPr lang="en-US" b="1" dirty="0">
                <a:solidFill>
                  <a:srgbClr val="D9222A"/>
                </a:solidFill>
                <a:effectLst/>
                <a:latin typeface="Arial"/>
                <a:ea typeface="Calibri" panose="020F0502020204030204" pitchFamily="34" charset="0"/>
                <a:cs typeface="Arial"/>
              </a:rPr>
              <a:t>Presentations can be:</a:t>
            </a:r>
            <a:r>
              <a:rPr lang="en-US" b="1" dirty="0">
                <a:solidFill>
                  <a:srgbClr val="D9222A"/>
                </a:solidFill>
                <a:latin typeface="Arial"/>
                <a:ea typeface="Calibri" panose="020F0502020204030204" pitchFamily="34" charset="0"/>
                <a:cs typeface="Arial"/>
              </a:rPr>
              <a:t> </a:t>
            </a:r>
            <a:endParaRPr lang="en-US" b="1" dirty="0">
              <a:solidFill>
                <a:srgbClr val="D9222A"/>
              </a:solidFill>
              <a:effectLst/>
              <a:latin typeface="Arial"/>
              <a:ea typeface="Calibri" panose="020F0502020204030204" pitchFamily="34" charset="0"/>
              <a:cs typeface="Arial"/>
            </a:endParaRPr>
          </a:p>
          <a:p>
            <a:pPr marL="342900" indent="-342900">
              <a:lnSpc>
                <a:spcPct val="115000"/>
              </a:lnSpc>
              <a:spcAft>
                <a:spcPts val="600"/>
              </a:spcAft>
              <a:buClr>
                <a:srgbClr val="ED1B2E"/>
              </a:buClr>
              <a:buFont typeface="Arial" panose="020B0604020202020204" pitchFamily="34" charset="0"/>
              <a:buChar char="•"/>
            </a:pPr>
            <a:r>
              <a:rPr lang="en-US" dirty="0">
                <a:solidFill>
                  <a:srgbClr val="343433"/>
                </a:solidFill>
                <a:latin typeface="Arial"/>
                <a:ea typeface="Calibri" panose="020F0502020204030204" pitchFamily="34" charset="0"/>
                <a:cs typeface="Arial"/>
              </a:rPr>
              <a:t>Held </a:t>
            </a:r>
            <a:r>
              <a:rPr lang="en-US" b="1" dirty="0">
                <a:solidFill>
                  <a:srgbClr val="D9222A"/>
                </a:solidFill>
                <a:latin typeface="Arial"/>
                <a:ea typeface="Calibri" panose="020F0502020204030204" pitchFamily="34" charset="0"/>
                <a:cs typeface="Arial"/>
              </a:rPr>
              <a:t>v</a:t>
            </a:r>
            <a:r>
              <a:rPr lang="en-US" b="1" dirty="0">
                <a:solidFill>
                  <a:srgbClr val="D9222A"/>
                </a:solidFill>
                <a:effectLst/>
                <a:latin typeface="Arial"/>
                <a:ea typeface="Calibri" panose="020F0502020204030204" pitchFamily="34" charset="0"/>
                <a:cs typeface="Arial"/>
              </a:rPr>
              <a:t>irtually or </a:t>
            </a:r>
            <a:r>
              <a:rPr lang="en-US" b="1" dirty="0">
                <a:solidFill>
                  <a:srgbClr val="D9222A"/>
                </a:solidFill>
                <a:latin typeface="Arial"/>
                <a:ea typeface="Calibri" panose="020F0502020204030204" pitchFamily="34" charset="0"/>
                <a:cs typeface="Arial"/>
              </a:rPr>
              <a:t>in-person</a:t>
            </a:r>
            <a:r>
              <a:rPr lang="en-US" dirty="0">
                <a:solidFill>
                  <a:srgbClr val="D9222A"/>
                </a:solidFill>
                <a:latin typeface="Arial"/>
                <a:ea typeface="Calibri" panose="020F0502020204030204" pitchFamily="34" charset="0"/>
                <a:cs typeface="Arial"/>
              </a:rPr>
              <a:t>,</a:t>
            </a:r>
            <a:r>
              <a:rPr lang="en-US" b="1" dirty="0">
                <a:solidFill>
                  <a:srgbClr val="D9222A"/>
                </a:solidFill>
                <a:latin typeface="Arial"/>
                <a:ea typeface="Calibri" panose="020F0502020204030204" pitchFamily="34" charset="0"/>
                <a:cs typeface="Arial"/>
              </a:rPr>
              <a:t> </a:t>
            </a:r>
            <a:r>
              <a:rPr lang="en-US" dirty="0">
                <a:solidFill>
                  <a:srgbClr val="343433"/>
                </a:solidFill>
                <a:latin typeface="Arial"/>
                <a:ea typeface="Calibri" panose="020F0502020204030204" pitchFamily="34" charset="0"/>
                <a:cs typeface="Arial"/>
              </a:rPr>
              <a:t>with</a:t>
            </a:r>
            <a:r>
              <a:rPr lang="en-US" dirty="0">
                <a:solidFill>
                  <a:srgbClr val="343433"/>
                </a:solidFill>
                <a:effectLst/>
                <a:latin typeface="Arial"/>
                <a:ea typeface="Calibri" panose="020F0502020204030204" pitchFamily="34" charset="0"/>
                <a:cs typeface="Arial"/>
              </a:rPr>
              <a:t> sessions lasting approximately 60 minutes. </a:t>
            </a:r>
            <a:r>
              <a:rPr lang="en-US" dirty="0">
                <a:solidFill>
                  <a:srgbClr val="343433"/>
                </a:solidFill>
                <a:latin typeface="Arial"/>
                <a:ea typeface="Calibri" panose="020F0502020204030204" pitchFamily="34" charset="0"/>
                <a:cs typeface="Arial"/>
              </a:rPr>
              <a:t> </a:t>
            </a:r>
          </a:p>
          <a:p>
            <a:pPr marL="342900" indent="-342900">
              <a:lnSpc>
                <a:spcPct val="115000"/>
              </a:lnSpc>
              <a:spcAft>
                <a:spcPts val="600"/>
              </a:spcAft>
              <a:buClr>
                <a:srgbClr val="ED1B2E"/>
              </a:buClr>
              <a:buFont typeface="Arial" panose="020B0604020202020204" pitchFamily="34" charset="0"/>
              <a:buChar char="•"/>
            </a:pPr>
            <a:r>
              <a:rPr lang="en-US" dirty="0">
                <a:solidFill>
                  <a:srgbClr val="343433"/>
                </a:solidFill>
                <a:latin typeface="Arial"/>
                <a:ea typeface="Calibri" panose="020F0502020204030204" pitchFamily="34" charset="0"/>
                <a:cs typeface="Arial"/>
              </a:rPr>
              <a:t>Scheduled </a:t>
            </a:r>
            <a:r>
              <a:rPr lang="en-US" dirty="0">
                <a:solidFill>
                  <a:srgbClr val="343433"/>
                </a:solidFill>
                <a:effectLst/>
                <a:latin typeface="Arial"/>
                <a:ea typeface="Calibri" panose="020F0502020204030204" pitchFamily="34" charset="0"/>
                <a:cs typeface="Arial"/>
              </a:rPr>
              <a:t>during </a:t>
            </a:r>
            <a:r>
              <a:rPr lang="en-US" b="1" dirty="0">
                <a:solidFill>
                  <a:srgbClr val="D9222A"/>
                </a:solidFill>
                <a:effectLst/>
                <a:latin typeface="Arial"/>
                <a:ea typeface="Calibri" panose="020F0502020204030204" pitchFamily="34" charset="0"/>
                <a:cs typeface="Arial"/>
              </a:rPr>
              <a:t>lunch hour or </a:t>
            </a:r>
            <a:r>
              <a:rPr lang="en-US" dirty="0">
                <a:solidFill>
                  <a:srgbClr val="343433"/>
                </a:solidFill>
                <a:effectLst/>
                <a:latin typeface="Arial"/>
                <a:ea typeface="Calibri" panose="020F0502020204030204" pitchFamily="34" charset="0"/>
                <a:cs typeface="Arial"/>
              </a:rPr>
              <a:t>appropriate</a:t>
            </a:r>
            <a:r>
              <a:rPr lang="en-US" dirty="0">
                <a:solidFill>
                  <a:srgbClr val="555555"/>
                </a:solidFill>
                <a:effectLst/>
                <a:latin typeface="Arial"/>
                <a:ea typeface="Calibri" panose="020F0502020204030204" pitchFamily="34" charset="0"/>
                <a:cs typeface="Arial"/>
              </a:rPr>
              <a:t> </a:t>
            </a:r>
            <a:r>
              <a:rPr lang="en-US" b="1" dirty="0">
                <a:solidFill>
                  <a:srgbClr val="D9222A"/>
                </a:solidFill>
                <a:effectLst/>
                <a:latin typeface="Arial"/>
                <a:ea typeface="Calibri" panose="020F0502020204030204" pitchFamily="34" charset="0"/>
                <a:cs typeface="Arial"/>
              </a:rPr>
              <a:t>shift changes</a:t>
            </a:r>
            <a:r>
              <a:rPr lang="en-US" dirty="0">
                <a:solidFill>
                  <a:srgbClr val="6D6E70"/>
                </a:solidFill>
                <a:effectLst/>
                <a:latin typeface="Arial"/>
                <a:ea typeface="Calibri" panose="020F0502020204030204" pitchFamily="34" charset="0"/>
                <a:cs typeface="Arial"/>
              </a:rPr>
              <a:t>.</a:t>
            </a:r>
          </a:p>
          <a:p>
            <a:pPr marL="342900" indent="-342900">
              <a:lnSpc>
                <a:spcPct val="115000"/>
              </a:lnSpc>
              <a:spcAft>
                <a:spcPts val="600"/>
              </a:spcAft>
              <a:buClr>
                <a:srgbClr val="ED1B2E"/>
              </a:buClr>
              <a:buFont typeface="Arial" panose="020B0604020202020204" pitchFamily="34" charset="0"/>
              <a:buChar char="•"/>
            </a:pPr>
            <a:r>
              <a:rPr lang="en-US" dirty="0">
                <a:solidFill>
                  <a:srgbClr val="343433"/>
                </a:solidFill>
                <a:effectLst/>
                <a:latin typeface="Arial"/>
                <a:ea typeface="Calibri" panose="020F0502020204030204" pitchFamily="34" charset="0"/>
                <a:cs typeface="Arial"/>
              </a:rPr>
              <a:t>Customized to meet specific </a:t>
            </a:r>
            <a:r>
              <a:rPr lang="en-US" b="1" dirty="0">
                <a:solidFill>
                  <a:srgbClr val="D9222A"/>
                </a:solidFill>
                <a:effectLst/>
                <a:latin typeface="Arial"/>
                <a:ea typeface="Calibri" panose="020F0502020204030204" pitchFamily="34" charset="0"/>
                <a:cs typeface="Arial"/>
              </a:rPr>
              <a:t>employee interests</a:t>
            </a:r>
            <a:r>
              <a:rPr lang="en-US" dirty="0">
                <a:solidFill>
                  <a:srgbClr val="555555"/>
                </a:solidFill>
                <a:effectLst/>
                <a:latin typeface="Arial"/>
                <a:ea typeface="Calibri" panose="020F0502020204030204" pitchFamily="34" charset="0"/>
                <a:cs typeface="Arial"/>
              </a:rPr>
              <a:t>.</a:t>
            </a:r>
            <a:r>
              <a:rPr lang="en-US" dirty="0">
                <a:solidFill>
                  <a:srgbClr val="555555"/>
                </a:solidFill>
                <a:latin typeface="Arial"/>
                <a:ea typeface="Calibri" panose="020F0502020204030204" pitchFamily="34" charset="0"/>
                <a:cs typeface="Arial"/>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478149" y="431511"/>
            <a:ext cx="5346903" cy="680620"/>
          </a:xfrm>
        </p:spPr>
        <p:txBody>
          <a:bodyPr/>
          <a:lstStyle/>
          <a:p>
            <a:br>
              <a:rPr lang="en-US" dirty="0"/>
            </a:br>
            <a:r>
              <a:rPr lang="en-US" dirty="0"/>
              <a:t>Red Cross </a:t>
            </a:r>
            <a:br>
              <a:rPr lang="en-US" dirty="0"/>
            </a:br>
            <a:r>
              <a:rPr lang="en-US" dirty="0"/>
              <a:t>Speaker Series</a:t>
            </a:r>
            <a:br>
              <a:rPr lang="en-US" dirty="0"/>
            </a:br>
            <a:endParaRPr lang="en-US" dirty="0"/>
          </a:p>
        </p:txBody>
      </p:sp>
      <p:pic>
        <p:nvPicPr>
          <p:cNvPr id="4" name="Picture 3" descr="A person in a red vest&#10;&#10;AI-generated content may be incorrect.">
            <a:extLst>
              <a:ext uri="{FF2B5EF4-FFF2-40B4-BE49-F238E27FC236}">
                <a16:creationId xmlns:a16="http://schemas.microsoft.com/office/drawing/2014/main" id="{FAEB8350-CBA7-83F6-BF9D-7BA48D17DC2B}"/>
              </a:ext>
            </a:extLst>
          </p:cNvPr>
          <p:cNvPicPr>
            <a:picLocks noChangeAspect="1"/>
          </p:cNvPicPr>
          <p:nvPr/>
        </p:nvPicPr>
        <p:blipFill>
          <a:blip r:embed="rId2"/>
          <a:stretch>
            <a:fillRect/>
          </a:stretch>
        </p:blipFill>
        <p:spPr>
          <a:xfrm>
            <a:off x="6063234" y="0"/>
            <a:ext cx="3995166" cy="6400800"/>
          </a:xfrm>
          <a:prstGeom prst="rect">
            <a:avLst/>
          </a:prstGeom>
        </p:spPr>
      </p:pic>
    </p:spTree>
    <p:extLst>
      <p:ext uri="{BB962C8B-B14F-4D97-AF65-F5344CB8AC3E}">
        <p14:creationId xmlns:p14="http://schemas.microsoft.com/office/powerpoint/2010/main" val="180633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962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FF9E-7E3C-034A-B9C7-3CDFC52D8313}"/>
              </a:ext>
            </a:extLst>
          </p:cNvPr>
          <p:cNvSpPr>
            <a:spLocks noGrp="1"/>
          </p:cNvSpPr>
          <p:nvPr>
            <p:ph type="title"/>
          </p:nvPr>
        </p:nvSpPr>
        <p:spPr>
          <a:xfrm>
            <a:off x="1497874" y="1588527"/>
            <a:ext cx="7062651" cy="3223746"/>
          </a:xfrm>
        </p:spPr>
        <p:txBody>
          <a:bodyPr anchor="ctr"/>
          <a:lstStyle/>
          <a:p>
            <a:r>
              <a:rPr lang="en-US" sz="3600">
                <a:latin typeface="Arial"/>
                <a:cs typeface="Arial"/>
              </a:rPr>
              <a:t>Volunteerism  </a:t>
            </a:r>
            <a:endParaRPr lang="en-US" sz="3600"/>
          </a:p>
        </p:txBody>
      </p:sp>
    </p:spTree>
    <p:extLst>
      <p:ext uri="{BB962C8B-B14F-4D97-AF65-F5344CB8AC3E}">
        <p14:creationId xmlns:p14="http://schemas.microsoft.com/office/powerpoint/2010/main" val="194822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15376" y="431511"/>
            <a:ext cx="8608314" cy="680620"/>
          </a:xfrm>
        </p:spPr>
        <p:txBody>
          <a:bodyPr/>
          <a:lstStyle/>
          <a:p>
            <a:br>
              <a:rPr lang="en-US" dirty="0"/>
            </a:br>
            <a:r>
              <a:rPr lang="en-US" dirty="0"/>
              <a:t>Blood Drives</a:t>
            </a:r>
            <a:br>
              <a:rPr lang="en-US" dirty="0"/>
            </a:br>
            <a:endParaRPr lang="en-US" dirty="0"/>
          </a:p>
        </p:txBody>
      </p:sp>
      <p:sp>
        <p:nvSpPr>
          <p:cNvPr id="5" name="TextBox 4">
            <a:extLst>
              <a:ext uri="{FF2B5EF4-FFF2-40B4-BE49-F238E27FC236}">
                <a16:creationId xmlns:a16="http://schemas.microsoft.com/office/drawing/2014/main" id="{0BF2C525-B498-1E95-2D89-3793228CFACB}"/>
              </a:ext>
            </a:extLst>
          </p:cNvPr>
          <p:cNvSpPr txBox="1"/>
          <p:nvPr/>
        </p:nvSpPr>
        <p:spPr>
          <a:xfrm>
            <a:off x="515376" y="1137584"/>
            <a:ext cx="5187840" cy="4632037"/>
          </a:xfrm>
          <a:prstGeom prst="rect">
            <a:avLst/>
          </a:prstGeom>
          <a:noFill/>
          <a:ln>
            <a:noFill/>
          </a:ln>
        </p:spPr>
        <p:txBody>
          <a:bodyPr wrap="square" lIns="91440" tIns="45720" rIns="91440" bIns="45720" anchor="t">
            <a:spAutoFit/>
          </a:bodyPr>
          <a:lstStyle/>
          <a:p>
            <a:pPr>
              <a:spcAft>
                <a:spcPts val="1000"/>
              </a:spcAft>
            </a:pPr>
            <a:r>
              <a:rPr lang="en-US" b="1" dirty="0">
                <a:solidFill>
                  <a:srgbClr val="343433"/>
                </a:solidFill>
                <a:effectLst/>
                <a:latin typeface="Arial"/>
                <a:ea typeface="Calibri" panose="020F0502020204030204" pitchFamily="34" charset="0"/>
                <a:cs typeface="Arial"/>
              </a:rPr>
              <a:t>Every two seconds, someone in the U.S. needs blood and generous blood donors are the only source.</a:t>
            </a:r>
          </a:p>
          <a:p>
            <a:pPr>
              <a:spcAft>
                <a:spcPts val="1200"/>
              </a:spcAft>
            </a:pPr>
            <a:r>
              <a:rPr lang="en-US" dirty="0">
                <a:solidFill>
                  <a:srgbClr val="343433"/>
                </a:solidFill>
                <a:effectLst/>
                <a:latin typeface="Arial"/>
                <a:ea typeface="Calibri" panose="020F0502020204030204" pitchFamily="34" charset="0"/>
                <a:cs typeface="Arial"/>
              </a:rPr>
              <a:t>When you</a:t>
            </a:r>
            <a:r>
              <a:rPr lang="en-US" dirty="0">
                <a:solidFill>
                  <a:srgbClr val="555555"/>
                </a:solidFill>
                <a:effectLst/>
                <a:latin typeface="Arial"/>
                <a:ea typeface="Calibri" panose="020F0502020204030204" pitchFamily="34" charset="0"/>
                <a:cs typeface="Arial"/>
              </a:rPr>
              <a:t> </a:t>
            </a:r>
            <a:r>
              <a:rPr lang="en-US" b="1" dirty="0">
                <a:solidFill>
                  <a:srgbClr val="D9222A"/>
                </a:solidFill>
                <a:effectLst/>
                <a:latin typeface="Arial"/>
                <a:ea typeface="Calibri" panose="020F0502020204030204" pitchFamily="34" charset="0"/>
                <a:cs typeface="Arial"/>
              </a:rPr>
              <a:t>sponsor an on-site blood drive</a:t>
            </a:r>
            <a:r>
              <a:rPr lang="en-US" dirty="0">
                <a:solidFill>
                  <a:srgbClr val="555555"/>
                </a:solidFill>
                <a:effectLst/>
                <a:latin typeface="Arial"/>
                <a:ea typeface="Calibri" panose="020F0502020204030204" pitchFamily="34" charset="0"/>
                <a:cs typeface="Arial"/>
              </a:rPr>
              <a:t>, </a:t>
            </a:r>
            <a:r>
              <a:rPr lang="en-US" dirty="0">
                <a:solidFill>
                  <a:srgbClr val="343433"/>
                </a:solidFill>
                <a:effectLst/>
                <a:latin typeface="Arial"/>
                <a:ea typeface="Calibri" panose="020F0502020204030204" pitchFamily="34" charset="0"/>
                <a:cs typeface="Arial"/>
              </a:rPr>
              <a:t>you provide your employees with an act of service that has the potential to save lives. </a:t>
            </a:r>
            <a:endParaRPr lang="en-US" dirty="0">
              <a:solidFill>
                <a:srgbClr val="343433"/>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spcAft>
                <a:spcPts val="1000"/>
              </a:spcAft>
              <a:buClr>
                <a:srgbClr val="ED1B2E"/>
              </a:buClr>
              <a:buFont typeface="Arial" panose="020B0604020202020204" pitchFamily="34" charset="0"/>
              <a:buChar char="•"/>
            </a:pPr>
            <a:r>
              <a:rPr lang="en-US" b="1" dirty="0">
                <a:solidFill>
                  <a:srgbClr val="D9222A"/>
                </a:solidFill>
                <a:effectLst/>
                <a:latin typeface="Arial"/>
                <a:ea typeface="Calibri" panose="020F0502020204030204" pitchFamily="34" charset="0"/>
                <a:cs typeface="Arial"/>
              </a:rPr>
              <a:t>Host a drive </a:t>
            </a:r>
            <a:r>
              <a:rPr lang="en-US" dirty="0">
                <a:solidFill>
                  <a:srgbClr val="343433"/>
                </a:solidFill>
                <a:effectLst/>
                <a:latin typeface="Arial"/>
                <a:ea typeface="Calibri" panose="020F0502020204030204" pitchFamily="34" charset="0"/>
                <a:cs typeface="Arial"/>
              </a:rPr>
              <a:t>at your facility or coordinate a bloodmobile. </a:t>
            </a:r>
            <a:r>
              <a:rPr lang="en-US" dirty="0">
                <a:solidFill>
                  <a:srgbClr val="343433"/>
                </a:solidFill>
                <a:latin typeface="Arial"/>
                <a:ea typeface="Calibri" panose="020F0502020204030204" pitchFamily="34" charset="0"/>
                <a:cs typeface="Arial"/>
              </a:rPr>
              <a:t>This </a:t>
            </a:r>
            <a:r>
              <a:rPr lang="en-US" b="1" dirty="0">
                <a:solidFill>
                  <a:srgbClr val="D9222A"/>
                </a:solidFill>
                <a:latin typeface="Arial"/>
                <a:ea typeface="Calibri" panose="020F0502020204030204" pitchFamily="34" charset="0"/>
                <a:cs typeface="Arial"/>
              </a:rPr>
              <a:t>in-person event </a:t>
            </a:r>
            <a:r>
              <a:rPr lang="en-US" dirty="0">
                <a:solidFill>
                  <a:srgbClr val="343433"/>
                </a:solidFill>
                <a:latin typeface="Arial"/>
                <a:ea typeface="Calibri" panose="020F0502020204030204" pitchFamily="34" charset="0"/>
                <a:cs typeface="Arial"/>
              </a:rPr>
              <a:t>lasts approximately five hours. However, all it takes to donate blood is 60 minutes. </a:t>
            </a:r>
          </a:p>
          <a:p>
            <a:pPr marL="342900" indent="-342900">
              <a:buClr>
                <a:srgbClr val="ED1B2E"/>
              </a:buClr>
              <a:buFont typeface="Arial" panose="020B0604020202020204" pitchFamily="34" charset="0"/>
              <a:buChar char="•"/>
            </a:pPr>
            <a:r>
              <a:rPr lang="en-US" b="1" dirty="0">
                <a:solidFill>
                  <a:srgbClr val="D9222A"/>
                </a:solidFill>
                <a:latin typeface="Arial"/>
                <a:ea typeface="Calibri" panose="020F0502020204030204" pitchFamily="34" charset="0"/>
                <a:cs typeface="Arial"/>
              </a:rPr>
              <a:t>Increase your impact </a:t>
            </a:r>
            <a:r>
              <a:rPr lang="en-US" dirty="0">
                <a:solidFill>
                  <a:srgbClr val="343433"/>
                </a:solidFill>
                <a:latin typeface="Arial"/>
                <a:ea typeface="Calibri" panose="020F0502020204030204" pitchFamily="34" charset="0"/>
                <a:cs typeface="Arial"/>
              </a:rPr>
              <a:t>by inviting</a:t>
            </a:r>
            <a:r>
              <a:rPr lang="en-US" dirty="0">
                <a:solidFill>
                  <a:srgbClr val="343433"/>
                </a:solidFill>
                <a:effectLst/>
                <a:latin typeface="Arial"/>
                <a:ea typeface="Calibri" panose="020F0502020204030204" pitchFamily="34" charset="0"/>
                <a:cs typeface="Arial"/>
              </a:rPr>
              <a:t> your customers</a:t>
            </a:r>
            <a:r>
              <a:rPr lang="en-US" dirty="0">
                <a:solidFill>
                  <a:srgbClr val="343433"/>
                </a:solidFill>
                <a:latin typeface="Arial"/>
                <a:ea typeface="Calibri" panose="020F0502020204030204" pitchFamily="34" charset="0"/>
                <a:cs typeface="Arial"/>
              </a:rPr>
              <a:t> or </a:t>
            </a:r>
            <a:r>
              <a:rPr lang="en-US" dirty="0">
                <a:solidFill>
                  <a:srgbClr val="343433"/>
                </a:solidFill>
                <a:effectLst/>
                <a:latin typeface="Arial"/>
                <a:ea typeface="Calibri" panose="020F0502020204030204" pitchFamily="34" charset="0"/>
                <a:cs typeface="Arial"/>
              </a:rPr>
              <a:t>vendors</a:t>
            </a:r>
            <a:r>
              <a:rPr lang="en-US" dirty="0">
                <a:solidFill>
                  <a:srgbClr val="343433"/>
                </a:solidFill>
                <a:latin typeface="Arial"/>
                <a:ea typeface="Calibri" panose="020F0502020204030204" pitchFamily="34" charset="0"/>
                <a:cs typeface="Arial"/>
              </a:rPr>
              <a:t>, as well as employees,</a:t>
            </a:r>
            <a:r>
              <a:rPr lang="en-US" dirty="0">
                <a:solidFill>
                  <a:srgbClr val="343433"/>
                </a:solidFill>
                <a:effectLst/>
                <a:latin typeface="Arial"/>
                <a:ea typeface="Calibri" panose="020F0502020204030204" pitchFamily="34" charset="0"/>
                <a:cs typeface="Arial"/>
              </a:rPr>
              <a:t> to</a:t>
            </a:r>
            <a:r>
              <a:rPr lang="en-US" dirty="0">
                <a:solidFill>
                  <a:srgbClr val="343433"/>
                </a:solidFill>
                <a:latin typeface="Arial"/>
                <a:ea typeface="Calibri" panose="020F0502020204030204" pitchFamily="34" charset="0"/>
                <a:cs typeface="Arial"/>
              </a:rPr>
              <a:t> participate in or host a </a:t>
            </a:r>
            <a:r>
              <a:rPr lang="en-US" dirty="0">
                <a:solidFill>
                  <a:srgbClr val="343433"/>
                </a:solidFill>
                <a:effectLst/>
                <a:latin typeface="Arial"/>
                <a:ea typeface="Calibri" panose="020F0502020204030204" pitchFamily="34" charset="0"/>
                <a:cs typeface="Arial"/>
              </a:rPr>
              <a:t>blood drive</a:t>
            </a:r>
            <a:r>
              <a:rPr lang="en-US" dirty="0">
                <a:solidFill>
                  <a:srgbClr val="343433"/>
                </a:solidFill>
                <a:latin typeface="Arial"/>
                <a:ea typeface="Calibri" panose="020F0502020204030204" pitchFamily="34" charset="0"/>
                <a:cs typeface="Arial"/>
              </a:rPr>
              <a:t> of their own</a:t>
            </a:r>
            <a:r>
              <a:rPr lang="en-US" dirty="0">
                <a:solidFill>
                  <a:srgbClr val="343433"/>
                </a:solidFill>
                <a:effectLst/>
                <a:latin typeface="Arial"/>
                <a:ea typeface="Calibri" panose="020F0502020204030204" pitchFamily="34" charset="0"/>
                <a:cs typeface="Arial"/>
              </a:rPr>
              <a:t>.</a:t>
            </a:r>
            <a:endParaRPr lang="en-US" b="0" i="0" dirty="0">
              <a:solidFill>
                <a:srgbClr val="343433"/>
              </a:solidFill>
              <a:effectLst/>
              <a:latin typeface="Arial"/>
              <a:cs typeface="Calibri"/>
            </a:endParaRPr>
          </a:p>
          <a:p>
            <a:pPr fontAlgn="base"/>
            <a:endParaRPr lang="en-US" dirty="0">
              <a:solidFill>
                <a:srgbClr val="000000"/>
              </a:solidFill>
              <a:latin typeface="Segoe UI" panose="020B0502040204020203" pitchFamily="34" charset="0"/>
              <a:cs typeface="Segoe UI" panose="020B0502040204020203" pitchFamily="34" charset="0"/>
            </a:endParaRPr>
          </a:p>
        </p:txBody>
      </p:sp>
      <p:pic>
        <p:nvPicPr>
          <p:cNvPr id="9" name="Picture 8" descr="A person standing next to a sign&#10;&#10;Description automatically generated">
            <a:extLst>
              <a:ext uri="{FF2B5EF4-FFF2-40B4-BE49-F238E27FC236}">
                <a16:creationId xmlns:a16="http://schemas.microsoft.com/office/drawing/2014/main" id="{291C70C2-84BA-EABE-CDE8-C9DCAC745C46}"/>
              </a:ext>
            </a:extLst>
          </p:cNvPr>
          <p:cNvPicPr>
            <a:picLocks noChangeAspect="1"/>
          </p:cNvPicPr>
          <p:nvPr/>
        </p:nvPicPr>
        <p:blipFill>
          <a:blip r:embed="rId2"/>
          <a:stretch>
            <a:fillRect/>
          </a:stretch>
        </p:blipFill>
        <p:spPr>
          <a:xfrm>
            <a:off x="6033155" y="0"/>
            <a:ext cx="4025245" cy="6422007"/>
          </a:xfrm>
          <a:prstGeom prst="rect">
            <a:avLst/>
          </a:prstGeom>
        </p:spPr>
      </p:pic>
    </p:spTree>
    <p:extLst>
      <p:ext uri="{BB962C8B-B14F-4D97-AF65-F5344CB8AC3E}">
        <p14:creationId xmlns:p14="http://schemas.microsoft.com/office/powerpoint/2010/main" val="2265169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064C0-BF00-BCC9-DABC-E8AF4EF71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23AB6-3441-0909-5829-B0D3FF6B0F72}"/>
              </a:ext>
            </a:extLst>
          </p:cNvPr>
          <p:cNvSpPr>
            <a:spLocks noGrp="1"/>
          </p:cNvSpPr>
          <p:nvPr>
            <p:ph type="title"/>
          </p:nvPr>
        </p:nvSpPr>
        <p:spPr>
          <a:xfrm>
            <a:off x="510662" y="468633"/>
            <a:ext cx="5404658" cy="680620"/>
          </a:xfrm>
        </p:spPr>
        <p:txBody>
          <a:bodyPr/>
          <a:lstStyle/>
          <a:p>
            <a:br>
              <a:rPr lang="en-US" dirty="0"/>
            </a:br>
            <a:r>
              <a:rPr lang="en-US" dirty="0"/>
              <a:t>Coordinated Disaster Deployment</a:t>
            </a:r>
            <a:br>
              <a:rPr lang="en-US" dirty="0"/>
            </a:br>
            <a:endParaRPr lang="en-US" dirty="0"/>
          </a:p>
        </p:txBody>
      </p:sp>
      <p:sp>
        <p:nvSpPr>
          <p:cNvPr id="5" name="TextBox 4">
            <a:extLst>
              <a:ext uri="{FF2B5EF4-FFF2-40B4-BE49-F238E27FC236}">
                <a16:creationId xmlns:a16="http://schemas.microsoft.com/office/drawing/2014/main" id="{FCBA3A18-86F7-496A-5BBF-6A85774DA28A}"/>
              </a:ext>
            </a:extLst>
          </p:cNvPr>
          <p:cNvSpPr txBox="1"/>
          <p:nvPr/>
        </p:nvSpPr>
        <p:spPr>
          <a:xfrm>
            <a:off x="510662" y="1483021"/>
            <a:ext cx="5197267" cy="3929281"/>
          </a:xfrm>
          <a:prstGeom prst="rect">
            <a:avLst/>
          </a:prstGeom>
          <a:noFill/>
          <a:ln>
            <a:noFill/>
          </a:ln>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343433"/>
                </a:solidFill>
                <a:effectLst/>
                <a:uLnTx/>
                <a:uFillTx/>
                <a:latin typeface="Arial" panose="020B0604020202020204" pitchFamily="34" charset="0"/>
                <a:ea typeface="Calibri" panose="020F0502020204030204" pitchFamily="34" charset="0"/>
                <a:cs typeface="Arial" panose="020B0604020202020204" pitchFamily="34" charset="0"/>
              </a:rPr>
              <a:t>When disasters strike, the Red Cross responds immediately, sending trained staff and volunteers to affected areas. </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If there is significant need, your employees can help deliver critical services by:</a:t>
            </a:r>
          </a:p>
          <a:p>
            <a:pPr marL="285750" marR="0" lvl="0" indent="-285750" algn="l" defTabSz="457200" rtl="0" eaLnBrk="1" fontAlgn="auto" latinLnBrk="0" hangingPunct="1">
              <a:lnSpc>
                <a:spcPct val="100000"/>
              </a:lnSpc>
              <a:spcBef>
                <a:spcPts val="0"/>
              </a:spcBef>
              <a:spcAft>
                <a:spcPts val="600"/>
              </a:spcAft>
              <a:buClr>
                <a:srgbClr val="ED1B2E"/>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D9222A"/>
                </a:solidFill>
                <a:effectLst/>
                <a:uLnTx/>
                <a:uFillTx/>
                <a:latin typeface="Arial"/>
                <a:ea typeface="+mn-ea"/>
                <a:cs typeface="Arial"/>
              </a:rPr>
              <a:t>Deploying to a major disaste</a:t>
            </a:r>
            <a:r>
              <a:rPr kumimoji="0" lang="en-US" sz="1800" b="1" i="0" u="none" strike="noStrike" kern="1200" cap="none" spc="0" normalizeH="0" baseline="0" noProof="0" dirty="0">
                <a:ln>
                  <a:noFill/>
                </a:ln>
                <a:solidFill>
                  <a:srgbClr val="ED1B2E"/>
                </a:solidFill>
                <a:effectLst/>
                <a:uLnTx/>
                <a:uFillTx/>
                <a:latin typeface="Arial"/>
                <a:ea typeface="+mn-ea"/>
                <a:cs typeface="Arial"/>
              </a:rPr>
              <a:t>r </a:t>
            </a:r>
            <a:r>
              <a:rPr kumimoji="0" lang="en-US" sz="1800" b="0" i="0" u="none" strike="noStrike" kern="1200" cap="none" spc="0" normalizeH="0" baseline="0" noProof="0" dirty="0">
                <a:ln>
                  <a:noFill/>
                </a:ln>
                <a:solidFill>
                  <a:srgbClr val="343433"/>
                </a:solidFill>
                <a:effectLst/>
                <a:uLnTx/>
                <a:uFillTx/>
                <a:latin typeface="Arial"/>
                <a:ea typeface="+mn-ea"/>
                <a:cs typeface="Arial"/>
              </a:rPr>
              <a:t>anywhere in the country.* </a:t>
            </a:r>
          </a:p>
          <a:p>
            <a:pPr marL="285750" marR="0" lvl="0" indent="-285750" algn="l" defTabSz="457200" rtl="0" eaLnBrk="1" fontAlgn="auto" latinLnBrk="0" hangingPunct="1">
              <a:lnSpc>
                <a:spcPct val="100000"/>
              </a:lnSpc>
              <a:spcBef>
                <a:spcPts val="0"/>
              </a:spcBef>
              <a:spcAft>
                <a:spcPts val="600"/>
              </a:spcAft>
              <a:buClr>
                <a:srgbClr val="ED1B2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43433"/>
                </a:solidFill>
                <a:effectLst/>
                <a:uLnTx/>
                <a:uFillTx/>
                <a:latin typeface="Arial"/>
                <a:ea typeface="+mn-ea"/>
                <a:cs typeface="Arial"/>
              </a:rPr>
              <a:t>Committing to a </a:t>
            </a:r>
            <a:r>
              <a:rPr kumimoji="0" lang="en-US" sz="1800" b="1" i="0" u="none" strike="noStrike" kern="1200" cap="none" spc="0" normalizeH="0" baseline="0" noProof="0" dirty="0">
                <a:ln>
                  <a:noFill/>
                </a:ln>
                <a:solidFill>
                  <a:srgbClr val="D9222A"/>
                </a:solidFill>
                <a:effectLst/>
                <a:uLnTx/>
                <a:uFillTx/>
                <a:latin typeface="Arial"/>
                <a:ea typeface="+mn-ea"/>
                <a:cs typeface="Arial"/>
              </a:rPr>
              <a:t>7- to 14-day experience </a:t>
            </a:r>
            <a:r>
              <a:rPr kumimoji="0" lang="en-US" sz="1800" b="0" i="0" u="none" strike="noStrike" kern="1200" cap="none" spc="0" normalizeH="0" baseline="0" noProof="0" dirty="0">
                <a:ln>
                  <a:noFill/>
                </a:ln>
                <a:solidFill>
                  <a:srgbClr val="343433"/>
                </a:solidFill>
                <a:effectLst/>
                <a:uLnTx/>
                <a:uFillTx/>
                <a:latin typeface="Arial"/>
                <a:ea typeface="+mn-ea"/>
                <a:cs typeface="Arial"/>
              </a:rPr>
              <a:t>with an average daily shift of 10 hours. </a:t>
            </a:r>
          </a:p>
          <a:p>
            <a:pPr marL="285750" marR="0" lvl="0" indent="-285750" algn="l" defTabSz="457200" rtl="0" eaLnBrk="1" fontAlgn="auto" latinLnBrk="0" hangingPunct="1">
              <a:lnSpc>
                <a:spcPct val="100000"/>
              </a:lnSpc>
              <a:spcBef>
                <a:spcPts val="0"/>
              </a:spcBef>
              <a:spcAft>
                <a:spcPts val="600"/>
              </a:spcAft>
              <a:buClr>
                <a:srgbClr val="ED1B2E"/>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D9222A"/>
                </a:solidFill>
                <a:effectLst/>
                <a:uLnTx/>
                <a:uFillTx/>
                <a:latin typeface="Arial"/>
                <a:ea typeface="Calibri"/>
                <a:cs typeface="Arial"/>
              </a:rPr>
              <a:t>Providing food, shelter, relief supplies</a:t>
            </a:r>
            <a:r>
              <a:rPr kumimoji="0" lang="en-US" sz="1800" b="0" i="0" u="none" strike="noStrike" kern="1200" cap="none" spc="0" normalizeH="0" baseline="0" noProof="0" dirty="0">
                <a:ln>
                  <a:noFill/>
                </a:ln>
                <a:solidFill>
                  <a:srgbClr val="6D6E70"/>
                </a:solidFill>
                <a:effectLst/>
                <a:uLnTx/>
                <a:uFillTx/>
                <a:latin typeface="Arial"/>
                <a:ea typeface="Calibri"/>
                <a:cs typeface="Arial"/>
              </a:rPr>
              <a:t>, </a:t>
            </a:r>
            <a:r>
              <a:rPr kumimoji="0" lang="en-US" sz="1800" b="0" i="0" u="none" strike="noStrike" kern="1200" cap="none" spc="0" normalizeH="0" baseline="0" noProof="0" dirty="0">
                <a:ln>
                  <a:noFill/>
                </a:ln>
                <a:solidFill>
                  <a:srgbClr val="343433"/>
                </a:solidFill>
                <a:effectLst/>
                <a:uLnTx/>
                <a:uFillTx/>
                <a:latin typeface="Arial"/>
                <a:ea typeface="Calibri"/>
                <a:cs typeface="Arial"/>
              </a:rPr>
              <a:t>recovery planning and other assistance.  </a:t>
            </a:r>
          </a:p>
          <a:p>
            <a:pPr marL="283210" marR="0" lvl="0" indent="-283210" algn="l" defTabSz="457200" rtl="0" eaLnBrk="1" fontAlgn="auto" latinLnBrk="0" hangingPunct="1">
              <a:lnSpc>
                <a:spcPct val="100000"/>
              </a:lnSpc>
              <a:spcBef>
                <a:spcPts val="0"/>
              </a:spcBef>
              <a:spcAft>
                <a:spcPts val="600"/>
              </a:spcAft>
              <a:buClr>
                <a:srgbClr val="ED1B2E"/>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D9222A"/>
                </a:solidFill>
                <a:effectLst/>
                <a:uLnTx/>
                <a:uFillTx/>
                <a:latin typeface="Arial" panose="020B0604020202020204" pitchFamily="34" charset="0"/>
                <a:ea typeface="+mn-ea"/>
                <a:cs typeface="Arial" panose="020B0604020202020204" pitchFamily="34" charset="0"/>
              </a:rPr>
              <a:t>Training in advance </a:t>
            </a:r>
            <a:r>
              <a:rPr kumimoji="0" lang="en-US" sz="180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of deployment.</a:t>
            </a:r>
          </a:p>
        </p:txBody>
      </p:sp>
      <p:sp>
        <p:nvSpPr>
          <p:cNvPr id="16" name="TextBox 15">
            <a:extLst>
              <a:ext uri="{FF2B5EF4-FFF2-40B4-BE49-F238E27FC236}">
                <a16:creationId xmlns:a16="http://schemas.microsoft.com/office/drawing/2014/main" id="{E53CE6AE-CEF9-2627-C2A5-338F7686B8EE}"/>
              </a:ext>
            </a:extLst>
          </p:cNvPr>
          <p:cNvSpPr txBox="1"/>
          <p:nvPr/>
        </p:nvSpPr>
        <p:spPr>
          <a:xfrm>
            <a:off x="2108096" y="5593029"/>
            <a:ext cx="3799002"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*Deployment is dependent on operational need.</a:t>
            </a:r>
          </a:p>
        </p:txBody>
      </p:sp>
      <p:pic>
        <p:nvPicPr>
          <p:cNvPr id="13" name="Picture 12" descr="A few women carrying containers&#10;&#10;AI-generated content may be incorrect.">
            <a:extLst>
              <a:ext uri="{FF2B5EF4-FFF2-40B4-BE49-F238E27FC236}">
                <a16:creationId xmlns:a16="http://schemas.microsoft.com/office/drawing/2014/main" id="{F3F182D3-0677-38A9-849F-ECEF8FA5640E}"/>
              </a:ext>
            </a:extLst>
          </p:cNvPr>
          <p:cNvPicPr>
            <a:picLocks noChangeAspect="1"/>
          </p:cNvPicPr>
          <p:nvPr/>
        </p:nvPicPr>
        <p:blipFill>
          <a:blip r:embed="rId2"/>
          <a:stretch>
            <a:fillRect/>
          </a:stretch>
        </p:blipFill>
        <p:spPr>
          <a:xfrm>
            <a:off x="6041898" y="0"/>
            <a:ext cx="4016502" cy="6400800"/>
          </a:xfrm>
          <a:prstGeom prst="rect">
            <a:avLst/>
          </a:prstGeom>
        </p:spPr>
      </p:pic>
      <p:sp>
        <p:nvSpPr>
          <p:cNvPr id="3" name="TextBox 2">
            <a:extLst>
              <a:ext uri="{FF2B5EF4-FFF2-40B4-BE49-F238E27FC236}">
                <a16:creationId xmlns:a16="http://schemas.microsoft.com/office/drawing/2014/main" id="{41E7EB28-59FA-63B8-8DC0-C0E4360AE615}"/>
              </a:ext>
            </a:extLst>
          </p:cNvPr>
          <p:cNvSpPr txBox="1"/>
          <p:nvPr/>
        </p:nvSpPr>
        <p:spPr>
          <a:xfrm>
            <a:off x="6418168" y="233548"/>
            <a:ext cx="3470551" cy="1384995"/>
          </a:xfrm>
          <a:prstGeom prst="rect">
            <a:avLst/>
          </a:prstGeom>
          <a:solidFill>
            <a:srgbClr val="FFFF00"/>
          </a:solidFill>
          <a:ln w="3175">
            <a:solidFill>
              <a:srgbClr val="6D6E70"/>
            </a:solidFill>
          </a:ln>
          <a:effectLst>
            <a:outerShdw blurRad="63500" dist="38100" dir="2700000">
              <a:srgbClr val="000000">
                <a:alpha val="40000"/>
              </a:srgbClr>
            </a:outerShdw>
          </a:effectLst>
        </p:spPr>
        <p:txBody>
          <a:bodyPr rot="0" spcFirstLastPara="0" vertOverflow="overflow" horzOverflow="overflow" vert="horz" wrap="square" lIns="137160" tIns="137160" rIns="137160" bIns="13716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Calibri"/>
                <a:cs typeface="Calibri"/>
              </a:rPr>
              <a:t>NOTE: This opportunity is available ONLY to partners at $250K or above. **Delete this box.**</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3702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064C0-BF00-BCC9-DABC-E8AF4EF71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23AB6-3441-0909-5829-B0D3FF6B0F72}"/>
              </a:ext>
            </a:extLst>
          </p:cNvPr>
          <p:cNvSpPr>
            <a:spLocks noGrp="1"/>
          </p:cNvSpPr>
          <p:nvPr>
            <p:ph type="title"/>
          </p:nvPr>
        </p:nvSpPr>
        <p:spPr>
          <a:xfrm>
            <a:off x="515376" y="431511"/>
            <a:ext cx="5404658" cy="680620"/>
          </a:xfrm>
        </p:spPr>
        <p:txBody>
          <a:bodyPr/>
          <a:lstStyle/>
          <a:p>
            <a:br>
              <a:rPr lang="en-US" dirty="0"/>
            </a:br>
            <a:r>
              <a:rPr lang="en-US" dirty="0"/>
              <a:t>Disaster Action Team</a:t>
            </a:r>
            <a:br>
              <a:rPr lang="en-US" dirty="0"/>
            </a:br>
            <a:endParaRPr lang="en-US" dirty="0"/>
          </a:p>
        </p:txBody>
      </p:sp>
      <p:sp>
        <p:nvSpPr>
          <p:cNvPr id="5" name="TextBox 4">
            <a:extLst>
              <a:ext uri="{FF2B5EF4-FFF2-40B4-BE49-F238E27FC236}">
                <a16:creationId xmlns:a16="http://schemas.microsoft.com/office/drawing/2014/main" id="{FCBA3A18-86F7-496A-5BBF-6A85774DA28A}"/>
              </a:ext>
            </a:extLst>
          </p:cNvPr>
          <p:cNvSpPr txBox="1"/>
          <p:nvPr/>
        </p:nvSpPr>
        <p:spPr>
          <a:xfrm>
            <a:off x="515376" y="1205317"/>
            <a:ext cx="5319817" cy="4360168"/>
          </a:xfrm>
          <a:prstGeom prst="rect">
            <a:avLst/>
          </a:prstGeom>
          <a:noFill/>
          <a:ln>
            <a:noFill/>
          </a:ln>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About 165 times a day, the Red Cross responds to disasters of all sizes, including home fires. </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b="0"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As a part of our Disaster Action Team, volunteers provide immediate compassionate support to those in need, including: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1" i="0" u="none" strike="noStrike" kern="100" cap="none" spc="0" normalizeH="0" baseline="0" noProof="0" dirty="0">
                <a:ln>
                  <a:noFill/>
                </a:ln>
                <a:solidFill>
                  <a:srgbClr val="D9222A"/>
                </a:solidFill>
                <a:effectLst/>
                <a:uLnTx/>
                <a:uFillTx/>
                <a:latin typeface="Arial" panose="020B0604020202020204" pitchFamily="34" charset="0"/>
                <a:ea typeface="Aptos" panose="020B0004020202020204" pitchFamily="34" charset="0"/>
                <a:cs typeface="Arial" panose="020B0604020202020204" pitchFamily="34" charset="0"/>
              </a:rPr>
              <a:t>Prompt contact </a:t>
            </a:r>
            <a:r>
              <a:rPr kumimoji="0" lang="en-US" sz="1700" b="0"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and explanation of Red Cross assistance.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1" i="0" u="none" strike="noStrike" kern="100" cap="none" spc="0" normalizeH="0" baseline="0" noProof="0" dirty="0">
                <a:ln>
                  <a:noFill/>
                </a:ln>
                <a:solidFill>
                  <a:srgbClr val="D9222A"/>
                </a:solidFill>
                <a:effectLst/>
                <a:uLnTx/>
                <a:uFillTx/>
                <a:latin typeface="Arial" panose="020B0604020202020204" pitchFamily="34" charset="0"/>
                <a:ea typeface="Aptos" panose="020B0004020202020204" pitchFamily="34" charset="0"/>
                <a:cs typeface="Arial" panose="020B0604020202020204" pitchFamily="34" charset="0"/>
              </a:rPr>
              <a:t>Immediate financial assistance</a:t>
            </a:r>
            <a:r>
              <a:rPr kumimoji="0" lang="en-US" sz="1700" b="1" i="0" u="none" strike="noStrike" kern="100" cap="none" spc="0" normalizeH="0" baseline="0" noProof="0" dirty="0">
                <a:ln>
                  <a:noFill/>
                </a:ln>
                <a:solidFill>
                  <a:srgbClr val="ED1B2E"/>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sz="1700" b="0"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for temporary lodging and other disaster-caused needs.</a:t>
            </a:r>
          </a:p>
          <a:p>
            <a:pPr marL="285750" marR="0" lvl="0" indent="-285750" algn="l" defTabSz="457200" rtl="0" eaLnBrk="1" fontAlgn="auto" latinLnBrk="0" hangingPunct="1">
              <a:lnSpc>
                <a:spcPct val="100000"/>
              </a:lnSpc>
              <a:spcBef>
                <a:spcPts val="0"/>
              </a:spcBef>
              <a:spcAft>
                <a:spcPts val="600"/>
              </a:spcAft>
              <a:buClr>
                <a:srgbClr val="ED1B2E"/>
              </a:buClr>
              <a:buSzTx/>
              <a:buFont typeface="Arial" panose="020B0604020202020204" pitchFamily="34" charset="0"/>
              <a:buChar char="•"/>
              <a:tabLst/>
              <a:defRPr/>
            </a:pPr>
            <a:r>
              <a:rPr kumimoji="0" lang="en-US" sz="1700" b="0"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Distribution of </a:t>
            </a:r>
            <a:r>
              <a:rPr kumimoji="0" lang="en-US" sz="1700" b="1" i="0" u="none" strike="noStrike" kern="100" cap="none" spc="0" normalizeH="0" baseline="0" noProof="0" dirty="0">
                <a:ln>
                  <a:noFill/>
                </a:ln>
                <a:solidFill>
                  <a:srgbClr val="D9222A"/>
                </a:solidFill>
                <a:effectLst/>
                <a:uLnTx/>
                <a:uFillTx/>
                <a:latin typeface="Arial" panose="020B0604020202020204" pitchFamily="34" charset="0"/>
                <a:ea typeface="Aptos" panose="020B0004020202020204" pitchFamily="34" charset="0"/>
                <a:cs typeface="Arial" panose="020B0604020202020204" pitchFamily="34" charset="0"/>
              </a:rPr>
              <a:t>relief supplies</a:t>
            </a:r>
            <a:r>
              <a:rPr kumimoji="0" lang="en-US" sz="1700" b="0" i="0" u="none" strike="noStrike" kern="100" cap="none" spc="0" normalizeH="0" baseline="0" noProof="0" dirty="0">
                <a:ln>
                  <a:noFill/>
                </a:ln>
                <a:solidFill>
                  <a:srgbClr val="6D6E70"/>
                </a:solidFill>
                <a:effectLst/>
                <a:uLnTx/>
                <a:uFillTx/>
                <a:latin typeface="Arial" panose="020B0604020202020204" pitchFamily="34" charset="0"/>
                <a:ea typeface="Aptos" panose="020B0004020202020204" pitchFamily="34" charset="0"/>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600"/>
              </a:spcAft>
              <a:buClr>
                <a:srgbClr val="ED1B2E"/>
              </a:buClr>
              <a:buSzTx/>
              <a:buFont typeface="Arial" panose="020B0604020202020204" pitchFamily="34" charset="0"/>
              <a:buChar char="•"/>
              <a:tabLst/>
              <a:defRPr/>
            </a:pPr>
            <a:r>
              <a:rPr kumimoji="0" lang="en-US" sz="1700" b="0"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Initial</a:t>
            </a:r>
            <a:r>
              <a:rPr kumimoji="0" lang="en-US" sz="1700" b="0" i="0" u="none" strike="noStrike" kern="100" cap="none" spc="0" normalizeH="0" baseline="0" noProof="0" dirty="0">
                <a:ln>
                  <a:noFill/>
                </a:ln>
                <a:solidFill>
                  <a:srgbClr val="6D6E70"/>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sz="1700" b="1" i="0" u="none" strike="noStrike" kern="100" cap="none" spc="0" normalizeH="0" baseline="0" noProof="0" dirty="0">
                <a:ln>
                  <a:noFill/>
                </a:ln>
                <a:solidFill>
                  <a:srgbClr val="D9222A"/>
                </a:solidFill>
                <a:effectLst/>
                <a:uLnTx/>
                <a:uFillTx/>
                <a:latin typeface="Arial" panose="020B0604020202020204" pitchFamily="34" charset="0"/>
                <a:ea typeface="Aptos" panose="020B0004020202020204" pitchFamily="34" charset="0"/>
                <a:cs typeface="Arial" panose="020B0604020202020204" pitchFamily="34" charset="0"/>
              </a:rPr>
              <a:t>recovery assistance</a:t>
            </a:r>
            <a:r>
              <a:rPr kumimoji="0" lang="en-US" sz="1700" b="0" i="0" u="none" strike="noStrike" kern="100" cap="none" spc="0" normalizeH="0" baseline="0" noProof="0" dirty="0">
                <a:ln>
                  <a:noFill/>
                </a:ln>
                <a:solidFill>
                  <a:srgbClr val="6D6E70"/>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sz="1700" b="0" i="0" u="none" strike="noStrike" kern="100" cap="none" spc="0" normalizeH="0" baseline="0" noProof="0" dirty="0">
                <a:ln>
                  <a:noFill/>
                </a:ln>
                <a:solidFill>
                  <a:srgbClr val="343433"/>
                </a:solidFill>
                <a:effectLst/>
                <a:uLnTx/>
                <a:uFillTx/>
                <a:latin typeface="Arial" panose="020B0604020202020204" pitchFamily="34" charset="0"/>
                <a:ea typeface="Aptos" panose="020B0004020202020204" pitchFamily="34" charset="0"/>
                <a:cs typeface="Arial" panose="020B0604020202020204" pitchFamily="34" charset="0"/>
              </a:rPr>
              <a:t>including referrals for disaster-related health, mental health, spiritual care and disability integration assistance.</a:t>
            </a:r>
            <a:endParaRPr kumimoji="0" lang="en-US" sz="1700" b="0" i="0" u="none" strike="noStrike" kern="1200" cap="none" spc="0" normalizeH="0" baseline="0" noProof="0" dirty="0">
              <a:ln>
                <a:noFill/>
              </a:ln>
              <a:solidFill>
                <a:srgbClr val="343433"/>
              </a:solidFill>
              <a:effectLst/>
              <a:uLnTx/>
              <a:uFillTx/>
              <a:latin typeface="Segoe UI" panose="020B0502040204020203" pitchFamily="34" charset="0"/>
              <a:ea typeface="+mn-ea"/>
              <a:cs typeface="Segoe UI" panose="020B0502040204020203" pitchFamily="34" charset="0"/>
            </a:endParaRPr>
          </a:p>
        </p:txBody>
      </p:sp>
      <p:pic>
        <p:nvPicPr>
          <p:cNvPr id="4" name="Picture 3" descr="A person in a red cross vest hugging a person&#10;&#10;AI-generated content may be incorrect.">
            <a:extLst>
              <a:ext uri="{FF2B5EF4-FFF2-40B4-BE49-F238E27FC236}">
                <a16:creationId xmlns:a16="http://schemas.microsoft.com/office/drawing/2014/main" id="{167E11E9-F1E6-8EC3-237F-1859E5E5F011}"/>
              </a:ext>
            </a:extLst>
          </p:cNvPr>
          <p:cNvPicPr>
            <a:picLocks noChangeAspect="1"/>
          </p:cNvPicPr>
          <p:nvPr/>
        </p:nvPicPr>
        <p:blipFill>
          <a:blip r:embed="rId2"/>
          <a:stretch>
            <a:fillRect/>
          </a:stretch>
        </p:blipFill>
        <p:spPr>
          <a:xfrm>
            <a:off x="6175248" y="0"/>
            <a:ext cx="3883152" cy="6400800"/>
          </a:xfrm>
          <a:prstGeom prst="rect">
            <a:avLst/>
          </a:prstGeom>
        </p:spPr>
      </p:pic>
    </p:spTree>
    <p:extLst>
      <p:ext uri="{BB962C8B-B14F-4D97-AF65-F5344CB8AC3E}">
        <p14:creationId xmlns:p14="http://schemas.microsoft.com/office/powerpoint/2010/main" val="258297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064C0-BF00-BCC9-DABC-E8AF4EF71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23AB6-3441-0909-5829-B0D3FF6B0F72}"/>
              </a:ext>
            </a:extLst>
          </p:cNvPr>
          <p:cNvSpPr>
            <a:spLocks noGrp="1"/>
          </p:cNvSpPr>
          <p:nvPr>
            <p:ph type="title"/>
          </p:nvPr>
        </p:nvSpPr>
        <p:spPr>
          <a:xfrm>
            <a:off x="515376" y="431511"/>
            <a:ext cx="5404658" cy="680620"/>
          </a:xfrm>
        </p:spPr>
        <p:txBody>
          <a:bodyPr/>
          <a:lstStyle/>
          <a:p>
            <a:br>
              <a:rPr lang="en-US" dirty="0"/>
            </a:br>
            <a:r>
              <a:rPr lang="en-US" dirty="0"/>
              <a:t>Disaster Event-Based </a:t>
            </a:r>
            <a:br>
              <a:rPr lang="en-US" dirty="0"/>
            </a:br>
            <a:endParaRPr lang="en-US" dirty="0"/>
          </a:p>
        </p:txBody>
      </p:sp>
      <p:sp>
        <p:nvSpPr>
          <p:cNvPr id="5" name="TextBox 4">
            <a:extLst>
              <a:ext uri="{FF2B5EF4-FFF2-40B4-BE49-F238E27FC236}">
                <a16:creationId xmlns:a16="http://schemas.microsoft.com/office/drawing/2014/main" id="{FCBA3A18-86F7-496A-5BBF-6A85774DA28A}"/>
              </a:ext>
            </a:extLst>
          </p:cNvPr>
          <p:cNvSpPr txBox="1"/>
          <p:nvPr/>
        </p:nvSpPr>
        <p:spPr>
          <a:xfrm>
            <a:off x="515376" y="1183363"/>
            <a:ext cx="5187840" cy="4449936"/>
          </a:xfrm>
          <a:prstGeom prst="rect">
            <a:avLst/>
          </a:prstGeom>
          <a:noFill/>
          <a:ln>
            <a:noFill/>
          </a:ln>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Disaster deployment offers a unique chance to make a profound impact when communities need it most. </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Your employees can turn compassion into action by providing comfort, delivering lifesaving assistance and helping families recover after crises. </a:t>
            </a:r>
          </a:p>
          <a:p>
            <a:pPr marL="285750" marR="0" lvl="0" indent="-285750" algn="l" defTabSz="457200" rtl="0" eaLnBrk="1" fontAlgn="auto" latinLnBrk="0" hangingPunct="1">
              <a:lnSpc>
                <a:spcPct val="100000"/>
              </a:lnSpc>
              <a:spcBef>
                <a:spcPts val="0"/>
              </a:spcBef>
              <a:spcAft>
                <a:spcPts val="800"/>
              </a:spcAft>
              <a:buClr>
                <a:srgbClr val="ED1B2E"/>
              </a:buClr>
              <a:buSzTx/>
              <a:buFont typeface="Arial" panose="020B0604020202020204" pitchFamily="34" charset="0"/>
              <a:buChar char="•"/>
              <a:tabLst/>
              <a:defRPr/>
            </a:pPr>
            <a:r>
              <a:rPr kumimoji="0" lang="en-US" sz="1750" b="1" i="0" u="none" strike="noStrike" kern="1200" cap="none" spc="0" normalizeH="0" baseline="0" noProof="0" dirty="0">
                <a:ln>
                  <a:noFill/>
                </a:ln>
                <a:solidFill>
                  <a:srgbClr val="D9222A"/>
                </a:solidFill>
                <a:effectLst/>
                <a:uLnTx/>
                <a:uFillTx/>
                <a:latin typeface="Arial" panose="020B0604020202020204" pitchFamily="34" charset="0"/>
                <a:ea typeface="Calibri" panose="020F0502020204030204" pitchFamily="34" charset="0"/>
                <a:cs typeface="Arial" panose="020B0604020202020204" pitchFamily="34" charset="0"/>
              </a:rPr>
              <a:t>Help </a:t>
            </a:r>
            <a:r>
              <a:rPr kumimoji="0" lang="en-US" sz="1750" b="1" i="0" u="none" strike="noStrike" kern="1200" cap="none" spc="0" normalizeH="0" baseline="0" noProof="0" dirty="0">
                <a:ln>
                  <a:noFill/>
                </a:ln>
                <a:solidFill>
                  <a:srgbClr val="D9222A"/>
                </a:solidFill>
                <a:effectLst/>
                <a:uLnTx/>
                <a:uFillTx/>
                <a:latin typeface="Arial" panose="020B0604020202020204" pitchFamily="34" charset="0"/>
                <a:ea typeface="+mn-ea"/>
                <a:cs typeface="Arial" panose="020B0604020202020204" pitchFamily="34" charset="0"/>
              </a:rPr>
              <a:t>during large-scale disasters</a:t>
            </a:r>
            <a:r>
              <a:rPr kumimoji="0" lang="en-US" sz="175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rPr>
              <a:t>, </a:t>
            </a: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with travel limited to within 60 miles of impacted area.</a:t>
            </a:r>
          </a:p>
          <a:p>
            <a:pPr marL="285750" marR="0" lvl="0" indent="-285750" algn="l" defTabSz="457200" rtl="0" eaLnBrk="1" fontAlgn="auto" latinLnBrk="0" hangingPunct="1">
              <a:lnSpc>
                <a:spcPct val="100000"/>
              </a:lnSpc>
              <a:spcBef>
                <a:spcPts val="0"/>
              </a:spcBef>
              <a:spcAft>
                <a:spcPts val="800"/>
              </a:spcAft>
              <a:buClr>
                <a:srgbClr val="ED1B2E"/>
              </a:buClr>
              <a:buSzTx/>
              <a:buFont typeface="Arial" panose="020B0604020202020204" pitchFamily="34" charset="0"/>
              <a:buChar char="•"/>
              <a:tabLst/>
              <a:defRPr/>
            </a:pP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Volunteer for</a:t>
            </a:r>
            <a:r>
              <a:rPr kumimoji="0" lang="en-US" sz="175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rPr>
              <a:t> </a:t>
            </a:r>
            <a:r>
              <a:rPr kumimoji="0" lang="en-US" sz="1750" b="1" i="0" u="none" strike="noStrike" kern="1200" cap="none" spc="0" normalizeH="0" baseline="0" noProof="0" dirty="0">
                <a:ln>
                  <a:noFill/>
                </a:ln>
                <a:solidFill>
                  <a:srgbClr val="D9222A"/>
                </a:solidFill>
                <a:effectLst/>
                <a:uLnTx/>
                <a:uFillTx/>
                <a:latin typeface="Arial" panose="020B0604020202020204" pitchFamily="34" charset="0"/>
                <a:ea typeface="+mn-ea"/>
                <a:cs typeface="Arial" panose="020B0604020202020204" pitchFamily="34" charset="0"/>
              </a:rPr>
              <a:t>shifts of four to eight hours </a:t>
            </a: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each.</a:t>
            </a:r>
          </a:p>
          <a:p>
            <a:pPr marL="285750" marR="0" lvl="0" indent="-285750" algn="l" defTabSz="457200" rtl="0" eaLnBrk="1" fontAlgn="auto" latinLnBrk="0" hangingPunct="1">
              <a:lnSpc>
                <a:spcPct val="100000"/>
              </a:lnSpc>
              <a:spcBef>
                <a:spcPts val="0"/>
              </a:spcBef>
              <a:spcAft>
                <a:spcPts val="800"/>
              </a:spcAft>
              <a:buClr>
                <a:srgbClr val="ED1B2E"/>
              </a:buClr>
              <a:buSzTx/>
              <a:buFont typeface="Arial" panose="020B0604020202020204" pitchFamily="34" charset="0"/>
              <a:buChar char="•"/>
              <a:tabLst/>
              <a:defRPr/>
            </a:pP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Undergo </a:t>
            </a:r>
            <a:r>
              <a:rPr kumimoji="0" lang="en-US" sz="1750" b="1" i="0" u="none" strike="noStrike" kern="1200" cap="none" spc="0" normalizeH="0" baseline="0" noProof="0" dirty="0">
                <a:ln>
                  <a:noFill/>
                </a:ln>
                <a:solidFill>
                  <a:srgbClr val="D9222A"/>
                </a:solidFill>
                <a:effectLst/>
                <a:uLnTx/>
                <a:uFillTx/>
                <a:latin typeface="Arial" panose="020B0604020202020204" pitchFamily="34" charset="0"/>
                <a:ea typeface="+mn-ea"/>
                <a:cs typeface="Arial" panose="020B0604020202020204" pitchFamily="34" charset="0"/>
              </a:rPr>
              <a:t>training on-site</a:t>
            </a:r>
            <a:r>
              <a:rPr kumimoji="0" lang="en-US" sz="175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800"/>
              </a:spcAft>
              <a:buClr>
                <a:srgbClr val="ED1B2E"/>
              </a:buClr>
              <a:buSzTx/>
              <a:buFont typeface="Arial" panose="020B0604020202020204" pitchFamily="34" charset="0"/>
              <a:buChar char="•"/>
              <a:tabLst/>
              <a:defRPr/>
            </a:pP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Support</a:t>
            </a:r>
            <a:r>
              <a:rPr kumimoji="0" lang="en-US" sz="1750" b="0" i="0" u="none" strike="noStrike" kern="120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rPr>
              <a:t> </a:t>
            </a:r>
            <a:r>
              <a:rPr kumimoji="0" lang="en-US" sz="1750" b="1" i="0" u="none" strike="noStrike" kern="1200" cap="none" spc="0" normalizeH="0" baseline="0" noProof="0" dirty="0">
                <a:ln>
                  <a:noFill/>
                </a:ln>
                <a:solidFill>
                  <a:srgbClr val="D9222A"/>
                </a:solidFill>
                <a:effectLst/>
                <a:uLnTx/>
                <a:uFillTx/>
                <a:latin typeface="Arial" panose="020B0604020202020204" pitchFamily="34" charset="0"/>
                <a:ea typeface="+mn-ea"/>
                <a:cs typeface="Arial" panose="020B0604020202020204" pitchFamily="34" charset="0"/>
              </a:rPr>
              <a:t>shelter, feeding and mass care </a:t>
            </a:r>
            <a:r>
              <a:rPr kumimoji="0" lang="en-US" sz="1750" b="0" i="0" u="none" strike="noStrike" kern="1200" cap="none" spc="0" normalizeH="0" baseline="0" noProof="0" dirty="0">
                <a:ln>
                  <a:noFill/>
                </a:ln>
                <a:solidFill>
                  <a:srgbClr val="343433"/>
                </a:solidFill>
                <a:effectLst/>
                <a:uLnTx/>
                <a:uFillTx/>
                <a:latin typeface="Arial" panose="020B0604020202020204" pitchFamily="34" charset="0"/>
                <a:ea typeface="+mn-ea"/>
                <a:cs typeface="Arial" panose="020B0604020202020204" pitchFamily="34" charset="0"/>
              </a:rPr>
              <a:t>operations. </a:t>
            </a:r>
          </a:p>
        </p:txBody>
      </p:sp>
      <p:pic>
        <p:nvPicPr>
          <p:cNvPr id="13" name="Picture 12">
            <a:extLst>
              <a:ext uri="{FF2B5EF4-FFF2-40B4-BE49-F238E27FC236}">
                <a16:creationId xmlns:a16="http://schemas.microsoft.com/office/drawing/2014/main" id="{F3F182D3-0677-38A9-849F-ECEF8FA5640E}"/>
              </a:ext>
            </a:extLst>
          </p:cNvPr>
          <p:cNvPicPr>
            <a:picLocks noChangeAspect="1"/>
          </p:cNvPicPr>
          <p:nvPr/>
        </p:nvPicPr>
        <p:blipFill>
          <a:blip r:embed="rId2"/>
          <a:srcRect/>
          <a:stretch/>
        </p:blipFill>
        <p:spPr>
          <a:xfrm>
            <a:off x="6017895" y="8478"/>
            <a:ext cx="4016502" cy="6383844"/>
          </a:xfrm>
          <a:prstGeom prst="rect">
            <a:avLst/>
          </a:prstGeom>
        </p:spPr>
      </p:pic>
    </p:spTree>
    <p:extLst>
      <p:ext uri="{BB962C8B-B14F-4D97-AF65-F5344CB8AC3E}">
        <p14:creationId xmlns:p14="http://schemas.microsoft.com/office/powerpoint/2010/main" val="3299392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95843" y="431511"/>
            <a:ext cx="4982400" cy="680620"/>
          </a:xfrm>
        </p:spPr>
        <p:txBody>
          <a:bodyPr/>
          <a:lstStyle/>
          <a:p>
            <a:br>
              <a:rPr lang="en-US"/>
            </a:br>
            <a:r>
              <a:rPr lang="en-US"/>
              <a:t>Kit Builds</a:t>
            </a:r>
            <a:br>
              <a:rPr lang="en-US"/>
            </a:b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591658" y="1170552"/>
            <a:ext cx="4885117" cy="4866204"/>
          </a:xfrm>
          <a:prstGeom prst="rect">
            <a:avLst/>
          </a:prstGeom>
          <a:noFill/>
        </p:spPr>
        <p:txBody>
          <a:bodyPr wrap="square" lIns="91440" tIns="45720" rIns="91440" bIns="45720" anchor="t">
            <a:spAutoFit/>
          </a:bodyPr>
          <a:lstStyle/>
          <a:p>
            <a:r>
              <a:rPr lang="en-US" b="1" dirty="0">
                <a:solidFill>
                  <a:srgbClr val="343433"/>
                </a:solidFill>
                <a:effectLst/>
                <a:latin typeface="Arial"/>
                <a:ea typeface="Calibri" panose="020F0502020204030204" pitchFamily="34" charset="0"/>
                <a:cs typeface="Arial"/>
              </a:rPr>
              <a:t>Emergencies and disasters can strike suddenly — anytime and anywhere — but  a preparedness kit can provide essentials needed to aid in a crisis.</a:t>
            </a:r>
            <a:r>
              <a:rPr lang="en-US" b="1" dirty="0">
                <a:solidFill>
                  <a:srgbClr val="343433"/>
                </a:solidFill>
                <a:latin typeface="Arial"/>
                <a:ea typeface="Calibri" panose="020F0502020204030204" pitchFamily="34" charset="0"/>
                <a:cs typeface="Arial"/>
              </a:rPr>
              <a:t> </a:t>
            </a:r>
            <a:endParaRPr lang="en-US" dirty="0">
              <a:solidFill>
                <a:srgbClr val="343433"/>
              </a:solidFill>
              <a:latin typeface="Calibri"/>
              <a:ea typeface="Calibri" panose="020F0502020204030204" pitchFamily="34" charset="0"/>
              <a:cs typeface="Calibri"/>
            </a:endParaRPr>
          </a:p>
          <a:p>
            <a:endParaRPr lang="en-US" sz="1000" dirty="0">
              <a:solidFill>
                <a:srgbClr val="343433"/>
              </a:solidFill>
              <a:latin typeface="Arial"/>
              <a:ea typeface="Calibri" panose="020F0502020204030204" pitchFamily="34" charset="0"/>
              <a:cs typeface="Arial"/>
            </a:endParaRPr>
          </a:p>
          <a:p>
            <a:pPr>
              <a:spcAft>
                <a:spcPts val="800"/>
              </a:spcAft>
            </a:pP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During a kit build, your employees construct their own preparedness or first aid kits using provided materials, which they</a:t>
            </a:r>
            <a:r>
              <a:rPr lang="en-US" sz="1700" dirty="0">
                <a:solidFill>
                  <a:srgbClr val="343433"/>
                </a:solidFill>
                <a:latin typeface="Arial" panose="020B0604020202020204" pitchFamily="34" charset="0"/>
                <a:ea typeface="Calibri" panose="020F0502020204030204" pitchFamily="34" charset="0"/>
                <a:cs typeface="Arial" panose="020B0604020202020204" pitchFamily="34" charset="0"/>
              </a:rPr>
              <a:t> can</a:t>
            </a: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 take home or keep in the workplace</a:t>
            </a:r>
            <a:r>
              <a:rPr lang="en-US" sz="1700" dirty="0">
                <a:solidFill>
                  <a:srgbClr val="343433"/>
                </a:solidFill>
                <a:latin typeface="Arial" panose="020B0604020202020204" pitchFamily="34" charset="0"/>
                <a:ea typeface="Calibri" panose="020F0502020204030204" pitchFamily="34" charset="0"/>
                <a:cs typeface="Arial" panose="020B0604020202020204" pitchFamily="34" charset="0"/>
              </a:rPr>
              <a:t>.</a:t>
            </a:r>
            <a:endPar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endParaRPr>
          </a:p>
          <a:p>
            <a:pPr marL="283464" indent="-283464">
              <a:spcAft>
                <a:spcPts val="400"/>
              </a:spcAft>
              <a:buClr>
                <a:srgbClr val="ED1B2E"/>
              </a:buClr>
              <a:buFont typeface="Arial" panose="020B0604020202020204" pitchFamily="34" charset="0"/>
              <a:buChar char="•"/>
            </a:pPr>
            <a:r>
              <a:rPr lang="en-US" sz="1700" dirty="0">
                <a:solidFill>
                  <a:srgbClr val="343433"/>
                </a:solidFill>
                <a:latin typeface="Arial" panose="020B0604020202020204" pitchFamily="34" charset="0"/>
                <a:ea typeface="Calibri" panose="020F0502020204030204" pitchFamily="34" charset="0"/>
                <a:cs typeface="Arial" panose="020B0604020202020204" pitchFamily="34" charset="0"/>
              </a:rPr>
              <a:t>Builds</a:t>
            </a: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 are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in-person</a:t>
            </a:r>
            <a:r>
              <a:rPr lang="en-US" sz="1700" dirty="0">
                <a:solidFill>
                  <a:srgbClr val="6D6E70"/>
                </a:solidFill>
                <a:effectLst/>
                <a:latin typeface="Arial" panose="020B0604020202020204" pitchFamily="34" charset="0"/>
                <a:ea typeface="Calibri" panose="020F0502020204030204" pitchFamily="34" charset="0"/>
                <a:cs typeface="Arial" panose="020B0604020202020204" pitchFamily="34" charset="0"/>
              </a:rPr>
              <a:t> </a:t>
            </a: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and can be hosted on-site or at your local Red Cross.</a:t>
            </a:r>
          </a:p>
          <a:p>
            <a:pPr marL="283464" indent="-283464">
              <a:lnSpc>
                <a:spcPct val="115000"/>
              </a:lnSpc>
              <a:spcAft>
                <a:spcPts val="400"/>
              </a:spcAft>
              <a:buClr>
                <a:srgbClr val="ED1B2E"/>
              </a:buClr>
              <a:buFont typeface="Arial" panose="020B0604020202020204" pitchFamily="34" charset="0"/>
              <a:buChar char="•"/>
            </a:pP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Sessions last approximately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60 minutes</a:t>
            </a:r>
            <a:r>
              <a:rPr lang="en-US" sz="1700" dirty="0">
                <a:solidFill>
                  <a:srgbClr val="6D6E70"/>
                </a:solidFill>
                <a:effectLst/>
                <a:latin typeface="Arial" panose="020B0604020202020204" pitchFamily="34" charset="0"/>
                <a:ea typeface="Calibri" panose="020F0502020204030204" pitchFamily="34" charset="0"/>
                <a:cs typeface="Arial" panose="020B0604020202020204" pitchFamily="34" charset="0"/>
              </a:rPr>
              <a:t>. </a:t>
            </a:r>
          </a:p>
          <a:p>
            <a:pPr marL="283464" indent="-283464">
              <a:spcAft>
                <a:spcPts val="400"/>
              </a:spcAft>
              <a:buClr>
                <a:srgbClr val="ED1B2E"/>
              </a:buClr>
              <a:buFont typeface="Arial" panose="020B0604020202020204" pitchFamily="34" charset="0"/>
              <a:buChar char="•"/>
            </a:pP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Kits can be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customized</a:t>
            </a:r>
            <a:r>
              <a:rPr lang="en-US" sz="1700" b="1" dirty="0">
                <a:solidFill>
                  <a:srgbClr val="D9222A"/>
                </a:solidFill>
                <a:latin typeface="Arial" panose="020B0604020202020204" pitchFamily="34" charset="0"/>
                <a:ea typeface="Calibri" panose="020F0502020204030204" pitchFamily="34" charset="0"/>
                <a:cs typeface="Arial" panose="020B0604020202020204" pitchFamily="34" charset="0"/>
              </a:rPr>
              <a:t>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for specific </a:t>
            </a: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kinds of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disasters</a:t>
            </a:r>
            <a:r>
              <a:rPr lang="en-US" sz="1700" dirty="0">
                <a:solidFill>
                  <a:srgbClr val="6D6E70"/>
                </a:solidFill>
                <a:effectLst/>
                <a:latin typeface="Arial" panose="020B0604020202020204" pitchFamily="34" charset="0"/>
                <a:ea typeface="Calibri" panose="020F0502020204030204" pitchFamily="34" charset="0"/>
                <a:cs typeface="Arial" panose="020B0604020202020204" pitchFamily="34" charset="0"/>
              </a:rPr>
              <a:t>.</a:t>
            </a:r>
          </a:p>
          <a:p>
            <a:pPr marL="283464" marR="0" lvl="0" indent="-283464">
              <a:spcBef>
                <a:spcPts val="0"/>
              </a:spcBef>
              <a:spcAft>
                <a:spcPts val="400"/>
              </a:spcAft>
              <a:buClr>
                <a:srgbClr val="ED1B2E"/>
              </a:buClr>
              <a:buFont typeface="Arial" panose="020B0604020202020204" pitchFamily="34" charset="0"/>
              <a:buChar char="•"/>
            </a:pP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Employees can either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keep the kits </a:t>
            </a: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for their own use</a:t>
            </a:r>
            <a:r>
              <a:rPr lang="en-US" sz="1700" dirty="0">
                <a:solidFill>
                  <a:srgbClr val="6D6E70"/>
                </a:solidFill>
                <a:effectLst/>
                <a:latin typeface="Arial" panose="020B0604020202020204" pitchFamily="34" charset="0"/>
                <a:ea typeface="Calibri" panose="020F0502020204030204" pitchFamily="34" charset="0"/>
                <a:cs typeface="Arial" panose="020B0604020202020204" pitchFamily="34" charset="0"/>
              </a:rPr>
              <a:t> </a:t>
            </a:r>
            <a:r>
              <a:rPr lang="en-US" sz="1700" b="1" dirty="0">
                <a:solidFill>
                  <a:srgbClr val="D9222A"/>
                </a:solidFill>
                <a:effectLst/>
                <a:latin typeface="Arial" panose="020B0604020202020204" pitchFamily="34" charset="0"/>
                <a:ea typeface="Calibri" panose="020F0502020204030204" pitchFamily="34" charset="0"/>
                <a:cs typeface="Arial" panose="020B0604020202020204" pitchFamily="34" charset="0"/>
              </a:rPr>
              <a:t>or donate them </a:t>
            </a:r>
            <a:r>
              <a:rPr lang="en-US" sz="1700" dirty="0">
                <a:solidFill>
                  <a:srgbClr val="343433"/>
                </a:solidFill>
                <a:effectLst/>
                <a:latin typeface="Arial" panose="020B0604020202020204" pitchFamily="34" charset="0"/>
                <a:ea typeface="Calibri" panose="020F0502020204030204" pitchFamily="34" charset="0"/>
                <a:cs typeface="Arial" panose="020B0604020202020204" pitchFamily="34" charset="0"/>
              </a:rPr>
              <a:t>to vulnerable communities.</a:t>
            </a:r>
          </a:p>
        </p:txBody>
      </p:sp>
      <p:pic>
        <p:nvPicPr>
          <p:cNvPr id="7" name="Picture 6" descr="A person in red shirt and black cap&#10;&#10;AI-generated content may be incorrect.">
            <a:extLst>
              <a:ext uri="{FF2B5EF4-FFF2-40B4-BE49-F238E27FC236}">
                <a16:creationId xmlns:a16="http://schemas.microsoft.com/office/drawing/2014/main" id="{50370634-AF25-25A1-8427-F60B229F1445}"/>
              </a:ext>
            </a:extLst>
          </p:cNvPr>
          <p:cNvPicPr>
            <a:picLocks noChangeAspect="1"/>
          </p:cNvPicPr>
          <p:nvPr/>
        </p:nvPicPr>
        <p:blipFill>
          <a:blip r:embed="rId2"/>
          <a:stretch>
            <a:fillRect/>
          </a:stretch>
        </p:blipFill>
        <p:spPr>
          <a:xfrm>
            <a:off x="5767946" y="23567"/>
            <a:ext cx="4290454" cy="6400800"/>
          </a:xfrm>
          <a:prstGeom prst="rect">
            <a:avLst/>
          </a:prstGeom>
        </p:spPr>
      </p:pic>
    </p:spTree>
    <p:extLst>
      <p:ext uri="{BB962C8B-B14F-4D97-AF65-F5344CB8AC3E}">
        <p14:creationId xmlns:p14="http://schemas.microsoft.com/office/powerpoint/2010/main" val="110688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82432" y="431511"/>
            <a:ext cx="8541258" cy="680620"/>
          </a:xfrm>
        </p:spPr>
        <p:txBody>
          <a:bodyPr/>
          <a:lstStyle/>
          <a:p>
            <a:br>
              <a:rPr lang="en-US"/>
            </a:br>
            <a:r>
              <a:rPr lang="en-US"/>
              <a:t>Sound the Alarm</a:t>
            </a:r>
            <a:br>
              <a:rPr lang="en-US"/>
            </a:b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577035" y="1177288"/>
            <a:ext cx="5098014" cy="4478149"/>
          </a:xfrm>
          <a:prstGeom prst="rect">
            <a:avLst/>
          </a:prstGeom>
          <a:noFill/>
        </p:spPr>
        <p:txBody>
          <a:bodyPr wrap="square" lIns="91440" tIns="45720" rIns="91440" bIns="45720" anchor="t">
            <a:spAutoFit/>
          </a:bodyPr>
          <a:lstStyle/>
          <a:p>
            <a:r>
              <a:rPr lang="en-US" b="1" dirty="0">
                <a:solidFill>
                  <a:srgbClr val="343433"/>
                </a:solidFill>
                <a:latin typeface="Arial"/>
                <a:ea typeface="+mn-lt"/>
                <a:cs typeface="+mn-lt"/>
              </a:rPr>
              <a:t>Every day, eight people die in U.S. home fires, most in households that lack working smoke alarms. </a:t>
            </a:r>
            <a:endParaRPr lang="en-US" dirty="0">
              <a:solidFill>
                <a:srgbClr val="343433"/>
              </a:solidFill>
              <a:latin typeface="Arial"/>
              <a:ea typeface="+mn-lt"/>
              <a:cs typeface="+mn-lt"/>
            </a:endParaRPr>
          </a:p>
          <a:p>
            <a:endParaRPr lang="en-US" sz="1200" dirty="0">
              <a:solidFill>
                <a:srgbClr val="343433"/>
              </a:solidFill>
              <a:latin typeface="Arial"/>
              <a:ea typeface="+mn-lt"/>
              <a:cs typeface="+mn-lt"/>
            </a:endParaRPr>
          </a:p>
          <a:p>
            <a:pPr>
              <a:buClr>
                <a:srgbClr val="ED1B2E"/>
              </a:buClr>
            </a:pPr>
            <a:r>
              <a:rPr lang="en-US" sz="1600" dirty="0">
                <a:solidFill>
                  <a:srgbClr val="343433"/>
                </a:solidFill>
                <a:latin typeface="Arial"/>
                <a:ea typeface="+mn-lt"/>
                <a:cs typeface="+mn-lt"/>
              </a:rPr>
              <a:t>The Red Cross implements a year-round canvassing effort called </a:t>
            </a:r>
            <a:r>
              <a:rPr lang="en-US" sz="1600" b="1" dirty="0">
                <a:solidFill>
                  <a:srgbClr val="343433"/>
                </a:solidFill>
                <a:latin typeface="Arial"/>
                <a:ea typeface="+mn-lt"/>
                <a:cs typeface="+mn-lt"/>
              </a:rPr>
              <a:t>Sound the Alarm</a:t>
            </a:r>
            <a:r>
              <a:rPr lang="en-US" sz="1600" dirty="0">
                <a:solidFill>
                  <a:srgbClr val="343433"/>
                </a:solidFill>
                <a:latin typeface="Arial"/>
                <a:ea typeface="+mn-lt"/>
                <a:cs typeface="+mn-lt"/>
              </a:rPr>
              <a:t>, through which we’ve</a:t>
            </a:r>
            <a:r>
              <a:rPr lang="en-US" sz="1600" b="1" dirty="0">
                <a:solidFill>
                  <a:srgbClr val="343433"/>
                </a:solidFill>
                <a:latin typeface="Arial"/>
                <a:ea typeface="+mn-lt"/>
                <a:cs typeface="+mn-lt"/>
              </a:rPr>
              <a:t> i</a:t>
            </a:r>
            <a:r>
              <a:rPr lang="en-US" sz="1600" dirty="0">
                <a:solidFill>
                  <a:srgbClr val="343433"/>
                </a:solidFill>
                <a:latin typeface="Arial"/>
                <a:ea typeface="+mn-lt"/>
                <a:cs typeface="+mn-lt"/>
              </a:rPr>
              <a:t>nstalled millions of alarms nationwide and </a:t>
            </a:r>
            <a:r>
              <a:rPr lang="en-US" sz="1600" b="1" dirty="0">
                <a:solidFill>
                  <a:srgbClr val="D9222A"/>
                </a:solidFill>
                <a:latin typeface="Arial"/>
                <a:ea typeface="+mn-lt"/>
                <a:cs typeface="+mn-lt"/>
              </a:rPr>
              <a:t>saved countless lives</a:t>
            </a:r>
            <a:r>
              <a:rPr lang="en-US" sz="1600" b="1" dirty="0">
                <a:solidFill>
                  <a:srgbClr val="ED1B2E"/>
                </a:solidFill>
                <a:latin typeface="Arial"/>
                <a:ea typeface="+mn-lt"/>
                <a:cs typeface="+mn-lt"/>
              </a:rPr>
              <a:t>. </a:t>
            </a:r>
          </a:p>
          <a:p>
            <a:pPr>
              <a:buClr>
                <a:srgbClr val="ED1B2E"/>
              </a:buClr>
            </a:pPr>
            <a:endParaRPr lang="en-US" sz="1200" dirty="0">
              <a:solidFill>
                <a:srgbClr val="6D6E70"/>
              </a:solidFill>
              <a:latin typeface="Arial"/>
              <a:cs typeface="Arial"/>
            </a:endParaRPr>
          </a:p>
          <a:p>
            <a:pPr>
              <a:spcAft>
                <a:spcPts val="800"/>
              </a:spcAft>
              <a:buClr>
                <a:srgbClr val="ED1B2E"/>
              </a:buClr>
            </a:pPr>
            <a:r>
              <a:rPr lang="en-US" sz="1600" dirty="0">
                <a:solidFill>
                  <a:srgbClr val="343433"/>
                </a:solidFill>
                <a:latin typeface="Arial"/>
                <a:cs typeface="Arial"/>
              </a:rPr>
              <a:t>Sound</a:t>
            </a:r>
            <a:r>
              <a:rPr lang="en-US" sz="1600" kern="1200" dirty="0">
                <a:solidFill>
                  <a:srgbClr val="343433"/>
                </a:solidFill>
                <a:effectLst/>
                <a:latin typeface="Arial"/>
                <a:ea typeface="+mn-ea"/>
                <a:cs typeface="Arial"/>
              </a:rPr>
              <a:t> </a:t>
            </a:r>
            <a:r>
              <a:rPr lang="en-US" sz="1600" dirty="0">
                <a:solidFill>
                  <a:srgbClr val="343433"/>
                </a:solidFill>
                <a:latin typeface="Arial"/>
                <a:cs typeface="Arial"/>
              </a:rPr>
              <a:t>the Alarm engagement activities are held in-person and virtually</a:t>
            </a:r>
            <a:r>
              <a:rPr lang="en-US" sz="1600" kern="1200" dirty="0">
                <a:solidFill>
                  <a:srgbClr val="343433"/>
                </a:solidFill>
                <a:effectLst/>
                <a:latin typeface="Arial"/>
                <a:ea typeface="+mn-ea"/>
                <a:cs typeface="Arial"/>
              </a:rPr>
              <a:t>:</a:t>
            </a:r>
            <a:endParaRPr lang="en-US" sz="1600" kern="1200" dirty="0">
              <a:solidFill>
                <a:srgbClr val="343433"/>
              </a:solidFill>
              <a:effectLst/>
              <a:latin typeface="Arial"/>
              <a:cs typeface="Arial"/>
            </a:endParaRPr>
          </a:p>
          <a:p>
            <a:pPr marL="285750" indent="-285750">
              <a:spcAft>
                <a:spcPts val="1000"/>
              </a:spcAft>
              <a:buClr>
                <a:srgbClr val="ED1B2E"/>
              </a:buClr>
              <a:buFont typeface="Arial" panose="020B0604020202020204" pitchFamily="34" charset="0"/>
              <a:buChar char="•"/>
            </a:pPr>
            <a:r>
              <a:rPr lang="en-US" sz="1600" b="1" dirty="0">
                <a:solidFill>
                  <a:srgbClr val="343433"/>
                </a:solidFill>
                <a:latin typeface="Arial"/>
                <a:cs typeface="Arial"/>
              </a:rPr>
              <a:t>IN-PERSON EVENTS</a:t>
            </a:r>
            <a:r>
              <a:rPr lang="en-US" sz="1600" dirty="0">
                <a:solidFill>
                  <a:srgbClr val="343433"/>
                </a:solidFill>
                <a:latin typeface="Arial"/>
                <a:cs typeface="Arial"/>
              </a:rPr>
              <a:t> utilize participants to safely install</a:t>
            </a:r>
            <a:r>
              <a:rPr lang="en-US" sz="1600" kern="1200" dirty="0">
                <a:solidFill>
                  <a:srgbClr val="6D6E70"/>
                </a:solidFill>
                <a:effectLst/>
                <a:latin typeface="Arial"/>
                <a:ea typeface="+mn-ea"/>
                <a:cs typeface="Arial"/>
              </a:rPr>
              <a:t> </a:t>
            </a:r>
            <a:r>
              <a:rPr lang="en-US" sz="1600" b="1" kern="1200" dirty="0">
                <a:solidFill>
                  <a:srgbClr val="D9222A"/>
                </a:solidFill>
                <a:effectLst/>
                <a:latin typeface="Arial"/>
                <a:ea typeface="+mn-ea"/>
                <a:cs typeface="Arial"/>
              </a:rPr>
              <a:t>smoke alarms</a:t>
            </a:r>
            <a:r>
              <a:rPr lang="en-US" sz="1600" kern="1200" dirty="0">
                <a:solidFill>
                  <a:srgbClr val="343433"/>
                </a:solidFill>
                <a:effectLst/>
                <a:latin typeface="Arial"/>
                <a:ea typeface="+mn-ea"/>
                <a:cs typeface="Arial"/>
              </a:rPr>
              <a:t>, d</a:t>
            </a:r>
            <a:r>
              <a:rPr lang="en-US" sz="1600" dirty="0">
                <a:solidFill>
                  <a:srgbClr val="343433"/>
                </a:solidFill>
                <a:latin typeface="Arial"/>
                <a:cs typeface="Arial"/>
              </a:rPr>
              <a:t>eliver</a:t>
            </a:r>
            <a:r>
              <a:rPr lang="en-US" sz="1600" kern="1200" dirty="0">
                <a:solidFill>
                  <a:srgbClr val="343433"/>
                </a:solidFill>
                <a:effectLst/>
                <a:latin typeface="Arial"/>
                <a:ea typeface="+mn-ea"/>
                <a:cs typeface="Arial"/>
              </a:rPr>
              <a:t> </a:t>
            </a:r>
            <a:r>
              <a:rPr lang="en-US" sz="1600" b="1" kern="1200" dirty="0">
                <a:solidFill>
                  <a:srgbClr val="D9222A"/>
                </a:solidFill>
                <a:effectLst/>
                <a:latin typeface="Arial"/>
                <a:ea typeface="+mn-ea"/>
                <a:cs typeface="Arial"/>
              </a:rPr>
              <a:t>home fire education</a:t>
            </a:r>
            <a:r>
              <a:rPr lang="en-US" sz="1600" kern="1200" dirty="0">
                <a:solidFill>
                  <a:srgbClr val="ED1B2E"/>
                </a:solidFill>
                <a:effectLst/>
                <a:latin typeface="Arial"/>
                <a:ea typeface="+mn-ea"/>
                <a:cs typeface="Arial"/>
              </a:rPr>
              <a:t> </a:t>
            </a:r>
            <a:r>
              <a:rPr lang="en-US" sz="1600" dirty="0">
                <a:solidFill>
                  <a:srgbClr val="343433"/>
                </a:solidFill>
                <a:latin typeface="Arial"/>
                <a:cs typeface="Arial"/>
              </a:rPr>
              <a:t>and help develop</a:t>
            </a:r>
            <a:r>
              <a:rPr lang="en-US" sz="1600" kern="1200" dirty="0">
                <a:solidFill>
                  <a:srgbClr val="343433"/>
                </a:solidFill>
                <a:effectLst/>
                <a:latin typeface="Arial"/>
                <a:ea typeface="+mn-ea"/>
                <a:cs typeface="Arial"/>
              </a:rPr>
              <a:t> </a:t>
            </a:r>
            <a:r>
              <a:rPr lang="en-US" sz="1600" b="1" kern="1200" dirty="0">
                <a:solidFill>
                  <a:srgbClr val="D9222A"/>
                </a:solidFill>
                <a:effectLst/>
                <a:latin typeface="Arial"/>
                <a:ea typeface="+mn-ea"/>
                <a:cs typeface="Arial"/>
              </a:rPr>
              <a:t>escape plans</a:t>
            </a:r>
            <a:r>
              <a:rPr lang="en-US" sz="1600" kern="1200" dirty="0">
                <a:solidFill>
                  <a:srgbClr val="6D6E70"/>
                </a:solidFill>
                <a:effectLst/>
                <a:latin typeface="Arial"/>
                <a:ea typeface="+mn-ea"/>
                <a:cs typeface="Arial"/>
              </a:rPr>
              <a:t>.</a:t>
            </a:r>
            <a:endParaRPr lang="en-US" dirty="0">
              <a:solidFill>
                <a:srgbClr val="6D6E70"/>
              </a:solidFill>
              <a:latin typeface="Arial"/>
              <a:ea typeface="+mn-lt"/>
              <a:cs typeface="Calibri"/>
            </a:endParaRPr>
          </a:p>
          <a:p>
            <a:pPr marL="285750" indent="-285750">
              <a:spcAft>
                <a:spcPts val="1000"/>
              </a:spcAft>
              <a:buClr>
                <a:srgbClr val="ED1B2E"/>
              </a:buClr>
              <a:buFont typeface="Arial" panose="020B0604020202020204" pitchFamily="34" charset="0"/>
              <a:buChar char="•"/>
            </a:pPr>
            <a:r>
              <a:rPr lang="en-US" sz="1600" b="1" dirty="0">
                <a:solidFill>
                  <a:srgbClr val="343433"/>
                </a:solidFill>
                <a:latin typeface="Arial"/>
                <a:ea typeface="+mn-lt"/>
                <a:cs typeface="Arial"/>
              </a:rPr>
              <a:t>VIRTUAL EVENTS</a:t>
            </a:r>
            <a:r>
              <a:rPr lang="en-US" sz="1600" dirty="0">
                <a:solidFill>
                  <a:srgbClr val="343433"/>
                </a:solidFill>
                <a:latin typeface="Arial"/>
                <a:ea typeface="+mn-lt"/>
                <a:cs typeface="Arial"/>
              </a:rPr>
              <a:t> include </a:t>
            </a:r>
            <a:r>
              <a:rPr lang="en-US" sz="1600" b="1" dirty="0">
                <a:solidFill>
                  <a:srgbClr val="D9222A"/>
                </a:solidFill>
                <a:latin typeface="Arial"/>
                <a:ea typeface="+mn-lt"/>
                <a:cs typeface="Arial"/>
              </a:rPr>
              <a:t>home fire preparedness education</a:t>
            </a:r>
            <a:r>
              <a:rPr lang="en-US" sz="1600" dirty="0">
                <a:solidFill>
                  <a:srgbClr val="6D6E70"/>
                </a:solidFill>
                <a:latin typeface="Arial"/>
                <a:ea typeface="+mn-lt"/>
                <a:cs typeface="Arial"/>
              </a:rPr>
              <a:t> </a:t>
            </a:r>
            <a:r>
              <a:rPr lang="en-US" sz="1600" dirty="0">
                <a:solidFill>
                  <a:srgbClr val="343433"/>
                </a:solidFill>
                <a:latin typeface="Arial"/>
                <a:ea typeface="+mn-lt"/>
                <a:cs typeface="Arial"/>
              </a:rPr>
              <a:t>via a </a:t>
            </a:r>
            <a:r>
              <a:rPr lang="en-US" sz="1600" dirty="0">
                <a:solidFill>
                  <a:srgbClr val="343433"/>
                </a:solidFill>
                <a:highlight>
                  <a:srgbClr val="FFFFFF"/>
                </a:highlight>
                <a:latin typeface="Arial"/>
                <a:ea typeface="+mn-lt"/>
                <a:cs typeface="+mn-lt"/>
              </a:rPr>
              <a:t>webinar and self-guided customizable online</a:t>
            </a:r>
            <a:r>
              <a:rPr lang="en-US" sz="1600" b="1" dirty="0">
                <a:solidFill>
                  <a:srgbClr val="343433"/>
                </a:solidFill>
                <a:highlight>
                  <a:srgbClr val="FFFFFF"/>
                </a:highlight>
                <a:latin typeface="Arial"/>
                <a:ea typeface="+mn-lt"/>
                <a:cs typeface="+mn-lt"/>
              </a:rPr>
              <a:t> Pledge to Prepare</a:t>
            </a:r>
            <a:r>
              <a:rPr lang="en-US" sz="1600" dirty="0">
                <a:solidFill>
                  <a:srgbClr val="343433"/>
                </a:solidFill>
                <a:highlight>
                  <a:srgbClr val="FFFFFF"/>
                </a:highlight>
                <a:latin typeface="Arial"/>
                <a:ea typeface="+mn-lt"/>
                <a:cs typeface="+mn-lt"/>
              </a:rPr>
              <a:t>.</a:t>
            </a:r>
            <a:endParaRPr lang="en-US" dirty="0">
              <a:solidFill>
                <a:srgbClr val="343433"/>
              </a:solidFill>
              <a:latin typeface="Arial"/>
              <a:cs typeface="Calibri"/>
            </a:endParaRPr>
          </a:p>
        </p:txBody>
      </p:sp>
      <p:pic>
        <p:nvPicPr>
          <p:cNvPr id="6" name="Picture 5" descr="A person carrying a child&#10;&#10;AI-generated content may be incorrect.">
            <a:extLst>
              <a:ext uri="{FF2B5EF4-FFF2-40B4-BE49-F238E27FC236}">
                <a16:creationId xmlns:a16="http://schemas.microsoft.com/office/drawing/2014/main" id="{2F2E1640-989B-3FB4-8B50-6B0BF9964896}"/>
              </a:ext>
            </a:extLst>
          </p:cNvPr>
          <p:cNvPicPr>
            <a:picLocks noChangeAspect="1"/>
          </p:cNvPicPr>
          <p:nvPr/>
        </p:nvPicPr>
        <p:blipFill>
          <a:blip r:embed="rId2"/>
          <a:stretch>
            <a:fillRect/>
          </a:stretch>
        </p:blipFill>
        <p:spPr>
          <a:xfrm>
            <a:off x="5785866" y="0"/>
            <a:ext cx="4272534" cy="6400800"/>
          </a:xfrm>
          <a:prstGeom prst="rect">
            <a:avLst/>
          </a:prstGeom>
        </p:spPr>
      </p:pic>
    </p:spTree>
    <p:extLst>
      <p:ext uri="{BB962C8B-B14F-4D97-AF65-F5344CB8AC3E}">
        <p14:creationId xmlns:p14="http://schemas.microsoft.com/office/powerpoint/2010/main" val="3473888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42198" y="431511"/>
            <a:ext cx="8581492" cy="680620"/>
          </a:xfrm>
        </p:spPr>
        <p:txBody>
          <a:bodyPr/>
          <a:lstStyle/>
          <a:p>
            <a:br>
              <a:rPr lang="en-US"/>
            </a:br>
            <a:r>
              <a:rPr lang="en-US"/>
              <a:t>Virtual Blood Drives</a:t>
            </a:r>
            <a:br>
              <a:rPr lang="en-US"/>
            </a:b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600937" y="1212153"/>
            <a:ext cx="5048251" cy="4705904"/>
          </a:xfrm>
          <a:prstGeom prst="rect">
            <a:avLst/>
          </a:prstGeom>
          <a:noFill/>
        </p:spPr>
        <p:txBody>
          <a:bodyPr wrap="square" lIns="91440" tIns="45720" rIns="91440" bIns="45720" anchor="t">
            <a:spAutoFit/>
          </a:bodyPr>
          <a:lstStyle/>
          <a:p>
            <a:r>
              <a:rPr lang="en-US" dirty="0">
                <a:solidFill>
                  <a:srgbClr val="343433"/>
                </a:solidFill>
                <a:effectLst/>
                <a:latin typeface="Arial"/>
                <a:ea typeface="Calibri" panose="020F0502020204030204" pitchFamily="34" charset="0"/>
                <a:cs typeface="Arial"/>
              </a:rPr>
              <a:t>For accident victims, people </a:t>
            </a:r>
            <a:r>
              <a:rPr lang="en-US" dirty="0">
                <a:solidFill>
                  <a:srgbClr val="343433"/>
                </a:solidFill>
                <a:latin typeface="Arial"/>
                <a:ea typeface="Calibri" panose="020F0502020204030204" pitchFamily="34" charset="0"/>
                <a:cs typeface="Arial"/>
              </a:rPr>
              <a:t>with cancer or genetic disorders like sickle cell, or anyone experiencing</a:t>
            </a:r>
            <a:r>
              <a:rPr lang="en-US" dirty="0">
                <a:solidFill>
                  <a:srgbClr val="343433"/>
                </a:solidFill>
                <a:effectLst/>
                <a:latin typeface="Arial"/>
                <a:ea typeface="Calibri" panose="020F0502020204030204" pitchFamily="34" charset="0"/>
                <a:cs typeface="Arial"/>
              </a:rPr>
              <a:t> </a:t>
            </a:r>
            <a:r>
              <a:rPr lang="en-US" dirty="0">
                <a:solidFill>
                  <a:srgbClr val="343433"/>
                </a:solidFill>
                <a:latin typeface="Arial"/>
                <a:ea typeface="Calibri" panose="020F0502020204030204" pitchFamily="34" charset="0"/>
                <a:cs typeface="Arial"/>
              </a:rPr>
              <a:t>a </a:t>
            </a:r>
            <a:r>
              <a:rPr lang="en-US" dirty="0">
                <a:solidFill>
                  <a:srgbClr val="343433"/>
                </a:solidFill>
                <a:effectLst/>
                <a:latin typeface="Arial"/>
                <a:ea typeface="Calibri" panose="020F0502020204030204" pitchFamily="34" charset="0"/>
                <a:cs typeface="Arial"/>
              </a:rPr>
              <a:t>health </a:t>
            </a:r>
            <a:r>
              <a:rPr lang="en-US" dirty="0">
                <a:solidFill>
                  <a:srgbClr val="343433"/>
                </a:solidFill>
                <a:latin typeface="Arial"/>
                <a:ea typeface="Calibri" panose="020F0502020204030204" pitchFamily="34" charset="0"/>
                <a:cs typeface="Arial"/>
              </a:rPr>
              <a:t>emergency, it can be</a:t>
            </a:r>
            <a:r>
              <a:rPr lang="en-US" dirty="0">
                <a:solidFill>
                  <a:srgbClr val="343433"/>
                </a:solidFill>
                <a:effectLst/>
                <a:latin typeface="Arial"/>
                <a:ea typeface="Calibri" panose="020F0502020204030204" pitchFamily="34" charset="0"/>
                <a:cs typeface="Arial"/>
              </a:rPr>
              <a:t> a matter of life and death if we don’t have blood </a:t>
            </a:r>
            <a:r>
              <a:rPr lang="en-US" dirty="0">
                <a:solidFill>
                  <a:srgbClr val="343433"/>
                </a:solidFill>
                <a:latin typeface="Arial"/>
                <a:ea typeface="Calibri" panose="020F0502020204030204" pitchFamily="34" charset="0"/>
                <a:cs typeface="Arial"/>
              </a:rPr>
              <a:t>on the shelves </a:t>
            </a:r>
            <a:r>
              <a:rPr lang="en-US" i="1" dirty="0">
                <a:solidFill>
                  <a:srgbClr val="343433"/>
                </a:solidFill>
                <a:latin typeface="Arial"/>
                <a:ea typeface="Calibri" panose="020F0502020204030204" pitchFamily="34" charset="0"/>
                <a:cs typeface="Arial"/>
              </a:rPr>
              <a:t>before</a:t>
            </a:r>
            <a:r>
              <a:rPr lang="en-US" dirty="0">
                <a:solidFill>
                  <a:srgbClr val="343433"/>
                </a:solidFill>
                <a:latin typeface="Arial"/>
                <a:ea typeface="Calibri" panose="020F0502020204030204" pitchFamily="34" charset="0"/>
                <a:cs typeface="Arial"/>
              </a:rPr>
              <a:t> a crisis. </a:t>
            </a:r>
            <a:endParaRPr lang="en-US" dirty="0">
              <a:solidFill>
                <a:srgbClr val="343433"/>
              </a:solidFill>
              <a:latin typeface="Arial" panose="020B0604020202020204" pitchFamily="34" charset="0"/>
              <a:ea typeface="Calibri" panose="020F0502020204030204" pitchFamily="34" charset="0"/>
              <a:cs typeface="Arial" panose="020B0604020202020204" pitchFamily="34" charset="0"/>
            </a:endParaRPr>
          </a:p>
          <a:p>
            <a:pPr>
              <a:lnSpc>
                <a:spcPct val="114999"/>
              </a:lnSpc>
            </a:pPr>
            <a:endParaRPr lang="en-US" sz="1000" dirty="0">
              <a:solidFill>
                <a:srgbClr val="343433"/>
              </a:solidFill>
              <a:latin typeface="Arial"/>
              <a:ea typeface="Calibri" panose="020F0502020204030204" pitchFamily="34" charset="0"/>
              <a:cs typeface="Arial"/>
            </a:endParaRPr>
          </a:p>
          <a:p>
            <a:pPr>
              <a:lnSpc>
                <a:spcPct val="114999"/>
              </a:lnSpc>
            </a:pPr>
            <a:r>
              <a:rPr lang="en-US" sz="1600" dirty="0">
                <a:solidFill>
                  <a:srgbClr val="343433"/>
                </a:solidFill>
                <a:effectLst/>
                <a:latin typeface="Arial"/>
                <a:ea typeface="Calibri" panose="020F0502020204030204" pitchFamily="34" charset="0"/>
                <a:cs typeface="Arial"/>
              </a:rPr>
              <a:t>You can ensure blood is ready when and where it’s needed by hosting a </a:t>
            </a:r>
            <a:r>
              <a:rPr lang="en-US" sz="1600" b="1" dirty="0">
                <a:solidFill>
                  <a:srgbClr val="ED1B2E"/>
                </a:solidFill>
                <a:effectLst/>
                <a:latin typeface="Arial"/>
                <a:ea typeface="Calibri" panose="020F0502020204030204" pitchFamily="34" charset="0"/>
                <a:cs typeface="Arial"/>
              </a:rPr>
              <a:t>virtual “</a:t>
            </a:r>
            <a:r>
              <a:rPr lang="en-US" sz="1600" b="1" dirty="0">
                <a:solidFill>
                  <a:srgbClr val="ED1B2E"/>
                </a:solidFill>
                <a:latin typeface="Arial"/>
                <a:ea typeface="Calibri" panose="020F0502020204030204" pitchFamily="34" charset="0"/>
                <a:cs typeface="Arial"/>
              </a:rPr>
              <a:t>Sleeves Up”</a:t>
            </a:r>
            <a:r>
              <a:rPr lang="en-US" sz="1600" b="1" dirty="0">
                <a:solidFill>
                  <a:srgbClr val="ED1B2E"/>
                </a:solidFill>
                <a:effectLst/>
                <a:latin typeface="Arial"/>
                <a:ea typeface="Calibri" panose="020F0502020204030204" pitchFamily="34" charset="0"/>
                <a:cs typeface="Arial"/>
              </a:rPr>
              <a:t> blood donation campaign</a:t>
            </a:r>
            <a:r>
              <a:rPr lang="en-US" sz="1600" dirty="0">
                <a:solidFill>
                  <a:srgbClr val="ED1B2E"/>
                </a:solidFill>
                <a:effectLst/>
                <a:latin typeface="Arial"/>
                <a:ea typeface="Calibri" panose="020F0502020204030204" pitchFamily="34" charset="0"/>
                <a:cs typeface="Arial"/>
              </a:rPr>
              <a:t>.</a:t>
            </a:r>
            <a:r>
              <a:rPr lang="en-US" sz="1600" dirty="0">
                <a:solidFill>
                  <a:srgbClr val="6D6E70"/>
                </a:solidFill>
                <a:effectLst/>
                <a:latin typeface="Arial"/>
                <a:ea typeface="Calibri" panose="020F0502020204030204" pitchFamily="34" charset="0"/>
                <a:cs typeface="Arial"/>
              </a:rPr>
              <a:t> </a:t>
            </a:r>
            <a:br>
              <a:rPr lang="en-US" sz="1600" dirty="0">
                <a:effectLst/>
                <a:latin typeface="Arial" panose="020B0604020202020204" pitchFamily="34" charset="0"/>
                <a:ea typeface="Calibri" panose="020F0502020204030204" pitchFamily="34" charset="0"/>
                <a:cs typeface="Arial" panose="020B0604020202020204" pitchFamily="34" charset="0"/>
              </a:rPr>
            </a:br>
            <a:endParaRPr lang="en-US" sz="800" dirty="0">
              <a:solidFill>
                <a:srgbClr val="6D6E7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400"/>
              </a:spcAft>
              <a:buClr>
                <a:srgbClr val="FF0000"/>
              </a:buClr>
              <a:buFont typeface="Arial" panose="020B0604020202020204" pitchFamily="34" charset="0"/>
              <a:buChar char="•"/>
            </a:pPr>
            <a:r>
              <a:rPr lang="en-US" sz="1600" dirty="0">
                <a:solidFill>
                  <a:srgbClr val="343433"/>
                </a:solidFill>
                <a:effectLst/>
                <a:latin typeface="Arial"/>
                <a:ea typeface="Calibri" panose="020F0502020204030204" pitchFamily="34" charset="0"/>
                <a:cs typeface="Arial"/>
              </a:rPr>
              <a:t>Our </a:t>
            </a:r>
            <a:r>
              <a:rPr lang="en-US" sz="1600" b="1" dirty="0">
                <a:solidFill>
                  <a:srgbClr val="343433"/>
                </a:solidFill>
                <a:effectLst/>
                <a:latin typeface="Arial"/>
                <a:ea typeface="Calibri" panose="020F0502020204030204" pitchFamily="34" charset="0"/>
                <a:cs typeface="Arial"/>
              </a:rPr>
              <a:t>co-branded portal </a:t>
            </a:r>
            <a:r>
              <a:rPr lang="en-US" sz="1600" dirty="0">
                <a:solidFill>
                  <a:srgbClr val="343433"/>
                </a:solidFill>
                <a:effectLst/>
                <a:latin typeface="Arial"/>
                <a:ea typeface="Calibri" panose="020F0502020204030204" pitchFamily="34" charset="0"/>
                <a:cs typeface="Arial"/>
              </a:rPr>
              <a:t>serves as your customized hub.</a:t>
            </a:r>
          </a:p>
          <a:p>
            <a:pPr marL="342900" indent="-342900">
              <a:lnSpc>
                <a:spcPct val="115000"/>
              </a:lnSpc>
              <a:spcAft>
                <a:spcPts val="400"/>
              </a:spcAft>
              <a:buClr>
                <a:srgbClr val="FF0000"/>
              </a:buClr>
              <a:buFont typeface="Arial" panose="020B0604020202020204" pitchFamily="34" charset="0"/>
              <a:buChar char="•"/>
            </a:pPr>
            <a:r>
              <a:rPr lang="en-US" sz="1600" dirty="0">
                <a:solidFill>
                  <a:srgbClr val="343433"/>
                </a:solidFill>
                <a:latin typeface="Arial"/>
                <a:ea typeface="Calibri" panose="020F0502020204030204" pitchFamily="34" charset="0"/>
                <a:cs typeface="Arial"/>
              </a:rPr>
              <a:t>Length of campaign depends on your goals and needs. </a:t>
            </a:r>
            <a:endParaRPr lang="en-US" sz="1600" b="0" i="0" dirty="0">
              <a:solidFill>
                <a:srgbClr val="343433"/>
              </a:solidFill>
              <a:effectLst/>
              <a:latin typeface="Segoe UI" panose="020B0502040204020203" pitchFamily="34" charset="0"/>
            </a:endParaRPr>
          </a:p>
          <a:p>
            <a:pPr marL="342900" marR="0" lvl="0" indent="-342900">
              <a:lnSpc>
                <a:spcPct val="115000"/>
              </a:lnSpc>
              <a:spcBef>
                <a:spcPts val="0"/>
              </a:spcBef>
              <a:spcAft>
                <a:spcPts val="400"/>
              </a:spcAft>
              <a:buClr>
                <a:srgbClr val="FF0000"/>
              </a:buClr>
              <a:buFont typeface="Arial" panose="020B0604020202020204" pitchFamily="34" charset="0"/>
              <a:buChar char="•"/>
            </a:pPr>
            <a:r>
              <a:rPr lang="en-US" sz="1600" dirty="0">
                <a:solidFill>
                  <a:srgbClr val="343433"/>
                </a:solidFill>
                <a:latin typeface="Arial"/>
                <a:ea typeface="Calibri" panose="020F0502020204030204" pitchFamily="34" charset="0"/>
                <a:cs typeface="Arial"/>
              </a:rPr>
              <a:t>Y</a:t>
            </a:r>
            <a:r>
              <a:rPr lang="en-US" sz="1600" dirty="0">
                <a:solidFill>
                  <a:srgbClr val="343433"/>
                </a:solidFill>
                <a:effectLst/>
                <a:latin typeface="Arial"/>
                <a:ea typeface="Calibri" panose="020F0502020204030204" pitchFamily="34" charset="0"/>
                <a:cs typeface="Arial"/>
              </a:rPr>
              <a:t>our employees can make a pledge, post photos of themselves donating blood and share the campaign with others via social media.</a:t>
            </a:r>
          </a:p>
        </p:txBody>
      </p:sp>
      <p:pic>
        <p:nvPicPr>
          <p:cNvPr id="7" name="Picture 6">
            <a:extLst>
              <a:ext uri="{FF2B5EF4-FFF2-40B4-BE49-F238E27FC236}">
                <a16:creationId xmlns:a16="http://schemas.microsoft.com/office/drawing/2014/main" id="{7975CE63-76D0-8376-8733-A0CAACAC8811}"/>
              </a:ext>
            </a:extLst>
          </p:cNvPr>
          <p:cNvPicPr>
            <a:picLocks noChangeAspect="1"/>
          </p:cNvPicPr>
          <p:nvPr/>
        </p:nvPicPr>
        <p:blipFill>
          <a:blip r:embed="rId2"/>
          <a:stretch>
            <a:fillRect/>
          </a:stretch>
        </p:blipFill>
        <p:spPr>
          <a:xfrm>
            <a:off x="5855208" y="0"/>
            <a:ext cx="4203192" cy="6400800"/>
          </a:xfrm>
          <a:prstGeom prst="rect">
            <a:avLst/>
          </a:prstGeom>
        </p:spPr>
      </p:pic>
    </p:spTree>
    <p:extLst>
      <p:ext uri="{BB962C8B-B14F-4D97-AF65-F5344CB8AC3E}">
        <p14:creationId xmlns:p14="http://schemas.microsoft.com/office/powerpoint/2010/main" val="4201641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55609" y="431511"/>
            <a:ext cx="8568081" cy="680620"/>
          </a:xfrm>
        </p:spPr>
        <p:txBody>
          <a:bodyPr/>
          <a:lstStyle/>
          <a:p>
            <a:br>
              <a:rPr lang="en-US"/>
            </a:br>
            <a:r>
              <a:rPr lang="en-US" err="1"/>
              <a:t>MapSwipe</a:t>
            </a:r>
            <a:br>
              <a:rPr lang="en-US"/>
            </a:b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555609" y="1302188"/>
            <a:ext cx="5272560" cy="4426853"/>
          </a:xfrm>
          <a:prstGeom prst="rect">
            <a:avLst/>
          </a:prstGeom>
          <a:noFill/>
        </p:spPr>
        <p:txBody>
          <a:bodyPr wrap="square" lIns="91440" tIns="45720" rIns="91440" bIns="45720" anchor="t">
            <a:spAutoFit/>
          </a:bodyPr>
          <a:lstStyle/>
          <a:p>
            <a:r>
              <a:rPr lang="en-US" dirty="0">
                <a:solidFill>
                  <a:srgbClr val="343433"/>
                </a:solidFill>
                <a:effectLst/>
                <a:latin typeface="Arial"/>
                <a:ea typeface="Calibri" panose="020F0502020204030204" pitchFamily="34" charset="0"/>
                <a:cs typeface="Arial"/>
              </a:rPr>
              <a:t>Accurate maps play a critical role in understanding the disaster risks communities face.</a:t>
            </a:r>
            <a:r>
              <a:rPr lang="en-US" dirty="0">
                <a:solidFill>
                  <a:srgbClr val="343433"/>
                </a:solidFill>
                <a:latin typeface="Arial"/>
                <a:ea typeface="Calibri" panose="020F0502020204030204" pitchFamily="34" charset="0"/>
                <a:cs typeface="Arial"/>
              </a:rPr>
              <a:t> </a:t>
            </a:r>
            <a:r>
              <a:rPr lang="en-US" dirty="0">
                <a:solidFill>
                  <a:srgbClr val="343433"/>
                </a:solidFill>
                <a:effectLst/>
                <a:latin typeface="Arial"/>
                <a:ea typeface="Calibri" panose="020F0502020204030204" pitchFamily="34" charset="0"/>
                <a:cs typeface="Arial"/>
              </a:rPr>
              <a:t>Putting in time and effort </a:t>
            </a:r>
            <a:r>
              <a:rPr lang="en-US" dirty="0">
                <a:solidFill>
                  <a:srgbClr val="343433"/>
                </a:solidFill>
                <a:latin typeface="Arial"/>
                <a:ea typeface="Calibri" panose="020F0502020204030204" pitchFamily="34" charset="0"/>
                <a:cs typeface="Arial"/>
              </a:rPr>
              <a:t>beforehand</a:t>
            </a:r>
            <a:r>
              <a:rPr lang="en-US" dirty="0">
                <a:solidFill>
                  <a:srgbClr val="343433"/>
                </a:solidFill>
                <a:effectLst/>
                <a:latin typeface="Arial"/>
                <a:ea typeface="Calibri" panose="020F0502020204030204" pitchFamily="34" charset="0"/>
                <a:cs typeface="Arial"/>
              </a:rPr>
              <a:t> helps the Red Cross</a:t>
            </a:r>
            <a:r>
              <a:rPr lang="en-US" dirty="0">
                <a:solidFill>
                  <a:srgbClr val="343433"/>
                </a:solidFill>
                <a:latin typeface="Arial"/>
                <a:ea typeface="Calibri" panose="020F0502020204030204" pitchFamily="34" charset="0"/>
                <a:cs typeface="Arial"/>
              </a:rPr>
              <a:t> and</a:t>
            </a:r>
            <a:r>
              <a:rPr lang="en-US" dirty="0">
                <a:solidFill>
                  <a:srgbClr val="343433"/>
                </a:solidFill>
                <a:effectLst/>
                <a:latin typeface="Arial"/>
                <a:ea typeface="Calibri" panose="020F0502020204030204" pitchFamily="34" charset="0"/>
                <a:cs typeface="Arial"/>
              </a:rPr>
              <a:t> other humanitarian organizations prepare and plan so we’re ready to respond when needed.</a:t>
            </a:r>
          </a:p>
          <a:p>
            <a:pPr marL="285750" indent="-285750">
              <a:buClr>
                <a:srgbClr val="ED1B2E"/>
              </a:buClr>
              <a:buFont typeface="Wingdings" panose="05000000000000000000" pitchFamily="2" charset="2"/>
              <a:buChar char="§"/>
            </a:pPr>
            <a:endParaRPr lang="en-US" sz="1000" dirty="0">
              <a:solidFill>
                <a:srgbClr val="343433"/>
              </a:solidFill>
              <a:latin typeface="Arial"/>
              <a:cs typeface="Arial"/>
            </a:endParaRPr>
          </a:p>
          <a:p>
            <a:pPr>
              <a:spcAft>
                <a:spcPts val="800"/>
              </a:spcAft>
              <a:buClr>
                <a:srgbClr val="ED1B2E"/>
              </a:buClr>
            </a:pPr>
            <a:r>
              <a:rPr lang="en-US" sz="1700" b="1" dirty="0" err="1">
                <a:solidFill>
                  <a:srgbClr val="343433"/>
                </a:solidFill>
                <a:latin typeface="Arial"/>
                <a:cs typeface="Arial"/>
              </a:rPr>
              <a:t>MapSwipe</a:t>
            </a:r>
            <a:r>
              <a:rPr lang="en-US" sz="1700" b="1" dirty="0">
                <a:solidFill>
                  <a:srgbClr val="343433"/>
                </a:solidFill>
                <a:latin typeface="Arial"/>
                <a:cs typeface="Arial"/>
              </a:rPr>
              <a:t> sessions are:</a:t>
            </a:r>
          </a:p>
          <a:p>
            <a:pPr marL="285750" indent="-285750">
              <a:spcAft>
                <a:spcPts val="800"/>
              </a:spcAft>
              <a:buClr>
                <a:srgbClr val="ED1B2E"/>
              </a:buClr>
              <a:buFont typeface="Arial" panose="020B0604020202020204" pitchFamily="34" charset="0"/>
              <a:buChar char="•"/>
            </a:pPr>
            <a:r>
              <a:rPr lang="en-US" sz="1700" dirty="0">
                <a:solidFill>
                  <a:srgbClr val="343433"/>
                </a:solidFill>
                <a:latin typeface="Arial"/>
                <a:ea typeface="Calibri" panose="020F0502020204030204" pitchFamily="34" charset="0"/>
                <a:cs typeface="Arial"/>
              </a:rPr>
              <a:t>Held</a:t>
            </a:r>
            <a:r>
              <a:rPr lang="en-US" sz="1700" dirty="0">
                <a:solidFill>
                  <a:srgbClr val="6D6E70"/>
                </a:solidFill>
                <a:latin typeface="Arial"/>
                <a:ea typeface="Calibri" panose="020F0502020204030204" pitchFamily="34" charset="0"/>
                <a:cs typeface="Arial"/>
              </a:rPr>
              <a:t> </a:t>
            </a:r>
            <a:r>
              <a:rPr lang="en-US" sz="1700" b="1" dirty="0">
                <a:solidFill>
                  <a:srgbClr val="D9222A"/>
                </a:solidFill>
                <a:latin typeface="Arial"/>
                <a:ea typeface="Calibri" panose="020F0502020204030204" pitchFamily="34" charset="0"/>
                <a:cs typeface="Arial"/>
              </a:rPr>
              <a:t>in-person or virtually </a:t>
            </a:r>
            <a:r>
              <a:rPr lang="en-US" sz="1700" dirty="0">
                <a:solidFill>
                  <a:srgbClr val="343433"/>
                </a:solidFill>
                <a:latin typeface="Arial"/>
                <a:ea typeface="Calibri" panose="020F0502020204030204" pitchFamily="34" charset="0"/>
                <a:cs typeface="Arial"/>
              </a:rPr>
              <a:t>and last </a:t>
            </a:r>
            <a:r>
              <a:rPr lang="en-US" sz="1700" b="1" dirty="0">
                <a:solidFill>
                  <a:srgbClr val="D9222A"/>
                </a:solidFill>
                <a:latin typeface="Arial"/>
                <a:ea typeface="Calibri" panose="020F0502020204030204" pitchFamily="34" charset="0"/>
                <a:cs typeface="Arial"/>
              </a:rPr>
              <a:t>approximately 60 minutes.</a:t>
            </a:r>
            <a:endParaRPr lang="en-US" sz="1700" b="1" dirty="0">
              <a:solidFill>
                <a:srgbClr val="D9222A"/>
              </a:solidFill>
              <a:effectLst/>
              <a:latin typeface="Arial"/>
              <a:ea typeface="Calibri" panose="020F0502020204030204" pitchFamily="34" charset="0"/>
              <a:cs typeface="Arial"/>
            </a:endParaRPr>
          </a:p>
          <a:p>
            <a:pPr marL="285750" indent="-285750">
              <a:spcAft>
                <a:spcPts val="800"/>
              </a:spcAft>
              <a:buClr>
                <a:srgbClr val="ED1B2E"/>
              </a:buClr>
              <a:buFont typeface="Arial" panose="020B0604020202020204" pitchFamily="34" charset="0"/>
              <a:buChar char="•"/>
            </a:pPr>
            <a:r>
              <a:rPr lang="en-US" sz="1700" b="0" dirty="0">
                <a:solidFill>
                  <a:srgbClr val="343433"/>
                </a:solidFill>
                <a:effectLst/>
                <a:latin typeface="Arial"/>
                <a:ea typeface="Calibri" panose="020F0502020204030204" pitchFamily="34" charset="0"/>
                <a:cs typeface="Arial"/>
              </a:rPr>
              <a:t>Easy to navigate and implement with the</a:t>
            </a:r>
            <a:r>
              <a:rPr lang="en-US" sz="1700" b="0" dirty="0">
                <a:solidFill>
                  <a:srgbClr val="6D6E70"/>
                </a:solidFill>
                <a:effectLst/>
                <a:latin typeface="Arial"/>
                <a:ea typeface="Calibri" panose="020F0502020204030204" pitchFamily="34" charset="0"/>
                <a:cs typeface="Arial"/>
              </a:rPr>
              <a:t> </a:t>
            </a:r>
            <a:r>
              <a:rPr lang="en-US" sz="1700" b="1" dirty="0">
                <a:solidFill>
                  <a:srgbClr val="D9222A"/>
                </a:solidFill>
                <a:effectLst/>
                <a:latin typeface="Arial"/>
                <a:ea typeface="Calibri" panose="020F0502020204030204" pitchFamily="34" charset="0"/>
                <a:cs typeface="Arial"/>
              </a:rPr>
              <a:t>provided app</a:t>
            </a:r>
            <a:r>
              <a:rPr lang="en-US" sz="1700" b="0" dirty="0">
                <a:solidFill>
                  <a:srgbClr val="6D6E70"/>
                </a:solidFill>
                <a:effectLst/>
                <a:latin typeface="Arial"/>
                <a:ea typeface="Calibri" panose="020F0502020204030204" pitchFamily="34" charset="0"/>
                <a:cs typeface="Arial"/>
              </a:rPr>
              <a:t>.</a:t>
            </a:r>
            <a:r>
              <a:rPr lang="en-US" sz="1700" dirty="0">
                <a:solidFill>
                  <a:srgbClr val="6D6E70"/>
                </a:solidFill>
                <a:latin typeface="Arial"/>
                <a:ea typeface="Calibri" panose="020F0502020204030204" pitchFamily="34" charset="0"/>
                <a:cs typeface="Arial"/>
              </a:rPr>
              <a:t> </a:t>
            </a:r>
            <a:endParaRPr lang="en-US" sz="1700" b="0" dirty="0">
              <a:solidFill>
                <a:srgbClr val="6D6E70"/>
              </a:solidFill>
              <a:effectLst/>
              <a:latin typeface="Arial"/>
              <a:ea typeface="Calibri" panose="020F0502020204030204" pitchFamily="34" charset="0"/>
              <a:cs typeface="Arial"/>
            </a:endParaRPr>
          </a:p>
          <a:p>
            <a:pPr marL="285750" indent="-285750">
              <a:spcAft>
                <a:spcPts val="800"/>
              </a:spcAft>
              <a:buClr>
                <a:srgbClr val="ED1B2E"/>
              </a:buClr>
              <a:buFont typeface="Arial" panose="020B0604020202020204" pitchFamily="34" charset="0"/>
              <a:buChar char="•"/>
            </a:pPr>
            <a:r>
              <a:rPr lang="en-US" sz="1700" dirty="0">
                <a:solidFill>
                  <a:srgbClr val="343433"/>
                </a:solidFill>
                <a:latin typeface="Arial"/>
                <a:cs typeface="Arial"/>
              </a:rPr>
              <a:t>Important for </a:t>
            </a:r>
            <a:r>
              <a:rPr lang="en-US" sz="1700" b="1" dirty="0">
                <a:solidFill>
                  <a:srgbClr val="D9222A"/>
                </a:solidFill>
                <a:latin typeface="Arial"/>
                <a:cs typeface="Arial"/>
              </a:rPr>
              <a:t>improving overall data quality</a:t>
            </a:r>
            <a:r>
              <a:rPr lang="en-US" sz="1700" dirty="0">
                <a:solidFill>
                  <a:srgbClr val="D9222A"/>
                </a:solidFill>
                <a:latin typeface="Arial"/>
                <a:cs typeface="Arial"/>
              </a:rPr>
              <a:t> </a:t>
            </a:r>
            <a:r>
              <a:rPr lang="en-US" sz="1700" dirty="0">
                <a:solidFill>
                  <a:srgbClr val="343433"/>
                </a:solidFill>
                <a:latin typeface="Arial"/>
                <a:cs typeface="Arial"/>
              </a:rPr>
              <a:t>in OpenStreetMap (OSM).</a:t>
            </a:r>
          </a:p>
          <a:p>
            <a:pPr algn="l" rtl="0" fontAlgn="base"/>
            <a:endParaRPr lang="en-US" b="0" i="0" dirty="0">
              <a:solidFill>
                <a:srgbClr val="000000"/>
              </a:solidFill>
              <a:effectLst/>
              <a:latin typeface="Segoe UI" panose="020B0502040204020203" pitchFamily="34" charset="0"/>
            </a:endParaRPr>
          </a:p>
        </p:txBody>
      </p:sp>
      <p:sp>
        <p:nvSpPr>
          <p:cNvPr id="6" name="Rectangle 5">
            <a:extLst>
              <a:ext uri="{FF2B5EF4-FFF2-40B4-BE49-F238E27FC236}">
                <a16:creationId xmlns:a16="http://schemas.microsoft.com/office/drawing/2014/main" id="{2B92177F-1217-E839-7112-2DFFF2F0A83B}"/>
              </a:ext>
            </a:extLst>
          </p:cNvPr>
          <p:cNvSpPr/>
          <p:nvPr/>
        </p:nvSpPr>
        <p:spPr>
          <a:xfrm>
            <a:off x="6048435" y="0"/>
            <a:ext cx="4033381" cy="6400800"/>
          </a:xfrm>
          <a:prstGeom prst="rect">
            <a:avLst/>
          </a:prstGeom>
          <a:solidFill>
            <a:srgbClr val="C4DFF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cell phone&#10;&#10;Description automatically generated with medium confidence">
            <a:extLst>
              <a:ext uri="{FF2B5EF4-FFF2-40B4-BE49-F238E27FC236}">
                <a16:creationId xmlns:a16="http://schemas.microsoft.com/office/drawing/2014/main" id="{5D6D12ED-4674-6E87-C124-62F34121FD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7740" y="1835123"/>
            <a:ext cx="3563809" cy="2730553"/>
          </a:xfrm>
          <a:prstGeom prst="rect">
            <a:avLst/>
          </a:prstGeom>
        </p:spPr>
      </p:pic>
    </p:spTree>
    <p:extLst>
      <p:ext uri="{BB962C8B-B14F-4D97-AF65-F5344CB8AC3E}">
        <p14:creationId xmlns:p14="http://schemas.microsoft.com/office/powerpoint/2010/main" val="902241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B2F5-928A-A162-9EEC-5755F0DA60E4}"/>
              </a:ext>
            </a:extLst>
          </p:cNvPr>
          <p:cNvSpPr>
            <a:spLocks noGrp="1"/>
          </p:cNvSpPr>
          <p:nvPr>
            <p:ph type="title"/>
          </p:nvPr>
        </p:nvSpPr>
        <p:spPr>
          <a:xfrm>
            <a:off x="442891" y="455170"/>
            <a:ext cx="4822128" cy="1029545"/>
          </a:xfrm>
        </p:spPr>
        <p:txBody>
          <a:bodyPr lIns="91440" rIns="91440"/>
          <a:lstStyle/>
          <a:p>
            <a:pPr>
              <a:lnSpc>
                <a:spcPct val="100000"/>
              </a:lnSpc>
            </a:pPr>
            <a:r>
              <a:rPr lang="en-US" dirty="0">
                <a:solidFill>
                  <a:srgbClr val="D9222A"/>
                </a:solidFill>
              </a:rPr>
              <a:t>Service to the </a:t>
            </a:r>
            <a:br>
              <a:rPr lang="en-US" dirty="0">
                <a:solidFill>
                  <a:srgbClr val="D9222A"/>
                </a:solidFill>
              </a:rPr>
            </a:br>
            <a:r>
              <a:rPr lang="en-US" dirty="0">
                <a:solidFill>
                  <a:srgbClr val="D9222A"/>
                </a:solidFill>
              </a:rPr>
              <a:t>Armed Forces</a:t>
            </a:r>
          </a:p>
        </p:txBody>
      </p:sp>
      <p:sp>
        <p:nvSpPr>
          <p:cNvPr id="3" name="Text Placeholder 2">
            <a:extLst>
              <a:ext uri="{FF2B5EF4-FFF2-40B4-BE49-F238E27FC236}">
                <a16:creationId xmlns:a16="http://schemas.microsoft.com/office/drawing/2014/main" id="{5B7B32C7-61ED-B5C0-76E7-739E1FF99993}"/>
              </a:ext>
            </a:extLst>
          </p:cNvPr>
          <p:cNvSpPr>
            <a:spLocks noGrp="1"/>
          </p:cNvSpPr>
          <p:nvPr>
            <p:ph type="body" sz="quarter" idx="12"/>
          </p:nvPr>
        </p:nvSpPr>
        <p:spPr>
          <a:xfrm>
            <a:off x="442891" y="1689376"/>
            <a:ext cx="5159012" cy="4256254"/>
          </a:xfrm>
        </p:spPr>
        <p:txBody>
          <a:bodyPr>
            <a:normAutofit fontScale="70000" lnSpcReduction="20000"/>
          </a:bodyPr>
          <a:lstStyle/>
          <a:p>
            <a:pPr marL="0" indent="0">
              <a:lnSpc>
                <a:spcPct val="120000"/>
              </a:lnSpc>
              <a:spcBef>
                <a:spcPts val="0"/>
              </a:spcBef>
              <a:buClrTx/>
              <a:buNone/>
              <a:defRPr/>
            </a:pPr>
            <a:r>
              <a:rPr lang="en-US" sz="2400" dirty="0">
                <a:solidFill>
                  <a:srgbClr val="343433"/>
                </a:solidFill>
              </a:rPr>
              <a:t>The Red Cross Service to the Armed Forces program provides care and comfort to U.S. military members, veterans and their families around the world through the delivery of emergency aid, crisis communications, health support and comfort. </a:t>
            </a:r>
          </a:p>
          <a:p>
            <a:pPr marL="0" indent="0">
              <a:lnSpc>
                <a:spcPct val="120000"/>
              </a:lnSpc>
              <a:spcBef>
                <a:spcPts val="0"/>
              </a:spcBef>
              <a:spcAft>
                <a:spcPts val="600"/>
              </a:spcAft>
              <a:buClrTx/>
              <a:buNone/>
              <a:defRPr/>
            </a:pPr>
            <a:r>
              <a:rPr lang="en-US" sz="2400" b="1" dirty="0">
                <a:solidFill>
                  <a:srgbClr val="343433"/>
                </a:solidFill>
              </a:rPr>
              <a:t>Inform your employees about SAF and engage them through:</a:t>
            </a:r>
          </a:p>
          <a:p>
            <a:pPr marL="283464" indent="-283464">
              <a:lnSpc>
                <a:spcPct val="120000"/>
              </a:lnSpc>
              <a:spcBef>
                <a:spcPts val="0"/>
              </a:spcBef>
              <a:spcAft>
                <a:spcPts val="400"/>
              </a:spcAft>
              <a:defRPr/>
            </a:pPr>
            <a:r>
              <a:rPr lang="en-US" sz="2400" dirty="0">
                <a:solidFill>
                  <a:srgbClr val="343433"/>
                </a:solidFill>
              </a:rPr>
              <a:t>Lunch and Learn Sessions</a:t>
            </a:r>
          </a:p>
          <a:p>
            <a:pPr marL="283464" indent="-283464">
              <a:lnSpc>
                <a:spcPct val="120000"/>
              </a:lnSpc>
              <a:spcBef>
                <a:spcPts val="0"/>
              </a:spcBef>
              <a:spcAft>
                <a:spcPts val="400"/>
              </a:spcAft>
              <a:defRPr/>
            </a:pPr>
            <a:r>
              <a:rPr lang="en-US" sz="2400" dirty="0">
                <a:solidFill>
                  <a:srgbClr val="343433"/>
                </a:solidFill>
              </a:rPr>
              <a:t>Behavioral Health Workshops </a:t>
            </a:r>
          </a:p>
          <a:p>
            <a:pPr marL="283464" indent="-283464">
              <a:lnSpc>
                <a:spcPct val="120000"/>
              </a:lnSpc>
              <a:spcBef>
                <a:spcPts val="0"/>
              </a:spcBef>
              <a:defRPr/>
            </a:pPr>
            <a:r>
              <a:rPr lang="en-US" sz="2400" dirty="0">
                <a:solidFill>
                  <a:srgbClr val="343433"/>
                </a:solidFill>
              </a:rPr>
              <a:t>Kit Builds</a:t>
            </a:r>
          </a:p>
          <a:p>
            <a:pPr marL="0" indent="0">
              <a:lnSpc>
                <a:spcPct val="120000"/>
              </a:lnSpc>
              <a:spcBef>
                <a:spcPts val="0"/>
              </a:spcBef>
              <a:spcAft>
                <a:spcPts val="600"/>
              </a:spcAft>
              <a:buNone/>
            </a:pPr>
            <a:r>
              <a:rPr lang="en-US" sz="2400" dirty="0">
                <a:solidFill>
                  <a:srgbClr val="343433"/>
                </a:solidFill>
              </a:rPr>
              <a:t>Together, we can deliver hope, connection and strength when our service members and their families need it most.</a:t>
            </a:r>
          </a:p>
          <a:p>
            <a:endParaRPr lang="en-US" dirty="0"/>
          </a:p>
        </p:txBody>
      </p:sp>
      <p:pic>
        <p:nvPicPr>
          <p:cNvPr id="5" name="Picture Placeholder 6" descr="A group of people in military uniforms&#10;&#10;AI-generated content may be incorrect.">
            <a:extLst>
              <a:ext uri="{FF2B5EF4-FFF2-40B4-BE49-F238E27FC236}">
                <a16:creationId xmlns:a16="http://schemas.microsoft.com/office/drawing/2014/main" id="{32A3E52C-01BD-B40F-15E1-C9A2BE8E81CA}"/>
              </a:ext>
            </a:extLst>
          </p:cNvPr>
          <p:cNvPicPr>
            <a:picLocks noGrp="1" noChangeAspect="1"/>
          </p:cNvPicPr>
          <p:nvPr>
            <p:ph type="pic" sz="quarter" idx="16"/>
          </p:nvPr>
        </p:nvPicPr>
        <p:blipFill>
          <a:blip r:embed="rId2"/>
          <a:srcRect t="3795" b="3795"/>
          <a:stretch>
            <a:fillRect/>
          </a:stretch>
        </p:blipFill>
        <p:spPr>
          <a:xfrm>
            <a:off x="5900738" y="0"/>
            <a:ext cx="4273550" cy="6400800"/>
          </a:xfrm>
        </p:spPr>
      </p:pic>
    </p:spTree>
    <p:extLst>
      <p:ext uri="{BB962C8B-B14F-4D97-AF65-F5344CB8AC3E}">
        <p14:creationId xmlns:p14="http://schemas.microsoft.com/office/powerpoint/2010/main" val="390711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3D5F0-2277-8280-228D-2712C287683C}"/>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14C38F8-1133-75A3-BF30-6D62127DECF5}"/>
              </a:ext>
            </a:extLst>
          </p:cNvPr>
          <p:cNvPicPr>
            <a:picLocks noGrp="1" noChangeAspect="1"/>
          </p:cNvPicPr>
          <p:nvPr>
            <p:ph type="pic" sz="quarter" idx="16"/>
          </p:nvPr>
        </p:nvPicPr>
        <p:blipFill rotWithShape="1">
          <a:blip r:embed="rId2"/>
          <a:srcRect l="31731" r="21177"/>
          <a:stretch>
            <a:fillRect/>
          </a:stretch>
        </p:blipFill>
        <p:spPr/>
      </p:pic>
      <p:pic>
        <p:nvPicPr>
          <p:cNvPr id="8" name="Picture 7">
            <a:extLst>
              <a:ext uri="{FF2B5EF4-FFF2-40B4-BE49-F238E27FC236}">
                <a16:creationId xmlns:a16="http://schemas.microsoft.com/office/drawing/2014/main" id="{2055A3D1-A220-6ECB-4E9E-5AFCF52C52C3}"/>
              </a:ext>
            </a:extLst>
          </p:cNvPr>
          <p:cNvPicPr>
            <a:picLocks noChangeAspect="1"/>
          </p:cNvPicPr>
          <p:nvPr/>
        </p:nvPicPr>
        <p:blipFill>
          <a:blip r:embed="rId3"/>
          <a:srcRect/>
          <a:stretch/>
        </p:blipFill>
        <p:spPr>
          <a:xfrm>
            <a:off x="421401" y="1613106"/>
            <a:ext cx="632239" cy="632239"/>
          </a:xfrm>
          <a:prstGeom prst="rect">
            <a:avLst/>
          </a:prstGeom>
        </p:spPr>
      </p:pic>
      <p:pic>
        <p:nvPicPr>
          <p:cNvPr id="9" name="Picture 8">
            <a:extLst>
              <a:ext uri="{FF2B5EF4-FFF2-40B4-BE49-F238E27FC236}">
                <a16:creationId xmlns:a16="http://schemas.microsoft.com/office/drawing/2014/main" id="{F867AF43-2FCF-F96C-917E-BB00A268441A}"/>
              </a:ext>
            </a:extLst>
          </p:cNvPr>
          <p:cNvPicPr>
            <a:picLocks noChangeAspect="1"/>
          </p:cNvPicPr>
          <p:nvPr/>
        </p:nvPicPr>
        <p:blipFill>
          <a:blip r:embed="rId4"/>
          <a:srcRect/>
          <a:stretch/>
        </p:blipFill>
        <p:spPr>
          <a:xfrm>
            <a:off x="416523" y="3181462"/>
            <a:ext cx="675501" cy="675501"/>
          </a:xfrm>
          <a:prstGeom prst="rect">
            <a:avLst/>
          </a:prstGeom>
        </p:spPr>
      </p:pic>
      <p:pic>
        <p:nvPicPr>
          <p:cNvPr id="10" name="Picture 9">
            <a:extLst>
              <a:ext uri="{FF2B5EF4-FFF2-40B4-BE49-F238E27FC236}">
                <a16:creationId xmlns:a16="http://schemas.microsoft.com/office/drawing/2014/main" id="{82E9CE8B-065C-F3DA-DEB3-E5FC285EB70F}"/>
              </a:ext>
            </a:extLst>
          </p:cNvPr>
          <p:cNvPicPr>
            <a:picLocks noChangeAspect="1"/>
          </p:cNvPicPr>
          <p:nvPr/>
        </p:nvPicPr>
        <p:blipFill>
          <a:blip r:embed="rId5"/>
          <a:srcRect/>
          <a:stretch/>
        </p:blipFill>
        <p:spPr>
          <a:xfrm>
            <a:off x="399770" y="2419933"/>
            <a:ext cx="675502" cy="675502"/>
          </a:xfrm>
          <a:prstGeom prst="rect">
            <a:avLst/>
          </a:prstGeom>
        </p:spPr>
      </p:pic>
      <p:pic>
        <p:nvPicPr>
          <p:cNvPr id="11" name="Picture 10">
            <a:extLst>
              <a:ext uri="{FF2B5EF4-FFF2-40B4-BE49-F238E27FC236}">
                <a16:creationId xmlns:a16="http://schemas.microsoft.com/office/drawing/2014/main" id="{00354296-7948-4789-8B6B-6A55162E9EB8}"/>
              </a:ext>
            </a:extLst>
          </p:cNvPr>
          <p:cNvPicPr>
            <a:picLocks noChangeAspect="1"/>
          </p:cNvPicPr>
          <p:nvPr/>
        </p:nvPicPr>
        <p:blipFill>
          <a:blip r:embed="rId6"/>
          <a:srcRect/>
          <a:stretch/>
        </p:blipFill>
        <p:spPr>
          <a:xfrm>
            <a:off x="388044" y="3960422"/>
            <a:ext cx="655971" cy="652327"/>
          </a:xfrm>
          <a:prstGeom prst="rect">
            <a:avLst/>
          </a:prstGeom>
        </p:spPr>
      </p:pic>
      <p:pic>
        <p:nvPicPr>
          <p:cNvPr id="12" name="Picture 11">
            <a:extLst>
              <a:ext uri="{FF2B5EF4-FFF2-40B4-BE49-F238E27FC236}">
                <a16:creationId xmlns:a16="http://schemas.microsoft.com/office/drawing/2014/main" id="{1699487B-907F-3451-C03C-9CB2B9F03522}"/>
              </a:ext>
            </a:extLst>
          </p:cNvPr>
          <p:cNvPicPr>
            <a:picLocks noChangeAspect="1"/>
          </p:cNvPicPr>
          <p:nvPr/>
        </p:nvPicPr>
        <p:blipFill>
          <a:blip r:embed="rId7"/>
          <a:srcRect/>
          <a:stretch/>
        </p:blipFill>
        <p:spPr>
          <a:xfrm>
            <a:off x="444211" y="4637094"/>
            <a:ext cx="710704" cy="710704"/>
          </a:xfrm>
          <a:prstGeom prst="rect">
            <a:avLst/>
          </a:prstGeom>
        </p:spPr>
      </p:pic>
      <p:sp>
        <p:nvSpPr>
          <p:cNvPr id="13" name="Title 1">
            <a:extLst>
              <a:ext uri="{FF2B5EF4-FFF2-40B4-BE49-F238E27FC236}">
                <a16:creationId xmlns:a16="http://schemas.microsoft.com/office/drawing/2014/main" id="{FCE112F8-1556-42AA-1E8E-668E9920EFC7}"/>
              </a:ext>
            </a:extLst>
          </p:cNvPr>
          <p:cNvSpPr txBox="1">
            <a:spLocks/>
          </p:cNvSpPr>
          <p:nvPr/>
        </p:nvSpPr>
        <p:spPr>
          <a:xfrm>
            <a:off x="280270" y="495988"/>
            <a:ext cx="5252869" cy="793059"/>
          </a:xfrm>
          <a:prstGeom prst="rect">
            <a:avLst/>
          </a:prstGeom>
          <a:solidFill>
            <a:schemeClr val="bg1">
              <a:alpha val="0"/>
            </a:schemeClr>
          </a:solidFill>
          <a:effectLst>
            <a:softEdge rad="76200"/>
          </a:effectLst>
        </p:spPr>
        <p:txBody>
          <a:bodyPr anchor="ctr"/>
          <a:lstStyle>
            <a:lvl1pPr algn="l" defTabSz="457200" rtl="0" eaLnBrk="0" fontAlgn="base" hangingPunct="0">
              <a:spcBef>
                <a:spcPct val="0"/>
              </a:spcBef>
              <a:spcAft>
                <a:spcPct val="0"/>
              </a:spcAft>
              <a:defRPr sz="2100" b="1" kern="1200">
                <a:solidFill>
                  <a:schemeClr val="accent4"/>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a:lstStyle>
          <a:p>
            <a:r>
              <a:rPr lang="en-US" sz="3200">
                <a:solidFill>
                  <a:srgbClr val="ED1B2E"/>
                </a:solidFill>
                <a:effectLst>
                  <a:outerShdw blurRad="50800" dist="38100" dir="16200000" rotWithShape="0">
                    <a:schemeClr val="bg1">
                      <a:alpha val="88000"/>
                    </a:schemeClr>
                  </a:outerShdw>
                </a:effectLst>
              </a:rPr>
              <a:t>We Alleviate Suffering for Thousands Every Day  </a:t>
            </a:r>
          </a:p>
        </p:txBody>
      </p:sp>
      <p:sp>
        <p:nvSpPr>
          <p:cNvPr id="14" name="Rectangle 13">
            <a:extLst>
              <a:ext uri="{FF2B5EF4-FFF2-40B4-BE49-F238E27FC236}">
                <a16:creationId xmlns:a16="http://schemas.microsoft.com/office/drawing/2014/main" id="{0369440A-6543-F122-5AC4-D010725AE1E5}"/>
              </a:ext>
            </a:extLst>
          </p:cNvPr>
          <p:cNvSpPr>
            <a:spLocks noGrp="1" noRot="1" noMove="1" noResize="1" noEditPoints="1" noAdjustHandles="1" noChangeArrowheads="1" noChangeShapeType="1"/>
          </p:cNvSpPr>
          <p:nvPr/>
        </p:nvSpPr>
        <p:spPr>
          <a:xfrm>
            <a:off x="0" y="5438328"/>
            <a:ext cx="10058400" cy="962472"/>
          </a:xfrm>
          <a:prstGeom prst="rect">
            <a:avLst/>
          </a:prstGeom>
          <a:solidFill>
            <a:schemeClr val="accent3">
              <a:lumMod val="7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83758088-5786-66EF-A15F-584535C89032}"/>
              </a:ext>
            </a:extLst>
          </p:cNvPr>
          <p:cNvSpPr txBox="1"/>
          <p:nvPr/>
        </p:nvSpPr>
        <p:spPr>
          <a:xfrm>
            <a:off x="6950793" y="5641723"/>
            <a:ext cx="1833927" cy="502702"/>
          </a:xfrm>
          <a:prstGeom prst="rect">
            <a:avLst/>
          </a:prstGeom>
          <a:noFill/>
        </p:spPr>
        <p:txBody>
          <a:bodyPr wrap="square" lIns="91440" tIns="45720" rIns="91440" bIns="45720" rtlCol="0" anchor="b">
            <a:spAutoFit/>
          </a:bodyPr>
          <a:lstStyle/>
          <a:p>
            <a:pPr marL="0" marR="0" lvl="0" indent="0" defTabSz="457200" rtl="0" eaLnBrk="1" fontAlgn="auto" latinLnBrk="0" hangingPunct="1">
              <a:lnSpc>
                <a:spcPts val="1600"/>
              </a:lnSpc>
              <a:spcBef>
                <a:spcPct val="0"/>
              </a:spcBef>
              <a:spcAft>
                <a:spcPts val="0"/>
              </a:spcAft>
              <a:buClr>
                <a:srgbClr val="F4343B"/>
              </a:buClr>
              <a:buSzTx/>
              <a:buFontTx/>
              <a:buNone/>
              <a:tabLst/>
              <a:defRPr/>
            </a:pPr>
            <a:r>
              <a:rPr kumimoji="0" lang="en-US" sz="1600">
                <a:solidFill>
                  <a:schemeClr val="bg1"/>
                </a:solidFill>
                <a:latin typeface="Georgia"/>
                <a:ea typeface="+mn-ea"/>
                <a:cs typeface="Arial"/>
              </a:rPr>
              <a:t>of our workforce is volunteer</a:t>
            </a:r>
          </a:p>
        </p:txBody>
      </p:sp>
      <p:sp>
        <p:nvSpPr>
          <p:cNvPr id="20" name="TextBox 19">
            <a:extLst>
              <a:ext uri="{FF2B5EF4-FFF2-40B4-BE49-F238E27FC236}">
                <a16:creationId xmlns:a16="http://schemas.microsoft.com/office/drawing/2014/main" id="{B073EE6D-F8A3-AD65-C0A5-EBCB0D2ABB81}"/>
              </a:ext>
            </a:extLst>
          </p:cNvPr>
          <p:cNvSpPr txBox="1"/>
          <p:nvPr/>
        </p:nvSpPr>
        <p:spPr>
          <a:xfrm>
            <a:off x="6215168" y="5627165"/>
            <a:ext cx="815985" cy="523220"/>
          </a:xfrm>
          <a:prstGeom prst="rect">
            <a:avLst/>
          </a:prstGeom>
          <a:noFill/>
        </p:spPr>
        <p:txBody>
          <a:bodyPr wrap="square" rtlCol="0" anchor="ctr">
            <a:spAutoFit/>
          </a:bodyPr>
          <a:lstStyle>
            <a:defPPr>
              <a:defRPr lang="en-US"/>
            </a:defPPr>
            <a:lvl1pPr algn="ctr">
              <a:defRPr sz="12000" spc="2400">
                <a:solidFill>
                  <a:schemeClr val="bg1"/>
                </a:solidFill>
                <a:latin typeface="Bebas Neue"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a:ln>
                  <a:noFill/>
                </a:ln>
                <a:effectLst/>
                <a:uLnTx/>
                <a:uFillTx/>
                <a:latin typeface="Arial" panose="020B0604020202020204" pitchFamily="34" charset="0"/>
                <a:ea typeface="+mn-ea"/>
                <a:cs typeface="Arial" panose="020B0604020202020204" pitchFamily="34" charset="0"/>
              </a:rPr>
              <a:t>90</a:t>
            </a:r>
            <a:r>
              <a:rPr kumimoji="0" lang="en-US" sz="2800" b="1" i="0" u="none" strike="noStrike" kern="1200" cap="none" spc="-100" normalizeH="0" baseline="30000" noProof="0">
                <a:ln>
                  <a:noFill/>
                </a:ln>
                <a:effectLst/>
                <a:uLnTx/>
                <a:uFillTx/>
                <a:latin typeface="Arial" panose="020B0604020202020204" pitchFamily="34" charset="0"/>
                <a:ea typeface="+mn-ea"/>
                <a:cs typeface="Arial" panose="020B0604020202020204" pitchFamily="34" charset="0"/>
              </a:rPr>
              <a:t>%</a:t>
            </a:r>
          </a:p>
        </p:txBody>
      </p:sp>
      <p:sp>
        <p:nvSpPr>
          <p:cNvPr id="22" name="TextBox 21">
            <a:extLst>
              <a:ext uri="{FF2B5EF4-FFF2-40B4-BE49-F238E27FC236}">
                <a16:creationId xmlns:a16="http://schemas.microsoft.com/office/drawing/2014/main" id="{4898DD4C-3D6E-AAE3-2BCC-FFE2C82A5545}"/>
              </a:ext>
            </a:extLst>
          </p:cNvPr>
          <p:cNvSpPr txBox="1"/>
          <p:nvPr/>
        </p:nvSpPr>
        <p:spPr>
          <a:xfrm>
            <a:off x="1697895" y="5627165"/>
            <a:ext cx="710079" cy="523220"/>
          </a:xfrm>
          <a:prstGeom prst="rect">
            <a:avLst/>
          </a:prstGeom>
          <a:noFill/>
        </p:spPr>
        <p:txBody>
          <a:bodyPr wrap="square" rtlCol="0" anchor="b">
            <a:spAutoFit/>
          </a:bodyPr>
          <a:lstStyle>
            <a:defPPr>
              <a:defRPr lang="en-US"/>
            </a:defPPr>
            <a:lvl1pPr algn="ctr">
              <a:defRPr sz="12000" spc="2400">
                <a:solidFill>
                  <a:schemeClr val="bg1"/>
                </a:solidFill>
                <a:latin typeface="Bebas Neue"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a:ln>
                  <a:noFill/>
                </a:ln>
                <a:effectLst/>
                <a:uLnTx/>
                <a:uFillTx/>
                <a:latin typeface="Arial" panose="020B0604020202020204" pitchFamily="34" charset="0"/>
                <a:ea typeface="+mn-ea"/>
                <a:cs typeface="Arial" panose="020B0604020202020204" pitchFamily="34" charset="0"/>
              </a:rPr>
              <a:t>90</a:t>
            </a:r>
            <a:r>
              <a:rPr kumimoji="0" lang="en-US" sz="2800" b="1" i="0" u="none" strike="noStrike" kern="1200" cap="none" spc="-100" normalizeH="0" baseline="30000" noProof="0">
                <a:ln>
                  <a:noFill/>
                </a:ln>
                <a:effectLst/>
                <a:uLnTx/>
                <a:uFillTx/>
                <a:latin typeface="Arial" panose="020B0604020202020204" pitchFamily="34" charset="0"/>
                <a:ea typeface="+mn-ea"/>
                <a:cs typeface="Arial" panose="020B0604020202020204" pitchFamily="34" charset="0"/>
              </a:rPr>
              <a:t>¢</a:t>
            </a:r>
          </a:p>
        </p:txBody>
      </p:sp>
      <p:sp>
        <p:nvSpPr>
          <p:cNvPr id="23" name="TextBox 22">
            <a:extLst>
              <a:ext uri="{FF2B5EF4-FFF2-40B4-BE49-F238E27FC236}">
                <a16:creationId xmlns:a16="http://schemas.microsoft.com/office/drawing/2014/main" id="{7A10FEBA-B593-47FC-5364-0CEA9011A5A7}"/>
              </a:ext>
            </a:extLst>
          </p:cNvPr>
          <p:cNvSpPr txBox="1"/>
          <p:nvPr/>
        </p:nvSpPr>
        <p:spPr>
          <a:xfrm>
            <a:off x="2316226" y="5641723"/>
            <a:ext cx="2183574" cy="502702"/>
          </a:xfrm>
          <a:prstGeom prst="rect">
            <a:avLst/>
          </a:prstGeom>
          <a:noFill/>
        </p:spPr>
        <p:txBody>
          <a:bodyPr wrap="square" lIns="91440" tIns="45720" rIns="91440" bIns="45720" rtlCol="0" anchor="b">
            <a:spAutoFit/>
          </a:bodyPr>
          <a:lstStyle/>
          <a:p>
            <a:pPr marL="0" marR="0" lvl="0" indent="0" defTabSz="457200" rtl="0" eaLnBrk="1" fontAlgn="auto" latinLnBrk="0" hangingPunct="1">
              <a:lnSpc>
                <a:spcPts val="1600"/>
              </a:lnSpc>
              <a:spcBef>
                <a:spcPct val="0"/>
              </a:spcBef>
              <a:spcAft>
                <a:spcPts val="0"/>
              </a:spcAft>
              <a:buClr>
                <a:srgbClr val="F4343B"/>
              </a:buClr>
              <a:buSzTx/>
              <a:buFontTx/>
              <a:buNone/>
              <a:tabLst/>
              <a:defRPr/>
            </a:pPr>
            <a:r>
              <a:rPr kumimoji="0" lang="en-US" altLang="en-US" sz="1600" b="0" i="0" u="none" strike="noStrike" kern="1200" cap="none" spc="0" normalizeH="0" baseline="0" noProof="0">
                <a:ln>
                  <a:noFill/>
                </a:ln>
                <a:solidFill>
                  <a:schemeClr val="bg1"/>
                </a:solidFill>
                <a:effectLst/>
                <a:uLnTx/>
                <a:uFillTx/>
                <a:latin typeface="Georgia"/>
                <a:ea typeface="+mn-ea"/>
                <a:cs typeface="Arial" panose="020B0604020202020204" pitchFamily="34" charset="0"/>
              </a:rPr>
              <a:t>of every dollar we spend delivers care</a:t>
            </a:r>
            <a:endParaRPr lang="en-US" altLang="en-US" b="0" i="0" u="none" strike="noStrike" kern="1200" cap="none" spc="0" normalizeH="0" baseline="0" noProof="0">
              <a:ln>
                <a:noFill/>
              </a:ln>
              <a:solidFill>
                <a:schemeClr val="bg1"/>
              </a:solidFill>
              <a:effectLst/>
              <a:uLnTx/>
              <a:uFillTx/>
              <a:latin typeface="Georgia"/>
              <a:ea typeface="+mn-ea"/>
              <a:cs typeface="Arial" panose="020B0604020202020204" pitchFamily="34" charset="0"/>
            </a:endParaRPr>
          </a:p>
        </p:txBody>
      </p:sp>
      <p:sp>
        <p:nvSpPr>
          <p:cNvPr id="25" name="Text Placeholder 3">
            <a:extLst>
              <a:ext uri="{FF2B5EF4-FFF2-40B4-BE49-F238E27FC236}">
                <a16:creationId xmlns:a16="http://schemas.microsoft.com/office/drawing/2014/main" id="{0BEB36F2-B00E-BECE-2200-B2557F324F06}"/>
              </a:ext>
            </a:extLst>
          </p:cNvPr>
          <p:cNvSpPr txBox="1">
            <a:spLocks/>
          </p:cNvSpPr>
          <p:nvPr/>
        </p:nvSpPr>
        <p:spPr>
          <a:xfrm>
            <a:off x="1127398" y="2509106"/>
            <a:ext cx="3924279" cy="449262"/>
          </a:xfrm>
          <a:prstGeom prst="rect">
            <a:avLst/>
          </a:prstGeom>
        </p:spPr>
        <p:txBody>
          <a:bodyPr lIns="91440" tIns="45720" rIns="91440" bIns="45720" anchor="ctr"/>
          <a:lstStyle/>
          <a:p>
            <a:pPr marL="0" marR="0" lvl="0" indent="0" defTabSz="457200" rtl="0" eaLnBrk="1" fontAlgn="auto" latinLnBrk="0" hangingPunct="1">
              <a:lnSpc>
                <a:spcPct val="1140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Collecting more than </a:t>
            </a:r>
            <a:r>
              <a:rPr kumimoji="0" lang="en-US" sz="1400" b="1" i="0" u="none" strike="noStrike" kern="1200" cap="none" spc="0" normalizeH="0" baseline="0" noProof="0">
                <a:ln>
                  <a:noFill/>
                </a:ln>
                <a:solidFill>
                  <a:srgbClr val="000000"/>
                </a:solidFill>
                <a:effectLst/>
                <a:uLnTx/>
                <a:uFillTx/>
                <a:latin typeface="Arial"/>
                <a:ea typeface="+mn-ea"/>
                <a:cs typeface="Arial"/>
              </a:rPr>
              <a:t>13,000 blood donations</a:t>
            </a:r>
            <a:r>
              <a:rPr kumimoji="0" lang="en-US" sz="1400" b="0" i="0" u="none" strike="noStrike" kern="1200" cap="none" spc="0" normalizeH="0" baseline="0" noProof="0">
                <a:ln>
                  <a:noFill/>
                </a:ln>
                <a:solidFill>
                  <a:srgbClr val="000000"/>
                </a:solidFill>
                <a:effectLst/>
                <a:uLnTx/>
                <a:uFillTx/>
                <a:latin typeface="Arial"/>
                <a:ea typeface="+mn-ea"/>
                <a:cs typeface="Arial"/>
              </a:rPr>
              <a:t> to help people facing medical crises.</a:t>
            </a:r>
          </a:p>
        </p:txBody>
      </p:sp>
      <p:sp>
        <p:nvSpPr>
          <p:cNvPr id="26" name="Text Placeholder 3">
            <a:extLst>
              <a:ext uri="{FF2B5EF4-FFF2-40B4-BE49-F238E27FC236}">
                <a16:creationId xmlns:a16="http://schemas.microsoft.com/office/drawing/2014/main" id="{AAA79744-94BB-AC12-4F7F-413B30CB456E}"/>
              </a:ext>
            </a:extLst>
          </p:cNvPr>
          <p:cNvSpPr txBox="1">
            <a:spLocks/>
          </p:cNvSpPr>
          <p:nvPr/>
        </p:nvSpPr>
        <p:spPr>
          <a:xfrm>
            <a:off x="1182603" y="3282578"/>
            <a:ext cx="4325494" cy="561459"/>
          </a:xfrm>
          <a:prstGeom prst="rect">
            <a:avLst/>
          </a:prstGeom>
        </p:spPr>
        <p:txBody>
          <a:bodyPr lIns="91440" tIns="45720" rIns="91440" bIns="45720" anchor="ctr"/>
          <a:lstStyle/>
          <a:p>
            <a:pPr marL="0" marR="0" lvl="0" indent="0" defTabSz="4572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Providing about </a:t>
            </a:r>
            <a:r>
              <a:rPr kumimoji="0" lang="en-US" sz="1400" b="1" i="0" u="none" strike="noStrike" kern="1200" cap="none" spc="0" normalizeH="0" baseline="0" noProof="0">
                <a:ln>
                  <a:noFill/>
                </a:ln>
                <a:solidFill>
                  <a:srgbClr val="000000"/>
                </a:solidFill>
                <a:effectLst/>
                <a:uLnTx/>
                <a:uFillTx/>
                <a:latin typeface="Arial"/>
                <a:ea typeface="+mn-ea"/>
                <a:cs typeface="Arial"/>
              </a:rPr>
              <a:t>173 </a:t>
            </a:r>
            <a:r>
              <a:rPr lang="en-US" sz="1400" b="1">
                <a:solidFill>
                  <a:srgbClr val="000000"/>
                </a:solidFill>
                <a:latin typeface="Arial"/>
                <a:ea typeface="+mn-ea"/>
                <a:cs typeface="Arial"/>
              </a:rPr>
              <a:t>emergency communications cases </a:t>
            </a:r>
            <a:r>
              <a:rPr kumimoji="0" lang="en-US" sz="1400" b="1" i="0" u="none" strike="noStrike" kern="1200" cap="none" spc="0" normalizeH="0" baseline="0" noProof="0">
                <a:ln>
                  <a:noFill/>
                </a:ln>
                <a:solidFill>
                  <a:srgbClr val="000000"/>
                </a:solidFill>
                <a:effectLst/>
                <a:uLnTx/>
                <a:uFillTx/>
                <a:latin typeface="Arial"/>
                <a:ea typeface="+mn-ea"/>
                <a:cs typeface="Arial"/>
              </a:rPr>
              <a:t>to military members</a:t>
            </a:r>
            <a:r>
              <a:rPr kumimoji="0" lang="en-US" sz="1400" b="0" i="0" u="none" strike="noStrike" kern="1200" cap="none" spc="0" normalizeH="0" baseline="0" noProof="0">
                <a:ln>
                  <a:noFill/>
                </a:ln>
                <a:solidFill>
                  <a:srgbClr val="000000"/>
                </a:solidFill>
                <a:effectLst/>
                <a:uLnTx/>
                <a:uFillTx/>
                <a:latin typeface="Arial"/>
                <a:ea typeface="+mn-ea"/>
                <a:cs typeface="Arial"/>
              </a:rPr>
              <a:t>, veterans and their families. </a:t>
            </a:r>
          </a:p>
        </p:txBody>
      </p:sp>
      <p:sp>
        <p:nvSpPr>
          <p:cNvPr id="27" name="Text Placeholder 3">
            <a:extLst>
              <a:ext uri="{FF2B5EF4-FFF2-40B4-BE49-F238E27FC236}">
                <a16:creationId xmlns:a16="http://schemas.microsoft.com/office/drawing/2014/main" id="{7E1B2670-68F8-88A0-3929-B456718050EF}"/>
              </a:ext>
            </a:extLst>
          </p:cNvPr>
          <p:cNvSpPr txBox="1">
            <a:spLocks/>
          </p:cNvSpPr>
          <p:nvPr/>
        </p:nvSpPr>
        <p:spPr>
          <a:xfrm>
            <a:off x="1146342" y="4055414"/>
            <a:ext cx="4338702" cy="561459"/>
          </a:xfrm>
          <a:prstGeom prst="rect">
            <a:avLst/>
          </a:prstGeom>
        </p:spPr>
        <p:txBody>
          <a:bodyPr lIns="91440" tIns="45720" rIns="91440" bIns="45720" anchor="ctr"/>
          <a:lstStyle/>
          <a:p>
            <a:pPr marL="0" marR="0" lvl="0" indent="0" defTabSz="457200" rtl="0" eaLnBrk="1" fontAlgn="auto" latinLnBrk="0" hangingPunct="1">
              <a:lnSpc>
                <a:spcPct val="114000"/>
              </a:lnSpc>
              <a:spcBef>
                <a:spcPct val="2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Delivering </a:t>
            </a:r>
            <a:r>
              <a:rPr kumimoji="0" lang="en-US" sz="1400" b="1" i="0" u="none" strike="noStrike" kern="1200" cap="none" spc="0" normalizeH="0" baseline="0" noProof="0">
                <a:ln>
                  <a:noFill/>
                </a:ln>
                <a:solidFill>
                  <a:srgbClr val="000000"/>
                </a:solidFill>
                <a:effectLst/>
                <a:uLnTx/>
                <a:uFillTx/>
                <a:latin typeface="Arial"/>
                <a:ea typeface="+mn-ea"/>
                <a:cs typeface="Arial"/>
              </a:rPr>
              <a:t>measles and rubella vaccinations to nearly 350,000 children </a:t>
            </a:r>
            <a:r>
              <a:rPr kumimoji="0" lang="en-US" sz="1400" b="0" i="0" u="none" strike="noStrike" kern="1200" cap="none" spc="0" normalizeH="0" baseline="0" noProof="0">
                <a:ln>
                  <a:noFill/>
                </a:ln>
                <a:solidFill>
                  <a:srgbClr val="000000"/>
                </a:solidFill>
                <a:effectLst/>
                <a:uLnTx/>
                <a:uFillTx/>
                <a:latin typeface="Arial"/>
                <a:ea typeface="+mn-ea"/>
                <a:cs typeface="Arial"/>
              </a:rPr>
              <a:t>worldwide.</a:t>
            </a:r>
          </a:p>
        </p:txBody>
      </p:sp>
      <p:sp>
        <p:nvSpPr>
          <p:cNvPr id="28" name="Text Placeholder 3">
            <a:extLst>
              <a:ext uri="{FF2B5EF4-FFF2-40B4-BE49-F238E27FC236}">
                <a16:creationId xmlns:a16="http://schemas.microsoft.com/office/drawing/2014/main" id="{8C7293F2-33A6-3793-441F-24F26AB64588}"/>
              </a:ext>
            </a:extLst>
          </p:cNvPr>
          <p:cNvSpPr txBox="1">
            <a:spLocks/>
          </p:cNvSpPr>
          <p:nvPr/>
        </p:nvSpPr>
        <p:spPr>
          <a:xfrm>
            <a:off x="1121111" y="4828739"/>
            <a:ext cx="4277210" cy="439671"/>
          </a:xfrm>
          <a:prstGeom prst="rect">
            <a:avLst/>
          </a:prstGeom>
        </p:spPr>
        <p:txBody>
          <a:bodyPr lIns="91440" tIns="45720" rIns="91440" bIns="45720" anchor="t"/>
          <a:lstStyle/>
          <a:p>
            <a:pPr marL="0" marR="0" lvl="0" indent="0" defTabSz="457200" rtl="0" eaLnBrk="1" fontAlgn="auto" latinLnBrk="0" hangingPunct="1">
              <a:lnSpc>
                <a:spcPct val="114000"/>
              </a:lnSpc>
              <a:spcBef>
                <a:spcPts val="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Training about </a:t>
            </a:r>
            <a:r>
              <a:rPr kumimoji="0" lang="en-US" sz="1400" b="1" i="0" u="none" strike="noStrike" kern="1200" cap="none" spc="0" normalizeH="0" baseline="0" noProof="0">
                <a:ln>
                  <a:noFill/>
                </a:ln>
                <a:solidFill>
                  <a:srgbClr val="000000"/>
                </a:solidFill>
                <a:effectLst/>
                <a:uLnTx/>
                <a:uFillTx/>
                <a:latin typeface="Arial"/>
                <a:ea typeface="+mn-ea"/>
                <a:cs typeface="Arial"/>
              </a:rPr>
              <a:t>16,000 people in lifesaving skills.</a:t>
            </a:r>
            <a:endParaRPr lang="en-US" sz="1400" b="1" i="0" u="none" strike="noStrike" kern="1200" cap="none" spc="0" normalizeH="0" baseline="0" noProof="0">
              <a:ln>
                <a:noFill/>
              </a:ln>
              <a:solidFill>
                <a:srgbClr val="000000"/>
              </a:solidFill>
              <a:effectLst/>
              <a:uLnTx/>
              <a:uFillTx/>
              <a:latin typeface="Arial"/>
              <a:ea typeface="+mn-ea"/>
              <a:cs typeface="Arial"/>
            </a:endParaRPr>
          </a:p>
        </p:txBody>
      </p:sp>
      <p:sp>
        <p:nvSpPr>
          <p:cNvPr id="29" name="Text Placeholder 3">
            <a:extLst>
              <a:ext uri="{FF2B5EF4-FFF2-40B4-BE49-F238E27FC236}">
                <a16:creationId xmlns:a16="http://schemas.microsoft.com/office/drawing/2014/main" id="{BD755294-F90B-43D5-D9A9-B10DCEAC2462}"/>
              </a:ext>
            </a:extLst>
          </p:cNvPr>
          <p:cNvSpPr txBox="1">
            <a:spLocks/>
          </p:cNvSpPr>
          <p:nvPr/>
        </p:nvSpPr>
        <p:spPr>
          <a:xfrm>
            <a:off x="1127398" y="1787682"/>
            <a:ext cx="3924279" cy="449262"/>
          </a:xfrm>
          <a:prstGeom prst="rect">
            <a:avLst/>
          </a:prstGeom>
        </p:spPr>
        <p:txBody>
          <a:bodyPr lIns="91440" tIns="45720" rIns="91440" bIns="45720" anchor="ctr"/>
          <a:lstStyle/>
          <a:p>
            <a:pPr marL="0" marR="0" lvl="0" indent="0" defTabSz="457200" rtl="0" eaLnBrk="1" fontAlgn="auto" latinLnBrk="0" hangingPunct="1">
              <a:lnSpc>
                <a:spcPct val="114000"/>
              </a:lnSpc>
              <a:spcBef>
                <a:spcPct val="200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Helping a family </a:t>
            </a:r>
            <a:r>
              <a:rPr kumimoji="0" lang="en-US" sz="1400" b="0" i="0" u="none" strike="noStrike" kern="1200" cap="none" spc="0" normalizeH="0" baseline="0" noProof="0">
                <a:ln>
                  <a:noFill/>
                </a:ln>
                <a:solidFill>
                  <a:srgbClr val="000000"/>
                </a:solidFill>
                <a:effectLst/>
                <a:uLnTx/>
                <a:uFillTx/>
                <a:latin typeface="Arial"/>
                <a:ea typeface="+mn-ea"/>
                <a:cs typeface="Arial"/>
              </a:rPr>
              <a:t>affected by a home fire or other disaster about </a:t>
            </a:r>
            <a:r>
              <a:rPr kumimoji="0" lang="en-US" sz="1400" b="1" i="0" u="none" strike="noStrike" kern="1200" cap="none" spc="0" normalizeH="0" baseline="0" noProof="0">
                <a:ln>
                  <a:noFill/>
                </a:ln>
                <a:effectLst/>
                <a:uLnTx/>
                <a:uFillTx/>
                <a:latin typeface="Arial"/>
                <a:ea typeface="+mn-ea"/>
                <a:cs typeface="Arial"/>
              </a:rPr>
              <a:t>165 times</a:t>
            </a:r>
            <a:r>
              <a:rPr kumimoji="0" lang="en-US" sz="1400" b="0" i="0" u="none" strike="noStrike" kern="1200" cap="none" spc="0" normalizeH="0" baseline="0" noProof="0">
                <a:ln>
                  <a:noFill/>
                </a:ln>
                <a:solidFill>
                  <a:srgbClr val="000000">
                    <a:lumMod val="65000"/>
                    <a:lumOff val="35000"/>
                  </a:srgbClr>
                </a:solidFill>
                <a:effectLst/>
                <a:uLnTx/>
                <a:uFillTx/>
                <a:latin typeface="Arial"/>
                <a:ea typeface="+mn-ea"/>
                <a:cs typeface="Arial"/>
              </a:rPr>
              <a:t>.</a:t>
            </a:r>
          </a:p>
        </p:txBody>
      </p:sp>
      <p:cxnSp>
        <p:nvCxnSpPr>
          <p:cNvPr id="24" name="Straight Connector 23">
            <a:extLst>
              <a:ext uri="{FF2B5EF4-FFF2-40B4-BE49-F238E27FC236}">
                <a16:creationId xmlns:a16="http://schemas.microsoft.com/office/drawing/2014/main" id="{0764EA1E-A8F6-FB8C-3BE5-B67056ECC67F}"/>
              </a:ext>
            </a:extLst>
          </p:cNvPr>
          <p:cNvCxnSpPr>
            <a:cxnSpLocks/>
          </p:cNvCxnSpPr>
          <p:nvPr/>
        </p:nvCxnSpPr>
        <p:spPr>
          <a:xfrm>
            <a:off x="4793673" y="5559977"/>
            <a:ext cx="0" cy="63170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C2956895-B395-CE0F-57DF-3958AAA1893F}"/>
              </a:ext>
            </a:extLst>
          </p:cNvPr>
          <p:cNvGrpSpPr/>
          <p:nvPr/>
        </p:nvGrpSpPr>
        <p:grpSpPr>
          <a:xfrm>
            <a:off x="5379986" y="5548621"/>
            <a:ext cx="687334" cy="688237"/>
            <a:chOff x="5379986" y="5583791"/>
            <a:chExt cx="687334" cy="688237"/>
          </a:xfrm>
        </p:grpSpPr>
        <p:grpSp>
          <p:nvGrpSpPr>
            <p:cNvPr id="45" name="Group 4">
              <a:extLst>
                <a:ext uri="{FF2B5EF4-FFF2-40B4-BE49-F238E27FC236}">
                  <a16:creationId xmlns:a16="http://schemas.microsoft.com/office/drawing/2014/main" id="{5AFF8876-5608-10B9-F0A6-B7917C40503F}"/>
                </a:ext>
              </a:extLst>
            </p:cNvPr>
            <p:cNvGrpSpPr>
              <a:grpSpLocks noChangeAspect="1"/>
            </p:cNvGrpSpPr>
            <p:nvPr/>
          </p:nvGrpSpPr>
          <p:grpSpPr bwMode="auto">
            <a:xfrm>
              <a:off x="5379986" y="5583791"/>
              <a:ext cx="687334" cy="688237"/>
              <a:chOff x="4009" y="2208"/>
              <a:chExt cx="761" cy="762"/>
            </a:xfrm>
          </p:grpSpPr>
          <p:sp>
            <p:nvSpPr>
              <p:cNvPr id="46" name="AutoShape 3">
                <a:extLst>
                  <a:ext uri="{FF2B5EF4-FFF2-40B4-BE49-F238E27FC236}">
                    <a16:creationId xmlns:a16="http://schemas.microsoft.com/office/drawing/2014/main" id="{0759F294-0834-CF7D-6455-47D60B9703B0}"/>
                  </a:ext>
                </a:extLst>
              </p:cNvPr>
              <p:cNvSpPr>
                <a:spLocks noChangeAspect="1" noChangeArrowheads="1" noTextEdit="1"/>
              </p:cNvSpPr>
              <p:nvPr/>
            </p:nvSpPr>
            <p:spPr bwMode="auto">
              <a:xfrm>
                <a:off x="4013" y="2211"/>
                <a:ext cx="75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Freeform 5">
                <a:extLst>
                  <a:ext uri="{FF2B5EF4-FFF2-40B4-BE49-F238E27FC236}">
                    <a16:creationId xmlns:a16="http://schemas.microsoft.com/office/drawing/2014/main" id="{588E194F-99C2-B9E9-5933-59F4527F8A30}"/>
                  </a:ext>
                </a:extLst>
              </p:cNvPr>
              <p:cNvSpPr>
                <a:spLocks/>
              </p:cNvSpPr>
              <p:nvPr/>
            </p:nvSpPr>
            <p:spPr bwMode="auto">
              <a:xfrm>
                <a:off x="4165" y="2208"/>
                <a:ext cx="224" cy="381"/>
              </a:xfrm>
              <a:custGeom>
                <a:avLst/>
                <a:gdLst>
                  <a:gd name="T0" fmla="*/ 425 w 425"/>
                  <a:gd name="T1" fmla="*/ 721 h 721"/>
                  <a:gd name="T2" fmla="*/ 425 w 425"/>
                  <a:gd name="T3" fmla="*/ 721 h 721"/>
                  <a:gd name="T4" fmla="*/ 0 w 425"/>
                  <a:gd name="T5" fmla="*/ 137 h 721"/>
                  <a:gd name="T6" fmla="*/ 425 w 425"/>
                  <a:gd name="T7" fmla="*/ 0 h 721"/>
                  <a:gd name="T8" fmla="*/ 425 w 425"/>
                  <a:gd name="T9" fmla="*/ 721 h 721"/>
                </a:gdLst>
                <a:ahLst/>
                <a:cxnLst>
                  <a:cxn ang="0">
                    <a:pos x="T0" y="T1"/>
                  </a:cxn>
                  <a:cxn ang="0">
                    <a:pos x="T2" y="T3"/>
                  </a:cxn>
                  <a:cxn ang="0">
                    <a:pos x="T4" y="T5"/>
                  </a:cxn>
                  <a:cxn ang="0">
                    <a:pos x="T6" y="T7"/>
                  </a:cxn>
                  <a:cxn ang="0">
                    <a:pos x="T8" y="T9"/>
                  </a:cxn>
                </a:cxnLst>
                <a:rect l="0" t="0" r="r" b="b"/>
                <a:pathLst>
                  <a:path w="425" h="721">
                    <a:moveTo>
                      <a:pt x="425" y="721"/>
                    </a:moveTo>
                    <a:lnTo>
                      <a:pt x="425" y="721"/>
                    </a:lnTo>
                    <a:lnTo>
                      <a:pt x="0" y="137"/>
                    </a:lnTo>
                    <a:cubicBezTo>
                      <a:pt x="129" y="44"/>
                      <a:pt x="265" y="0"/>
                      <a:pt x="425" y="0"/>
                    </a:cubicBezTo>
                    <a:lnTo>
                      <a:pt x="425" y="721"/>
                    </a:ln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Freeform 6">
                <a:extLst>
                  <a:ext uri="{FF2B5EF4-FFF2-40B4-BE49-F238E27FC236}">
                    <a16:creationId xmlns:a16="http://schemas.microsoft.com/office/drawing/2014/main" id="{2EFFEABC-0A5C-1BF2-02DE-C47197B35459}"/>
                  </a:ext>
                </a:extLst>
              </p:cNvPr>
              <p:cNvSpPr>
                <a:spLocks/>
              </p:cNvSpPr>
              <p:nvPr/>
            </p:nvSpPr>
            <p:spPr bwMode="auto">
              <a:xfrm>
                <a:off x="4009" y="2208"/>
                <a:ext cx="761" cy="762"/>
              </a:xfrm>
              <a:custGeom>
                <a:avLst/>
                <a:gdLst>
                  <a:gd name="T0" fmla="*/ 722 w 1444"/>
                  <a:gd name="T1" fmla="*/ 721 h 1443"/>
                  <a:gd name="T2" fmla="*/ 722 w 1444"/>
                  <a:gd name="T3" fmla="*/ 721 h 1443"/>
                  <a:gd name="T4" fmla="*/ 722 w 1444"/>
                  <a:gd name="T5" fmla="*/ 0 h 1443"/>
                  <a:gd name="T6" fmla="*/ 1444 w 1444"/>
                  <a:gd name="T7" fmla="*/ 721 h 1443"/>
                  <a:gd name="T8" fmla="*/ 722 w 1444"/>
                  <a:gd name="T9" fmla="*/ 1443 h 1443"/>
                  <a:gd name="T10" fmla="*/ 0 w 1444"/>
                  <a:gd name="T11" fmla="*/ 721 h 1443"/>
                  <a:gd name="T12" fmla="*/ 297 w 1444"/>
                  <a:gd name="T13" fmla="*/ 137 h 1443"/>
                  <a:gd name="T14" fmla="*/ 722 w 1444"/>
                  <a:gd name="T15" fmla="*/ 721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4" h="1443">
                    <a:moveTo>
                      <a:pt x="722" y="721"/>
                    </a:moveTo>
                    <a:lnTo>
                      <a:pt x="722" y="721"/>
                    </a:lnTo>
                    <a:lnTo>
                      <a:pt x="722" y="0"/>
                    </a:lnTo>
                    <a:cubicBezTo>
                      <a:pt x="1120" y="0"/>
                      <a:pt x="1444" y="323"/>
                      <a:pt x="1444" y="721"/>
                    </a:cubicBezTo>
                    <a:cubicBezTo>
                      <a:pt x="1444" y="1120"/>
                      <a:pt x="1120" y="1443"/>
                      <a:pt x="722" y="1443"/>
                    </a:cubicBezTo>
                    <a:cubicBezTo>
                      <a:pt x="323" y="1443"/>
                      <a:pt x="0" y="1120"/>
                      <a:pt x="0" y="721"/>
                    </a:cubicBezTo>
                    <a:cubicBezTo>
                      <a:pt x="0" y="482"/>
                      <a:pt x="104" y="278"/>
                      <a:pt x="297" y="137"/>
                    </a:cubicBezTo>
                    <a:lnTo>
                      <a:pt x="722" y="721"/>
                    </a:lnTo>
                    <a:close/>
                  </a:path>
                </a:pathLst>
              </a:custGeom>
              <a:solidFill>
                <a:srgbClr val="004B7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F5460B7F-8145-6EDE-0A60-28EF77070028}"/>
                </a:ext>
              </a:extLst>
            </p:cNvPr>
            <p:cNvGrpSpPr/>
            <p:nvPr/>
          </p:nvGrpSpPr>
          <p:grpSpPr>
            <a:xfrm>
              <a:off x="5470741" y="5681644"/>
              <a:ext cx="493143" cy="495540"/>
              <a:chOff x="7698445" y="2559994"/>
              <a:chExt cx="804472" cy="846567"/>
            </a:xfrm>
          </p:grpSpPr>
          <p:sp>
            <p:nvSpPr>
              <p:cNvPr id="43" name="Oval 42">
                <a:extLst>
                  <a:ext uri="{FF2B5EF4-FFF2-40B4-BE49-F238E27FC236}">
                    <a16:creationId xmlns:a16="http://schemas.microsoft.com/office/drawing/2014/main" id="{BC4FF103-BC6C-8E2E-55BD-102EE1269F36}"/>
                  </a:ext>
                </a:extLst>
              </p:cNvPr>
              <p:cNvSpPr>
                <a:spLocks noChangeAspect="1"/>
              </p:cNvSpPr>
              <p:nvPr/>
            </p:nvSpPr>
            <p:spPr>
              <a:xfrm>
                <a:off x="7698445" y="2559994"/>
                <a:ext cx="804472" cy="846567"/>
              </a:xfrm>
              <a:prstGeom prst="ellipse">
                <a:avLst/>
              </a:prstGeom>
              <a:solidFill>
                <a:srgbClr val="E7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B2D62679-9CBD-CA26-110A-74498A5597E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17989" y="2766442"/>
                <a:ext cx="394903" cy="427856"/>
              </a:xfrm>
              <a:prstGeom prst="rect">
                <a:avLst/>
              </a:prstGeom>
            </p:spPr>
          </p:pic>
        </p:grpSp>
      </p:grpSp>
      <p:grpSp>
        <p:nvGrpSpPr>
          <p:cNvPr id="21" name="Group 20">
            <a:extLst>
              <a:ext uri="{FF2B5EF4-FFF2-40B4-BE49-F238E27FC236}">
                <a16:creationId xmlns:a16="http://schemas.microsoft.com/office/drawing/2014/main" id="{B0D8261A-D4D4-E14C-AEEE-EE69B4B6C7B2}"/>
              </a:ext>
            </a:extLst>
          </p:cNvPr>
          <p:cNvGrpSpPr/>
          <p:nvPr/>
        </p:nvGrpSpPr>
        <p:grpSpPr>
          <a:xfrm>
            <a:off x="803172" y="5522502"/>
            <a:ext cx="703485" cy="704409"/>
            <a:chOff x="803172" y="5564706"/>
            <a:chExt cx="703485" cy="704409"/>
          </a:xfrm>
        </p:grpSpPr>
        <p:grpSp>
          <p:nvGrpSpPr>
            <p:cNvPr id="30" name="Group 4">
              <a:extLst>
                <a:ext uri="{FF2B5EF4-FFF2-40B4-BE49-F238E27FC236}">
                  <a16:creationId xmlns:a16="http://schemas.microsoft.com/office/drawing/2014/main" id="{F532AA14-E063-FA63-F7A8-9A3275E3EA81}"/>
                </a:ext>
              </a:extLst>
            </p:cNvPr>
            <p:cNvGrpSpPr>
              <a:grpSpLocks noChangeAspect="1"/>
            </p:cNvGrpSpPr>
            <p:nvPr/>
          </p:nvGrpSpPr>
          <p:grpSpPr bwMode="auto">
            <a:xfrm>
              <a:off x="803172" y="5564706"/>
              <a:ext cx="703485" cy="704409"/>
              <a:chOff x="4009" y="2208"/>
              <a:chExt cx="761" cy="762"/>
            </a:xfrm>
          </p:grpSpPr>
          <p:sp>
            <p:nvSpPr>
              <p:cNvPr id="37" name="AutoShape 3">
                <a:extLst>
                  <a:ext uri="{FF2B5EF4-FFF2-40B4-BE49-F238E27FC236}">
                    <a16:creationId xmlns:a16="http://schemas.microsoft.com/office/drawing/2014/main" id="{61EC9558-E003-92EE-1569-A99A3CE1F9C9}"/>
                  </a:ext>
                </a:extLst>
              </p:cNvPr>
              <p:cNvSpPr>
                <a:spLocks noChangeAspect="1" noChangeArrowheads="1" noTextEdit="1"/>
              </p:cNvSpPr>
              <p:nvPr/>
            </p:nvSpPr>
            <p:spPr bwMode="auto">
              <a:xfrm>
                <a:off x="4013" y="2211"/>
                <a:ext cx="75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9" name="Freeform 5">
                <a:extLst>
                  <a:ext uri="{FF2B5EF4-FFF2-40B4-BE49-F238E27FC236}">
                    <a16:creationId xmlns:a16="http://schemas.microsoft.com/office/drawing/2014/main" id="{0360ECA4-3884-F5EC-5C7D-090EFD90566F}"/>
                  </a:ext>
                </a:extLst>
              </p:cNvPr>
              <p:cNvSpPr>
                <a:spLocks/>
              </p:cNvSpPr>
              <p:nvPr/>
            </p:nvSpPr>
            <p:spPr bwMode="auto">
              <a:xfrm>
                <a:off x="4165" y="2208"/>
                <a:ext cx="224" cy="381"/>
              </a:xfrm>
              <a:custGeom>
                <a:avLst/>
                <a:gdLst>
                  <a:gd name="T0" fmla="*/ 425 w 425"/>
                  <a:gd name="T1" fmla="*/ 721 h 721"/>
                  <a:gd name="T2" fmla="*/ 425 w 425"/>
                  <a:gd name="T3" fmla="*/ 721 h 721"/>
                  <a:gd name="T4" fmla="*/ 0 w 425"/>
                  <a:gd name="T5" fmla="*/ 137 h 721"/>
                  <a:gd name="T6" fmla="*/ 425 w 425"/>
                  <a:gd name="T7" fmla="*/ 0 h 721"/>
                  <a:gd name="T8" fmla="*/ 425 w 425"/>
                  <a:gd name="T9" fmla="*/ 721 h 721"/>
                </a:gdLst>
                <a:ahLst/>
                <a:cxnLst>
                  <a:cxn ang="0">
                    <a:pos x="T0" y="T1"/>
                  </a:cxn>
                  <a:cxn ang="0">
                    <a:pos x="T2" y="T3"/>
                  </a:cxn>
                  <a:cxn ang="0">
                    <a:pos x="T4" y="T5"/>
                  </a:cxn>
                  <a:cxn ang="0">
                    <a:pos x="T6" y="T7"/>
                  </a:cxn>
                  <a:cxn ang="0">
                    <a:pos x="T8" y="T9"/>
                  </a:cxn>
                </a:cxnLst>
                <a:rect l="0" t="0" r="r" b="b"/>
                <a:pathLst>
                  <a:path w="425" h="721">
                    <a:moveTo>
                      <a:pt x="425" y="721"/>
                    </a:moveTo>
                    <a:lnTo>
                      <a:pt x="425" y="721"/>
                    </a:lnTo>
                    <a:lnTo>
                      <a:pt x="0" y="137"/>
                    </a:lnTo>
                    <a:cubicBezTo>
                      <a:pt x="129" y="44"/>
                      <a:pt x="265" y="0"/>
                      <a:pt x="425" y="0"/>
                    </a:cubicBezTo>
                    <a:lnTo>
                      <a:pt x="425" y="721"/>
                    </a:ln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0" name="Freeform 6">
                <a:extLst>
                  <a:ext uri="{FF2B5EF4-FFF2-40B4-BE49-F238E27FC236}">
                    <a16:creationId xmlns:a16="http://schemas.microsoft.com/office/drawing/2014/main" id="{FACF7F63-9765-C448-15A2-A579C07086E9}"/>
                  </a:ext>
                </a:extLst>
              </p:cNvPr>
              <p:cNvSpPr>
                <a:spLocks/>
              </p:cNvSpPr>
              <p:nvPr/>
            </p:nvSpPr>
            <p:spPr bwMode="auto">
              <a:xfrm>
                <a:off x="4009" y="2208"/>
                <a:ext cx="761" cy="762"/>
              </a:xfrm>
              <a:custGeom>
                <a:avLst/>
                <a:gdLst>
                  <a:gd name="T0" fmla="*/ 722 w 1444"/>
                  <a:gd name="T1" fmla="*/ 721 h 1443"/>
                  <a:gd name="T2" fmla="*/ 722 w 1444"/>
                  <a:gd name="T3" fmla="*/ 721 h 1443"/>
                  <a:gd name="T4" fmla="*/ 722 w 1444"/>
                  <a:gd name="T5" fmla="*/ 0 h 1443"/>
                  <a:gd name="T6" fmla="*/ 1444 w 1444"/>
                  <a:gd name="T7" fmla="*/ 721 h 1443"/>
                  <a:gd name="T8" fmla="*/ 722 w 1444"/>
                  <a:gd name="T9" fmla="*/ 1443 h 1443"/>
                  <a:gd name="T10" fmla="*/ 0 w 1444"/>
                  <a:gd name="T11" fmla="*/ 721 h 1443"/>
                  <a:gd name="T12" fmla="*/ 297 w 1444"/>
                  <a:gd name="T13" fmla="*/ 137 h 1443"/>
                  <a:gd name="T14" fmla="*/ 722 w 1444"/>
                  <a:gd name="T15" fmla="*/ 721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4" h="1443">
                    <a:moveTo>
                      <a:pt x="722" y="721"/>
                    </a:moveTo>
                    <a:lnTo>
                      <a:pt x="722" y="721"/>
                    </a:lnTo>
                    <a:lnTo>
                      <a:pt x="722" y="0"/>
                    </a:lnTo>
                    <a:cubicBezTo>
                      <a:pt x="1120" y="0"/>
                      <a:pt x="1444" y="323"/>
                      <a:pt x="1444" y="721"/>
                    </a:cubicBezTo>
                    <a:cubicBezTo>
                      <a:pt x="1444" y="1120"/>
                      <a:pt x="1120" y="1443"/>
                      <a:pt x="722" y="1443"/>
                    </a:cubicBezTo>
                    <a:cubicBezTo>
                      <a:pt x="323" y="1443"/>
                      <a:pt x="0" y="1120"/>
                      <a:pt x="0" y="721"/>
                    </a:cubicBezTo>
                    <a:cubicBezTo>
                      <a:pt x="0" y="482"/>
                      <a:pt x="104" y="278"/>
                      <a:pt x="297" y="137"/>
                    </a:cubicBezTo>
                    <a:lnTo>
                      <a:pt x="722" y="721"/>
                    </a:lnTo>
                    <a:close/>
                  </a:path>
                </a:pathLst>
              </a:custGeom>
              <a:solidFill>
                <a:srgbClr val="ED1B2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1" name="Oval 30">
              <a:extLst>
                <a:ext uri="{FF2B5EF4-FFF2-40B4-BE49-F238E27FC236}">
                  <a16:creationId xmlns:a16="http://schemas.microsoft.com/office/drawing/2014/main" id="{FE526748-E075-F4AD-2D27-EF5E0464521B}"/>
                </a:ext>
              </a:extLst>
            </p:cNvPr>
            <p:cNvSpPr>
              <a:spLocks noChangeAspect="1"/>
            </p:cNvSpPr>
            <p:nvPr/>
          </p:nvSpPr>
          <p:spPr>
            <a:xfrm>
              <a:off x="891138" y="5663044"/>
              <a:ext cx="522745" cy="507184"/>
            </a:xfrm>
            <a:prstGeom prst="ellipse">
              <a:avLst/>
            </a:prstGeom>
            <a:solidFill>
              <a:srgbClr val="E7F2F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568E5F48-C005-C516-6E31-3971FF603A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1510" y="5822071"/>
              <a:ext cx="368223" cy="201061"/>
            </a:xfrm>
            <a:prstGeom prst="rect">
              <a:avLst/>
            </a:prstGeom>
          </p:spPr>
        </p:pic>
      </p:grpSp>
    </p:spTree>
    <p:extLst>
      <p:ext uri="{BB962C8B-B14F-4D97-AF65-F5344CB8AC3E}">
        <p14:creationId xmlns:p14="http://schemas.microsoft.com/office/powerpoint/2010/main" val="184337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55609" y="431511"/>
            <a:ext cx="8568081" cy="680620"/>
          </a:xfrm>
        </p:spPr>
        <p:txBody>
          <a:bodyPr/>
          <a:lstStyle/>
          <a:p>
            <a:br>
              <a:rPr lang="en-US"/>
            </a:br>
            <a:r>
              <a:rPr lang="en-US"/>
              <a:t>Volunteer Connection</a:t>
            </a:r>
            <a:br>
              <a:rPr lang="en-US"/>
            </a:b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603211" y="1209422"/>
            <a:ext cx="5307396" cy="4651017"/>
          </a:xfrm>
          <a:prstGeom prst="rect">
            <a:avLst/>
          </a:prstGeom>
          <a:noFill/>
        </p:spPr>
        <p:txBody>
          <a:bodyPr wrap="square" lIns="91440" tIns="45720" rIns="91440" bIns="45720" anchor="t">
            <a:spAutoFit/>
          </a:bodyPr>
          <a:lstStyle/>
          <a:p>
            <a:r>
              <a:rPr lang="en-US" dirty="0">
                <a:solidFill>
                  <a:srgbClr val="343433"/>
                </a:solidFill>
                <a:latin typeface="Arial"/>
                <a:cs typeface="Calibri"/>
              </a:rPr>
              <a:t>Volunteer</a:t>
            </a:r>
            <a:r>
              <a:rPr lang="en-US" dirty="0">
                <a:solidFill>
                  <a:srgbClr val="343433"/>
                </a:solidFill>
                <a:latin typeface="Arial"/>
                <a:ea typeface="+mn-lt"/>
                <a:cs typeface="+mn-lt"/>
              </a:rPr>
              <a:t> Connection is the American Red Cross online volunteer database available to our partners at all giving levels. </a:t>
            </a:r>
            <a:endParaRPr lang="en-US" sz="1600" dirty="0">
              <a:solidFill>
                <a:srgbClr val="343433"/>
              </a:solidFill>
              <a:latin typeface="Arial"/>
              <a:ea typeface="+mn-lt"/>
              <a:cs typeface="+mn-lt"/>
            </a:endParaRPr>
          </a:p>
          <a:p>
            <a:pPr>
              <a:lnSpc>
                <a:spcPct val="114999"/>
              </a:lnSpc>
            </a:pPr>
            <a:endParaRPr lang="en-US" sz="1600" dirty="0">
              <a:solidFill>
                <a:srgbClr val="6D6E70"/>
              </a:solidFill>
              <a:latin typeface="Arial"/>
              <a:cs typeface="Calibri"/>
            </a:endParaRPr>
          </a:p>
          <a:p>
            <a:pPr>
              <a:spcAft>
                <a:spcPts val="600"/>
              </a:spcAft>
            </a:pPr>
            <a:r>
              <a:rPr lang="en-US" sz="1700" b="1" dirty="0">
                <a:solidFill>
                  <a:srgbClr val="D9222A"/>
                </a:solidFill>
                <a:latin typeface="Arial" panose="020B0604020202020204" pitchFamily="34" charset="0"/>
                <a:ea typeface="+mn-lt"/>
                <a:cs typeface="Arial" panose="020B0604020202020204" pitchFamily="34" charset="0"/>
              </a:rPr>
              <a:t>Volunteer Connection provides access to:</a:t>
            </a:r>
            <a:endParaRPr lang="en-US" sz="1700" dirty="0">
              <a:solidFill>
                <a:srgbClr val="D9222A"/>
              </a:solidFill>
              <a:latin typeface="Arial" panose="020B0604020202020204" pitchFamily="34" charset="0"/>
              <a:ea typeface="+mn-lt"/>
              <a:cs typeface="Arial" panose="020B0604020202020204" pitchFamily="34" charset="0"/>
            </a:endParaRPr>
          </a:p>
          <a:p>
            <a:pPr marL="285750" indent="-285750">
              <a:spcAft>
                <a:spcPts val="600"/>
              </a:spcAft>
              <a:buClr>
                <a:srgbClr val="ED1B2E"/>
              </a:buClr>
              <a:buFont typeface="Arial" panose="020B0604020202020204" pitchFamily="34" charset="0"/>
              <a:buChar char="•"/>
            </a:pPr>
            <a:r>
              <a:rPr lang="en-US" sz="1700" dirty="0">
                <a:solidFill>
                  <a:srgbClr val="343433"/>
                </a:solidFill>
                <a:latin typeface="Arial" panose="020B0604020202020204" pitchFamily="34" charset="0"/>
                <a:ea typeface="+mn-lt"/>
                <a:cs typeface="Arial" panose="020B0604020202020204" pitchFamily="34" charset="0"/>
              </a:rPr>
              <a:t>Opportunities available throughout the country, including one-time, long-term, in-person and virtual options. </a:t>
            </a:r>
          </a:p>
          <a:p>
            <a:pPr marL="285750" indent="-285750">
              <a:spcAft>
                <a:spcPts val="600"/>
              </a:spcAft>
              <a:buClr>
                <a:srgbClr val="ED1B2E"/>
              </a:buClr>
              <a:buFont typeface="Arial" panose="020B0604020202020204" pitchFamily="34" charset="0"/>
              <a:buChar char="•"/>
            </a:pPr>
            <a:r>
              <a:rPr lang="en-US" sz="1700" dirty="0">
                <a:solidFill>
                  <a:srgbClr val="343433"/>
                </a:solidFill>
                <a:latin typeface="Arial" panose="020B0604020202020204" pitchFamily="34" charset="0"/>
                <a:ea typeface="+mn-lt"/>
                <a:cs typeface="Arial" panose="020B0604020202020204" pitchFamily="34" charset="0"/>
              </a:rPr>
              <a:t>Database searchable by zip code, interest, skills and most-needed positions. </a:t>
            </a:r>
          </a:p>
          <a:p>
            <a:pPr marL="285750" indent="-285750">
              <a:spcAft>
                <a:spcPts val="600"/>
              </a:spcAft>
              <a:buClr>
                <a:srgbClr val="ED1B2E"/>
              </a:buClr>
              <a:buFont typeface="Arial" panose="020B0604020202020204" pitchFamily="34" charset="0"/>
              <a:buChar char="•"/>
            </a:pPr>
            <a:r>
              <a:rPr lang="en-US" sz="1700" dirty="0">
                <a:solidFill>
                  <a:srgbClr val="343433"/>
                </a:solidFill>
                <a:latin typeface="Arial" panose="020B0604020202020204" pitchFamily="34" charset="0"/>
                <a:ea typeface="+mn-lt"/>
                <a:cs typeface="Arial" panose="020B0604020202020204" pitchFamily="34" charset="0"/>
              </a:rPr>
              <a:t>Registration and sign-up for various activities.  </a:t>
            </a:r>
            <a:endParaRPr lang="en-US" sz="1700" dirty="0">
              <a:solidFill>
                <a:srgbClr val="343433"/>
              </a:solidFill>
              <a:latin typeface="Arial" panose="020B0604020202020204" pitchFamily="34" charset="0"/>
              <a:cs typeface="Arial" panose="020B0604020202020204" pitchFamily="34" charset="0"/>
            </a:endParaRPr>
          </a:p>
          <a:p>
            <a:endParaRPr lang="en-US" sz="1700" dirty="0">
              <a:solidFill>
                <a:srgbClr val="6D6E70"/>
              </a:solidFill>
              <a:latin typeface="Arial" panose="020B0604020202020204" pitchFamily="34" charset="0"/>
              <a:cs typeface="Arial" panose="020B0604020202020204" pitchFamily="34" charset="0"/>
            </a:endParaRPr>
          </a:p>
          <a:p>
            <a:r>
              <a:rPr lang="en-US" sz="1700" dirty="0">
                <a:solidFill>
                  <a:srgbClr val="343433"/>
                </a:solidFill>
                <a:latin typeface="Arial" panose="020B0604020202020204" pitchFamily="34" charset="0"/>
                <a:ea typeface="+mn-lt"/>
                <a:cs typeface="Arial" panose="020B0604020202020204" pitchFamily="34" charset="0"/>
              </a:rPr>
              <a:t>Explore</a:t>
            </a:r>
            <a:r>
              <a:rPr lang="en-US" sz="1700" dirty="0">
                <a:solidFill>
                  <a:srgbClr val="6D6E70"/>
                </a:solidFill>
                <a:latin typeface="Arial" panose="020B0604020202020204" pitchFamily="34" charset="0"/>
                <a:ea typeface="+mn-lt"/>
                <a:cs typeface="Arial" panose="020B0604020202020204" pitchFamily="34" charset="0"/>
              </a:rPr>
              <a:t> </a:t>
            </a:r>
            <a:r>
              <a:rPr lang="en-US" sz="1700" b="1" dirty="0">
                <a:solidFill>
                  <a:srgbClr val="D9222A"/>
                </a:solidFill>
                <a:latin typeface="Arial" panose="020B0604020202020204" pitchFamily="34" charset="0"/>
                <a:ea typeface="+mn-lt"/>
                <a:cs typeface="Arial" panose="020B0604020202020204" pitchFamily="34" charset="0"/>
                <a:hlinkClick r:id="rId2">
                  <a:extLst>
                    <a:ext uri="{A12FA001-AC4F-418D-AE19-62706E023703}">
                      <ahyp:hlinkClr xmlns:ahyp="http://schemas.microsoft.com/office/drawing/2018/hyperlinkcolor" val="tx"/>
                    </a:ext>
                  </a:extLst>
                </a:hlinkClick>
              </a:rPr>
              <a:t>Red Cross volunteer opportunities</a:t>
            </a:r>
            <a:r>
              <a:rPr lang="en-US" sz="1700" dirty="0">
                <a:solidFill>
                  <a:srgbClr val="D9222A"/>
                </a:solidFill>
                <a:latin typeface="Arial" panose="020B0604020202020204" pitchFamily="34" charset="0"/>
                <a:ea typeface="+mn-lt"/>
                <a:cs typeface="Arial" panose="020B0604020202020204" pitchFamily="34" charset="0"/>
              </a:rPr>
              <a:t> </a:t>
            </a:r>
            <a:r>
              <a:rPr lang="en-US" sz="1700" dirty="0">
                <a:solidFill>
                  <a:srgbClr val="343433"/>
                </a:solidFill>
                <a:latin typeface="Arial" panose="020B0604020202020204" pitchFamily="34" charset="0"/>
                <a:ea typeface="+mn-lt"/>
                <a:cs typeface="Arial" panose="020B0604020202020204" pitchFamily="34" charset="0"/>
              </a:rPr>
              <a:t>or talk with your relationship manager about activities best suited for your team. </a:t>
            </a:r>
            <a:endParaRPr lang="en-US" sz="1700" dirty="0">
              <a:solidFill>
                <a:srgbClr val="343433"/>
              </a:solidFill>
              <a:latin typeface="Arial" panose="020B0604020202020204" pitchFamily="34" charset="0"/>
              <a:cs typeface="Arial" panose="020B0604020202020204" pitchFamily="34" charset="0"/>
            </a:endParaRPr>
          </a:p>
          <a:p>
            <a:pPr>
              <a:lnSpc>
                <a:spcPct val="114999"/>
              </a:lnSpc>
            </a:pPr>
            <a:endParaRPr lang="en-US" sz="1600" dirty="0">
              <a:solidFill>
                <a:srgbClr val="6D6E70"/>
              </a:solidFill>
              <a:latin typeface="Arial"/>
              <a:cs typeface="Arial"/>
            </a:endParaRPr>
          </a:p>
        </p:txBody>
      </p:sp>
      <p:pic>
        <p:nvPicPr>
          <p:cNvPr id="9" name="Picture 8" descr="A person holding a box&#10;&#10;AI-generated content may be incorrect.">
            <a:extLst>
              <a:ext uri="{FF2B5EF4-FFF2-40B4-BE49-F238E27FC236}">
                <a16:creationId xmlns:a16="http://schemas.microsoft.com/office/drawing/2014/main" id="{97C99C77-0721-F71E-B68E-8A8D9923732A}"/>
              </a:ext>
            </a:extLst>
          </p:cNvPr>
          <p:cNvPicPr>
            <a:picLocks noChangeAspect="1"/>
          </p:cNvPicPr>
          <p:nvPr/>
        </p:nvPicPr>
        <p:blipFill>
          <a:blip r:embed="rId3"/>
          <a:stretch>
            <a:fillRect/>
          </a:stretch>
        </p:blipFill>
        <p:spPr>
          <a:xfrm>
            <a:off x="6190729" y="0"/>
            <a:ext cx="3872484" cy="6400800"/>
          </a:xfrm>
          <a:prstGeom prst="rect">
            <a:avLst/>
          </a:prstGeom>
        </p:spPr>
      </p:pic>
    </p:spTree>
    <p:extLst>
      <p:ext uri="{BB962C8B-B14F-4D97-AF65-F5344CB8AC3E}">
        <p14:creationId xmlns:p14="http://schemas.microsoft.com/office/powerpoint/2010/main" val="4229832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61C-0F59-41F5-83F2-5B86E37ECDCE}"/>
              </a:ext>
            </a:extLst>
          </p:cNvPr>
          <p:cNvSpPr>
            <a:spLocks noGrp="1"/>
          </p:cNvSpPr>
          <p:nvPr>
            <p:ph type="title"/>
          </p:nvPr>
        </p:nvSpPr>
        <p:spPr>
          <a:xfrm>
            <a:off x="595843" y="431511"/>
            <a:ext cx="8675370" cy="680620"/>
          </a:xfrm>
        </p:spPr>
        <p:txBody>
          <a:bodyPr/>
          <a:lstStyle/>
          <a:p>
            <a:pPr algn="ctr"/>
            <a:br>
              <a:rPr lang="en-US"/>
            </a:br>
            <a:r>
              <a:rPr lang="en-US">
                <a:latin typeface="Arial"/>
                <a:cs typeface="Arial"/>
              </a:rPr>
              <a:t>Next Steps: Let's Get Started</a:t>
            </a:r>
            <a:endParaRPr lang="en-US"/>
          </a:p>
        </p:txBody>
      </p:sp>
      <p:sp>
        <p:nvSpPr>
          <p:cNvPr id="5" name="TextBox 4">
            <a:extLst>
              <a:ext uri="{FF2B5EF4-FFF2-40B4-BE49-F238E27FC236}">
                <a16:creationId xmlns:a16="http://schemas.microsoft.com/office/drawing/2014/main" id="{0BF2C525-B498-1E95-2D89-3793228CFACB}"/>
              </a:ext>
            </a:extLst>
          </p:cNvPr>
          <p:cNvSpPr txBox="1"/>
          <p:nvPr/>
        </p:nvSpPr>
        <p:spPr>
          <a:xfrm>
            <a:off x="1073621" y="1648172"/>
            <a:ext cx="7911784" cy="3108543"/>
          </a:xfrm>
          <a:prstGeom prst="rect">
            <a:avLst/>
          </a:prstGeom>
          <a:noFill/>
        </p:spPr>
        <p:txBody>
          <a:bodyPr wrap="square" lIns="91440" tIns="45720" rIns="91440" bIns="45720" anchor="t">
            <a:spAutoFit/>
          </a:bodyPr>
          <a:lstStyle/>
          <a:p>
            <a:r>
              <a:rPr lang="en-US" sz="1600" dirty="0">
                <a:solidFill>
                  <a:srgbClr val="343433"/>
                </a:solidFill>
                <a:latin typeface="Arial"/>
                <a:cs typeface="Arial"/>
              </a:rPr>
              <a:t>By implementing a Red Cross employee engagement opportunity, you expand your corporate social responsibility and give your employees an easy way to help one of their favorite charities. In turn, you strengthen your workforce by fostering enthusiasm and inspiring workplace satisfaction.  </a:t>
            </a:r>
            <a:endParaRPr lang="en-US" sz="1600" dirty="0">
              <a:solidFill>
                <a:srgbClr val="343433"/>
              </a:solidFill>
              <a:latin typeface="Arial"/>
              <a:cs typeface="Calibri"/>
            </a:endParaRPr>
          </a:p>
          <a:p>
            <a:endParaRPr lang="en-US" sz="1600" dirty="0">
              <a:solidFill>
                <a:srgbClr val="343433"/>
              </a:solidFill>
              <a:latin typeface="Arial"/>
              <a:cs typeface="Arial"/>
            </a:endParaRPr>
          </a:p>
          <a:p>
            <a:r>
              <a:rPr lang="en-US" sz="1600" dirty="0">
                <a:solidFill>
                  <a:srgbClr val="343433"/>
                </a:solidFill>
                <a:latin typeface="Arial"/>
                <a:cs typeface="Arial"/>
              </a:rPr>
              <a:t>From blood donation to home fire safety, our employee engagement activities are easy to organize and launch. And, the best part, they save lives!</a:t>
            </a:r>
            <a:endParaRPr lang="en-US" sz="1600" dirty="0">
              <a:solidFill>
                <a:srgbClr val="343433"/>
              </a:solidFill>
              <a:latin typeface="Arial"/>
              <a:cs typeface="Calibri"/>
            </a:endParaRPr>
          </a:p>
          <a:p>
            <a:endParaRPr lang="en-US" sz="1600" dirty="0">
              <a:solidFill>
                <a:srgbClr val="D9222A"/>
              </a:solidFill>
              <a:latin typeface="Arial"/>
              <a:cs typeface="Arial"/>
            </a:endParaRPr>
          </a:p>
          <a:p>
            <a:r>
              <a:rPr lang="en-US" sz="1600" b="1" dirty="0">
                <a:solidFill>
                  <a:srgbClr val="D9222A"/>
                </a:solidFill>
                <a:latin typeface="Arial"/>
                <a:cs typeface="Arial"/>
              </a:rPr>
              <a:t>Ready to schedule a planning session? Connect with your Red Cross relationship manager and let's get started! </a:t>
            </a:r>
            <a:endParaRPr lang="en-US" sz="1600" b="1" dirty="0">
              <a:solidFill>
                <a:srgbClr val="D9222A"/>
              </a:solidFill>
              <a:latin typeface="Arial"/>
              <a:cs typeface="Calibri"/>
            </a:endParaRPr>
          </a:p>
          <a:p>
            <a:endParaRPr lang="en-US" b="1" dirty="0">
              <a:solidFill>
                <a:srgbClr val="000000"/>
              </a:solidFill>
              <a:latin typeface="Calibri" panose="020F0502020204030204"/>
              <a:cs typeface="Calibri"/>
            </a:endParaRPr>
          </a:p>
          <a:p>
            <a:endParaRPr lang="en-US" dirty="0">
              <a:solidFill>
                <a:srgbClr val="000000"/>
              </a:solidFill>
              <a:latin typeface="Segoe UI"/>
              <a:cs typeface="Segoe UI"/>
            </a:endParaRPr>
          </a:p>
        </p:txBody>
      </p:sp>
      <p:pic>
        <p:nvPicPr>
          <p:cNvPr id="3" name="Picture 3" descr="A picture containing text&#10;&#10;Description automatically generated">
            <a:extLst>
              <a:ext uri="{FF2B5EF4-FFF2-40B4-BE49-F238E27FC236}">
                <a16:creationId xmlns:a16="http://schemas.microsoft.com/office/drawing/2014/main" id="{6420B8EE-6A2B-BA2D-6631-B41E5A9F1264}"/>
              </a:ext>
            </a:extLst>
          </p:cNvPr>
          <p:cNvPicPr>
            <a:picLocks noChangeAspect="1"/>
          </p:cNvPicPr>
          <p:nvPr/>
        </p:nvPicPr>
        <p:blipFill>
          <a:blip r:embed="rId2"/>
          <a:stretch>
            <a:fillRect/>
          </a:stretch>
        </p:blipFill>
        <p:spPr>
          <a:xfrm>
            <a:off x="4120384" y="4292209"/>
            <a:ext cx="1476849" cy="1477693"/>
          </a:xfrm>
          <a:prstGeom prst="rect">
            <a:avLst/>
          </a:prstGeom>
        </p:spPr>
      </p:pic>
    </p:spTree>
    <p:extLst>
      <p:ext uri="{BB962C8B-B14F-4D97-AF65-F5344CB8AC3E}">
        <p14:creationId xmlns:p14="http://schemas.microsoft.com/office/powerpoint/2010/main" val="930143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7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994D7-4006-8E73-1E63-4AD5EA4316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E691F2-EC45-9BA0-8ED9-C3FDD63A38D5}"/>
              </a:ext>
            </a:extLst>
          </p:cNvPr>
          <p:cNvPicPr>
            <a:picLocks noChangeAspect="1"/>
          </p:cNvPicPr>
          <p:nvPr/>
        </p:nvPicPr>
        <p:blipFill>
          <a:blip r:embed="rId3">
            <a:extLst>
              <a:ext uri="{28A0092B-C50C-407E-A947-70E740481C1C}">
                <a14:useLocalDpi xmlns:a14="http://schemas.microsoft.com/office/drawing/2010/main"/>
              </a:ext>
            </a:extLst>
          </a:blip>
          <a:srcRect t="-315"/>
          <a:stretch/>
        </p:blipFill>
        <p:spPr>
          <a:xfrm>
            <a:off x="-7750" y="-40513"/>
            <a:ext cx="10066150" cy="6441313"/>
          </a:xfrm>
          <a:prstGeom prst="rect">
            <a:avLst/>
          </a:prstGeom>
        </p:spPr>
      </p:pic>
      <p:sp>
        <p:nvSpPr>
          <p:cNvPr id="6" name="TextBox 5">
            <a:extLst>
              <a:ext uri="{FF2B5EF4-FFF2-40B4-BE49-F238E27FC236}">
                <a16:creationId xmlns:a16="http://schemas.microsoft.com/office/drawing/2014/main" id="{21EC9012-DCBB-6F3B-A88E-B52F44647FD9}"/>
              </a:ext>
            </a:extLst>
          </p:cNvPr>
          <p:cNvSpPr txBox="1"/>
          <p:nvPr/>
        </p:nvSpPr>
        <p:spPr>
          <a:xfrm>
            <a:off x="568171" y="2760730"/>
            <a:ext cx="3632681" cy="2464585"/>
          </a:xfrm>
          <a:prstGeom prst="rect">
            <a:avLst/>
          </a:prstGeom>
          <a:noFill/>
        </p:spPr>
        <p:txBody>
          <a:bodyPr wrap="square" lIns="91440" tIns="45720" rIns="91440" bIns="45720" anchor="t">
            <a:spAutoFit/>
          </a:bodyPr>
          <a:lstStyle/>
          <a:p>
            <a:pPr>
              <a:lnSpc>
                <a:spcPct val="107000"/>
              </a:lnSpc>
              <a:spcAft>
                <a:spcPts val="2400"/>
              </a:spcAft>
              <a:buClr>
                <a:srgbClr val="ED1B2E"/>
              </a:buClr>
              <a:tabLst>
                <a:tab pos="685800" algn="l"/>
              </a:tabLst>
            </a:pPr>
            <a:r>
              <a:rPr lang="en-US" kern="100">
                <a:solidFill>
                  <a:schemeClr val="tx1">
                    <a:lumMod val="76000"/>
                    <a:lumOff val="24000"/>
                  </a:schemeClr>
                </a:solidFill>
                <a:effectLst/>
                <a:latin typeface="Arial"/>
                <a:ea typeface="Calibri"/>
                <a:cs typeface="Arial"/>
              </a:rPr>
              <a:t>A top charity in demonstrating</a:t>
            </a:r>
            <a:r>
              <a:rPr lang="en-US" b="1" kern="100">
                <a:solidFill>
                  <a:srgbClr val="6D6E70"/>
                </a:solidFill>
                <a:effectLst/>
                <a:latin typeface="Arial"/>
                <a:ea typeface="Calibri"/>
                <a:cs typeface="Arial"/>
              </a:rPr>
              <a:t> </a:t>
            </a:r>
            <a:r>
              <a:rPr lang="en-US" b="1" kern="100">
                <a:solidFill>
                  <a:srgbClr val="F4343B"/>
                </a:solidFill>
                <a:effectLst/>
                <a:latin typeface="Arial"/>
                <a:ea typeface="Calibri"/>
                <a:cs typeface="Arial"/>
              </a:rPr>
              <a:t>community impact.</a:t>
            </a:r>
          </a:p>
          <a:p>
            <a:pPr>
              <a:lnSpc>
                <a:spcPct val="107000"/>
              </a:lnSpc>
              <a:spcAft>
                <a:spcPts val="2400"/>
              </a:spcAft>
              <a:buClr>
                <a:srgbClr val="ED1B2E"/>
              </a:buClr>
              <a:tabLst>
                <a:tab pos="685800" algn="l"/>
              </a:tabLst>
            </a:pPr>
            <a:r>
              <a:rPr lang="en-US" kern="100">
                <a:solidFill>
                  <a:schemeClr val="tx1">
                    <a:lumMod val="76000"/>
                    <a:lumOff val="24000"/>
                  </a:schemeClr>
                </a:solidFill>
                <a:effectLst/>
                <a:latin typeface="Arial"/>
                <a:ea typeface="Calibri"/>
                <a:cs typeface="Arial"/>
              </a:rPr>
              <a:t>One of the </a:t>
            </a:r>
            <a:r>
              <a:rPr lang="en-US" b="1" kern="100">
                <a:solidFill>
                  <a:srgbClr val="F4343B"/>
                </a:solidFill>
                <a:effectLst/>
                <a:latin typeface="Arial"/>
                <a:ea typeface="Calibri"/>
                <a:cs typeface="Arial"/>
              </a:rPr>
              <a:t>most</a:t>
            </a:r>
            <a:r>
              <a:rPr lang="en-US" kern="100">
                <a:solidFill>
                  <a:srgbClr val="F4343B"/>
                </a:solidFill>
                <a:effectLst/>
                <a:latin typeface="Arial"/>
                <a:ea typeface="Calibri"/>
                <a:cs typeface="Arial"/>
              </a:rPr>
              <a:t> </a:t>
            </a:r>
            <a:r>
              <a:rPr lang="en-US" b="1" kern="100">
                <a:solidFill>
                  <a:srgbClr val="F4343B"/>
                </a:solidFill>
                <a:effectLst/>
                <a:latin typeface="Arial"/>
                <a:ea typeface="Calibri"/>
                <a:cs typeface="Arial"/>
              </a:rPr>
              <a:t>favorable brands*</a:t>
            </a:r>
            <a:r>
              <a:rPr lang="en-US" b="1" kern="100">
                <a:solidFill>
                  <a:schemeClr val="tx1">
                    <a:lumMod val="76000"/>
                    <a:lumOff val="24000"/>
                  </a:schemeClr>
                </a:solidFill>
                <a:effectLst/>
                <a:latin typeface="Arial"/>
                <a:ea typeface="Calibri"/>
                <a:cs typeface="Arial"/>
              </a:rPr>
              <a:t> </a:t>
            </a:r>
            <a:r>
              <a:rPr lang="en-US" kern="100">
                <a:solidFill>
                  <a:schemeClr val="tx1">
                    <a:lumMod val="76000"/>
                    <a:lumOff val="24000"/>
                  </a:schemeClr>
                </a:solidFill>
                <a:effectLst/>
                <a:latin typeface="Arial"/>
                <a:ea typeface="Calibri"/>
                <a:cs typeface="Arial"/>
              </a:rPr>
              <a:t>among U.S. adults.</a:t>
            </a:r>
            <a:r>
              <a:rPr lang="en-US" b="1" kern="100">
                <a:solidFill>
                  <a:srgbClr val="F4343B"/>
                </a:solidFill>
                <a:effectLst/>
                <a:latin typeface="Arial"/>
                <a:ea typeface="Calibri"/>
                <a:cs typeface="Arial"/>
              </a:rPr>
              <a:t> </a:t>
            </a:r>
            <a:endParaRPr lang="en-US" kern="100">
              <a:solidFill>
                <a:srgbClr val="6D6E70"/>
              </a:solidFill>
              <a:effectLst/>
              <a:latin typeface="Arial"/>
              <a:ea typeface="Calibri"/>
              <a:cs typeface="Arial"/>
            </a:endParaRPr>
          </a:p>
          <a:p>
            <a:pPr marR="0" lvl="0">
              <a:lnSpc>
                <a:spcPct val="107000"/>
              </a:lnSpc>
              <a:spcBef>
                <a:spcPts val="0"/>
              </a:spcBef>
              <a:spcAft>
                <a:spcPts val="2400"/>
              </a:spcAft>
              <a:buClr>
                <a:srgbClr val="ED1B2E"/>
              </a:buClr>
              <a:tabLst>
                <a:tab pos="685800" algn="l"/>
              </a:tabLst>
            </a:pPr>
            <a:r>
              <a:rPr lang="en-US" kern="100">
                <a:solidFill>
                  <a:schemeClr val="tx1">
                    <a:lumMod val="76000"/>
                    <a:lumOff val="24000"/>
                  </a:schemeClr>
                </a:solidFill>
                <a:effectLst/>
                <a:latin typeface="Arial"/>
                <a:ea typeface="Calibri"/>
                <a:cs typeface="Arial"/>
              </a:rPr>
              <a:t>Among the nonprofits with the</a:t>
            </a:r>
            <a:r>
              <a:rPr lang="en-US" b="1" kern="100">
                <a:solidFill>
                  <a:srgbClr val="6D6E70"/>
                </a:solidFill>
                <a:effectLst/>
                <a:latin typeface="Arial"/>
                <a:ea typeface="Calibri"/>
                <a:cs typeface="Arial"/>
              </a:rPr>
              <a:t> </a:t>
            </a:r>
            <a:r>
              <a:rPr lang="en-US" b="1" kern="100">
                <a:solidFill>
                  <a:srgbClr val="F4343B"/>
                </a:solidFill>
                <a:effectLst/>
                <a:latin typeface="Arial"/>
                <a:ea typeface="Calibri"/>
                <a:cs typeface="Arial"/>
              </a:rPr>
              <a:t>most reported buzz.</a:t>
            </a:r>
            <a:endParaRPr lang="en-US" kern="100">
              <a:solidFill>
                <a:srgbClr val="F4343B"/>
              </a:solidFill>
              <a:effectLst/>
              <a:latin typeface="Arial"/>
              <a:ea typeface="Calibri"/>
              <a:cs typeface="Arial"/>
            </a:endParaRPr>
          </a:p>
        </p:txBody>
      </p:sp>
      <p:sp>
        <p:nvSpPr>
          <p:cNvPr id="10" name="TextBox 9">
            <a:extLst>
              <a:ext uri="{FF2B5EF4-FFF2-40B4-BE49-F238E27FC236}">
                <a16:creationId xmlns:a16="http://schemas.microsoft.com/office/drawing/2014/main" id="{99CD75F7-13F8-0B60-EAF0-03D2A3DC442C}"/>
              </a:ext>
            </a:extLst>
          </p:cNvPr>
          <p:cNvSpPr txBox="1"/>
          <p:nvPr/>
        </p:nvSpPr>
        <p:spPr>
          <a:xfrm>
            <a:off x="568171" y="5675707"/>
            <a:ext cx="3704761" cy="477888"/>
          </a:xfrm>
          <a:prstGeom prst="rect">
            <a:avLst/>
          </a:prstGeom>
          <a:noFill/>
        </p:spPr>
        <p:txBody>
          <a:bodyPr wrap="square">
            <a:spAutoFit/>
          </a:bodyPr>
          <a:lstStyle/>
          <a:p>
            <a:pPr marL="9525">
              <a:lnSpc>
                <a:spcPct val="107000"/>
              </a:lnSpc>
            </a:pPr>
            <a:r>
              <a:rPr lang="en-US" sz="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*Among nonprofit brands.</a:t>
            </a:r>
          </a:p>
          <a:p>
            <a:pPr marL="9525">
              <a:lnSpc>
                <a:spcPct val="107000"/>
              </a:lnSpc>
            </a:pPr>
            <a:r>
              <a:rPr lang="en-US" sz="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Morning Consult, Brand Intelligence Oct-Dec 2025.</a:t>
            </a:r>
          </a:p>
          <a:p>
            <a:pPr marL="9525">
              <a:lnSpc>
                <a:spcPct val="107000"/>
              </a:lnSpc>
            </a:pPr>
            <a:r>
              <a:rPr lang="en-US" sz="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Morning Consult “Most Trusted Nonprofits.” Fall</a:t>
            </a:r>
            <a:r>
              <a:rPr lang="en-US" sz="800" kern="1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2025.</a:t>
            </a:r>
          </a:p>
        </p:txBody>
      </p:sp>
      <p:sp>
        <p:nvSpPr>
          <p:cNvPr id="3" name="Title 3">
            <a:extLst>
              <a:ext uri="{FF2B5EF4-FFF2-40B4-BE49-F238E27FC236}">
                <a16:creationId xmlns:a16="http://schemas.microsoft.com/office/drawing/2014/main" id="{C321E8A1-DABB-B664-CEBE-A43BD01D98BD}"/>
              </a:ext>
            </a:extLst>
          </p:cNvPr>
          <p:cNvSpPr txBox="1">
            <a:spLocks/>
          </p:cNvSpPr>
          <p:nvPr/>
        </p:nvSpPr>
        <p:spPr>
          <a:xfrm>
            <a:off x="0" y="371337"/>
            <a:ext cx="7016785" cy="1161535"/>
          </a:xfrm>
          <a:prstGeom prst="rect">
            <a:avLst/>
          </a:prstGeom>
        </p:spPr>
        <p:txBody>
          <a:bodyPr anchor="ctr">
            <a:noAutofit/>
          </a:bodyPr>
          <a:lstStyle>
            <a:lvl1pPr algn="l" defTabSz="754380" rtl="0" eaLnBrk="1" latinLnBrk="0" hangingPunct="1">
              <a:lnSpc>
                <a:spcPts val="3800"/>
              </a:lnSpc>
              <a:spcBef>
                <a:spcPct val="0"/>
              </a:spcBef>
              <a:buNone/>
              <a:defRPr sz="3600" b="1" kern="1200">
                <a:solidFill>
                  <a:srgbClr val="ED1B2E"/>
                </a:solidFill>
                <a:latin typeface="Arial" panose="020B0604020202020204" pitchFamily="34" charset="0"/>
                <a:ea typeface="+mj-ea"/>
                <a:cs typeface="Arial" panose="020B0604020202020204" pitchFamily="34" charset="0"/>
              </a:defRPr>
            </a:lvl1pPr>
          </a:lstStyle>
          <a:p>
            <a:pPr algn="r">
              <a:lnSpc>
                <a:spcPts val="3900"/>
              </a:lnSpc>
              <a:defRPr/>
            </a:pPr>
            <a:r>
              <a:rPr lang="en-US" sz="3200"/>
              <a:t>American Red Cross is one of the nation’s most trusted nonprofits.</a:t>
            </a:r>
            <a:endParaRPr lang="en-US" sz="3200" baseline="30000"/>
          </a:p>
        </p:txBody>
      </p:sp>
      <p:pic>
        <p:nvPicPr>
          <p:cNvPr id="8" name="Picture 7" descr="A black background with white text&#10;&#10;AI-generated content may be incorrect.">
            <a:extLst>
              <a:ext uri="{FF2B5EF4-FFF2-40B4-BE49-F238E27FC236}">
                <a16:creationId xmlns:a16="http://schemas.microsoft.com/office/drawing/2014/main" id="{553FA2F9-491D-42F1-102D-48D0AB52D7C1}"/>
              </a:ext>
            </a:extLst>
          </p:cNvPr>
          <p:cNvPicPr>
            <a:picLocks noChangeAspect="1"/>
          </p:cNvPicPr>
          <p:nvPr/>
        </p:nvPicPr>
        <p:blipFill>
          <a:blip r:embed="rId4"/>
          <a:stretch>
            <a:fillRect/>
          </a:stretch>
        </p:blipFill>
        <p:spPr>
          <a:xfrm>
            <a:off x="86851" y="1400176"/>
            <a:ext cx="4114001" cy="1298251"/>
          </a:xfrm>
          <a:prstGeom prst="rect">
            <a:avLst/>
          </a:prstGeom>
        </p:spPr>
      </p:pic>
      <p:pic>
        <p:nvPicPr>
          <p:cNvPr id="14" name="Picture 13">
            <a:extLst>
              <a:ext uri="{FF2B5EF4-FFF2-40B4-BE49-F238E27FC236}">
                <a16:creationId xmlns:a16="http://schemas.microsoft.com/office/drawing/2014/main" id="{9ADCB543-A47A-06CA-C363-8333B0ED2E1E}"/>
              </a:ext>
            </a:extLst>
          </p:cNvPr>
          <p:cNvPicPr>
            <a:picLocks noChangeAspect="1"/>
          </p:cNvPicPr>
          <p:nvPr/>
        </p:nvPicPr>
        <p:blipFill>
          <a:blip r:embed="rId5">
            <a:extLst>
              <a:ext uri="{28A0092B-C50C-407E-A947-70E740481C1C}">
                <a14:useLocalDpi xmlns:a14="http://schemas.microsoft.com/office/drawing/2010/main" val="0"/>
              </a:ext>
            </a:extLst>
          </a:blip>
          <a:srcRect l="4591" r="12108"/>
          <a:stretch>
            <a:fillRect/>
          </a:stretch>
        </p:blipFill>
        <p:spPr>
          <a:xfrm>
            <a:off x="3114392" y="887767"/>
            <a:ext cx="6944008" cy="5513033"/>
          </a:xfrm>
          <a:prstGeom prst="rect">
            <a:avLst/>
          </a:prstGeom>
        </p:spPr>
      </p:pic>
    </p:spTree>
    <p:extLst>
      <p:ext uri="{BB962C8B-B14F-4D97-AF65-F5344CB8AC3E}">
        <p14:creationId xmlns:p14="http://schemas.microsoft.com/office/powerpoint/2010/main" val="374002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FF9E-7E3C-034A-B9C7-3CDFC52D8313}"/>
              </a:ext>
            </a:extLst>
          </p:cNvPr>
          <p:cNvSpPr>
            <a:spLocks noGrp="1"/>
          </p:cNvSpPr>
          <p:nvPr>
            <p:ph type="title"/>
          </p:nvPr>
        </p:nvSpPr>
        <p:spPr>
          <a:xfrm>
            <a:off x="1497874" y="1588527"/>
            <a:ext cx="7062651" cy="3223746"/>
          </a:xfrm>
        </p:spPr>
        <p:txBody>
          <a:bodyPr anchor="ctr"/>
          <a:lstStyle/>
          <a:p>
            <a:r>
              <a:rPr lang="en-US" sz="3600">
                <a:latin typeface="Arial"/>
                <a:cs typeface="Arial"/>
              </a:rPr>
              <a:t>Employee Engagement</a:t>
            </a:r>
            <a:br>
              <a:rPr lang="en-US" sz="3600"/>
            </a:br>
            <a:r>
              <a:rPr lang="en-US" sz="3600">
                <a:latin typeface="Arial"/>
                <a:cs typeface="Arial"/>
              </a:rPr>
              <a:t>Trends and Insights</a:t>
            </a:r>
            <a:endParaRPr lang="en-US" sz="3600"/>
          </a:p>
        </p:txBody>
      </p:sp>
    </p:spTree>
    <p:extLst>
      <p:ext uri="{BB962C8B-B14F-4D97-AF65-F5344CB8AC3E}">
        <p14:creationId xmlns:p14="http://schemas.microsoft.com/office/powerpoint/2010/main" val="4085767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Content Placeholder 2"/>
          <p:cNvSpPr>
            <a:spLocks/>
          </p:cNvSpPr>
          <p:nvPr/>
        </p:nvSpPr>
        <p:spPr bwMode="auto">
          <a:xfrm>
            <a:off x="538163" y="2895600"/>
            <a:ext cx="5843129" cy="3429000"/>
          </a:xfrm>
          <a:prstGeom prst="rect">
            <a:avLst/>
          </a:prstGeom>
          <a:noFill/>
          <a:ln w="9525">
            <a:noFill/>
            <a:miter lim="800000"/>
            <a:headEnd/>
            <a:tailEnd/>
          </a:ln>
        </p:spPr>
        <p:txBody>
          <a:bodyPr/>
          <a:lstStyle/>
          <a:p>
            <a:pPr marL="177800" indent="-177800">
              <a:lnSpc>
                <a:spcPts val="2125"/>
              </a:lnSpc>
              <a:spcBef>
                <a:spcPct val="20000"/>
              </a:spcBef>
              <a:buClr>
                <a:srgbClr val="ED1B24"/>
              </a:buClr>
              <a:buFont typeface="Arial" charset="0"/>
              <a:buNone/>
            </a:pPr>
            <a:endParaRPr lang="en-US" sz="1600">
              <a:solidFill>
                <a:srgbClr val="6D6E70"/>
              </a:solidFill>
              <a:cs typeface="Arial" charset="0"/>
            </a:endParaRPr>
          </a:p>
        </p:txBody>
      </p:sp>
      <p:sp>
        <p:nvSpPr>
          <p:cNvPr id="9" name="Rectangle 8"/>
          <p:cNvSpPr/>
          <p:nvPr/>
        </p:nvSpPr>
        <p:spPr>
          <a:xfrm>
            <a:off x="540554" y="1401800"/>
            <a:ext cx="5396285" cy="3829382"/>
          </a:xfrm>
          <a:prstGeom prst="rect">
            <a:avLst/>
          </a:prstGeom>
        </p:spPr>
        <p:txBody>
          <a:bodyPr wrap="square" lIns="91440" tIns="45720" rIns="91440" bIns="45720" anchor="t">
            <a:spAutoFit/>
          </a:bodyPr>
          <a:lstStyle/>
          <a:p>
            <a:pPr marL="0" marR="0">
              <a:spcBef>
                <a:spcPts val="0"/>
              </a:spcBef>
              <a:spcAft>
                <a:spcPts val="0"/>
              </a:spcAft>
            </a:pPr>
            <a:r>
              <a:rPr lang="en-US" sz="1800" dirty="0">
                <a:solidFill>
                  <a:srgbClr val="343433"/>
                </a:solidFill>
                <a:effectLst/>
                <a:latin typeface="Arial"/>
                <a:ea typeface="Calibri" panose="020F0502020204030204" pitchFamily="34" charset="0"/>
                <a:cs typeface="Times New Roman"/>
              </a:rPr>
              <a:t>Employee volunteering is on the rise, with 77% of companies reporting increased participation in 2024 and 87% of employees saying volunteer opportunities influence their decision to stay or join a company.</a:t>
            </a:r>
            <a:r>
              <a:rPr lang="en-US" sz="1800" baseline="30000" dirty="0">
                <a:solidFill>
                  <a:srgbClr val="343433"/>
                </a:solidFill>
                <a:effectLst/>
                <a:latin typeface="Arial"/>
                <a:ea typeface="Calibri" panose="020F0502020204030204" pitchFamily="34" charset="0"/>
                <a:cs typeface="Times New Roman"/>
              </a:rPr>
              <a:t>1</a:t>
            </a:r>
            <a:r>
              <a:rPr lang="en-US" sz="1800" dirty="0">
                <a:solidFill>
                  <a:srgbClr val="343433"/>
                </a:solidFill>
                <a:effectLst/>
                <a:latin typeface="Arial"/>
                <a:ea typeface="Calibri" panose="020F0502020204030204" pitchFamily="34" charset="0"/>
                <a:cs typeface="Times New Roman"/>
              </a:rPr>
              <a:t>  </a:t>
            </a:r>
          </a:p>
          <a:p>
            <a:pPr marL="0" marR="0">
              <a:lnSpc>
                <a:spcPct val="107000"/>
              </a:lnSpc>
              <a:spcBef>
                <a:spcPts val="0"/>
              </a:spcBef>
              <a:spcAft>
                <a:spcPts val="0"/>
              </a:spcAft>
            </a:pPr>
            <a:endParaRPr lang="en-US" sz="1200" dirty="0">
              <a:solidFill>
                <a:srgbClr val="6D6E70"/>
              </a:solidFill>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Clr>
                <a:srgbClr val="ED1B2E"/>
              </a:buClr>
              <a:buFont typeface="Arial" panose="020B0604020202020204" pitchFamily="34" charset="0"/>
              <a:buChar char="•"/>
            </a:pPr>
            <a:r>
              <a:rPr lang="en-US" sz="1600" b="1" dirty="0">
                <a:solidFill>
                  <a:srgbClr val="D9222A"/>
                </a:solidFill>
                <a:effectLst/>
                <a:latin typeface="Arial"/>
                <a:ea typeface="Times New Roman" panose="02020603050405020304" pitchFamily="18" charset="0"/>
                <a:cs typeface="Times New Roman"/>
              </a:rPr>
              <a:t>Employee experience </a:t>
            </a:r>
            <a:r>
              <a:rPr lang="en-US" sz="1600" dirty="0">
                <a:solidFill>
                  <a:srgbClr val="343433"/>
                </a:solidFill>
                <a:latin typeface="Arial"/>
                <a:ea typeface="Times New Roman" panose="02020603050405020304" pitchFamily="18" charset="0"/>
                <a:cs typeface="Times New Roman"/>
              </a:rPr>
              <a:t>is a primary focus of volunteering and giving, with companies wanting programs to be as engaging as possible. </a:t>
            </a:r>
            <a:r>
              <a:rPr lang="en-US" dirty="0">
                <a:solidFill>
                  <a:srgbClr val="343433"/>
                </a:solidFill>
                <a:latin typeface="Arial"/>
                <a:ea typeface="Calibri" panose="020F0502020204030204" pitchFamily="34" charset="0"/>
                <a:cs typeface="Arial"/>
              </a:rPr>
              <a:t> </a:t>
            </a:r>
            <a:endParaRPr lang="en-US" sz="1600" dirty="0">
              <a:solidFill>
                <a:srgbClr val="343433"/>
              </a:solidFill>
              <a:latin typeface="Arial"/>
              <a:ea typeface="Times New Roman" panose="02020603050405020304" pitchFamily="18" charset="0"/>
              <a:cs typeface="Arial"/>
            </a:endParaRPr>
          </a:p>
          <a:p>
            <a:pPr marL="342900" marR="0" lvl="0" indent="-342900">
              <a:spcBef>
                <a:spcPts val="0"/>
              </a:spcBef>
              <a:spcAft>
                <a:spcPts val="600"/>
              </a:spcAft>
              <a:buClr>
                <a:srgbClr val="ED1B2E"/>
              </a:buClr>
              <a:buFont typeface="Arial" panose="020B0604020202020204" pitchFamily="34" charset="0"/>
              <a:buChar char="•"/>
            </a:pPr>
            <a:r>
              <a:rPr lang="en-US" sz="1600" b="1" dirty="0">
                <a:solidFill>
                  <a:srgbClr val="D9222A"/>
                </a:solidFill>
                <a:effectLst/>
                <a:latin typeface="Arial"/>
                <a:ea typeface="Calibri" panose="020F0502020204030204" pitchFamily="34" charset="0"/>
                <a:cs typeface="Times New Roman"/>
              </a:rPr>
              <a:t>Personalization</a:t>
            </a:r>
            <a:r>
              <a:rPr lang="en-US" sz="1600" dirty="0">
                <a:solidFill>
                  <a:srgbClr val="6D6E70"/>
                </a:solidFill>
                <a:effectLst/>
                <a:latin typeface="Arial"/>
                <a:ea typeface="Calibri" panose="020F0502020204030204" pitchFamily="34" charset="0"/>
                <a:cs typeface="Times New Roman"/>
              </a:rPr>
              <a:t> </a:t>
            </a:r>
            <a:r>
              <a:rPr lang="en-US" sz="1600" dirty="0">
                <a:solidFill>
                  <a:srgbClr val="343433"/>
                </a:solidFill>
                <a:effectLst/>
                <a:latin typeface="Arial"/>
                <a:ea typeface="Calibri" panose="020F0502020204030204" pitchFamily="34" charset="0"/>
                <a:cs typeface="Times New Roman"/>
              </a:rPr>
              <a:t>drives volunteer participation with skills-based volunteering and personal connections inspiring employees to get involved.</a:t>
            </a:r>
            <a:endParaRPr lang="en-US" sz="1600" dirty="0">
              <a:solidFill>
                <a:srgbClr val="343433"/>
              </a:solidFill>
              <a:effectLst/>
              <a:latin typeface="Calibri"/>
              <a:ea typeface="Calibri" panose="020F0502020204030204" pitchFamily="34" charset="0"/>
              <a:cs typeface="Times New Roman"/>
            </a:endParaRPr>
          </a:p>
          <a:p>
            <a:pPr marL="342900" marR="0" lvl="0" indent="-342900">
              <a:spcBef>
                <a:spcPts val="0"/>
              </a:spcBef>
              <a:spcAft>
                <a:spcPts val="600"/>
              </a:spcAft>
              <a:buClr>
                <a:srgbClr val="ED1B2E"/>
              </a:buClr>
              <a:buFont typeface="Arial" panose="020B0604020202020204" pitchFamily="34" charset="0"/>
              <a:buChar char="•"/>
            </a:pPr>
            <a:r>
              <a:rPr lang="en-US" sz="1600" b="1" dirty="0">
                <a:solidFill>
                  <a:srgbClr val="D9222A"/>
                </a:solidFill>
                <a:effectLst/>
                <a:latin typeface="Arial"/>
                <a:ea typeface="Calibri" panose="020F0502020204030204" pitchFamily="34" charset="0"/>
                <a:cs typeface="Times New Roman"/>
              </a:rPr>
              <a:t>Flexibility and support </a:t>
            </a:r>
            <a:r>
              <a:rPr lang="en-US" sz="1600" dirty="0">
                <a:solidFill>
                  <a:srgbClr val="343433"/>
                </a:solidFill>
                <a:latin typeface="Arial"/>
                <a:ea typeface="Calibri" panose="020F0502020204030204" pitchFamily="34" charset="0"/>
                <a:cs typeface="Times New Roman"/>
              </a:rPr>
              <a:t>are</a:t>
            </a:r>
            <a:r>
              <a:rPr lang="en-US" sz="1600" b="1" dirty="0">
                <a:solidFill>
                  <a:srgbClr val="343433"/>
                </a:solidFill>
                <a:latin typeface="Arial"/>
                <a:ea typeface="Calibri" panose="020F0502020204030204" pitchFamily="34" charset="0"/>
                <a:cs typeface="Times New Roman"/>
              </a:rPr>
              <a:t> </a:t>
            </a:r>
            <a:r>
              <a:rPr lang="en-US" sz="1600" dirty="0">
                <a:solidFill>
                  <a:srgbClr val="343433"/>
                </a:solidFill>
                <a:effectLst/>
                <a:latin typeface="Arial"/>
                <a:ea typeface="Calibri" panose="020F0502020204030204" pitchFamily="34" charset="0"/>
                <a:cs typeface="Times New Roman"/>
              </a:rPr>
              <a:t>critical to employee engagement success.  </a:t>
            </a:r>
            <a:endParaRPr lang="en-US" sz="1600" dirty="0">
              <a:solidFill>
                <a:srgbClr val="343433"/>
              </a:solidFill>
              <a:effectLst/>
              <a:latin typeface="Calibri"/>
              <a:ea typeface="Calibri" panose="020F0502020204030204" pitchFamily="34" charset="0"/>
              <a:cs typeface="Times New Roman"/>
            </a:endParaRPr>
          </a:p>
        </p:txBody>
      </p:sp>
      <p:sp>
        <p:nvSpPr>
          <p:cNvPr id="12" name="Title 2">
            <a:extLst>
              <a:ext uri="{FF2B5EF4-FFF2-40B4-BE49-F238E27FC236}">
                <a16:creationId xmlns:a16="http://schemas.microsoft.com/office/drawing/2014/main" id="{EB5CFE2D-8347-4F1B-9ED0-8861A63678FF}"/>
              </a:ext>
            </a:extLst>
          </p:cNvPr>
          <p:cNvSpPr>
            <a:spLocks noGrp="1"/>
          </p:cNvSpPr>
          <p:nvPr>
            <p:ph type="title"/>
          </p:nvPr>
        </p:nvSpPr>
        <p:spPr>
          <a:xfrm>
            <a:off x="534937" y="431511"/>
            <a:ext cx="5454891" cy="680620"/>
          </a:xfrm>
        </p:spPr>
        <p:txBody>
          <a:bodyPr>
            <a:normAutofit fontScale="90000"/>
          </a:bodyPr>
          <a:lstStyle/>
          <a:p>
            <a:r>
              <a:rPr lang="en-US">
                <a:latin typeface="Arial"/>
                <a:cs typeface="Arial"/>
              </a:rPr>
              <a:t>Employee Engagement </a:t>
            </a:r>
            <a:br>
              <a:rPr lang="en-US">
                <a:latin typeface="Arial"/>
                <a:cs typeface="Arial"/>
              </a:rPr>
            </a:br>
            <a:r>
              <a:rPr lang="en-US">
                <a:latin typeface="Arial"/>
                <a:cs typeface="Arial"/>
              </a:rPr>
              <a:t>and Volunteer Trends</a:t>
            </a:r>
          </a:p>
        </p:txBody>
      </p:sp>
      <p:sp>
        <p:nvSpPr>
          <p:cNvPr id="2" name="TextBox 1">
            <a:extLst>
              <a:ext uri="{FF2B5EF4-FFF2-40B4-BE49-F238E27FC236}">
                <a16:creationId xmlns:a16="http://schemas.microsoft.com/office/drawing/2014/main" id="{64DD43B1-425F-C7DD-163C-E2221989251C}"/>
              </a:ext>
            </a:extLst>
          </p:cNvPr>
          <p:cNvSpPr txBox="1"/>
          <p:nvPr/>
        </p:nvSpPr>
        <p:spPr>
          <a:xfrm>
            <a:off x="2638883" y="5516914"/>
            <a:ext cx="3466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i="1" baseline="30000" dirty="0">
                <a:effectLst/>
                <a:latin typeface="Arial" panose="020B0604020202020204" pitchFamily="34" charset="0"/>
                <a:ea typeface="Calibri" panose="020F0502020204030204" pitchFamily="34" charset="0"/>
                <a:cs typeface="Arial" panose="020B0604020202020204" pitchFamily="34" charset="0"/>
              </a:rPr>
              <a:t>1</a:t>
            </a:r>
            <a:r>
              <a:rPr lang="en-US" sz="900" i="1" dirty="0">
                <a:effectLst/>
                <a:latin typeface="Arial" panose="020B0604020202020204" pitchFamily="34" charset="0"/>
                <a:ea typeface="Calibri" panose="020F0502020204030204" pitchFamily="34" charset="0"/>
                <a:cs typeface="Arial" panose="020B0604020202020204" pitchFamily="34" charset="0"/>
              </a:rPr>
              <a:t> Benevity: The State of Corporate Volunteering (2024), Deloitte: U.S. </a:t>
            </a:r>
            <a:r>
              <a:rPr lang="en-US" sz="900" i="1" dirty="0">
                <a:latin typeface="Arial" panose="020B0604020202020204" pitchFamily="34" charset="0"/>
                <a:ea typeface="Calibri" panose="020F0502020204030204" pitchFamily="34" charset="0"/>
                <a:cs typeface="Arial" panose="020B0604020202020204" pitchFamily="34" charset="0"/>
              </a:rPr>
              <a:t>Workplace </a:t>
            </a:r>
            <a:r>
              <a:rPr lang="en-US" sz="900" i="1" dirty="0">
                <a:effectLst/>
                <a:latin typeface="Arial" panose="020B0604020202020204" pitchFamily="34" charset="0"/>
                <a:ea typeface="Calibri" panose="020F0502020204030204" pitchFamily="34" charset="0"/>
                <a:cs typeface="Arial" panose="020B0604020202020204" pitchFamily="34" charset="0"/>
              </a:rPr>
              <a:t>Volunteer </a:t>
            </a:r>
            <a:r>
              <a:rPr lang="en-US" sz="900" i="1" dirty="0" err="1">
                <a:effectLst/>
                <a:latin typeface="Arial" panose="020B0604020202020204" pitchFamily="34" charset="0"/>
                <a:ea typeface="Calibri" panose="020F0502020204030204" pitchFamily="34" charset="0"/>
                <a:cs typeface="Arial" panose="020B0604020202020204" pitchFamily="34" charset="0"/>
              </a:rPr>
              <a:t>Surey</a:t>
            </a:r>
            <a:r>
              <a:rPr lang="en-US" sz="900" i="1" dirty="0">
                <a:effectLst/>
                <a:latin typeface="Arial" panose="020B0604020202020204" pitchFamily="34" charset="0"/>
                <a:ea typeface="Calibri" panose="020F0502020204030204" pitchFamily="34" charset="0"/>
                <a:cs typeface="Arial" panose="020B0604020202020204" pitchFamily="34" charset="0"/>
              </a:rPr>
              <a:t>, June 2024.</a:t>
            </a:r>
          </a:p>
        </p:txBody>
      </p:sp>
      <p:sp>
        <p:nvSpPr>
          <p:cNvPr id="5" name="Rectangle 4">
            <a:extLst>
              <a:ext uri="{FF2B5EF4-FFF2-40B4-BE49-F238E27FC236}">
                <a16:creationId xmlns:a16="http://schemas.microsoft.com/office/drawing/2014/main" id="{C119ED49-61BA-74A8-6AC5-E77139468436}"/>
              </a:ext>
            </a:extLst>
          </p:cNvPr>
          <p:cNvSpPr/>
          <p:nvPr/>
        </p:nvSpPr>
        <p:spPr>
          <a:xfrm>
            <a:off x="6048435" y="0"/>
            <a:ext cx="4033381" cy="6400800"/>
          </a:xfrm>
          <a:prstGeom prst="rect">
            <a:avLst/>
          </a:prstGeom>
          <a:solidFill>
            <a:srgbClr val="C4DFF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0E6B0C-D449-52D5-8034-3D0081997F73}"/>
              </a:ext>
            </a:extLst>
          </p:cNvPr>
          <p:cNvPicPr>
            <a:picLocks noChangeAspect="1"/>
          </p:cNvPicPr>
          <p:nvPr/>
        </p:nvPicPr>
        <p:blipFill>
          <a:blip r:embed="rId2"/>
          <a:srcRect/>
          <a:stretch/>
        </p:blipFill>
        <p:spPr>
          <a:xfrm>
            <a:off x="6492888" y="883886"/>
            <a:ext cx="3201116" cy="46330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9B33-BADD-F22B-C2B4-FF44412D76F6}"/>
              </a:ext>
            </a:extLst>
          </p:cNvPr>
          <p:cNvSpPr>
            <a:spLocks noGrp="1"/>
          </p:cNvSpPr>
          <p:nvPr>
            <p:ph type="title"/>
          </p:nvPr>
        </p:nvSpPr>
        <p:spPr/>
        <p:txBody>
          <a:bodyPr/>
          <a:lstStyle/>
          <a:p>
            <a:r>
              <a:rPr lang="en-US"/>
              <a:t>Employee Engagement Matters</a:t>
            </a:r>
          </a:p>
        </p:txBody>
      </p:sp>
      <p:sp>
        <p:nvSpPr>
          <p:cNvPr id="3" name="Content Placeholder 2">
            <a:extLst>
              <a:ext uri="{FF2B5EF4-FFF2-40B4-BE49-F238E27FC236}">
                <a16:creationId xmlns:a16="http://schemas.microsoft.com/office/drawing/2014/main" id="{093B9D2E-A19D-1DB5-E6E6-8DCEA6D3BEE1}"/>
              </a:ext>
            </a:extLst>
          </p:cNvPr>
          <p:cNvSpPr>
            <a:spLocks noGrp="1"/>
          </p:cNvSpPr>
          <p:nvPr>
            <p:ph idx="1"/>
          </p:nvPr>
        </p:nvSpPr>
        <p:spPr>
          <a:xfrm>
            <a:off x="488552" y="1112131"/>
            <a:ext cx="8635137" cy="691133"/>
          </a:xfrm>
        </p:spPr>
        <p:txBody>
          <a:bodyPr vert="horz" lIns="91440" tIns="45720" rIns="91440" bIns="45720" rtlCol="0" anchor="t">
            <a:noAutofit/>
          </a:bodyPr>
          <a:lstStyle/>
          <a:p>
            <a:pPr marL="0" indent="0">
              <a:buNone/>
            </a:pPr>
            <a:r>
              <a:rPr lang="en-US" sz="1800" dirty="0">
                <a:latin typeface="Arial"/>
                <a:cs typeface="Arial"/>
              </a:rPr>
              <a:t>Corporate partners that leverage employee engagement with their workforce show higher employee retention, lower turnover and greater employee satisfaction within their workplace.</a:t>
            </a:r>
            <a:endParaRPr lang="en-US" sz="1800" i="1" dirty="0">
              <a:latin typeface="Arial"/>
              <a:ea typeface="Times New Roman" panose="02020603050405020304" pitchFamily="18" charset="0"/>
              <a:cs typeface="Arial"/>
            </a:endParaRPr>
          </a:p>
        </p:txBody>
      </p:sp>
      <p:sp>
        <p:nvSpPr>
          <p:cNvPr id="5" name="Rectangle 4">
            <a:extLst>
              <a:ext uri="{FF2B5EF4-FFF2-40B4-BE49-F238E27FC236}">
                <a16:creationId xmlns:a16="http://schemas.microsoft.com/office/drawing/2014/main" id="{7209DEA6-F2C9-C32B-67DC-80F9AA61459F}"/>
              </a:ext>
            </a:extLst>
          </p:cNvPr>
          <p:cNvSpPr/>
          <p:nvPr/>
        </p:nvSpPr>
        <p:spPr>
          <a:xfrm>
            <a:off x="488552" y="2047096"/>
            <a:ext cx="5912248" cy="3954929"/>
          </a:xfrm>
          <a:prstGeom prst="rect">
            <a:avLst/>
          </a:prstGeom>
        </p:spPr>
        <p:txBody>
          <a:bodyPr wrap="square" lIns="91440" tIns="45720" rIns="91440" bIns="45720" anchor="t">
            <a:spAutoFit/>
          </a:bodyPr>
          <a:lstStyle/>
          <a:p>
            <a:pPr>
              <a:spcBef>
                <a:spcPts val="600"/>
              </a:spcBef>
              <a:spcAft>
                <a:spcPts val="600"/>
              </a:spcAft>
              <a:buClr>
                <a:srgbClr val="ED1B2E"/>
              </a:buClr>
            </a:pPr>
            <a:r>
              <a:rPr lang="en-US" sz="1600" dirty="0">
                <a:solidFill>
                  <a:srgbClr val="343433"/>
                </a:solidFill>
                <a:latin typeface="Arial"/>
                <a:cs typeface="Segoe UI"/>
              </a:rPr>
              <a:t>Among U.S. employees who volunteer:</a:t>
            </a:r>
          </a:p>
          <a:p>
            <a:pPr marL="285750" indent="-285750">
              <a:spcBef>
                <a:spcPts val="600"/>
              </a:spcBef>
              <a:spcAft>
                <a:spcPts val="600"/>
              </a:spcAft>
              <a:buClr>
                <a:srgbClr val="ED1B2E"/>
              </a:buClr>
              <a:buFont typeface="Arial" panose="020B0604020202020204" pitchFamily="34" charset="0"/>
              <a:buChar char="•"/>
            </a:pPr>
            <a:r>
              <a:rPr lang="en-US" sz="1600" b="1" dirty="0">
                <a:solidFill>
                  <a:srgbClr val="D9222A"/>
                </a:solidFill>
                <a:latin typeface="Arial"/>
                <a:cs typeface="Segoe UI"/>
              </a:rPr>
              <a:t>91% </a:t>
            </a:r>
            <a:r>
              <a:rPr lang="en-US" sz="1600" dirty="0">
                <a:solidFill>
                  <a:srgbClr val="343433"/>
                </a:solidFill>
                <a:latin typeface="Arial"/>
                <a:cs typeface="Segoe UI"/>
              </a:rPr>
              <a:t>say such opportunities</a:t>
            </a:r>
            <a:r>
              <a:rPr lang="en-US" sz="1600" b="1" dirty="0">
                <a:solidFill>
                  <a:srgbClr val="343433"/>
                </a:solidFill>
                <a:latin typeface="Arial"/>
                <a:cs typeface="Segoe UI"/>
              </a:rPr>
              <a:t> </a:t>
            </a:r>
            <a:r>
              <a:rPr lang="en-US" sz="1600" b="1" dirty="0">
                <a:solidFill>
                  <a:srgbClr val="D9222A"/>
                </a:solidFill>
                <a:latin typeface="Arial"/>
                <a:cs typeface="Segoe UI"/>
              </a:rPr>
              <a:t>positively affect their work experience</a:t>
            </a:r>
            <a:r>
              <a:rPr lang="en-US" sz="1600" b="1" dirty="0">
                <a:solidFill>
                  <a:srgbClr val="ED1B2E"/>
                </a:solidFill>
                <a:latin typeface="Arial"/>
                <a:cs typeface="Segoe UI"/>
              </a:rPr>
              <a:t> </a:t>
            </a:r>
            <a:r>
              <a:rPr lang="en-US" sz="1600" dirty="0">
                <a:solidFill>
                  <a:srgbClr val="343433"/>
                </a:solidFill>
                <a:latin typeface="Arial"/>
                <a:cs typeface="Segoe UI"/>
              </a:rPr>
              <a:t>and</a:t>
            </a:r>
            <a:r>
              <a:rPr lang="en-US" sz="1600" b="1" dirty="0">
                <a:solidFill>
                  <a:srgbClr val="ED1B2E"/>
                </a:solidFill>
                <a:latin typeface="Arial"/>
                <a:cs typeface="Segoe UI"/>
              </a:rPr>
              <a:t> </a:t>
            </a:r>
            <a:r>
              <a:rPr lang="en-US" sz="1600" b="1" dirty="0">
                <a:solidFill>
                  <a:srgbClr val="D9222A"/>
                </a:solidFill>
                <a:latin typeface="Arial"/>
                <a:cs typeface="Segoe UI"/>
              </a:rPr>
              <a:t>connection to employer.</a:t>
            </a:r>
            <a:endParaRPr lang="en-US" sz="1600" dirty="0">
              <a:solidFill>
                <a:srgbClr val="343433"/>
              </a:solidFill>
              <a:latin typeface="Arial"/>
              <a:cs typeface="Calibri"/>
            </a:endParaRPr>
          </a:p>
          <a:p>
            <a:pPr marL="285750" indent="-285750">
              <a:spcBef>
                <a:spcPts val="600"/>
              </a:spcBef>
              <a:spcAft>
                <a:spcPts val="600"/>
              </a:spcAft>
              <a:buClr>
                <a:srgbClr val="ED1B2E"/>
              </a:buClr>
              <a:buFont typeface="Arial" panose="020B0604020202020204" pitchFamily="34" charset="0"/>
              <a:buChar char="•"/>
            </a:pPr>
            <a:r>
              <a:rPr lang="en-US" sz="1600" b="1" dirty="0">
                <a:solidFill>
                  <a:srgbClr val="D9222A"/>
                </a:solidFill>
                <a:latin typeface="Arial"/>
                <a:cs typeface="Segoe UI"/>
              </a:rPr>
              <a:t>56% </a:t>
            </a:r>
            <a:r>
              <a:rPr lang="en-US" sz="1600" dirty="0">
                <a:solidFill>
                  <a:srgbClr val="343433"/>
                </a:solidFill>
                <a:latin typeface="Arial"/>
                <a:cs typeface="Segoe UI"/>
              </a:rPr>
              <a:t>report increased fulfillment</a:t>
            </a:r>
          </a:p>
          <a:p>
            <a:pPr marL="285750" indent="-285750">
              <a:spcBef>
                <a:spcPts val="600"/>
              </a:spcBef>
              <a:spcAft>
                <a:spcPts val="600"/>
              </a:spcAft>
              <a:buClr>
                <a:srgbClr val="ED1B2E"/>
              </a:buClr>
              <a:buFont typeface="Arial" panose="020B0604020202020204" pitchFamily="34" charset="0"/>
              <a:buChar char="•"/>
            </a:pPr>
            <a:r>
              <a:rPr lang="en-US" sz="1600" b="1" dirty="0">
                <a:solidFill>
                  <a:srgbClr val="D9222A"/>
                </a:solidFill>
                <a:latin typeface="Arial"/>
                <a:cs typeface="Segoe UI"/>
              </a:rPr>
              <a:t>55% </a:t>
            </a:r>
            <a:r>
              <a:rPr lang="en-US" sz="1600" dirty="0">
                <a:solidFill>
                  <a:srgbClr val="343433"/>
                </a:solidFill>
                <a:latin typeface="Arial"/>
                <a:cs typeface="Segoe UI"/>
              </a:rPr>
              <a:t>stronger community ties</a:t>
            </a:r>
          </a:p>
          <a:p>
            <a:pPr marL="285750" indent="-285750">
              <a:spcBef>
                <a:spcPts val="600"/>
              </a:spcBef>
              <a:spcAft>
                <a:spcPts val="600"/>
              </a:spcAft>
              <a:buClr>
                <a:srgbClr val="ED1B2E"/>
              </a:buClr>
              <a:buFont typeface="Arial" panose="020B0604020202020204" pitchFamily="34" charset="0"/>
              <a:buChar char="•"/>
            </a:pPr>
            <a:r>
              <a:rPr lang="en-US" sz="1600" b="1" dirty="0">
                <a:solidFill>
                  <a:srgbClr val="D9222A"/>
                </a:solidFill>
                <a:latin typeface="Arial"/>
                <a:cs typeface="Segoe UI"/>
              </a:rPr>
              <a:t>52% </a:t>
            </a:r>
            <a:r>
              <a:rPr lang="en-US" sz="1600" dirty="0">
                <a:solidFill>
                  <a:srgbClr val="343433"/>
                </a:solidFill>
                <a:latin typeface="Arial"/>
                <a:cs typeface="Segoe UI"/>
              </a:rPr>
              <a:t>higher morale/team cohesion</a:t>
            </a:r>
          </a:p>
          <a:p>
            <a:pPr marL="285750" indent="-285750">
              <a:spcBef>
                <a:spcPts val="600"/>
              </a:spcBef>
              <a:spcAft>
                <a:spcPts val="600"/>
              </a:spcAft>
              <a:buClr>
                <a:srgbClr val="ED1B2E"/>
              </a:buClr>
              <a:buFont typeface="Arial" panose="020B0604020202020204" pitchFamily="34" charset="0"/>
              <a:buChar char="•"/>
            </a:pPr>
            <a:r>
              <a:rPr lang="en-US" sz="1600" b="1" dirty="0">
                <a:solidFill>
                  <a:srgbClr val="D9222A"/>
                </a:solidFill>
                <a:latin typeface="Arial"/>
                <a:cs typeface="Segoe UI"/>
              </a:rPr>
              <a:t>49%</a:t>
            </a:r>
            <a:r>
              <a:rPr lang="en-US" sz="1600" b="1" dirty="0">
                <a:solidFill>
                  <a:srgbClr val="FF0000"/>
                </a:solidFill>
                <a:latin typeface="Arial"/>
                <a:cs typeface="Segoe UI"/>
              </a:rPr>
              <a:t> </a:t>
            </a:r>
            <a:r>
              <a:rPr lang="en-US" sz="1600" dirty="0">
                <a:solidFill>
                  <a:srgbClr val="343433"/>
                </a:solidFill>
                <a:latin typeface="Arial"/>
                <a:cs typeface="Segoe UI"/>
              </a:rPr>
              <a:t>pride in their employer.</a:t>
            </a:r>
            <a:endParaRPr lang="en-US" sz="1600" dirty="0">
              <a:solidFill>
                <a:srgbClr val="343433"/>
              </a:solidFill>
              <a:latin typeface="Arial"/>
              <a:cs typeface="Arial"/>
            </a:endParaRPr>
          </a:p>
          <a:p>
            <a:r>
              <a:rPr lang="en-US" dirty="0">
                <a:solidFill>
                  <a:srgbClr val="343433"/>
                </a:solidFill>
                <a:latin typeface="Arial" panose="020B0604020202020204" pitchFamily="34" charset="0"/>
                <a:cs typeface="Arial" panose="020B0604020202020204" pitchFamily="34" charset="0"/>
              </a:rPr>
              <a:t>The American Red Cross has demonstrated strong employee engagement opportunities. </a:t>
            </a:r>
            <a:r>
              <a:rPr lang="en-US" b="1" dirty="0">
                <a:solidFill>
                  <a:srgbClr val="D9222A"/>
                </a:solidFill>
                <a:latin typeface="Arial" panose="020B0604020202020204" pitchFamily="34" charset="0"/>
                <a:cs typeface="Arial" panose="020B0604020202020204" pitchFamily="34" charset="0"/>
              </a:rPr>
              <a:t>We can work with you to meet your employee engagement objectives. </a:t>
            </a:r>
            <a:endParaRPr lang="en-US" dirty="0">
              <a:solidFill>
                <a:srgbClr val="D9222A"/>
              </a:solidFill>
              <a:latin typeface="Arial" panose="020B0604020202020204" pitchFamily="34" charset="0"/>
              <a:cs typeface="Arial" panose="020B0604020202020204" pitchFamily="34" charset="0"/>
            </a:endParaRPr>
          </a:p>
          <a:p>
            <a:endParaRPr lang="en-US" sz="600" dirty="0">
              <a:solidFill>
                <a:srgbClr val="6D6E70"/>
              </a:solidFill>
              <a:latin typeface="Arial"/>
              <a:cs typeface="Arial"/>
            </a:endParaRPr>
          </a:p>
          <a:p>
            <a:endParaRPr lang="en-US" sz="600" dirty="0">
              <a:solidFill>
                <a:srgbClr val="6D6E70"/>
              </a:solidFill>
              <a:latin typeface="Arial"/>
              <a:cs typeface="Arial"/>
            </a:endParaRPr>
          </a:p>
        </p:txBody>
      </p:sp>
      <p:pic>
        <p:nvPicPr>
          <p:cNvPr id="8" name="Picture 7" descr="A picture containing text, compact disk, electronics&#10;&#10;Description automatically generated">
            <a:extLst>
              <a:ext uri="{FF2B5EF4-FFF2-40B4-BE49-F238E27FC236}">
                <a16:creationId xmlns:a16="http://schemas.microsoft.com/office/drawing/2014/main" id="{34D70BDC-AD2E-0417-994E-4A5BAA58A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93516" y="2047096"/>
            <a:ext cx="3977064" cy="2982798"/>
          </a:xfrm>
          <a:prstGeom prst="rect">
            <a:avLst/>
          </a:prstGeom>
        </p:spPr>
      </p:pic>
      <p:sp>
        <p:nvSpPr>
          <p:cNvPr id="4" name="Rectangle 9">
            <a:extLst>
              <a:ext uri="{FF2B5EF4-FFF2-40B4-BE49-F238E27FC236}">
                <a16:creationId xmlns:a16="http://schemas.microsoft.com/office/drawing/2014/main" id="{3943D71C-D691-F347-2B26-A88FC413FCE0}"/>
              </a:ext>
            </a:extLst>
          </p:cNvPr>
          <p:cNvSpPr>
            <a:spLocks/>
          </p:cNvSpPr>
          <p:nvPr/>
        </p:nvSpPr>
        <p:spPr bwMode="auto">
          <a:xfrm>
            <a:off x="6316579" y="5288669"/>
            <a:ext cx="3502979" cy="645347"/>
          </a:xfrm>
          <a:prstGeom prst="rect">
            <a:avLst/>
          </a:prstGeom>
          <a:noFill/>
          <a:ln w="12700">
            <a:noFill/>
            <a:miter lim="800000"/>
            <a:headEnd/>
            <a:tailEnd/>
          </a:ln>
        </p:spPr>
        <p:txBody>
          <a:bodyPr lIns="0" tIns="0" rIns="40619" bIns="0" anchor="t"/>
          <a:lstStyle/>
          <a:p>
            <a:pPr algn="r" defTabSz="914400"/>
            <a:r>
              <a:rPr lang="en-US" sz="1000" dirty="0">
                <a:solidFill>
                  <a:srgbClr val="6D6E70"/>
                </a:solidFill>
                <a:latin typeface="Arial"/>
                <a:cs typeface="Segoe UI"/>
              </a:rPr>
              <a:t>Philanthropy, Purpose and Professional Development: Why Workplace Volunteer Programs Matter 2023, Ares Management Corporation and Edge Research </a:t>
            </a:r>
            <a:endParaRPr lang="en-US" sz="1000" dirty="0">
              <a:solidFill>
                <a:srgbClr val="6D6E70"/>
              </a:solidFill>
              <a:latin typeface="Arial"/>
              <a:cs typeface="Arial"/>
            </a:endParaRPr>
          </a:p>
        </p:txBody>
      </p:sp>
    </p:spTree>
    <p:extLst>
      <p:ext uri="{BB962C8B-B14F-4D97-AF65-F5344CB8AC3E}">
        <p14:creationId xmlns:p14="http://schemas.microsoft.com/office/powerpoint/2010/main" val="53868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FF9E-7E3C-034A-B9C7-3CDFC52D8313}"/>
              </a:ext>
            </a:extLst>
          </p:cNvPr>
          <p:cNvSpPr>
            <a:spLocks noGrp="1"/>
          </p:cNvSpPr>
          <p:nvPr>
            <p:ph type="title"/>
          </p:nvPr>
        </p:nvSpPr>
        <p:spPr>
          <a:xfrm>
            <a:off x="1497874" y="1588527"/>
            <a:ext cx="7062651" cy="3223746"/>
          </a:xfrm>
        </p:spPr>
        <p:txBody>
          <a:bodyPr anchor="ctr"/>
          <a:lstStyle/>
          <a:p>
            <a:r>
              <a:rPr lang="en-US" sz="3600"/>
              <a:t>Employee Engagement</a:t>
            </a:r>
            <a:br>
              <a:rPr lang="en-US" sz="3600"/>
            </a:br>
            <a:r>
              <a:rPr lang="en-US" sz="3600"/>
              <a:t>at the Red Cross</a:t>
            </a:r>
            <a:br>
              <a:rPr lang="en-US" sz="3600"/>
            </a:br>
            <a:endParaRPr lang="en-US" sz="3600"/>
          </a:p>
        </p:txBody>
      </p:sp>
    </p:spTree>
    <p:extLst>
      <p:ext uri="{BB962C8B-B14F-4D97-AF65-F5344CB8AC3E}">
        <p14:creationId xmlns:p14="http://schemas.microsoft.com/office/powerpoint/2010/main" val="912176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Content Placeholder 2"/>
          <p:cNvSpPr>
            <a:spLocks/>
          </p:cNvSpPr>
          <p:nvPr/>
        </p:nvSpPr>
        <p:spPr bwMode="auto">
          <a:xfrm>
            <a:off x="538163" y="2895600"/>
            <a:ext cx="5253037" cy="3429000"/>
          </a:xfrm>
          <a:prstGeom prst="rect">
            <a:avLst/>
          </a:prstGeom>
          <a:noFill/>
          <a:ln w="9525">
            <a:noFill/>
            <a:miter lim="800000"/>
            <a:headEnd/>
            <a:tailEnd/>
          </a:ln>
        </p:spPr>
        <p:txBody>
          <a:bodyPr/>
          <a:lstStyle/>
          <a:p>
            <a:pPr marL="177800" indent="-177800">
              <a:lnSpc>
                <a:spcPts val="2125"/>
              </a:lnSpc>
              <a:spcBef>
                <a:spcPct val="20000"/>
              </a:spcBef>
              <a:buClr>
                <a:srgbClr val="ED1B24"/>
              </a:buClr>
              <a:buFont typeface="Arial" charset="0"/>
              <a:buNone/>
            </a:pPr>
            <a:endParaRPr lang="en-US" sz="1600">
              <a:solidFill>
                <a:srgbClr val="6D6E70"/>
              </a:solidFill>
              <a:cs typeface="Arial" charset="0"/>
            </a:endParaRPr>
          </a:p>
        </p:txBody>
      </p:sp>
      <p:sp>
        <p:nvSpPr>
          <p:cNvPr id="9" name="Rectangle 8"/>
          <p:cNvSpPr/>
          <p:nvPr/>
        </p:nvSpPr>
        <p:spPr>
          <a:xfrm>
            <a:off x="441059" y="1163464"/>
            <a:ext cx="5266448" cy="4606389"/>
          </a:xfrm>
          <a:prstGeom prst="rect">
            <a:avLst/>
          </a:prstGeom>
        </p:spPr>
        <p:txBody>
          <a:bodyPr wrap="square" lIns="91440" tIns="45720" rIns="91440" bIns="45720" anchor="t">
            <a:spAutoFit/>
          </a:bodyPr>
          <a:lstStyle/>
          <a:p>
            <a:r>
              <a:rPr lang="en-US" sz="1600" b="1" dirty="0">
                <a:solidFill>
                  <a:srgbClr val="343433"/>
                </a:solidFill>
                <a:effectLst/>
                <a:latin typeface="Arial"/>
                <a:ea typeface="+mn-lt"/>
                <a:cs typeface="+mn-lt"/>
              </a:rPr>
              <a:t>When you align with </a:t>
            </a:r>
            <a:r>
              <a:rPr lang="en-US" sz="1600" b="1" dirty="0">
                <a:solidFill>
                  <a:srgbClr val="343433"/>
                </a:solidFill>
                <a:latin typeface="Arial"/>
                <a:ea typeface="+mn-lt"/>
                <a:cs typeface="+mn-lt"/>
              </a:rPr>
              <a:t>us</a:t>
            </a:r>
            <a:r>
              <a:rPr lang="en-US" sz="1600" b="1" dirty="0">
                <a:solidFill>
                  <a:srgbClr val="343433"/>
                </a:solidFill>
                <a:effectLst/>
                <a:latin typeface="Arial"/>
                <a:ea typeface="+mn-lt"/>
                <a:cs typeface="+mn-lt"/>
              </a:rPr>
              <a:t>, you show</a:t>
            </a:r>
            <a:r>
              <a:rPr lang="en-US" sz="1600" b="1" dirty="0">
                <a:solidFill>
                  <a:srgbClr val="343433"/>
                </a:solidFill>
                <a:latin typeface="Arial"/>
                <a:ea typeface="+mn-lt"/>
                <a:cs typeface="+mn-lt"/>
              </a:rPr>
              <a:t> your </a:t>
            </a:r>
            <a:r>
              <a:rPr lang="en-US" sz="1600" b="1" dirty="0">
                <a:solidFill>
                  <a:srgbClr val="343433"/>
                </a:solidFill>
                <a:effectLst/>
                <a:latin typeface="Arial"/>
                <a:ea typeface="+mn-lt"/>
                <a:cs typeface="+mn-lt"/>
              </a:rPr>
              <a:t>employees they don’t need to leave their hearts at</a:t>
            </a:r>
            <a:r>
              <a:rPr lang="en-US" sz="1600" b="1" dirty="0">
                <a:solidFill>
                  <a:srgbClr val="343433"/>
                </a:solidFill>
                <a:latin typeface="Arial"/>
                <a:ea typeface="+mn-lt"/>
                <a:cs typeface="+mn-lt"/>
              </a:rPr>
              <a:t> home. </a:t>
            </a:r>
            <a:r>
              <a:rPr lang="en-US" sz="1600" dirty="0">
                <a:solidFill>
                  <a:srgbClr val="343433"/>
                </a:solidFill>
                <a:latin typeface="Arial"/>
                <a:ea typeface="+mn-lt"/>
                <a:cs typeface="+mn-lt"/>
              </a:rPr>
              <a:t>Our employee engagement opportunities help you strengthen your workforce by building </a:t>
            </a:r>
            <a:r>
              <a:rPr lang="en-US" sz="1600" b="1" dirty="0">
                <a:solidFill>
                  <a:srgbClr val="D9222A"/>
                </a:solidFill>
                <a:latin typeface="Arial"/>
                <a:ea typeface="+mn-lt"/>
                <a:cs typeface="+mn-lt"/>
              </a:rPr>
              <a:t>camaraderie</a:t>
            </a:r>
            <a:r>
              <a:rPr lang="en-US" sz="1600" dirty="0">
                <a:solidFill>
                  <a:srgbClr val="6D6E70"/>
                </a:solidFill>
                <a:latin typeface="Arial"/>
                <a:ea typeface="+mn-lt"/>
                <a:cs typeface="+mn-lt"/>
              </a:rPr>
              <a:t>, </a:t>
            </a:r>
            <a:r>
              <a:rPr lang="en-US" sz="1600" dirty="0">
                <a:solidFill>
                  <a:srgbClr val="343433"/>
                </a:solidFill>
                <a:latin typeface="Arial"/>
                <a:ea typeface="+mn-lt"/>
                <a:cs typeface="+mn-lt"/>
              </a:rPr>
              <a:t>inspiring</a:t>
            </a:r>
            <a:r>
              <a:rPr lang="en-US" sz="1600" b="1" dirty="0">
                <a:solidFill>
                  <a:srgbClr val="6D6E70"/>
                </a:solidFill>
                <a:latin typeface="Arial"/>
                <a:ea typeface="+mn-lt"/>
                <a:cs typeface="+mn-lt"/>
              </a:rPr>
              <a:t> </a:t>
            </a:r>
            <a:r>
              <a:rPr lang="en-US" sz="1600" b="1" dirty="0">
                <a:solidFill>
                  <a:srgbClr val="D9222A"/>
                </a:solidFill>
                <a:latin typeface="Arial"/>
                <a:ea typeface="+mn-lt"/>
                <a:cs typeface="+mn-lt"/>
              </a:rPr>
              <a:t>unity</a:t>
            </a:r>
            <a:r>
              <a:rPr lang="en-US" sz="1600" dirty="0">
                <a:solidFill>
                  <a:srgbClr val="6D6E70"/>
                </a:solidFill>
                <a:latin typeface="Arial"/>
                <a:ea typeface="+mn-lt"/>
                <a:cs typeface="+mn-lt"/>
              </a:rPr>
              <a:t> </a:t>
            </a:r>
            <a:r>
              <a:rPr lang="en-US" sz="1600" dirty="0">
                <a:solidFill>
                  <a:srgbClr val="343433"/>
                </a:solidFill>
                <a:latin typeface="Arial"/>
                <a:ea typeface="+mn-lt"/>
                <a:cs typeface="+mn-lt"/>
              </a:rPr>
              <a:t>and fostering </a:t>
            </a:r>
            <a:r>
              <a:rPr lang="en-US" sz="1600" b="1" dirty="0">
                <a:solidFill>
                  <a:srgbClr val="D9222A"/>
                </a:solidFill>
                <a:latin typeface="Arial"/>
                <a:ea typeface="+mn-lt"/>
                <a:cs typeface="+mn-lt"/>
              </a:rPr>
              <a:t>workplace satisfaction</a:t>
            </a:r>
            <a:r>
              <a:rPr lang="en-US" sz="1600" dirty="0">
                <a:solidFill>
                  <a:srgbClr val="6D6E70"/>
                </a:solidFill>
                <a:latin typeface="Arial"/>
                <a:ea typeface="+mn-lt"/>
                <a:cs typeface="+mn-lt"/>
              </a:rPr>
              <a:t>.  </a:t>
            </a:r>
            <a:endParaRPr lang="en-US" dirty="0">
              <a:solidFill>
                <a:srgbClr val="6D6E70"/>
              </a:solidFill>
              <a:cs typeface="Calibri"/>
            </a:endParaRPr>
          </a:p>
          <a:p>
            <a:endParaRPr lang="en-US" sz="1600" dirty="0">
              <a:solidFill>
                <a:srgbClr val="6D6E70"/>
              </a:solidFill>
              <a:latin typeface="Arial"/>
              <a:cs typeface="Arial"/>
            </a:endParaRPr>
          </a:p>
          <a:p>
            <a:r>
              <a:rPr lang="en-US" sz="1600" b="1" dirty="0">
                <a:solidFill>
                  <a:srgbClr val="343433"/>
                </a:solidFill>
                <a:latin typeface="Arial"/>
                <a:ea typeface="+mn-lt"/>
                <a:cs typeface="+mn-lt"/>
              </a:rPr>
              <a:t>Our Employee Engagement Program</a:t>
            </a:r>
            <a:r>
              <a:rPr lang="en-US" sz="1600" b="1" dirty="0">
                <a:solidFill>
                  <a:srgbClr val="343433"/>
                </a:solidFill>
                <a:effectLst/>
                <a:latin typeface="Arial"/>
                <a:ea typeface="+mn-lt"/>
                <a:cs typeface="+mn-lt"/>
              </a:rPr>
              <a:t>:</a:t>
            </a:r>
            <a:r>
              <a:rPr lang="en-US" sz="1600" b="1" dirty="0">
                <a:solidFill>
                  <a:srgbClr val="343433"/>
                </a:solidFill>
                <a:latin typeface="Arial"/>
                <a:ea typeface="+mn-lt"/>
                <a:cs typeface="+mn-lt"/>
              </a:rPr>
              <a:t> </a:t>
            </a:r>
            <a:endParaRPr lang="en-US" sz="1600" b="1" dirty="0">
              <a:solidFill>
                <a:srgbClr val="343433"/>
              </a:solidFill>
              <a:latin typeface="Arial"/>
              <a:cs typeface="Arial"/>
            </a:endParaRPr>
          </a:p>
          <a:p>
            <a:endParaRPr lang="en-US" sz="800" b="1" dirty="0">
              <a:solidFill>
                <a:srgbClr val="6D6E70"/>
              </a:solidFill>
              <a:latin typeface="Arial"/>
              <a:ea typeface="+mn-lt"/>
              <a:cs typeface="+mn-lt"/>
            </a:endParaRPr>
          </a:p>
          <a:p>
            <a:pPr marL="285750" indent="-285750">
              <a:spcAft>
                <a:spcPts val="400"/>
              </a:spcAft>
              <a:buClr>
                <a:srgbClr val="ED1B2E"/>
              </a:buClr>
              <a:buFont typeface="Arial" panose="020B0604020202020204" pitchFamily="34" charset="0"/>
              <a:buChar char="•"/>
            </a:pPr>
            <a:r>
              <a:rPr lang="en-US" sz="1600" dirty="0">
                <a:solidFill>
                  <a:srgbClr val="343433"/>
                </a:solidFill>
                <a:latin typeface="Arial"/>
                <a:ea typeface="+mn-lt"/>
                <a:cs typeface="+mn-lt"/>
              </a:rPr>
              <a:t>Offers</a:t>
            </a:r>
            <a:r>
              <a:rPr lang="en-US" sz="1600" dirty="0">
                <a:solidFill>
                  <a:srgbClr val="6D6E70"/>
                </a:solidFill>
                <a:latin typeface="Arial"/>
                <a:ea typeface="+mn-lt"/>
                <a:cs typeface="+mn-lt"/>
              </a:rPr>
              <a:t> </a:t>
            </a:r>
            <a:r>
              <a:rPr lang="en-US" sz="1600" b="1" dirty="0">
                <a:solidFill>
                  <a:srgbClr val="D9222A"/>
                </a:solidFill>
                <a:latin typeface="Arial"/>
                <a:ea typeface="+mn-lt"/>
                <a:cs typeface="Arial"/>
              </a:rPr>
              <a:t>educational and volunteer engagement </a:t>
            </a:r>
            <a:r>
              <a:rPr lang="en-US" sz="1600" dirty="0">
                <a:solidFill>
                  <a:srgbClr val="343433"/>
                </a:solidFill>
                <a:latin typeface="Arial"/>
                <a:ea typeface="+mn-lt"/>
                <a:cs typeface="Arial"/>
              </a:rPr>
              <a:t>opportunities. </a:t>
            </a:r>
          </a:p>
          <a:p>
            <a:pPr marL="285750" indent="-285750">
              <a:spcAft>
                <a:spcPts val="400"/>
              </a:spcAft>
              <a:buClr>
                <a:srgbClr val="ED1B2E"/>
              </a:buClr>
              <a:buFont typeface="Arial" panose="020B0604020202020204" pitchFamily="34" charset="0"/>
              <a:buChar char="•"/>
            </a:pPr>
            <a:r>
              <a:rPr lang="en-US" sz="1600" dirty="0">
                <a:solidFill>
                  <a:srgbClr val="343433"/>
                </a:solidFill>
                <a:latin typeface="Arial"/>
                <a:ea typeface="+mn-lt"/>
                <a:cs typeface="+mn-lt"/>
              </a:rPr>
              <a:t>Provides</a:t>
            </a:r>
            <a:r>
              <a:rPr lang="en-US" sz="1600" dirty="0">
                <a:solidFill>
                  <a:srgbClr val="6D6E70"/>
                </a:solidFill>
                <a:latin typeface="Arial"/>
                <a:ea typeface="+mn-lt"/>
                <a:cs typeface="+mn-lt"/>
              </a:rPr>
              <a:t> </a:t>
            </a:r>
            <a:r>
              <a:rPr lang="en-US" sz="1600" b="1" dirty="0">
                <a:solidFill>
                  <a:srgbClr val="D9222A"/>
                </a:solidFill>
                <a:latin typeface="Arial"/>
                <a:ea typeface="+mn-lt"/>
                <a:cs typeface="+mn-lt"/>
              </a:rPr>
              <a:t>local, national, in-person and virtual </a:t>
            </a:r>
            <a:r>
              <a:rPr lang="en-US" sz="1600" dirty="0">
                <a:solidFill>
                  <a:srgbClr val="343433"/>
                </a:solidFill>
                <a:latin typeface="Arial"/>
                <a:ea typeface="+mn-lt"/>
                <a:cs typeface="+mn-lt"/>
              </a:rPr>
              <a:t>options. </a:t>
            </a:r>
            <a:endParaRPr lang="en-US" sz="1600" dirty="0">
              <a:solidFill>
                <a:srgbClr val="343433"/>
              </a:solidFill>
              <a:latin typeface="Arial"/>
              <a:ea typeface="+mn-lt"/>
              <a:cs typeface="Arial"/>
            </a:endParaRPr>
          </a:p>
          <a:p>
            <a:pPr marL="285750" indent="-285750">
              <a:spcAft>
                <a:spcPts val="400"/>
              </a:spcAft>
              <a:buClr>
                <a:srgbClr val="ED1B2E"/>
              </a:buClr>
              <a:buFont typeface="Arial" panose="020B0604020202020204" pitchFamily="34" charset="0"/>
              <a:buChar char="•"/>
            </a:pPr>
            <a:r>
              <a:rPr lang="en-US" sz="1600" dirty="0">
                <a:solidFill>
                  <a:srgbClr val="343433"/>
                </a:solidFill>
                <a:latin typeface="Arial"/>
                <a:ea typeface="+mn-lt"/>
                <a:cs typeface="+mn-lt"/>
              </a:rPr>
              <a:t>Connects you with a </a:t>
            </a:r>
            <a:r>
              <a:rPr lang="en-US" sz="1600" b="1" dirty="0">
                <a:solidFill>
                  <a:srgbClr val="D9222A"/>
                </a:solidFill>
                <a:latin typeface="Arial"/>
                <a:ea typeface="+mn-lt"/>
                <a:cs typeface="+mn-lt"/>
              </a:rPr>
              <a:t>dedicated</a:t>
            </a:r>
            <a:r>
              <a:rPr lang="en-US" sz="1600" b="1" dirty="0">
                <a:solidFill>
                  <a:srgbClr val="6D6E70"/>
                </a:solidFill>
                <a:latin typeface="Arial"/>
                <a:ea typeface="+mn-lt"/>
                <a:cs typeface="+mn-lt"/>
              </a:rPr>
              <a:t> </a:t>
            </a:r>
            <a:r>
              <a:rPr lang="en-US" sz="1600" dirty="0">
                <a:solidFill>
                  <a:srgbClr val="343433"/>
                </a:solidFill>
                <a:latin typeface="Arial"/>
                <a:ea typeface="+mn-lt"/>
                <a:cs typeface="+mn-lt"/>
              </a:rPr>
              <a:t>national employee engagement</a:t>
            </a:r>
            <a:r>
              <a:rPr lang="en-US" sz="1600" dirty="0">
                <a:solidFill>
                  <a:srgbClr val="6D6E70"/>
                </a:solidFill>
                <a:latin typeface="Arial"/>
                <a:ea typeface="+mn-lt"/>
                <a:cs typeface="+mn-lt"/>
              </a:rPr>
              <a:t> </a:t>
            </a:r>
            <a:r>
              <a:rPr lang="en-US" sz="1600" b="1" dirty="0">
                <a:solidFill>
                  <a:srgbClr val="D9222A"/>
                </a:solidFill>
                <a:latin typeface="Arial"/>
                <a:ea typeface="+mn-lt"/>
                <a:cs typeface="+mn-lt"/>
              </a:rPr>
              <a:t>team</a:t>
            </a:r>
            <a:r>
              <a:rPr lang="en-US" sz="1600" dirty="0">
                <a:solidFill>
                  <a:srgbClr val="6D6E70"/>
                </a:solidFill>
                <a:latin typeface="Arial"/>
                <a:ea typeface="+mn-lt"/>
                <a:cs typeface="+mn-lt"/>
              </a:rPr>
              <a:t>. </a:t>
            </a:r>
            <a:endParaRPr lang="en-US" sz="1600" dirty="0">
              <a:solidFill>
                <a:srgbClr val="6D6E70"/>
              </a:solidFill>
              <a:latin typeface="Arial"/>
              <a:ea typeface="+mn-lt"/>
              <a:cs typeface="Arial"/>
            </a:endParaRPr>
          </a:p>
          <a:p>
            <a:pPr marL="285750" indent="-285750">
              <a:spcAft>
                <a:spcPts val="400"/>
              </a:spcAft>
              <a:buClr>
                <a:srgbClr val="ED1B2E"/>
              </a:buClr>
              <a:buFont typeface="Arial" panose="020B0604020202020204" pitchFamily="34" charset="0"/>
              <a:buChar char="•"/>
            </a:pPr>
            <a:r>
              <a:rPr lang="en-US" sz="1600" dirty="0">
                <a:solidFill>
                  <a:srgbClr val="343433"/>
                </a:solidFill>
                <a:latin typeface="Arial"/>
                <a:ea typeface="+mn-lt"/>
                <a:cs typeface="Arial"/>
              </a:rPr>
              <a:t>Features approximately 230 chapters and </a:t>
            </a:r>
            <a:r>
              <a:rPr lang="en-US" sz="1600" b="1" dirty="0">
                <a:solidFill>
                  <a:srgbClr val="D9222A"/>
                </a:solidFill>
                <a:latin typeface="Arial"/>
                <a:ea typeface="+mn-lt"/>
                <a:cs typeface="+mn-lt"/>
              </a:rPr>
              <a:t>regional volunteer leads</a:t>
            </a:r>
            <a:r>
              <a:rPr lang="en-US" sz="1600" dirty="0">
                <a:solidFill>
                  <a:srgbClr val="ED1B2E"/>
                </a:solidFill>
                <a:latin typeface="Arial"/>
                <a:ea typeface="+mn-lt"/>
                <a:cs typeface="+mn-lt"/>
              </a:rPr>
              <a:t> </a:t>
            </a:r>
            <a:r>
              <a:rPr lang="en-US" sz="1600" dirty="0">
                <a:solidFill>
                  <a:srgbClr val="343433"/>
                </a:solidFill>
                <a:latin typeface="Arial"/>
                <a:ea typeface="+mn-lt"/>
                <a:cs typeface="+mn-lt"/>
              </a:rPr>
              <a:t>to help you navigate local opportunities.</a:t>
            </a:r>
            <a:endParaRPr lang="en-US" sz="1600" dirty="0">
              <a:solidFill>
                <a:srgbClr val="343433"/>
              </a:solidFill>
              <a:latin typeface="Arial"/>
              <a:cs typeface="Calibri"/>
            </a:endParaRPr>
          </a:p>
          <a:p>
            <a:pPr marL="285750" indent="-285750">
              <a:buFont typeface="Wingdings"/>
              <a:buChar char="Ø"/>
            </a:pPr>
            <a:endParaRPr lang="en-US" sz="1600" dirty="0">
              <a:solidFill>
                <a:srgbClr val="6D6E70"/>
              </a:solidFill>
              <a:latin typeface="Arial"/>
              <a:ea typeface="Times New Roman" panose="02020603050405020304" pitchFamily="18" charset="0"/>
              <a:cs typeface="Calibri"/>
            </a:endParaRPr>
          </a:p>
        </p:txBody>
      </p:sp>
      <p:sp>
        <p:nvSpPr>
          <p:cNvPr id="12" name="Title 2">
            <a:extLst>
              <a:ext uri="{FF2B5EF4-FFF2-40B4-BE49-F238E27FC236}">
                <a16:creationId xmlns:a16="http://schemas.microsoft.com/office/drawing/2014/main" id="{EB5CFE2D-8347-4F1B-9ED0-8861A63678FF}"/>
              </a:ext>
            </a:extLst>
          </p:cNvPr>
          <p:cNvSpPr>
            <a:spLocks noGrp="1"/>
          </p:cNvSpPr>
          <p:nvPr>
            <p:ph type="title"/>
          </p:nvPr>
        </p:nvSpPr>
        <p:spPr>
          <a:xfrm>
            <a:off x="441059" y="431511"/>
            <a:ext cx="8588753" cy="680620"/>
          </a:xfrm>
        </p:spPr>
        <p:txBody>
          <a:bodyPr>
            <a:normAutofit/>
          </a:bodyPr>
          <a:lstStyle/>
          <a:p>
            <a:r>
              <a:rPr lang="en-US" dirty="0">
                <a:latin typeface="Arial"/>
                <a:cs typeface="Arial"/>
              </a:rPr>
              <a:t>Partner with Us</a:t>
            </a:r>
          </a:p>
        </p:txBody>
      </p:sp>
      <p:pic>
        <p:nvPicPr>
          <p:cNvPr id="2" name="Picture 1">
            <a:extLst>
              <a:ext uri="{FF2B5EF4-FFF2-40B4-BE49-F238E27FC236}">
                <a16:creationId xmlns:a16="http://schemas.microsoft.com/office/drawing/2014/main" id="{E509DADF-476B-7804-D715-CA14DBDA1A55}"/>
              </a:ext>
            </a:extLst>
          </p:cNvPr>
          <p:cNvPicPr>
            <a:picLocks noChangeAspect="1"/>
          </p:cNvPicPr>
          <p:nvPr/>
        </p:nvPicPr>
        <p:blipFill>
          <a:blip r:embed="rId2"/>
          <a:stretch>
            <a:fillRect/>
          </a:stretch>
        </p:blipFill>
        <p:spPr>
          <a:xfrm>
            <a:off x="6070862" y="4765"/>
            <a:ext cx="3987538" cy="6396035"/>
          </a:xfrm>
          <a:prstGeom prst="rect">
            <a:avLst/>
          </a:prstGeom>
        </p:spPr>
      </p:pic>
    </p:spTree>
    <p:extLst>
      <p:ext uri="{BB962C8B-B14F-4D97-AF65-F5344CB8AC3E}">
        <p14:creationId xmlns:p14="http://schemas.microsoft.com/office/powerpoint/2010/main" val="2848821801"/>
      </p:ext>
    </p:extLst>
  </p:cSld>
  <p:clrMapOvr>
    <a:masterClrMapping/>
  </p:clrMapOvr>
</p:sld>
</file>

<file path=ppt/theme/theme1.xml><?xml version="1.0" encoding="utf-8"?>
<a:theme xmlns:a="http://schemas.openxmlformats.org/drawingml/2006/main" name="Office Theme">
  <a:themeElements>
    <a:clrScheme name="Red Cross 6">
      <a:dk1>
        <a:srgbClr val="000000"/>
      </a:dk1>
      <a:lt1>
        <a:srgbClr val="FFFFFF"/>
      </a:lt1>
      <a:dk2>
        <a:srgbClr val="6D6E70"/>
      </a:dk2>
      <a:lt2>
        <a:srgbClr val="E7E6E6"/>
      </a:lt2>
      <a:accent1>
        <a:srgbClr val="ED1B2E"/>
      </a:accent1>
      <a:accent2>
        <a:srgbClr val="6D6E70"/>
      </a:accent2>
      <a:accent3>
        <a:srgbClr val="A5A5A5"/>
      </a:accent3>
      <a:accent4>
        <a:srgbClr val="E7F2FB"/>
      </a:accent4>
      <a:accent5>
        <a:srgbClr val="000000"/>
      </a:accent5>
      <a:accent6>
        <a:srgbClr val="004B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ARC Colorful">
  <a:themeElements>
    <a:clrScheme name="Red Cross Colors">
      <a:dk1>
        <a:srgbClr val="000000"/>
      </a:dk1>
      <a:lt1>
        <a:srgbClr val="FFFFFF"/>
      </a:lt1>
      <a:dk2>
        <a:srgbClr val="537B34"/>
      </a:dk2>
      <a:lt2>
        <a:srgbClr val="E7F2FB"/>
      </a:lt2>
      <a:accent1>
        <a:srgbClr val="ED1B2E"/>
      </a:accent1>
      <a:accent2>
        <a:srgbClr val="B2B2B2"/>
      </a:accent2>
      <a:accent3>
        <a:srgbClr val="ECB730"/>
      </a:accent3>
      <a:accent4>
        <a:srgbClr val="004B79"/>
      </a:accent4>
      <a:accent5>
        <a:srgbClr val="56A0D3"/>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C Colorful" id="{81F182C0-ED8C-4667-91D8-CA30244D85F8}" vid="{E7E8B55C-B638-4F1D-8D3E-99572DC084F8}"/>
    </a:ext>
  </a:extLst>
</a:theme>
</file>

<file path=ppt/theme/theme4.xml><?xml version="1.0" encoding="utf-8"?>
<a:theme xmlns:a="http://schemas.openxmlformats.org/drawingml/2006/main" name="1_ARC Colorful">
  <a:themeElements>
    <a:clrScheme name="Red Cross Colors">
      <a:dk1>
        <a:srgbClr val="000000"/>
      </a:dk1>
      <a:lt1>
        <a:srgbClr val="FFFFFF"/>
      </a:lt1>
      <a:dk2>
        <a:srgbClr val="537B34"/>
      </a:dk2>
      <a:lt2>
        <a:srgbClr val="E7F2FB"/>
      </a:lt2>
      <a:accent1>
        <a:srgbClr val="ED1B2E"/>
      </a:accent1>
      <a:accent2>
        <a:srgbClr val="B2B2B2"/>
      </a:accent2>
      <a:accent3>
        <a:srgbClr val="ECB730"/>
      </a:accent3>
      <a:accent4>
        <a:srgbClr val="004B79"/>
      </a:accent4>
      <a:accent5>
        <a:srgbClr val="56A0D3"/>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C Colorful" id="{81F182C0-ED8C-4667-91D8-CA30244D85F8}" vid="{E7E8B55C-B638-4F1D-8D3E-99572DC084F8}"/>
    </a:ext>
  </a:extLst>
</a:theme>
</file>

<file path=ppt/theme/theme5.xml><?xml version="1.0" encoding="utf-8"?>
<a:theme xmlns:a="http://schemas.openxmlformats.org/drawingml/2006/main" name="1_Office Theme">
  <a:themeElements>
    <a:clrScheme name="Red Cross 6">
      <a:dk1>
        <a:srgbClr val="000000"/>
      </a:dk1>
      <a:lt1>
        <a:srgbClr val="FFFFFF"/>
      </a:lt1>
      <a:dk2>
        <a:srgbClr val="6D6E70"/>
      </a:dk2>
      <a:lt2>
        <a:srgbClr val="E7E6E6"/>
      </a:lt2>
      <a:accent1>
        <a:srgbClr val="ED1B2E"/>
      </a:accent1>
      <a:accent2>
        <a:srgbClr val="6D6E70"/>
      </a:accent2>
      <a:accent3>
        <a:srgbClr val="A5A5A5"/>
      </a:accent3>
      <a:accent4>
        <a:srgbClr val="E7F2FB"/>
      </a:accent4>
      <a:accent5>
        <a:srgbClr val="000000"/>
      </a:accent5>
      <a:accent6>
        <a:srgbClr val="004B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ARC Colorful">
  <a:themeElements>
    <a:clrScheme name="Red Cross Colors">
      <a:dk1>
        <a:srgbClr val="000000"/>
      </a:dk1>
      <a:lt1>
        <a:srgbClr val="FFFFFF"/>
      </a:lt1>
      <a:dk2>
        <a:srgbClr val="537B34"/>
      </a:dk2>
      <a:lt2>
        <a:srgbClr val="E7F2FB"/>
      </a:lt2>
      <a:accent1>
        <a:srgbClr val="ED1B2E"/>
      </a:accent1>
      <a:accent2>
        <a:srgbClr val="B2B2B2"/>
      </a:accent2>
      <a:accent3>
        <a:srgbClr val="ECB730"/>
      </a:accent3>
      <a:accent4>
        <a:srgbClr val="004B79"/>
      </a:accent4>
      <a:accent5>
        <a:srgbClr val="56A0D3"/>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C Colorful" id="{81F182C0-ED8C-4667-91D8-CA30244D85F8}" vid="{E7E8B55C-B638-4F1D-8D3E-99572DC084F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C9823EC43F414581A37E3CA297709B" ma:contentTypeVersion="19" ma:contentTypeDescription="Create a new document." ma:contentTypeScope="" ma:versionID="c3c72dc2fcb7d7887e2b23ead6992272">
  <xsd:schema xmlns:xsd="http://www.w3.org/2001/XMLSchema" xmlns:xs="http://www.w3.org/2001/XMLSchema" xmlns:p="http://schemas.microsoft.com/office/2006/metadata/properties" xmlns:ns2="40c07c56-c1fb-4b50-afce-1dac0c9a409e" xmlns:ns3="467aea9a-aa26-4753-9dfa-28c7e491a979" targetNamespace="http://schemas.microsoft.com/office/2006/metadata/properties" ma:root="true" ma:fieldsID="3f89427dc2a4783ad71177bc890325a5" ns2:_="" ns3:_="">
    <xsd:import namespace="40c07c56-c1fb-4b50-afce-1dac0c9a409e"/>
    <xsd:import namespace="467aea9a-aa26-4753-9dfa-28c7e491a9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07c56-c1fb-4b50-afce-1dac0c9a40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0885467-fdf6-42e8-a23e-67efc3f39a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7aea9a-aa26-4753-9dfa-28c7e491a9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cca9b54-1d04-4fe1-8bda-0578a646bbe1}" ma:internalName="TaxCatchAll" ma:showField="CatchAllData" ma:web="467aea9a-aa26-4753-9dfa-28c7e491a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c07c56-c1fb-4b50-afce-1dac0c9a409e">
      <Terms xmlns="http://schemas.microsoft.com/office/infopath/2007/PartnerControls"/>
    </lcf76f155ced4ddcb4097134ff3c332f>
    <TaxCatchAll xmlns="467aea9a-aa26-4753-9dfa-28c7e491a9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79595D-265C-4389-BDE8-96848CF3E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c07c56-c1fb-4b50-afce-1dac0c9a409e"/>
    <ds:schemaRef ds:uri="467aea9a-aa26-4753-9dfa-28c7e491a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5CB2A4-5E58-42FB-B787-DB493392B713}">
  <ds:schemaRefs>
    <ds:schemaRef ds:uri="http://schemas.microsoft.com/office/infopath/2007/PartnerControls"/>
    <ds:schemaRef ds:uri="http://schemas.microsoft.com/office/2006/metadata/properties"/>
    <ds:schemaRef ds:uri="http://schemas.microsoft.com/office/2006/documentManagement/types"/>
    <ds:schemaRef ds:uri="http://purl.org/dc/terms/"/>
    <ds:schemaRef ds:uri="40c07c56-c1fb-4b50-afce-1dac0c9a409e"/>
    <ds:schemaRef ds:uri="http://www.w3.org/XML/1998/namespace"/>
    <ds:schemaRef ds:uri="http://purl.org/dc/dcmitype/"/>
    <ds:schemaRef ds:uri="http://purl.org/dc/elements/1.1/"/>
    <ds:schemaRef ds:uri="http://schemas.openxmlformats.org/package/2006/metadata/core-properties"/>
    <ds:schemaRef ds:uri="467aea9a-aa26-4753-9dfa-28c7e491a979"/>
  </ds:schemaRefs>
</ds:datastoreItem>
</file>

<file path=customXml/itemProps3.xml><?xml version="1.0" encoding="utf-8"?>
<ds:datastoreItem xmlns:ds="http://schemas.openxmlformats.org/officeDocument/2006/customXml" ds:itemID="{B51DF4D5-6A24-4091-B1A9-52064BE4E3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488</TotalTime>
  <Words>2894</Words>
  <Application>Microsoft Office PowerPoint</Application>
  <PresentationFormat>Custom</PresentationFormat>
  <Paragraphs>280</Paragraphs>
  <Slides>32</Slides>
  <Notes>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Arial</vt:lpstr>
      <vt:lpstr>Arial Unicode MS</vt:lpstr>
      <vt:lpstr>Arial,Sans-Serif</vt:lpstr>
      <vt:lpstr>Calibri</vt:lpstr>
      <vt:lpstr>Calibri Light</vt:lpstr>
      <vt:lpstr>Georgia</vt:lpstr>
      <vt:lpstr>Segoe UI</vt:lpstr>
      <vt:lpstr>Symbol</vt:lpstr>
      <vt:lpstr>Wingdings</vt:lpstr>
      <vt:lpstr>Office Theme</vt:lpstr>
      <vt:lpstr>Office Theme</vt:lpstr>
      <vt:lpstr>ARC Colorful</vt:lpstr>
      <vt:lpstr>1_ARC Colorful</vt:lpstr>
      <vt:lpstr>1_Office Theme</vt:lpstr>
      <vt:lpstr>2_ARC Colorful</vt:lpstr>
      <vt:lpstr>PowerPoint Presentation</vt:lpstr>
      <vt:lpstr>PowerPoint Presentation</vt:lpstr>
      <vt:lpstr>PowerPoint Presentation</vt:lpstr>
      <vt:lpstr>PowerPoint Presentation</vt:lpstr>
      <vt:lpstr>Employee Engagement Trends and Insights</vt:lpstr>
      <vt:lpstr>Employee Engagement  and Volunteer Trends</vt:lpstr>
      <vt:lpstr>Employee Engagement Matters</vt:lpstr>
      <vt:lpstr>Employee Engagement at the Red Cross </vt:lpstr>
      <vt:lpstr>Partner with Us</vt:lpstr>
      <vt:lpstr> Learn, Volunteer, Make a Life-Changing Difference  </vt:lpstr>
      <vt:lpstr>Employee Engagement Steps to Success*</vt:lpstr>
      <vt:lpstr>Employee Engagement  Opportunities </vt:lpstr>
      <vt:lpstr>Disaster Employee Engagement Volunteer Offerings </vt:lpstr>
      <vt:lpstr>Mission Employee Engagement Offerings </vt:lpstr>
      <vt:lpstr>Health and Safety Employee Education Offerings </vt:lpstr>
      <vt:lpstr>Preparedness Education </vt:lpstr>
      <vt:lpstr> Be Red Cross Ready </vt:lpstr>
      <vt:lpstr> Hands-Only CPR </vt:lpstr>
      <vt:lpstr> Red Cross  Speaker Series </vt:lpstr>
      <vt:lpstr>Volunteerism  </vt:lpstr>
      <vt:lpstr> Blood Drives </vt:lpstr>
      <vt:lpstr> Coordinated Disaster Deployment </vt:lpstr>
      <vt:lpstr> Disaster Action Team </vt:lpstr>
      <vt:lpstr> Disaster Event-Based  </vt:lpstr>
      <vt:lpstr> Kit Builds </vt:lpstr>
      <vt:lpstr> Sound the Alarm </vt:lpstr>
      <vt:lpstr> Virtual Blood Drives </vt:lpstr>
      <vt:lpstr> MapSwipe </vt:lpstr>
      <vt:lpstr>Service to the  Armed Forces</vt:lpstr>
      <vt:lpstr> Volunteer Connection </vt:lpstr>
      <vt:lpstr> Next Steps: Let's Get Started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Walsh, Allison R.</dc:creator>
  <cp:lastModifiedBy>North, Amy</cp:lastModifiedBy>
  <cp:revision>105</cp:revision>
  <dcterms:created xsi:type="dcterms:W3CDTF">2021-06-10T02:51:28Z</dcterms:created>
  <dcterms:modified xsi:type="dcterms:W3CDTF">2026-04-23T12:24:31Z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0x0101008FC9823EC43F414581A37E3CA297709B</vt:lpwstr>
  </property>
  <property fmtid="{D5CDD505-2E9C-101B-9397-08002B2CF9AE}" pid="3" name="_dlc_DocIdItemGuid">
    <vt:lpwstr>8a6cac73-e07d-4f5c-8640-695eb3d2442c</vt:lpwstr>
  </property>
  <property fmtid="{D5CDD505-2E9C-101B-9397-08002B2CF9AE}" pid="4" name="MediaServiceImageTags">
    <vt:lpwstr/>
  </property>
</Properties>
</file>