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4"/>
  </p:sldMasterIdLst>
  <p:notesMasterIdLst>
    <p:notesMasterId r:id="rId41"/>
  </p:notesMasterIdLst>
  <p:sldIdLst>
    <p:sldId id="2145707614" r:id="rId5"/>
    <p:sldId id="2145707473" r:id="rId6"/>
    <p:sldId id="2145707642" r:id="rId7"/>
    <p:sldId id="2145707643" r:id="rId8"/>
    <p:sldId id="2145707678" r:id="rId9"/>
    <p:sldId id="2145707682" r:id="rId10"/>
    <p:sldId id="2145707620" r:id="rId11"/>
    <p:sldId id="2145707690" r:id="rId12"/>
    <p:sldId id="2145707672" r:id="rId13"/>
    <p:sldId id="2145707481" r:id="rId14"/>
    <p:sldId id="2145707654" r:id="rId15"/>
    <p:sldId id="2145707628" r:id="rId16"/>
    <p:sldId id="2145707687" r:id="rId17"/>
    <p:sldId id="2145707655" r:id="rId18"/>
    <p:sldId id="2145707485" r:id="rId19"/>
    <p:sldId id="2145707656" r:id="rId20"/>
    <p:sldId id="2145707487" r:id="rId21"/>
    <p:sldId id="2145707689" r:id="rId22"/>
    <p:sldId id="2145707491" r:id="rId23"/>
    <p:sldId id="2145707658" r:id="rId24"/>
    <p:sldId id="2145707662" r:id="rId25"/>
    <p:sldId id="2145707659" r:id="rId26"/>
    <p:sldId id="2145707660" r:id="rId27"/>
    <p:sldId id="2145707496" r:id="rId28"/>
    <p:sldId id="2145707664" r:id="rId29"/>
    <p:sldId id="2145707667" r:id="rId30"/>
    <p:sldId id="2145707668" r:id="rId31"/>
    <p:sldId id="2145707669" r:id="rId32"/>
    <p:sldId id="2145707688" r:id="rId33"/>
    <p:sldId id="2145707504" r:id="rId34"/>
    <p:sldId id="2145707433" r:id="rId35"/>
    <p:sldId id="2145707574" r:id="rId36"/>
    <p:sldId id="2145707673" r:id="rId37"/>
    <p:sldId id="2145707508" r:id="rId38"/>
    <p:sldId id="2145707694" r:id="rId39"/>
    <p:sldId id="2145707693" r:id="rId40"/>
  </p:sldIdLst>
  <p:sldSz cx="10058400" cy="6400800"/>
  <p:notesSz cx="6858000" cy="9144000"/>
  <p:defaultTextStyle>
    <a:defPPr>
      <a:defRPr lang="en-US"/>
    </a:defPPr>
    <a:lvl1pPr marL="0" algn="l" defTabSz="790042" rtl="0" eaLnBrk="1" latinLnBrk="0" hangingPunct="1">
      <a:defRPr sz="1555" kern="1200">
        <a:solidFill>
          <a:schemeClr val="tx1"/>
        </a:solidFill>
        <a:latin typeface="+mn-lt"/>
        <a:ea typeface="+mn-ea"/>
        <a:cs typeface="+mn-cs"/>
      </a:defRPr>
    </a:lvl1pPr>
    <a:lvl2pPr marL="395021" algn="l" defTabSz="790042" rtl="0" eaLnBrk="1" latinLnBrk="0" hangingPunct="1">
      <a:defRPr sz="1555" kern="1200">
        <a:solidFill>
          <a:schemeClr val="tx1"/>
        </a:solidFill>
        <a:latin typeface="+mn-lt"/>
        <a:ea typeface="+mn-ea"/>
        <a:cs typeface="+mn-cs"/>
      </a:defRPr>
    </a:lvl2pPr>
    <a:lvl3pPr marL="790042" algn="l" defTabSz="790042" rtl="0" eaLnBrk="1" latinLnBrk="0" hangingPunct="1">
      <a:defRPr sz="1555" kern="1200">
        <a:solidFill>
          <a:schemeClr val="tx1"/>
        </a:solidFill>
        <a:latin typeface="+mn-lt"/>
        <a:ea typeface="+mn-ea"/>
        <a:cs typeface="+mn-cs"/>
      </a:defRPr>
    </a:lvl3pPr>
    <a:lvl4pPr marL="1185062" algn="l" defTabSz="790042" rtl="0" eaLnBrk="1" latinLnBrk="0" hangingPunct="1">
      <a:defRPr sz="1555" kern="1200">
        <a:solidFill>
          <a:schemeClr val="tx1"/>
        </a:solidFill>
        <a:latin typeface="+mn-lt"/>
        <a:ea typeface="+mn-ea"/>
        <a:cs typeface="+mn-cs"/>
      </a:defRPr>
    </a:lvl4pPr>
    <a:lvl5pPr marL="1580083" algn="l" defTabSz="790042" rtl="0" eaLnBrk="1" latinLnBrk="0" hangingPunct="1">
      <a:defRPr sz="1555" kern="1200">
        <a:solidFill>
          <a:schemeClr val="tx1"/>
        </a:solidFill>
        <a:latin typeface="+mn-lt"/>
        <a:ea typeface="+mn-ea"/>
        <a:cs typeface="+mn-cs"/>
      </a:defRPr>
    </a:lvl5pPr>
    <a:lvl6pPr marL="1975104" algn="l" defTabSz="790042" rtl="0" eaLnBrk="1" latinLnBrk="0" hangingPunct="1">
      <a:defRPr sz="1555" kern="1200">
        <a:solidFill>
          <a:schemeClr val="tx1"/>
        </a:solidFill>
        <a:latin typeface="+mn-lt"/>
        <a:ea typeface="+mn-ea"/>
        <a:cs typeface="+mn-cs"/>
      </a:defRPr>
    </a:lvl6pPr>
    <a:lvl7pPr marL="2370125" algn="l" defTabSz="790042" rtl="0" eaLnBrk="1" latinLnBrk="0" hangingPunct="1">
      <a:defRPr sz="1555" kern="1200">
        <a:solidFill>
          <a:schemeClr val="tx1"/>
        </a:solidFill>
        <a:latin typeface="+mn-lt"/>
        <a:ea typeface="+mn-ea"/>
        <a:cs typeface="+mn-cs"/>
      </a:defRPr>
    </a:lvl7pPr>
    <a:lvl8pPr marL="2765146" algn="l" defTabSz="790042" rtl="0" eaLnBrk="1" latinLnBrk="0" hangingPunct="1">
      <a:defRPr sz="1555" kern="1200">
        <a:solidFill>
          <a:schemeClr val="tx1"/>
        </a:solidFill>
        <a:latin typeface="+mn-lt"/>
        <a:ea typeface="+mn-ea"/>
        <a:cs typeface="+mn-cs"/>
      </a:defRPr>
    </a:lvl8pPr>
    <a:lvl9pPr marL="3160166" algn="l" defTabSz="790042" rtl="0" eaLnBrk="1" latinLnBrk="0" hangingPunct="1">
      <a:defRPr sz="155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8" userDrawn="1">
          <p15:clr>
            <a:srgbClr val="A4A3A4"/>
          </p15:clr>
        </p15:guide>
        <p15:guide id="2" pos="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5ECC04-1BCF-7E91-E46C-07277B9FB0DA}" name="Bray, Ash" initials="" userId="S::ash.bray@redcross.org::7c13885b-5bdc-41cf-904a-513b728f08aa" providerId="AD"/>
  <p188:author id="{568B2D21-8B2D-DE65-FD37-C27AEB459950}" name="Drube, Joshua" initials="" userId="S::joshua.drube@redcross.org::5a830007-d5fe-45bc-9a15-56d76bceb1b2" providerId="AD"/>
  <p188:author id="{B11EA022-54E1-CBF2-A7E4-D0C545F30FF3}" name="Bunte, Kara" initials="BK" userId="S::kara.bunte@redcross.org::a8c35118-e84f-4936-9628-cee33c4d6bc0" providerId="AD"/>
  <p188:author id="{26F98C29-A007-FA9D-8D18-48B66CA67CD1}" name="Reeves-Krumwiede, Randee" initials="" userId="S::randee.reeveskrumwi2@redcross.org::3e545715-f686-43cc-9cfb-4e48969a9f32" providerId="AD"/>
  <p188:author id="{BFF2925E-6F3A-3469-C23B-F0D89A7E7C88}" name="Long, Jodi" initials="JL" userId="S::Jodi.Long@redcross.org::e530ea39-c8b8-47e7-8edf-c927ee5d3ae3" providerId="AD"/>
  <p188:author id="{51E19165-B38C-D70A-6F4A-65CA9AC7D7C3}" name="Brown, Anne" initials="BA" userId="S::anne.brown@redcross.org::6648a100-430f-4e89-a29f-356c52c69f0b" providerId="AD"/>
  <p188:author id="{0AAF8566-399F-EEF5-09A6-E3E002AC6E63}" name="Schulze, Rachel" initials="RS" userId="S::rachel.schulze@redcross.org::e5379fe1-2a29-45fb-a56e-88027be1986f" providerId="AD"/>
  <p188:author id="{7C24CC6C-93AE-9B22-80C5-C48DE36EC786}" name="Householder-Glenn, Lynn A." initials="HA" userId="S::lynn.householder-glenn@redcross.org::a56a91b1-31e4-44a1-aaea-5f504a46255b" providerId="AD"/>
  <p188:author id="{5748E06C-DB7C-E477-210D-3033A87DCD26}" name="Lindsey, William" initials="LW" userId="S::william.lindsey@redcross.org::d5de34ec-650b-4d45-b6a7-bd7f2b57f6e6" providerId="AD"/>
  <p188:author id="{1594E66E-7C5A-2A34-EC8F-9B28B1ABEA76}" name="Nguyen, Alex" initials="AN" userId="S::alex.nguyen@redcross.org::9a2cf77f-8331-403c-bcb8-0c0bd8e8bd9e" providerId="AD"/>
  <p188:author id="{EB8B8171-D8EE-466C-A8DB-B278C865D58F}" name="Hightower, Mac" initials="" userId="S::mac.hightower@redcross.org::306f84a4-6dae-4e52-aae3-9f82c5754b0e" providerId="AD"/>
  <p188:author id="{4DAB847B-C703-6B87-9036-85DF00916E17}" name="Dantignac, Virgil" initials="DV" userId="S::virgil.dantignac@redcross.org::8c241e2a-0c4a-4807-a86b-9ac032d5cfd2" providerId="AD"/>
  <p188:author id="{CCDDD980-E808-8CF5-EA8E-60548B33EF1F}" name="Patterson, David" initials="PD" userId="S::david.patterson@redcross.org::22496692-aa8e-49b1-b494-2e92ac5746d6" providerId="AD"/>
  <p188:author id="{F26C808A-92AE-8168-3D65-F724CE52367E}" name="Rosenbaum, Lindsey" initials="LR" userId="S::lindsey.rosenbaum@redcross.org::52f17f25-fece-4ffa-bff9-33c769ef549e" providerId="AD"/>
  <p188:author id="{123FB28B-B62F-7309-9257-E3740BDE2614}" name="Bentley, Lauren" initials="BL" userId="S::lauren.bentley@redcross.org::64542b1c-9272-44d0-8a4c-e24c6bc32154" providerId="AD"/>
  <p188:author id="{87236F8D-D2FC-62D2-1D98-3CB85C8FE9E8}" name="Householder-Glenn, Lynn A." initials="LH" userId="S::Lynn.Householder-Glenn@redcross.org::a56a91b1-31e4-44a1-aaea-5f504a46255b" providerId="AD"/>
  <p188:author id="{D16BBF97-9806-E4B2-DCCC-F1DD9EBD9C8F}" name="Poole, Adriana" initials="PA" userId="S::adriana.poole@redcross.org::bde6ed49-d324-4c49-a091-94440083c491" providerId="AD"/>
  <p188:author id="{B63063A2-C1A9-B7F9-87F0-95653622164F}" name="Reeves, Randee" initials="RR" userId="S::randee.reeves@redcross.org::3e545715-f686-43cc-9cfb-4e48969a9f32" providerId="AD"/>
  <p188:author id="{627FB7AA-7344-2E1C-0A31-DA950A0CD139}" name="Watson, Neil" initials="WN" userId="S::neil.watson@redcross.org::091892e6-1d38-4d17-92c3-35349e2312c5" providerId="AD"/>
  <p188:author id="{303967AE-325C-2B98-1E1E-7D007BCA7FF4}" name="Smolen, Dyana" initials="SD" userId="S::dyana.smolen@redcross.org::331e015b-e05a-4043-bfd8-759c4ceb3f6a" providerId="AD"/>
  <p188:author id="{0F72C5BD-CED5-7281-2FF1-E307B745FDB0}" name="Rowland, Holly" initials="RH" userId="S::holly.rowland@redcross.org::2f595c04-0b0c-4ffa-98ff-58ccc37c7145" providerId="AD"/>
  <p188:author id="{78A8B2C4-C885-1FDE-72FD-6C51C9DE6CDC}" name="Groves, Beth" initials="GB" userId="S::beth.groves@redcross.org::b96bed4f-2216-4692-a3c8-b809d2f5ee48" providerId="AD"/>
  <p188:author id="{F301D0C6-6575-0E85-51C5-6A392C959C39}" name="Ash Bray" initials="AB" userId="Ash Bray" providerId="None"/>
  <p188:author id="{8F87FBCE-F180-D152-6C04-BBCA21A1A74B}" name="Long, Jodi" initials="LJ" userId="S::jodi.long@redcross.org::e530ea39-c8b8-47e7-8edf-c927ee5d3ae3" providerId="AD"/>
  <p188:author id="{393283D0-D609-AC99-01DB-D0CBAE12AAD2}" name="Hinman, Katie B." initials="HK" userId="S::katie.hinman@redcross.org::49f545e0-633f-4fb3-a4e7-c00a2463d69e" providerId="AD"/>
  <p188:author id="{7B075DD6-E06A-B079-563B-2D394C75064E}" name="Nguyen, Violet" initials="NV" userId="S::violet.nguyen@redcross.org::28f1b003-e138-41a0-9915-f271c8daf4f2" providerId="AD"/>
  <p188:author id="{E2C35CE4-F5BE-E229-A1B0-CB71D59B0D1D}" name="Allen, Jennifer" initials="AJ" userId="S::jennifer.allen5@redcross.org::620d957d-504a-40bb-bd8c-0669ec199cf7" providerId="AD"/>
  <p188:author id="{D077BEE8-2DD6-7A6E-B128-7617B7580848}" name="Brownlee, Denise" initials="BD" userId="S::denise.brownlee@redcross.org::10343502-358a-4fc1-8963-0cd03cd3550c" providerId="AD"/>
  <p188:author id="{E7DEDAE8-A720-EF2D-EE92-4223BEF041D8}" name="Gammon, Alison" initials="GA" userId="S::alison.gammonbyrne@redcross.org::39972134-3705-470b-815f-0a2ae8bb26ae" providerId="AD"/>
  <p188:author id="{13DA2CF3-AC50-8602-ADB3-C7A786AAB748}" name="Smith, Crystal L.2" initials="SL" userId="S::crystal.smith2@redcross.org::0123faef-b664-42f2-9e92-2c464e86f5bd" providerId="AD"/>
  <p188:author id="{427F59F4-1C3E-CED7-D31F-5B423B0671B7}" name="Saldivar, Natalie" initials="NS" userId="S::natalie.saldivar@redcross.org::4e2f6ffb-d0f4-4bdc-b3ea-b69b85d4ca6e" providerId="AD"/>
  <p188:author id="{BC7D90F5-D71A-39CB-F36E-32CD6629908C}" name="North, Amy" initials="AN" userId="S::amy.north2@redcross.org::e54c840e-ce78-41ed-adbb-8a625d9d73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224"/>
    <a:srgbClr val="004B79"/>
    <a:srgbClr val="537B35"/>
    <a:srgbClr val="7F181B"/>
    <a:srgbClr val="387A78"/>
    <a:srgbClr val="387078"/>
    <a:srgbClr val="007DB3"/>
    <a:srgbClr val="D7D7D8"/>
    <a:srgbClr val="ECB731"/>
    <a:srgbClr val="0091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1596" y="108"/>
      </p:cViewPr>
      <p:guideLst>
        <p:guide orient="horz" pos="168"/>
        <p:guide pos="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lmer, Grace" userId="1d9a4949-b617-40ca-8628-0998e72ae08e" providerId="ADAL" clId="{27A51C46-CA83-4341-A931-381F6D788BDA}"/>
    <pc:docChg chg="custSel delSld modSld">
      <pc:chgData name="Palmer, Grace" userId="1d9a4949-b617-40ca-8628-0998e72ae08e" providerId="ADAL" clId="{27A51C46-CA83-4341-A931-381F6D788BDA}" dt="2026-08-05T13:31:00.642" v="6" actId="478"/>
      <pc:docMkLst>
        <pc:docMk/>
      </pc:docMkLst>
      <pc:sldChg chg="delSp mod">
        <pc:chgData name="Palmer, Grace" userId="1d9a4949-b617-40ca-8628-0998e72ae08e" providerId="ADAL" clId="{27A51C46-CA83-4341-A931-381F6D788BDA}" dt="2026-08-05T13:30:56.610" v="5" actId="478"/>
        <pc:sldMkLst>
          <pc:docMk/>
          <pc:sldMk cId="1444353767" sldId="2145707433"/>
        </pc:sldMkLst>
        <pc:spChg chg="del">
          <ac:chgData name="Palmer, Grace" userId="1d9a4949-b617-40ca-8628-0998e72ae08e" providerId="ADAL" clId="{27A51C46-CA83-4341-A931-381F6D788BDA}" dt="2026-08-05T13:30:56.610" v="5" actId="478"/>
          <ac:spMkLst>
            <pc:docMk/>
            <pc:sldMk cId="1444353767" sldId="2145707433"/>
            <ac:spMk id="20" creationId="{D166E881-1AE6-F141-A881-C219BF4C7547}"/>
          </ac:spMkLst>
        </pc:spChg>
      </pc:sldChg>
      <pc:sldChg chg="del">
        <pc:chgData name="Palmer, Grace" userId="1d9a4949-b617-40ca-8628-0998e72ae08e" providerId="ADAL" clId="{27A51C46-CA83-4341-A931-381F6D788BDA}" dt="2026-08-05T13:30:52.607" v="3" actId="47"/>
        <pc:sldMkLst>
          <pc:docMk/>
          <pc:sldMk cId="2613646877" sldId="2145707503"/>
        </pc:sldMkLst>
      </pc:sldChg>
      <pc:sldChg chg="del">
        <pc:chgData name="Palmer, Grace" userId="1d9a4949-b617-40ca-8628-0998e72ae08e" providerId="ADAL" clId="{27A51C46-CA83-4341-A931-381F6D788BDA}" dt="2026-08-05T13:30:53.886" v="4" actId="47"/>
        <pc:sldMkLst>
          <pc:docMk/>
          <pc:sldMk cId="2133581137" sldId="2145707506"/>
        </pc:sldMkLst>
      </pc:sldChg>
      <pc:sldChg chg="delSp mod">
        <pc:chgData name="Palmer, Grace" userId="1d9a4949-b617-40ca-8628-0998e72ae08e" providerId="ADAL" clId="{27A51C46-CA83-4341-A931-381F6D788BDA}" dt="2026-08-05T13:30:40.972" v="0" actId="478"/>
        <pc:sldMkLst>
          <pc:docMk/>
          <pc:sldMk cId="1466065394" sldId="2145707614"/>
        </pc:sldMkLst>
        <pc:spChg chg="del">
          <ac:chgData name="Palmer, Grace" userId="1d9a4949-b617-40ca-8628-0998e72ae08e" providerId="ADAL" clId="{27A51C46-CA83-4341-A931-381F6D788BDA}" dt="2026-08-05T13:30:40.972" v="0" actId="478"/>
          <ac:spMkLst>
            <pc:docMk/>
            <pc:sldMk cId="1466065394" sldId="2145707614"/>
            <ac:spMk id="17" creationId="{95235776-FAA8-F0EC-8E5E-D4EE3FF95080}"/>
          </ac:spMkLst>
        </pc:spChg>
      </pc:sldChg>
      <pc:sldChg chg="del">
        <pc:chgData name="Palmer, Grace" userId="1d9a4949-b617-40ca-8628-0998e72ae08e" providerId="ADAL" clId="{27A51C46-CA83-4341-A931-381F6D788BDA}" dt="2026-08-05T13:30:48.159" v="1" actId="47"/>
        <pc:sldMkLst>
          <pc:docMk/>
          <pc:sldMk cId="2857000612" sldId="2145707661"/>
        </pc:sldMkLst>
      </pc:sldChg>
      <pc:sldChg chg="del">
        <pc:chgData name="Palmer, Grace" userId="1d9a4949-b617-40ca-8628-0998e72ae08e" providerId="ADAL" clId="{27A51C46-CA83-4341-A931-381F6D788BDA}" dt="2026-08-05T13:30:50.064" v="2" actId="47"/>
        <pc:sldMkLst>
          <pc:docMk/>
          <pc:sldMk cId="3652840115" sldId="2145707665"/>
        </pc:sldMkLst>
      </pc:sldChg>
      <pc:sldChg chg="delSp mod">
        <pc:chgData name="Palmer, Grace" userId="1d9a4949-b617-40ca-8628-0998e72ae08e" providerId="ADAL" clId="{27A51C46-CA83-4341-A931-381F6D788BDA}" dt="2026-08-05T13:31:00.642" v="6" actId="478"/>
        <pc:sldMkLst>
          <pc:docMk/>
          <pc:sldMk cId="556669451" sldId="2145707694"/>
        </pc:sldMkLst>
        <pc:spChg chg="del">
          <ac:chgData name="Palmer, Grace" userId="1d9a4949-b617-40ca-8628-0998e72ae08e" providerId="ADAL" clId="{27A51C46-CA83-4341-A931-381F6D788BDA}" dt="2026-08-05T13:31:00.642" v="6" actId="478"/>
          <ac:spMkLst>
            <pc:docMk/>
            <pc:sldMk cId="556669451" sldId="2145707694"/>
            <ac:spMk id="18" creationId="{2C4537A7-9E71-2FED-F740-27BF6FE3460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4670E-741A-144D-A36D-658DE41FFA7F}" type="datetimeFigureOut">
              <a:rPr lang="en-US" smtClean="0"/>
              <a:t>8/5/2026</a:t>
            </a:fld>
            <a:endParaRPr lang="en-US"/>
          </a:p>
        </p:txBody>
      </p:sp>
      <p:sp>
        <p:nvSpPr>
          <p:cNvPr id="4" name="Slide Image Placeholder 3"/>
          <p:cNvSpPr>
            <a:spLocks noGrp="1" noRot="1" noChangeAspect="1"/>
          </p:cNvSpPr>
          <p:nvPr>
            <p:ph type="sldImg" idx="2"/>
          </p:nvPr>
        </p:nvSpPr>
        <p:spPr>
          <a:xfrm>
            <a:off x="1004888" y="1143000"/>
            <a:ext cx="4848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65811-EAF1-E341-AEA6-E4E5BEBC0E45}" type="slidenum">
              <a:rPr lang="en-US" smtClean="0"/>
              <a:t>‹#›</a:t>
            </a:fld>
            <a:endParaRPr lang="en-US"/>
          </a:p>
        </p:txBody>
      </p:sp>
    </p:spTree>
    <p:extLst>
      <p:ext uri="{BB962C8B-B14F-4D97-AF65-F5344CB8AC3E}">
        <p14:creationId xmlns:p14="http://schemas.microsoft.com/office/powerpoint/2010/main" val="2808452422"/>
      </p:ext>
    </p:extLst>
  </p:cSld>
  <p:clrMap bg1="lt1" tx1="dk1" bg2="lt2" tx2="dk2" accent1="accent1" accent2="accent2" accent3="accent3" accent4="accent4" accent5="accent5" accent6="accent6" hlink="hlink" folHlink="folHlink"/>
  <p:notesStyle>
    <a:lvl1pPr marL="0" algn="l" defTabSz="790042" rtl="0" eaLnBrk="1" latinLnBrk="0" hangingPunct="1">
      <a:defRPr sz="1037" kern="1200">
        <a:solidFill>
          <a:schemeClr val="tx1"/>
        </a:solidFill>
        <a:latin typeface="+mn-lt"/>
        <a:ea typeface="+mn-ea"/>
        <a:cs typeface="+mn-cs"/>
      </a:defRPr>
    </a:lvl1pPr>
    <a:lvl2pPr marL="395021" algn="l" defTabSz="790042" rtl="0" eaLnBrk="1" latinLnBrk="0" hangingPunct="1">
      <a:defRPr sz="1037" kern="1200">
        <a:solidFill>
          <a:schemeClr val="tx1"/>
        </a:solidFill>
        <a:latin typeface="+mn-lt"/>
        <a:ea typeface="+mn-ea"/>
        <a:cs typeface="+mn-cs"/>
      </a:defRPr>
    </a:lvl2pPr>
    <a:lvl3pPr marL="790042" algn="l" defTabSz="790042" rtl="0" eaLnBrk="1" latinLnBrk="0" hangingPunct="1">
      <a:defRPr sz="1037" kern="1200">
        <a:solidFill>
          <a:schemeClr val="tx1"/>
        </a:solidFill>
        <a:latin typeface="+mn-lt"/>
        <a:ea typeface="+mn-ea"/>
        <a:cs typeface="+mn-cs"/>
      </a:defRPr>
    </a:lvl3pPr>
    <a:lvl4pPr marL="1185062" algn="l" defTabSz="790042" rtl="0" eaLnBrk="1" latinLnBrk="0" hangingPunct="1">
      <a:defRPr sz="1037" kern="1200">
        <a:solidFill>
          <a:schemeClr val="tx1"/>
        </a:solidFill>
        <a:latin typeface="+mn-lt"/>
        <a:ea typeface="+mn-ea"/>
        <a:cs typeface="+mn-cs"/>
      </a:defRPr>
    </a:lvl4pPr>
    <a:lvl5pPr marL="1580083" algn="l" defTabSz="790042" rtl="0" eaLnBrk="1" latinLnBrk="0" hangingPunct="1">
      <a:defRPr sz="1037" kern="1200">
        <a:solidFill>
          <a:schemeClr val="tx1"/>
        </a:solidFill>
        <a:latin typeface="+mn-lt"/>
        <a:ea typeface="+mn-ea"/>
        <a:cs typeface="+mn-cs"/>
      </a:defRPr>
    </a:lvl5pPr>
    <a:lvl6pPr marL="1975104" algn="l" defTabSz="790042" rtl="0" eaLnBrk="1" latinLnBrk="0" hangingPunct="1">
      <a:defRPr sz="1037" kern="1200">
        <a:solidFill>
          <a:schemeClr val="tx1"/>
        </a:solidFill>
        <a:latin typeface="+mn-lt"/>
        <a:ea typeface="+mn-ea"/>
        <a:cs typeface="+mn-cs"/>
      </a:defRPr>
    </a:lvl6pPr>
    <a:lvl7pPr marL="2370125" algn="l" defTabSz="790042" rtl="0" eaLnBrk="1" latinLnBrk="0" hangingPunct="1">
      <a:defRPr sz="1037" kern="1200">
        <a:solidFill>
          <a:schemeClr val="tx1"/>
        </a:solidFill>
        <a:latin typeface="+mn-lt"/>
        <a:ea typeface="+mn-ea"/>
        <a:cs typeface="+mn-cs"/>
      </a:defRPr>
    </a:lvl7pPr>
    <a:lvl8pPr marL="2765146" algn="l" defTabSz="790042" rtl="0" eaLnBrk="1" latinLnBrk="0" hangingPunct="1">
      <a:defRPr sz="1037" kern="1200">
        <a:solidFill>
          <a:schemeClr val="tx1"/>
        </a:solidFill>
        <a:latin typeface="+mn-lt"/>
        <a:ea typeface="+mn-ea"/>
        <a:cs typeface="+mn-cs"/>
      </a:defRPr>
    </a:lvl8pPr>
    <a:lvl9pPr marL="3160166" algn="l" defTabSz="790042" rtl="0" eaLnBrk="1" latinLnBrk="0" hangingPunct="1">
      <a:defRPr sz="10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2</a:t>
            </a:fld>
            <a:endParaRPr lang="en-US"/>
          </a:p>
        </p:txBody>
      </p:sp>
    </p:spTree>
    <p:extLst>
      <p:ext uri="{BB962C8B-B14F-4D97-AF65-F5344CB8AC3E}">
        <p14:creationId xmlns:p14="http://schemas.microsoft.com/office/powerpoint/2010/main" val="1013828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457B-50C1-0360-4AEF-A8432D08B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5F02F-7A3A-CDDA-FF90-95D499E99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AD491-687B-E8A5-EE6F-32BD63FECF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592E8-920C-6EDE-7EE5-8D586C4E8EF0}"/>
              </a:ext>
            </a:extLst>
          </p:cNvPr>
          <p:cNvSpPr>
            <a:spLocks noGrp="1"/>
          </p:cNvSpPr>
          <p:nvPr>
            <p:ph type="sldNum" sz="quarter" idx="5"/>
          </p:nvPr>
        </p:nvSpPr>
        <p:spPr/>
        <p:txBody>
          <a:bodyPr/>
          <a:lstStyle/>
          <a:p>
            <a:fld id="{B8D174D4-E392-6941-8B91-4B86EA1ADCB7}" type="slidenum">
              <a:rPr lang="en-US" smtClean="0"/>
              <a:t>12</a:t>
            </a:fld>
            <a:endParaRPr lang="en-US"/>
          </a:p>
        </p:txBody>
      </p:sp>
    </p:spTree>
    <p:extLst>
      <p:ext uri="{BB962C8B-B14F-4D97-AF65-F5344CB8AC3E}">
        <p14:creationId xmlns:p14="http://schemas.microsoft.com/office/powerpoint/2010/main" val="1402656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E709-F6C8-7BB3-7A48-ECFECF8B7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BDF3D-E9CA-7D57-66A6-01DD810125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B67B6-61C5-E004-F627-F9E953CDB8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96969B-8D8E-8B94-F8FB-EC6726BA17EB}"/>
              </a:ext>
            </a:extLst>
          </p:cNvPr>
          <p:cNvSpPr>
            <a:spLocks noGrp="1"/>
          </p:cNvSpPr>
          <p:nvPr>
            <p:ph type="sldNum" sz="quarter" idx="5"/>
          </p:nvPr>
        </p:nvSpPr>
        <p:spPr/>
        <p:txBody>
          <a:bodyPr/>
          <a:lstStyle/>
          <a:p>
            <a:fld id="{B8D174D4-E392-6941-8B91-4B86EA1ADCB7}" type="slidenum">
              <a:rPr lang="en-US" smtClean="0"/>
              <a:t>13</a:t>
            </a:fld>
            <a:endParaRPr lang="en-US"/>
          </a:p>
        </p:txBody>
      </p:sp>
    </p:spTree>
    <p:extLst>
      <p:ext uri="{BB962C8B-B14F-4D97-AF65-F5344CB8AC3E}">
        <p14:creationId xmlns:p14="http://schemas.microsoft.com/office/powerpoint/2010/main" val="720282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2FD1-7E18-7E6E-D41F-C8DC04C43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ECA67-AE72-366D-749B-10D8C685C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A02E4-27DB-A75E-7EC5-18D951CD78FB}"/>
              </a:ext>
            </a:extLst>
          </p:cNvPr>
          <p:cNvSpPr>
            <a:spLocks noGrp="1"/>
          </p:cNvSpPr>
          <p:nvPr>
            <p:ph type="body" idx="1"/>
          </p:nvPr>
        </p:nvSpPr>
        <p:spPr/>
        <p:txBody>
          <a:bodyPr/>
          <a:lstStyle/>
          <a:p>
            <a:endParaRPr lang="en-US"/>
          </a:p>
          <a:p>
            <a:endParaRPr lang="en-US"/>
          </a:p>
        </p:txBody>
      </p:sp>
      <p:sp>
        <p:nvSpPr>
          <p:cNvPr id="4" name="Slide Number Placeholder 3">
            <a:extLst>
              <a:ext uri="{FF2B5EF4-FFF2-40B4-BE49-F238E27FC236}">
                <a16:creationId xmlns:a16="http://schemas.microsoft.com/office/drawing/2014/main" id="{6174C86D-AD37-737A-1C66-62F96BA939E4}"/>
              </a:ext>
            </a:extLst>
          </p:cNvPr>
          <p:cNvSpPr>
            <a:spLocks noGrp="1"/>
          </p:cNvSpPr>
          <p:nvPr>
            <p:ph type="sldNum" sz="quarter" idx="5"/>
          </p:nvPr>
        </p:nvSpPr>
        <p:spPr/>
        <p:txBody>
          <a:bodyPr/>
          <a:lstStyle/>
          <a:p>
            <a:fld id="{B8D174D4-E392-6941-8B91-4B86EA1ADCB7}" type="slidenum">
              <a:rPr lang="en-US" smtClean="0"/>
              <a:t>14</a:t>
            </a:fld>
            <a:endParaRPr lang="en-US"/>
          </a:p>
        </p:txBody>
      </p:sp>
    </p:spTree>
    <p:extLst>
      <p:ext uri="{BB962C8B-B14F-4D97-AF65-F5344CB8AC3E}">
        <p14:creationId xmlns:p14="http://schemas.microsoft.com/office/powerpoint/2010/main" val="3153753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A9554-5076-298F-E2C0-4B8A341F0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E4B4B-6DF0-2E96-C47E-33BEABE06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E70DB-3150-C7EE-CFAA-DA8254BFB5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155D7C-7259-A953-6A13-EBFCAA91FD5C}"/>
              </a:ext>
            </a:extLst>
          </p:cNvPr>
          <p:cNvSpPr>
            <a:spLocks noGrp="1"/>
          </p:cNvSpPr>
          <p:nvPr>
            <p:ph type="sldNum" sz="quarter" idx="5"/>
          </p:nvPr>
        </p:nvSpPr>
        <p:spPr/>
        <p:txBody>
          <a:bodyPr/>
          <a:lstStyle/>
          <a:p>
            <a:fld id="{B8D174D4-E392-6941-8B91-4B86EA1ADCB7}" type="slidenum">
              <a:rPr lang="en-US" smtClean="0"/>
              <a:t>16</a:t>
            </a:fld>
            <a:endParaRPr lang="en-US"/>
          </a:p>
        </p:txBody>
      </p:sp>
    </p:spTree>
    <p:extLst>
      <p:ext uri="{BB962C8B-B14F-4D97-AF65-F5344CB8AC3E}">
        <p14:creationId xmlns:p14="http://schemas.microsoft.com/office/powerpoint/2010/main" val="1462811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17</a:t>
            </a:fld>
            <a:endParaRPr lang="en-US"/>
          </a:p>
        </p:txBody>
      </p:sp>
    </p:spTree>
    <p:extLst>
      <p:ext uri="{BB962C8B-B14F-4D97-AF65-F5344CB8AC3E}">
        <p14:creationId xmlns:p14="http://schemas.microsoft.com/office/powerpoint/2010/main" val="259748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4861-C0F1-9FA2-7F2B-C2956A902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2E73-FCFD-87ED-8140-AB0C0CAEF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0A6F-3AB2-738A-FFAB-E2FA82E376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44BAAA-7687-827E-88EB-E22ABB15D9F5}"/>
              </a:ext>
            </a:extLst>
          </p:cNvPr>
          <p:cNvSpPr>
            <a:spLocks noGrp="1"/>
          </p:cNvSpPr>
          <p:nvPr>
            <p:ph type="sldNum" sz="quarter" idx="5"/>
          </p:nvPr>
        </p:nvSpPr>
        <p:spPr/>
        <p:txBody>
          <a:bodyPr/>
          <a:lstStyle/>
          <a:p>
            <a:fld id="{A5565811-EAF1-E341-AEA6-E4E5BEBC0E45}" type="slidenum">
              <a:rPr lang="en-US" smtClean="0"/>
              <a:t>18</a:t>
            </a:fld>
            <a:endParaRPr lang="en-US"/>
          </a:p>
        </p:txBody>
      </p:sp>
    </p:spTree>
    <p:extLst>
      <p:ext uri="{BB962C8B-B14F-4D97-AF65-F5344CB8AC3E}">
        <p14:creationId xmlns:p14="http://schemas.microsoft.com/office/powerpoint/2010/main" val="3402908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5ABDE-1C37-5A2D-497E-7C012D098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D965A-13B8-2001-7291-C3628DA351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8CA1B-1250-9965-818F-62367C7CD7FA}"/>
              </a:ext>
            </a:extLst>
          </p:cNvPr>
          <p:cNvSpPr>
            <a:spLocks noGrp="1"/>
          </p:cNvSpPr>
          <p:nvPr>
            <p:ph type="body" idx="1"/>
          </p:nvPr>
        </p:nvSpPr>
        <p:spPr/>
        <p:txBody>
          <a:bodyPr/>
          <a:lstStyle/>
          <a:p>
            <a:endParaRPr lang="en-US" sz="1050" b="1">
              <a:solidFill>
                <a:srgbClr val="ED1B2E"/>
              </a:solidFill>
            </a:endParaRPr>
          </a:p>
        </p:txBody>
      </p:sp>
      <p:sp>
        <p:nvSpPr>
          <p:cNvPr id="4" name="Slide Number Placeholder 3">
            <a:extLst>
              <a:ext uri="{FF2B5EF4-FFF2-40B4-BE49-F238E27FC236}">
                <a16:creationId xmlns:a16="http://schemas.microsoft.com/office/drawing/2014/main" id="{BEEBD614-A8B2-E42F-E66E-237C8A986817}"/>
              </a:ext>
            </a:extLst>
          </p:cNvPr>
          <p:cNvSpPr>
            <a:spLocks noGrp="1"/>
          </p:cNvSpPr>
          <p:nvPr>
            <p:ph type="sldNum" sz="quarter" idx="5"/>
          </p:nvPr>
        </p:nvSpPr>
        <p:spPr/>
        <p:txBody>
          <a:bodyPr/>
          <a:lstStyle/>
          <a:p>
            <a:fld id="{B8D174D4-E392-6941-8B91-4B86EA1ADCB7}" type="slidenum">
              <a:rPr lang="en-US" smtClean="0"/>
              <a:t>20</a:t>
            </a:fld>
            <a:endParaRPr lang="en-US"/>
          </a:p>
        </p:txBody>
      </p:sp>
    </p:spTree>
    <p:extLst>
      <p:ext uri="{BB962C8B-B14F-4D97-AF65-F5344CB8AC3E}">
        <p14:creationId xmlns:p14="http://schemas.microsoft.com/office/powerpoint/2010/main" val="3307249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0EBB1-C6D2-1464-7631-020E0D323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43DDF-96A4-D0A4-0FF9-621C0F3F7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B0215-B2CB-BE55-CF8D-3D782401CD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1E2EA0-A64D-BE7F-E253-DD719B3CC6BC}"/>
              </a:ext>
            </a:extLst>
          </p:cNvPr>
          <p:cNvSpPr>
            <a:spLocks noGrp="1"/>
          </p:cNvSpPr>
          <p:nvPr>
            <p:ph type="sldNum" sz="quarter" idx="5"/>
          </p:nvPr>
        </p:nvSpPr>
        <p:spPr/>
        <p:txBody>
          <a:bodyPr/>
          <a:lstStyle/>
          <a:p>
            <a:fld id="{A5565811-EAF1-E341-AEA6-E4E5BEBC0E45}" type="slidenum">
              <a:rPr lang="en-US" smtClean="0"/>
              <a:t>21</a:t>
            </a:fld>
            <a:endParaRPr lang="en-US"/>
          </a:p>
        </p:txBody>
      </p:sp>
    </p:spTree>
    <p:extLst>
      <p:ext uri="{BB962C8B-B14F-4D97-AF65-F5344CB8AC3E}">
        <p14:creationId xmlns:p14="http://schemas.microsoft.com/office/powerpoint/2010/main" val="1573805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4861-C0F1-9FA2-7F2B-C2956A902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2E73-FCFD-87ED-8140-AB0C0CAEF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0A6F-3AB2-738A-FFAB-E2FA82E376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44BAAA-7687-827E-88EB-E22ABB15D9F5}"/>
              </a:ext>
            </a:extLst>
          </p:cNvPr>
          <p:cNvSpPr>
            <a:spLocks noGrp="1"/>
          </p:cNvSpPr>
          <p:nvPr>
            <p:ph type="sldNum" sz="quarter" idx="5"/>
          </p:nvPr>
        </p:nvSpPr>
        <p:spPr/>
        <p:txBody>
          <a:bodyPr/>
          <a:lstStyle/>
          <a:p>
            <a:fld id="{A5565811-EAF1-E341-AEA6-E4E5BEBC0E45}" type="slidenum">
              <a:rPr lang="en-US" smtClean="0"/>
              <a:t>22</a:t>
            </a:fld>
            <a:endParaRPr lang="en-US"/>
          </a:p>
        </p:txBody>
      </p:sp>
    </p:spTree>
    <p:extLst>
      <p:ext uri="{BB962C8B-B14F-4D97-AF65-F5344CB8AC3E}">
        <p14:creationId xmlns:p14="http://schemas.microsoft.com/office/powerpoint/2010/main" val="3402908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8B3C1-29C6-4AA3-357D-13678EE11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5525C-B487-F89B-FFA1-1454E3AD1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5F59-1F5B-B744-A9BC-F455AFF4BC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4B7418-A56B-CF58-2695-CCDFB27A7D1D}"/>
              </a:ext>
            </a:extLst>
          </p:cNvPr>
          <p:cNvSpPr>
            <a:spLocks noGrp="1"/>
          </p:cNvSpPr>
          <p:nvPr>
            <p:ph type="sldNum" sz="quarter" idx="5"/>
          </p:nvPr>
        </p:nvSpPr>
        <p:spPr/>
        <p:txBody>
          <a:bodyPr/>
          <a:lstStyle/>
          <a:p>
            <a:fld id="{A5565811-EAF1-E341-AEA6-E4E5BEBC0E45}" type="slidenum">
              <a:rPr lang="en-US" smtClean="0"/>
              <a:t>23</a:t>
            </a:fld>
            <a:endParaRPr lang="en-US"/>
          </a:p>
        </p:txBody>
      </p:sp>
    </p:spTree>
    <p:extLst>
      <p:ext uri="{BB962C8B-B14F-4D97-AF65-F5344CB8AC3E}">
        <p14:creationId xmlns:p14="http://schemas.microsoft.com/office/powerpoint/2010/main" val="58146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5A82C-2420-AD0D-B465-65B449206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56557-E553-BEBD-1D40-7EEE673B4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D7944-9849-7E44-1FC8-98F63855EF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729ECE-512F-E41C-401B-C1ED54794046}"/>
              </a:ext>
            </a:extLst>
          </p:cNvPr>
          <p:cNvSpPr>
            <a:spLocks noGrp="1"/>
          </p:cNvSpPr>
          <p:nvPr>
            <p:ph type="sldNum" sz="quarter" idx="5"/>
          </p:nvPr>
        </p:nvSpPr>
        <p:spPr/>
        <p:txBody>
          <a:bodyPr/>
          <a:lstStyle/>
          <a:p>
            <a:fld id="{B8D174D4-E392-6941-8B91-4B86EA1ADCB7}" type="slidenum">
              <a:rPr lang="en-US" smtClean="0"/>
              <a:t>3</a:t>
            </a:fld>
            <a:endParaRPr lang="en-US"/>
          </a:p>
        </p:txBody>
      </p:sp>
    </p:spTree>
    <p:extLst>
      <p:ext uri="{BB962C8B-B14F-4D97-AF65-F5344CB8AC3E}">
        <p14:creationId xmlns:p14="http://schemas.microsoft.com/office/powerpoint/2010/main" val="17398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24</a:t>
            </a:fld>
            <a:endParaRPr lang="en-US"/>
          </a:p>
        </p:txBody>
      </p:sp>
    </p:spTree>
    <p:extLst>
      <p:ext uri="{BB962C8B-B14F-4D97-AF65-F5344CB8AC3E}">
        <p14:creationId xmlns:p14="http://schemas.microsoft.com/office/powerpoint/2010/main" val="620792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D9F7B-6BE1-A7F5-36B7-476F6ED9C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4D0CB-62DC-FEF0-1ED1-F7FD1C65C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6EC99-F590-82A4-F1DA-8D19159E5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515194-3045-0A0D-76A7-B89B30CE05C1}"/>
              </a:ext>
            </a:extLst>
          </p:cNvPr>
          <p:cNvSpPr>
            <a:spLocks noGrp="1"/>
          </p:cNvSpPr>
          <p:nvPr>
            <p:ph type="sldNum" sz="quarter" idx="5"/>
          </p:nvPr>
        </p:nvSpPr>
        <p:spPr/>
        <p:txBody>
          <a:bodyPr/>
          <a:lstStyle/>
          <a:p>
            <a:fld id="{B8D174D4-E392-6941-8B91-4B86EA1ADCB7}" type="slidenum">
              <a:rPr lang="en-US" smtClean="0"/>
              <a:t>25</a:t>
            </a:fld>
            <a:endParaRPr lang="en-US"/>
          </a:p>
        </p:txBody>
      </p:sp>
    </p:spTree>
    <p:extLst>
      <p:ext uri="{BB962C8B-B14F-4D97-AF65-F5344CB8AC3E}">
        <p14:creationId xmlns:p14="http://schemas.microsoft.com/office/powerpoint/2010/main" val="3631607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C1B93-562F-18E9-7BEF-ABBE107E5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48E0D-5EB1-20A2-D784-6FD763D45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BF259-82CE-3275-FAAD-86FF7C8D8B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1B550C-A873-1F9B-D463-08CE935D4842}"/>
              </a:ext>
            </a:extLst>
          </p:cNvPr>
          <p:cNvSpPr>
            <a:spLocks noGrp="1"/>
          </p:cNvSpPr>
          <p:nvPr>
            <p:ph type="sldNum" sz="quarter" idx="5"/>
          </p:nvPr>
        </p:nvSpPr>
        <p:spPr/>
        <p:txBody>
          <a:bodyPr/>
          <a:lstStyle/>
          <a:p>
            <a:fld id="{B8D174D4-E392-6941-8B91-4B86EA1ADCB7}" type="slidenum">
              <a:rPr lang="en-US" smtClean="0"/>
              <a:t>26</a:t>
            </a:fld>
            <a:endParaRPr lang="en-US"/>
          </a:p>
        </p:txBody>
      </p:sp>
    </p:spTree>
    <p:extLst>
      <p:ext uri="{BB962C8B-B14F-4D97-AF65-F5344CB8AC3E}">
        <p14:creationId xmlns:p14="http://schemas.microsoft.com/office/powerpoint/2010/main" val="2032778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077B-7BE5-F73E-D699-32B2FB16A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83128-7517-5588-782D-AA0112FF44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53BC0-867E-4615-BA9D-3E8D4D690F43}"/>
              </a:ext>
            </a:extLst>
          </p:cNvPr>
          <p:cNvSpPr>
            <a:spLocks noGrp="1"/>
          </p:cNvSpPr>
          <p:nvPr>
            <p:ph type="body" idx="1"/>
          </p:nvPr>
        </p:nvSpPr>
        <p:spPr/>
        <p:txBody>
          <a:bodyPr/>
          <a:lstStyle/>
          <a:p>
            <a:r>
              <a:rPr lang="en-US" sz="1037" b="0" i="0" u="none" strike="noStrike" kern="1200">
                <a:solidFill>
                  <a:schemeClr val="tx1"/>
                </a:solidFill>
                <a:effectLst/>
                <a:latin typeface="+mn-lt"/>
                <a:ea typeface="+mn-ea"/>
                <a:cs typeface="+mn-cs"/>
              </a:rPr>
              <a:t> </a:t>
            </a:r>
          </a:p>
          <a:p>
            <a:endParaRPr lang="en-US"/>
          </a:p>
        </p:txBody>
      </p:sp>
      <p:sp>
        <p:nvSpPr>
          <p:cNvPr id="4" name="Slide Number Placeholder 3">
            <a:extLst>
              <a:ext uri="{FF2B5EF4-FFF2-40B4-BE49-F238E27FC236}">
                <a16:creationId xmlns:a16="http://schemas.microsoft.com/office/drawing/2014/main" id="{D88E969C-8713-176F-2061-88D5F5B449A5}"/>
              </a:ext>
            </a:extLst>
          </p:cNvPr>
          <p:cNvSpPr>
            <a:spLocks noGrp="1"/>
          </p:cNvSpPr>
          <p:nvPr>
            <p:ph type="sldNum" sz="quarter" idx="5"/>
          </p:nvPr>
        </p:nvSpPr>
        <p:spPr/>
        <p:txBody>
          <a:bodyPr/>
          <a:lstStyle/>
          <a:p>
            <a:fld id="{B8D174D4-E392-6941-8B91-4B86EA1ADCB7}" type="slidenum">
              <a:rPr lang="en-US" smtClean="0"/>
              <a:t>28</a:t>
            </a:fld>
            <a:endParaRPr lang="en-US"/>
          </a:p>
        </p:txBody>
      </p:sp>
    </p:spTree>
    <p:extLst>
      <p:ext uri="{BB962C8B-B14F-4D97-AF65-F5344CB8AC3E}">
        <p14:creationId xmlns:p14="http://schemas.microsoft.com/office/powerpoint/2010/main" val="2423029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D8AC-444C-0C51-B9BC-9C2C48E27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73F67-E075-0169-07C6-F1D3899A17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0176B-FBF6-E511-64C4-6164B11C30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092023-125A-285A-977D-DF14E6FF456A}"/>
              </a:ext>
            </a:extLst>
          </p:cNvPr>
          <p:cNvSpPr>
            <a:spLocks noGrp="1"/>
          </p:cNvSpPr>
          <p:nvPr>
            <p:ph type="sldNum" sz="quarter" idx="5"/>
          </p:nvPr>
        </p:nvSpPr>
        <p:spPr/>
        <p:txBody>
          <a:bodyPr/>
          <a:lstStyle/>
          <a:p>
            <a:fld id="{B8D174D4-E392-6941-8B91-4B86EA1ADCB7}" type="slidenum">
              <a:rPr lang="en-US" smtClean="0"/>
              <a:t>29</a:t>
            </a:fld>
            <a:endParaRPr lang="en-US"/>
          </a:p>
        </p:txBody>
      </p:sp>
    </p:spTree>
    <p:extLst>
      <p:ext uri="{BB962C8B-B14F-4D97-AF65-F5344CB8AC3E}">
        <p14:creationId xmlns:p14="http://schemas.microsoft.com/office/powerpoint/2010/main" val="1602214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30</a:t>
            </a:fld>
            <a:endParaRPr lang="en-US"/>
          </a:p>
        </p:txBody>
      </p:sp>
    </p:spTree>
    <p:extLst>
      <p:ext uri="{BB962C8B-B14F-4D97-AF65-F5344CB8AC3E}">
        <p14:creationId xmlns:p14="http://schemas.microsoft.com/office/powerpoint/2010/main" val="3932188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31</a:t>
            </a:fld>
            <a:endParaRPr lang="en-US"/>
          </a:p>
        </p:txBody>
      </p:sp>
    </p:spTree>
    <p:extLst>
      <p:ext uri="{BB962C8B-B14F-4D97-AF65-F5344CB8AC3E}">
        <p14:creationId xmlns:p14="http://schemas.microsoft.com/office/powerpoint/2010/main" val="3360516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32</a:t>
            </a:fld>
            <a:endParaRPr lang="en-US"/>
          </a:p>
        </p:txBody>
      </p:sp>
    </p:spTree>
    <p:extLst>
      <p:ext uri="{BB962C8B-B14F-4D97-AF65-F5344CB8AC3E}">
        <p14:creationId xmlns:p14="http://schemas.microsoft.com/office/powerpoint/2010/main" val="990361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1F9AA-3104-039B-27C0-3767E58A3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7CAB7-520C-9950-463D-1C9E4ED1A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CAF60-BDD1-D626-24A1-5E3B8822EA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B9DDEF-187D-650C-B8F3-D8C1C575D941}"/>
              </a:ext>
            </a:extLst>
          </p:cNvPr>
          <p:cNvSpPr>
            <a:spLocks noGrp="1"/>
          </p:cNvSpPr>
          <p:nvPr>
            <p:ph type="sldNum" sz="quarter" idx="5"/>
          </p:nvPr>
        </p:nvSpPr>
        <p:spPr/>
        <p:txBody>
          <a:bodyPr/>
          <a:lstStyle/>
          <a:p>
            <a:fld id="{B8D174D4-E392-6941-8B91-4B86EA1ADCB7}" type="slidenum">
              <a:rPr lang="en-US" smtClean="0"/>
              <a:t>33</a:t>
            </a:fld>
            <a:endParaRPr lang="en-US"/>
          </a:p>
        </p:txBody>
      </p:sp>
    </p:spTree>
    <p:extLst>
      <p:ext uri="{BB962C8B-B14F-4D97-AF65-F5344CB8AC3E}">
        <p14:creationId xmlns:p14="http://schemas.microsoft.com/office/powerpoint/2010/main" val="1110291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34</a:t>
            </a:fld>
            <a:endParaRPr lang="en-US"/>
          </a:p>
        </p:txBody>
      </p:sp>
    </p:spTree>
    <p:extLst>
      <p:ext uri="{BB962C8B-B14F-4D97-AF65-F5344CB8AC3E}">
        <p14:creationId xmlns:p14="http://schemas.microsoft.com/office/powerpoint/2010/main" val="3932658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AA6AC-A87B-DEEE-BB6F-91160F986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F2E65-4A38-4574-767C-8D13F6141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EEB3D-7204-DCC7-3666-2236834837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D3D6A3-F4FF-752F-56DC-CA2717AC896B}"/>
              </a:ext>
            </a:extLst>
          </p:cNvPr>
          <p:cNvSpPr>
            <a:spLocks noGrp="1"/>
          </p:cNvSpPr>
          <p:nvPr>
            <p:ph type="sldNum" sz="quarter" idx="5"/>
          </p:nvPr>
        </p:nvSpPr>
        <p:spPr/>
        <p:txBody>
          <a:bodyPr/>
          <a:lstStyle/>
          <a:p>
            <a:fld id="{B8D174D4-E392-6941-8B91-4B86EA1ADCB7}" type="slidenum">
              <a:rPr lang="en-US" smtClean="0"/>
              <a:t>4</a:t>
            </a:fld>
            <a:endParaRPr lang="en-US"/>
          </a:p>
        </p:txBody>
      </p:sp>
    </p:spTree>
    <p:extLst>
      <p:ext uri="{BB962C8B-B14F-4D97-AF65-F5344CB8AC3E}">
        <p14:creationId xmlns:p14="http://schemas.microsoft.com/office/powerpoint/2010/main" val="16802384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35</a:t>
            </a:fld>
            <a:endParaRPr lang="en-US"/>
          </a:p>
        </p:txBody>
      </p:sp>
    </p:spTree>
    <p:extLst>
      <p:ext uri="{BB962C8B-B14F-4D97-AF65-F5344CB8AC3E}">
        <p14:creationId xmlns:p14="http://schemas.microsoft.com/office/powerpoint/2010/main" val="456303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36</a:t>
            </a:fld>
            <a:endParaRPr lang="en-US"/>
          </a:p>
        </p:txBody>
      </p:sp>
    </p:spTree>
    <p:extLst>
      <p:ext uri="{BB962C8B-B14F-4D97-AF65-F5344CB8AC3E}">
        <p14:creationId xmlns:p14="http://schemas.microsoft.com/office/powerpoint/2010/main" val="3402021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0B898-AC9B-3CC2-ADE7-796DBA28E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16CFF-2DD3-CFBC-9A51-C794E77689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03FBDD-CADF-B8BA-A06A-18A6AED689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E8DA96-9133-05E8-BC4B-5B392C160F06}"/>
              </a:ext>
            </a:extLst>
          </p:cNvPr>
          <p:cNvSpPr>
            <a:spLocks noGrp="1"/>
          </p:cNvSpPr>
          <p:nvPr>
            <p:ph type="sldNum" sz="quarter" idx="5"/>
          </p:nvPr>
        </p:nvSpPr>
        <p:spPr/>
        <p:txBody>
          <a:bodyPr/>
          <a:lstStyle/>
          <a:p>
            <a:fld id="{B8D174D4-E392-6941-8B91-4B86EA1ADCB7}" type="slidenum">
              <a:rPr lang="en-US" smtClean="0"/>
              <a:t>5</a:t>
            </a:fld>
            <a:endParaRPr lang="en-US"/>
          </a:p>
        </p:txBody>
      </p:sp>
    </p:spTree>
    <p:extLst>
      <p:ext uri="{BB962C8B-B14F-4D97-AF65-F5344CB8AC3E}">
        <p14:creationId xmlns:p14="http://schemas.microsoft.com/office/powerpoint/2010/main" val="423502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6</a:t>
            </a:fld>
            <a:endParaRPr lang="en-US"/>
          </a:p>
        </p:txBody>
      </p:sp>
    </p:spTree>
    <p:extLst>
      <p:ext uri="{BB962C8B-B14F-4D97-AF65-F5344CB8AC3E}">
        <p14:creationId xmlns:p14="http://schemas.microsoft.com/office/powerpoint/2010/main" val="422594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7</a:t>
            </a:fld>
            <a:endParaRPr lang="en-US"/>
          </a:p>
        </p:txBody>
      </p:sp>
    </p:spTree>
    <p:extLst>
      <p:ext uri="{BB962C8B-B14F-4D97-AF65-F5344CB8AC3E}">
        <p14:creationId xmlns:p14="http://schemas.microsoft.com/office/powerpoint/2010/main" val="1536531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07AB8-421C-D29F-E5C9-638149660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E6744-E06D-3DF8-B607-94C7887655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499C8FC-100C-4DB0-D104-8F36E71E9F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545F9D-AAD3-5859-6E25-264206C198F4}"/>
              </a:ext>
            </a:extLst>
          </p:cNvPr>
          <p:cNvSpPr>
            <a:spLocks noGrp="1"/>
          </p:cNvSpPr>
          <p:nvPr>
            <p:ph type="sldNum" sz="quarter" idx="5"/>
          </p:nvPr>
        </p:nvSpPr>
        <p:spPr/>
        <p:txBody>
          <a:bodyPr/>
          <a:lstStyle/>
          <a:p>
            <a:fld id="{A5565811-EAF1-E341-AEA6-E4E5BEBC0E45}" type="slidenum">
              <a:rPr lang="en-US" smtClean="0"/>
              <a:t>8</a:t>
            </a:fld>
            <a:endParaRPr lang="en-US"/>
          </a:p>
        </p:txBody>
      </p:sp>
    </p:spTree>
    <p:extLst>
      <p:ext uri="{BB962C8B-B14F-4D97-AF65-F5344CB8AC3E}">
        <p14:creationId xmlns:p14="http://schemas.microsoft.com/office/powerpoint/2010/main" val="3747906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10</a:t>
            </a:fld>
            <a:endParaRPr lang="en-US"/>
          </a:p>
        </p:txBody>
      </p:sp>
    </p:spTree>
    <p:extLst>
      <p:ext uri="{BB962C8B-B14F-4D97-AF65-F5344CB8AC3E}">
        <p14:creationId xmlns:p14="http://schemas.microsoft.com/office/powerpoint/2010/main" val="394818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768D4-CF8D-8BBB-6D9A-AC17053A2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CC953-0BD9-FA65-2EA3-53A9E43CB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23BF0-A58F-25D8-B537-3E8CA10501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107E30-2ED1-7F49-19E0-93B01B13173C}"/>
              </a:ext>
            </a:extLst>
          </p:cNvPr>
          <p:cNvSpPr>
            <a:spLocks noGrp="1"/>
          </p:cNvSpPr>
          <p:nvPr>
            <p:ph type="sldNum" sz="quarter" idx="5"/>
          </p:nvPr>
        </p:nvSpPr>
        <p:spPr/>
        <p:txBody>
          <a:bodyPr/>
          <a:lstStyle/>
          <a:p>
            <a:fld id="{B8D174D4-E392-6941-8B91-4B86EA1ADCB7}" type="slidenum">
              <a:rPr lang="en-US" smtClean="0"/>
              <a:t>11</a:t>
            </a:fld>
            <a:endParaRPr lang="en-US"/>
          </a:p>
        </p:txBody>
      </p:sp>
    </p:spTree>
    <p:extLst>
      <p:ext uri="{BB962C8B-B14F-4D97-AF65-F5344CB8AC3E}">
        <p14:creationId xmlns:p14="http://schemas.microsoft.com/office/powerpoint/2010/main" val="1523886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1.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Master" Target="../slideMasters/slideMaster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Master" Target="../slideMasters/slideMaster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Master" Target="../slideMasters/slideMaster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sv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pic>
        <p:nvPicPr>
          <p:cNvPr id="10" name="Content Placeholder 11">
            <a:extLst>
              <a:ext uri="{FF2B5EF4-FFF2-40B4-BE49-F238E27FC236}">
                <a16:creationId xmlns:a16="http://schemas.microsoft.com/office/drawing/2014/main" id="{0DA132DA-132B-52F8-4209-75221072EE59}"/>
              </a:ext>
            </a:extLst>
          </p:cNvPr>
          <p:cNvPicPr>
            <a:picLocks noChangeAspect="1"/>
          </p:cNvPicPr>
          <p:nvPr userDrawn="1"/>
        </p:nvPicPr>
        <p:blipFill>
          <a:blip r:embed="rId2"/>
          <a:stretch>
            <a:fillRect/>
          </a:stretch>
        </p:blipFill>
        <p:spPr>
          <a:xfrm>
            <a:off x="7534278" y="5014591"/>
            <a:ext cx="2454674" cy="1130211"/>
          </a:xfrm>
          <a:prstGeom prst="rect">
            <a:avLst/>
          </a:prstGeom>
          <a:noFill/>
        </p:spPr>
      </p:pic>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spTree>
    <p:extLst>
      <p:ext uri="{BB962C8B-B14F-4D97-AF65-F5344CB8AC3E}">
        <p14:creationId xmlns:p14="http://schemas.microsoft.com/office/powerpoint/2010/main" val="1445269346"/>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 2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649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15" name="Picture Placeholder 11">
            <a:extLst>
              <a:ext uri="{FF2B5EF4-FFF2-40B4-BE49-F238E27FC236}">
                <a16:creationId xmlns:a16="http://schemas.microsoft.com/office/drawing/2014/main" id="{22A38D3F-2F80-9778-76BE-6CE24DC81AE8}"/>
              </a:ext>
            </a:extLst>
          </p:cNvPr>
          <p:cNvSpPr>
            <a:spLocks noGrp="1"/>
          </p:cNvSpPr>
          <p:nvPr>
            <p:ph type="pic" sz="quarter" idx="19"/>
          </p:nvPr>
        </p:nvSpPr>
        <p:spPr>
          <a:xfrm>
            <a:off x="324081" y="1918900"/>
            <a:ext cx="3721137" cy="2005218"/>
          </a:xfrm>
          <a:prstGeom prst="rect">
            <a:avLst/>
          </a:prstGeom>
        </p:spPr>
        <p:txBody>
          <a:bodyPr/>
          <a:lstStyle/>
          <a:p>
            <a:endParaRPr lang="en-US"/>
          </a:p>
        </p:txBody>
      </p:sp>
      <p:sp>
        <p:nvSpPr>
          <p:cNvPr id="16" name="Picture Placeholder 11">
            <a:extLst>
              <a:ext uri="{FF2B5EF4-FFF2-40B4-BE49-F238E27FC236}">
                <a16:creationId xmlns:a16="http://schemas.microsoft.com/office/drawing/2014/main" id="{DD972943-7E96-70FA-E0AE-8AD5168AEEF4}"/>
              </a:ext>
            </a:extLst>
          </p:cNvPr>
          <p:cNvSpPr>
            <a:spLocks noGrp="1"/>
          </p:cNvSpPr>
          <p:nvPr>
            <p:ph type="pic" sz="quarter" idx="20"/>
          </p:nvPr>
        </p:nvSpPr>
        <p:spPr>
          <a:xfrm>
            <a:off x="5242923" y="1918900"/>
            <a:ext cx="3721137" cy="2005218"/>
          </a:xfrm>
          <a:prstGeom prst="rect">
            <a:avLst/>
          </a:prstGeom>
        </p:spPr>
        <p:txBody>
          <a:bodyPr/>
          <a:lstStyle/>
          <a:p>
            <a:endParaRPr lang="en-US"/>
          </a:p>
        </p:txBody>
      </p:sp>
      <p:sp>
        <p:nvSpPr>
          <p:cNvPr id="19" name="Text Placeholder 17">
            <a:extLst>
              <a:ext uri="{FF2B5EF4-FFF2-40B4-BE49-F238E27FC236}">
                <a16:creationId xmlns:a16="http://schemas.microsoft.com/office/drawing/2014/main" id="{874672CE-17A7-00E7-D4A1-D3D72883D967}"/>
              </a:ext>
            </a:extLst>
          </p:cNvPr>
          <p:cNvSpPr>
            <a:spLocks noGrp="1"/>
          </p:cNvSpPr>
          <p:nvPr>
            <p:ph type="body" sz="quarter" idx="21" hasCustomPrompt="1"/>
          </p:nvPr>
        </p:nvSpPr>
        <p:spPr>
          <a:xfrm>
            <a:off x="197953" y="4070336"/>
            <a:ext cx="3999358" cy="2335213"/>
          </a:xfrm>
          <a:prstGeom prst="rect">
            <a:avLst/>
          </a:prstGeom>
        </p:spPr>
        <p:txBody>
          <a:bodyPr/>
          <a:lstStyle>
            <a:lvl1pPr marL="14288" indent="-14288">
              <a:spcBef>
                <a:spcPts val="0"/>
              </a:spcBef>
              <a:spcAft>
                <a:spcPts val="600"/>
              </a:spcAft>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0" name="Text Placeholder 17">
            <a:extLst>
              <a:ext uri="{FF2B5EF4-FFF2-40B4-BE49-F238E27FC236}">
                <a16:creationId xmlns:a16="http://schemas.microsoft.com/office/drawing/2014/main" id="{DCF1FB72-CE1B-B2A7-F44A-0FA12C6F6F84}"/>
              </a:ext>
            </a:extLst>
          </p:cNvPr>
          <p:cNvSpPr>
            <a:spLocks noGrp="1"/>
          </p:cNvSpPr>
          <p:nvPr>
            <p:ph type="body" sz="quarter" idx="22" hasCustomPrompt="1"/>
          </p:nvPr>
        </p:nvSpPr>
        <p:spPr>
          <a:xfrm>
            <a:off x="5116798" y="4070336"/>
            <a:ext cx="3999358" cy="2335213"/>
          </a:xfrm>
          <a:prstGeom prst="rect">
            <a:avLst/>
          </a:prstGeom>
        </p:spPr>
        <p:txBody>
          <a:bodyPr/>
          <a:lstStyle>
            <a:lvl1pPr marL="14288" indent="-14288">
              <a:spcBef>
                <a:spcPts val="0"/>
              </a:spcBef>
              <a:spcAft>
                <a:spcPts val="600"/>
              </a:spcAft>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a:t>
            </a:r>
            <a:r>
              <a:rPr lang="en-US" err="1"/>
              <a:t>orci</a:t>
            </a:r>
            <a:r>
              <a:rPr lang="en-US"/>
              <a:t>.</a:t>
            </a:r>
          </a:p>
        </p:txBody>
      </p:sp>
      <p:sp>
        <p:nvSpPr>
          <p:cNvPr id="22" name="Text Placeholder 21">
            <a:extLst>
              <a:ext uri="{FF2B5EF4-FFF2-40B4-BE49-F238E27FC236}">
                <a16:creationId xmlns:a16="http://schemas.microsoft.com/office/drawing/2014/main" id="{F1D433FB-8D15-CC9E-95D8-519F5C846B47}"/>
              </a:ext>
            </a:extLst>
          </p:cNvPr>
          <p:cNvSpPr>
            <a:spLocks noGrp="1"/>
          </p:cNvSpPr>
          <p:nvPr>
            <p:ph type="body" sz="quarter" idx="23" hasCustomPrompt="1"/>
          </p:nvPr>
        </p:nvSpPr>
        <p:spPr>
          <a:xfrm>
            <a:off x="197953" y="994126"/>
            <a:ext cx="9531640" cy="742433"/>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23" name="TextBox 8">
            <a:extLst>
              <a:ext uri="{FF2B5EF4-FFF2-40B4-BE49-F238E27FC236}">
                <a16:creationId xmlns:a16="http://schemas.microsoft.com/office/drawing/2014/main" id="{F861A275-87A6-B35A-2D5B-5E69DB1B0496}"/>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288181783"/>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in 3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649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15" name="Picture Placeholder 11">
            <a:extLst>
              <a:ext uri="{FF2B5EF4-FFF2-40B4-BE49-F238E27FC236}">
                <a16:creationId xmlns:a16="http://schemas.microsoft.com/office/drawing/2014/main" id="{22A38D3F-2F80-9778-76BE-6CE24DC81AE8}"/>
              </a:ext>
            </a:extLst>
          </p:cNvPr>
          <p:cNvSpPr>
            <a:spLocks noGrp="1"/>
          </p:cNvSpPr>
          <p:nvPr>
            <p:ph type="pic" sz="quarter" idx="19"/>
          </p:nvPr>
        </p:nvSpPr>
        <p:spPr>
          <a:xfrm>
            <a:off x="282525" y="1729134"/>
            <a:ext cx="2666411" cy="1365250"/>
          </a:xfrm>
          <a:prstGeom prst="rect">
            <a:avLst/>
          </a:prstGeom>
        </p:spPr>
        <p:txBody>
          <a:bodyPr/>
          <a:lstStyle/>
          <a:p>
            <a:endParaRPr lang="en-US"/>
          </a:p>
        </p:txBody>
      </p:sp>
      <p:sp>
        <p:nvSpPr>
          <p:cNvPr id="19" name="Text Placeholder 17">
            <a:extLst>
              <a:ext uri="{FF2B5EF4-FFF2-40B4-BE49-F238E27FC236}">
                <a16:creationId xmlns:a16="http://schemas.microsoft.com/office/drawing/2014/main" id="{874672CE-17A7-00E7-D4A1-D3D72883D967}"/>
              </a:ext>
            </a:extLst>
          </p:cNvPr>
          <p:cNvSpPr>
            <a:spLocks noGrp="1"/>
          </p:cNvSpPr>
          <p:nvPr>
            <p:ph type="body" sz="quarter" idx="21" hasCustomPrompt="1"/>
          </p:nvPr>
        </p:nvSpPr>
        <p:spPr>
          <a:xfrm>
            <a:off x="197953" y="3200401"/>
            <a:ext cx="3078684" cy="2206274"/>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0" name="Text Placeholder 17">
            <a:extLst>
              <a:ext uri="{FF2B5EF4-FFF2-40B4-BE49-F238E27FC236}">
                <a16:creationId xmlns:a16="http://schemas.microsoft.com/office/drawing/2014/main" id="{DCF1FB72-CE1B-B2A7-F44A-0FA12C6F6F84}"/>
              </a:ext>
            </a:extLst>
          </p:cNvPr>
          <p:cNvSpPr>
            <a:spLocks noGrp="1"/>
          </p:cNvSpPr>
          <p:nvPr>
            <p:ph type="body" sz="quarter" idx="22" hasCustomPrompt="1"/>
          </p:nvPr>
        </p:nvSpPr>
        <p:spPr>
          <a:xfrm>
            <a:off x="3453313" y="3200401"/>
            <a:ext cx="3078684" cy="1917127"/>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2" name="Text Placeholder 21">
            <a:extLst>
              <a:ext uri="{FF2B5EF4-FFF2-40B4-BE49-F238E27FC236}">
                <a16:creationId xmlns:a16="http://schemas.microsoft.com/office/drawing/2014/main" id="{F1D433FB-8D15-CC9E-95D8-519F5C846B47}"/>
              </a:ext>
            </a:extLst>
          </p:cNvPr>
          <p:cNvSpPr>
            <a:spLocks noGrp="1"/>
          </p:cNvSpPr>
          <p:nvPr>
            <p:ph type="body" sz="quarter" idx="23" hasCustomPrompt="1"/>
          </p:nvPr>
        </p:nvSpPr>
        <p:spPr>
          <a:xfrm>
            <a:off x="197953" y="994126"/>
            <a:ext cx="9531640" cy="742433"/>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11" name="Picture Placeholder 11">
            <a:extLst>
              <a:ext uri="{FF2B5EF4-FFF2-40B4-BE49-F238E27FC236}">
                <a16:creationId xmlns:a16="http://schemas.microsoft.com/office/drawing/2014/main" id="{B8EFEC61-46D4-19E5-76B1-7827E61AE102}"/>
              </a:ext>
            </a:extLst>
          </p:cNvPr>
          <p:cNvSpPr>
            <a:spLocks noGrp="1"/>
          </p:cNvSpPr>
          <p:nvPr>
            <p:ph type="pic" sz="quarter" idx="25"/>
          </p:nvPr>
        </p:nvSpPr>
        <p:spPr>
          <a:xfrm>
            <a:off x="6730621" y="1729134"/>
            <a:ext cx="2666411" cy="1365250"/>
          </a:xfrm>
          <a:prstGeom prst="rect">
            <a:avLst/>
          </a:prstGeom>
        </p:spPr>
        <p:txBody>
          <a:bodyPr/>
          <a:lstStyle/>
          <a:p>
            <a:endParaRPr lang="en-US"/>
          </a:p>
        </p:txBody>
      </p:sp>
      <p:sp>
        <p:nvSpPr>
          <p:cNvPr id="10" name="Picture Placeholder 11">
            <a:extLst>
              <a:ext uri="{FF2B5EF4-FFF2-40B4-BE49-F238E27FC236}">
                <a16:creationId xmlns:a16="http://schemas.microsoft.com/office/drawing/2014/main" id="{04D095CC-8BFF-0442-2354-2C31AE3E8F77}"/>
              </a:ext>
            </a:extLst>
          </p:cNvPr>
          <p:cNvSpPr>
            <a:spLocks noGrp="1"/>
          </p:cNvSpPr>
          <p:nvPr>
            <p:ph type="pic" sz="quarter" idx="24"/>
          </p:nvPr>
        </p:nvSpPr>
        <p:spPr>
          <a:xfrm>
            <a:off x="3506573" y="1729134"/>
            <a:ext cx="2666411" cy="1365250"/>
          </a:xfrm>
          <a:prstGeom prst="rect">
            <a:avLst/>
          </a:prstGeom>
        </p:spPr>
        <p:txBody>
          <a:bodyPr/>
          <a:lstStyle/>
          <a:p>
            <a:endParaRPr lang="en-US"/>
          </a:p>
        </p:txBody>
      </p:sp>
      <p:sp>
        <p:nvSpPr>
          <p:cNvPr id="12" name="Text Placeholder 17">
            <a:extLst>
              <a:ext uri="{FF2B5EF4-FFF2-40B4-BE49-F238E27FC236}">
                <a16:creationId xmlns:a16="http://schemas.microsoft.com/office/drawing/2014/main" id="{6014B4DD-E224-EB56-EE22-BD67A4886821}"/>
              </a:ext>
            </a:extLst>
          </p:cNvPr>
          <p:cNvSpPr>
            <a:spLocks noGrp="1"/>
          </p:cNvSpPr>
          <p:nvPr>
            <p:ph type="body" sz="quarter" idx="26" hasCustomPrompt="1"/>
          </p:nvPr>
        </p:nvSpPr>
        <p:spPr>
          <a:xfrm>
            <a:off x="6622181" y="3200401"/>
            <a:ext cx="3078684" cy="1917127"/>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13" name="TextBox 8">
            <a:extLst>
              <a:ext uri="{FF2B5EF4-FFF2-40B4-BE49-F238E27FC236}">
                <a16:creationId xmlns:a16="http://schemas.microsoft.com/office/drawing/2014/main" id="{75654BE8-2ECC-CA1A-9B6F-112AA20B4424}"/>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08015733"/>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58472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 w 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5C97F4-1460-F81D-A6BF-8BDFA9941FB5}"/>
              </a:ext>
            </a:extLst>
          </p:cNvPr>
          <p:cNvSpPr/>
          <p:nvPr userDrawn="1"/>
        </p:nvSpPr>
        <p:spPr>
          <a:xfrm>
            <a:off x="5347504" y="1"/>
            <a:ext cx="4710896" cy="6400800"/>
          </a:xfrm>
          <a:prstGeom prst="rect">
            <a:avLst/>
          </a:prstGeom>
          <a:solidFill>
            <a:srgbClr val="D7D7D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4">
            <a:extLst>
              <a:ext uri="{FF2B5EF4-FFF2-40B4-BE49-F238E27FC236}">
                <a16:creationId xmlns:a16="http://schemas.microsoft.com/office/drawing/2014/main" id="{CE3685AD-DB90-B648-BE48-BF126308714F}"/>
              </a:ext>
            </a:extLst>
          </p:cNvPr>
          <p:cNvSpPr>
            <a:spLocks noGrp="1"/>
          </p:cNvSpPr>
          <p:nvPr>
            <p:ph type="pic" sz="quarter" idx="15"/>
          </p:nvPr>
        </p:nvSpPr>
        <p:spPr>
          <a:xfrm>
            <a:off x="5370901" y="6492"/>
            <a:ext cx="4687497" cy="6387816"/>
          </a:xfrm>
          <a:prstGeom prst="rect">
            <a:avLst/>
          </a:prstGeom>
          <a:noFill/>
        </p:spPr>
        <p:txBody>
          <a:bodyPr anchor="ctr"/>
          <a:lstStyle>
            <a:lvl1pPr algn="ctr">
              <a:buNone/>
              <a:defRPr>
                <a:solidFill>
                  <a:schemeClr val="bg1"/>
                </a:solidFill>
              </a:defRPr>
            </a:lvl1pPr>
          </a:lstStyle>
          <a:p>
            <a:endParaRPr lang="en-US"/>
          </a:p>
        </p:txBody>
      </p:sp>
      <p:sp>
        <p:nvSpPr>
          <p:cNvPr id="2" name="Title 1">
            <a:extLst>
              <a:ext uri="{FF2B5EF4-FFF2-40B4-BE49-F238E27FC236}">
                <a16:creationId xmlns:a16="http://schemas.microsoft.com/office/drawing/2014/main" id="{9D6C81A1-96DF-F6D2-0CF5-5F2116C3C2CB}"/>
              </a:ext>
            </a:extLst>
          </p:cNvPr>
          <p:cNvSpPr>
            <a:spLocks noGrp="1"/>
          </p:cNvSpPr>
          <p:nvPr>
            <p:ph type="title" hasCustomPrompt="1"/>
          </p:nvPr>
        </p:nvSpPr>
        <p:spPr>
          <a:xfrm>
            <a:off x="201168" y="429503"/>
            <a:ext cx="4656582" cy="999247"/>
          </a:xfrm>
          <a:prstGeom prst="rect">
            <a:avLst/>
          </a:prstGeom>
        </p:spPr>
        <p:txBody>
          <a:bodyPr/>
          <a:lstStyle>
            <a:lvl1pPr>
              <a:lnSpc>
                <a:spcPct val="100000"/>
              </a:lnSpc>
              <a:defRPr sz="2400">
                <a:solidFill>
                  <a:schemeClr val="accent1"/>
                </a:solidFill>
              </a:defRPr>
            </a:lvl1pPr>
          </a:lstStyle>
          <a:p>
            <a:r>
              <a:rPr lang="en-US"/>
              <a:t>Click To Edit Master Title Style</a:t>
            </a:r>
          </a:p>
        </p:txBody>
      </p:sp>
      <p:sp>
        <p:nvSpPr>
          <p:cNvPr id="4" name="Picture Placeholder 6">
            <a:extLst>
              <a:ext uri="{FF2B5EF4-FFF2-40B4-BE49-F238E27FC236}">
                <a16:creationId xmlns:a16="http://schemas.microsoft.com/office/drawing/2014/main" id="{B6B2CE0B-538F-0BB5-7FB2-75653B8D8225}"/>
              </a:ext>
            </a:extLst>
          </p:cNvPr>
          <p:cNvSpPr>
            <a:spLocks noGrp="1"/>
          </p:cNvSpPr>
          <p:nvPr>
            <p:ph type="pic" sz="quarter" idx="18"/>
          </p:nvPr>
        </p:nvSpPr>
        <p:spPr>
          <a:xfrm>
            <a:off x="299526" y="1520410"/>
            <a:ext cx="1040543" cy="1006852"/>
          </a:xfrm>
          <a:prstGeom prst="rect">
            <a:avLst/>
          </a:prstGeom>
        </p:spPr>
        <p:txBody>
          <a:bodyPr anchor="ctr"/>
          <a:lstStyle>
            <a:lvl1pPr algn="ctr">
              <a:buNone/>
              <a:defRPr/>
            </a:lvl1pPr>
          </a:lstStyle>
          <a:p>
            <a:endParaRPr lang="en-US"/>
          </a:p>
        </p:txBody>
      </p:sp>
      <p:sp>
        <p:nvSpPr>
          <p:cNvPr id="5" name="Text Placeholder 2">
            <a:extLst>
              <a:ext uri="{FF2B5EF4-FFF2-40B4-BE49-F238E27FC236}">
                <a16:creationId xmlns:a16="http://schemas.microsoft.com/office/drawing/2014/main" id="{144F5FCA-77E5-602D-57BC-C9AA4E75CE68}"/>
              </a:ext>
            </a:extLst>
          </p:cNvPr>
          <p:cNvSpPr>
            <a:spLocks noGrp="1"/>
          </p:cNvSpPr>
          <p:nvPr>
            <p:ph type="body" sz="quarter" idx="10" hasCustomPrompt="1"/>
          </p:nvPr>
        </p:nvSpPr>
        <p:spPr>
          <a:xfrm>
            <a:off x="1823670" y="1771226"/>
            <a:ext cx="3193831" cy="825313"/>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a:t>
            </a:r>
          </a:p>
        </p:txBody>
      </p:sp>
      <p:sp>
        <p:nvSpPr>
          <p:cNvPr id="6" name="Text Placeholder 2">
            <a:extLst>
              <a:ext uri="{FF2B5EF4-FFF2-40B4-BE49-F238E27FC236}">
                <a16:creationId xmlns:a16="http://schemas.microsoft.com/office/drawing/2014/main" id="{5C4714BE-6E27-E541-3266-039CCB27908B}"/>
              </a:ext>
            </a:extLst>
          </p:cNvPr>
          <p:cNvSpPr>
            <a:spLocks noGrp="1"/>
          </p:cNvSpPr>
          <p:nvPr>
            <p:ph type="body" sz="quarter" idx="11" hasCustomPrompt="1"/>
          </p:nvPr>
        </p:nvSpPr>
        <p:spPr>
          <a:xfrm>
            <a:off x="1823671" y="2970613"/>
            <a:ext cx="3205530" cy="1002935"/>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quis </a:t>
            </a:r>
            <a:r>
              <a:rPr lang="en-US" err="1"/>
              <a:t>urna</a:t>
            </a:r>
            <a:r>
              <a:rPr lang="en-US"/>
              <a:t>.</a:t>
            </a:r>
          </a:p>
        </p:txBody>
      </p:sp>
      <p:sp>
        <p:nvSpPr>
          <p:cNvPr id="8" name="Text Placeholder 2">
            <a:extLst>
              <a:ext uri="{FF2B5EF4-FFF2-40B4-BE49-F238E27FC236}">
                <a16:creationId xmlns:a16="http://schemas.microsoft.com/office/drawing/2014/main" id="{670B4B9E-E535-4D5B-A1A9-1C59CFCC64DC}"/>
              </a:ext>
            </a:extLst>
          </p:cNvPr>
          <p:cNvSpPr>
            <a:spLocks noGrp="1"/>
          </p:cNvSpPr>
          <p:nvPr>
            <p:ph type="body" sz="quarter" idx="12" hasCustomPrompt="1"/>
          </p:nvPr>
        </p:nvSpPr>
        <p:spPr>
          <a:xfrm>
            <a:off x="1823670" y="4416898"/>
            <a:ext cx="3193831" cy="1002935"/>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a:t>
            </a:r>
          </a:p>
        </p:txBody>
      </p:sp>
      <p:sp>
        <p:nvSpPr>
          <p:cNvPr id="9" name="Picture Placeholder 6">
            <a:extLst>
              <a:ext uri="{FF2B5EF4-FFF2-40B4-BE49-F238E27FC236}">
                <a16:creationId xmlns:a16="http://schemas.microsoft.com/office/drawing/2014/main" id="{ED9F9C88-E2E7-20CD-9DBB-E30A6305D46C}"/>
              </a:ext>
            </a:extLst>
          </p:cNvPr>
          <p:cNvSpPr>
            <a:spLocks noGrp="1"/>
          </p:cNvSpPr>
          <p:nvPr>
            <p:ph type="pic" sz="quarter" idx="19"/>
          </p:nvPr>
        </p:nvSpPr>
        <p:spPr>
          <a:xfrm>
            <a:off x="299526" y="2966696"/>
            <a:ext cx="1040543" cy="1006852"/>
          </a:xfrm>
          <a:prstGeom prst="rect">
            <a:avLst/>
          </a:prstGeom>
        </p:spPr>
        <p:txBody>
          <a:bodyPr anchor="ctr"/>
          <a:lstStyle>
            <a:lvl1pPr algn="ctr">
              <a:buNone/>
              <a:defRPr/>
            </a:lvl1pPr>
          </a:lstStyle>
          <a:p>
            <a:endParaRPr lang="en-US"/>
          </a:p>
        </p:txBody>
      </p:sp>
      <p:sp>
        <p:nvSpPr>
          <p:cNvPr id="10" name="Picture Placeholder 6">
            <a:extLst>
              <a:ext uri="{FF2B5EF4-FFF2-40B4-BE49-F238E27FC236}">
                <a16:creationId xmlns:a16="http://schemas.microsoft.com/office/drawing/2014/main" id="{D61F46B0-B3A5-F5E6-ED6B-B40D6891DF37}"/>
              </a:ext>
            </a:extLst>
          </p:cNvPr>
          <p:cNvSpPr>
            <a:spLocks noGrp="1"/>
          </p:cNvSpPr>
          <p:nvPr>
            <p:ph type="pic" sz="quarter" idx="20"/>
          </p:nvPr>
        </p:nvSpPr>
        <p:spPr>
          <a:xfrm>
            <a:off x="299526" y="4412981"/>
            <a:ext cx="1040543" cy="1006852"/>
          </a:xfrm>
          <a:prstGeom prst="rect">
            <a:avLst/>
          </a:prstGeom>
        </p:spPr>
        <p:txBody>
          <a:bodyPr anchor="ctr"/>
          <a:lstStyle>
            <a:lvl1pPr algn="ctr">
              <a:buNone/>
              <a:defRPr/>
            </a:lvl1pPr>
          </a:lstStyle>
          <a:p>
            <a:endParaRPr lang="en-US"/>
          </a:p>
        </p:txBody>
      </p:sp>
      <p:sp>
        <p:nvSpPr>
          <p:cNvPr id="7" name="Text Placeholder 5">
            <a:extLst>
              <a:ext uri="{FF2B5EF4-FFF2-40B4-BE49-F238E27FC236}">
                <a16:creationId xmlns:a16="http://schemas.microsoft.com/office/drawing/2014/main" id="{AD3E95AC-4A94-D97B-134C-91A9CCA41269}"/>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Tree>
    <p:extLst>
      <p:ext uri="{BB962C8B-B14F-4D97-AF65-F5344CB8AC3E}">
        <p14:creationId xmlns:p14="http://schemas.microsoft.com/office/powerpoint/2010/main" val="268130590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Response Total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hasCustomPrompt="1"/>
          </p:nvPr>
        </p:nvSpPr>
        <p:spPr>
          <a:xfrm>
            <a:off x="201168" y="237744"/>
            <a:ext cx="9613278" cy="742433"/>
          </a:xfrm>
          <a:prstGeom prst="rect">
            <a:avLst/>
          </a:prstGeom>
        </p:spPr>
        <p:txBody>
          <a:bodyPr anchor="t"/>
          <a:lstStyle>
            <a:lvl1pPr>
              <a:defRPr sz="2400">
                <a:solidFill>
                  <a:schemeClr val="accent1"/>
                </a:solidFill>
              </a:defRPr>
            </a:lvl1pPr>
          </a:lstStyle>
          <a:p>
            <a:r>
              <a:rPr lang="en-US"/>
              <a:t>FY## Q# XXXXX Totals</a:t>
            </a:r>
          </a:p>
        </p:txBody>
      </p:sp>
      <p:sp>
        <p:nvSpPr>
          <p:cNvPr id="4" name="Rectangle 3">
            <a:extLst>
              <a:ext uri="{FF2B5EF4-FFF2-40B4-BE49-F238E27FC236}">
                <a16:creationId xmlns:a16="http://schemas.microsoft.com/office/drawing/2014/main" id="{51EAF7E7-5863-4F4E-91CF-6A78A37B59CA}"/>
              </a:ext>
            </a:extLst>
          </p:cNvPr>
          <p:cNvSpPr/>
          <p:nvPr userDrawn="1"/>
        </p:nvSpPr>
        <p:spPr>
          <a:xfrm>
            <a:off x="0" y="2203008"/>
            <a:ext cx="10058400" cy="2337376"/>
          </a:xfrm>
          <a:prstGeom prst="rect">
            <a:avLst/>
          </a:prstGeom>
          <a:solidFill>
            <a:srgbClr val="D7D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DB8AD6C-542B-0D40-96FD-72BFAC5CCB9C}"/>
              </a:ext>
            </a:extLst>
          </p:cNvPr>
          <p:cNvSpPr>
            <a:spLocks noGrp="1"/>
          </p:cNvSpPr>
          <p:nvPr>
            <p:ph type="pic" sz="quarter" idx="10"/>
          </p:nvPr>
        </p:nvSpPr>
        <p:spPr>
          <a:xfrm>
            <a:off x="1232771"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7" name="Picture Placeholder 2">
            <a:extLst>
              <a:ext uri="{FF2B5EF4-FFF2-40B4-BE49-F238E27FC236}">
                <a16:creationId xmlns:a16="http://schemas.microsoft.com/office/drawing/2014/main" id="{E2629B44-6E7D-E04B-9D4E-7E728DFEDE10}"/>
              </a:ext>
            </a:extLst>
          </p:cNvPr>
          <p:cNvSpPr>
            <a:spLocks noGrp="1"/>
          </p:cNvSpPr>
          <p:nvPr>
            <p:ph type="pic" sz="quarter" idx="11"/>
          </p:nvPr>
        </p:nvSpPr>
        <p:spPr>
          <a:xfrm>
            <a:off x="2917902"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9" name="Picture Placeholder 2">
            <a:extLst>
              <a:ext uri="{FF2B5EF4-FFF2-40B4-BE49-F238E27FC236}">
                <a16:creationId xmlns:a16="http://schemas.microsoft.com/office/drawing/2014/main" id="{D049DC45-4CC0-A444-AA88-F2B0EADEFF3C}"/>
              </a:ext>
            </a:extLst>
          </p:cNvPr>
          <p:cNvSpPr>
            <a:spLocks noGrp="1"/>
          </p:cNvSpPr>
          <p:nvPr>
            <p:ph type="pic" sz="quarter" idx="12"/>
          </p:nvPr>
        </p:nvSpPr>
        <p:spPr>
          <a:xfrm>
            <a:off x="4603033"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10" name="Picture Placeholder 2">
            <a:extLst>
              <a:ext uri="{FF2B5EF4-FFF2-40B4-BE49-F238E27FC236}">
                <a16:creationId xmlns:a16="http://schemas.microsoft.com/office/drawing/2014/main" id="{B251C97A-2D9E-AB46-9787-558592D7441D}"/>
              </a:ext>
            </a:extLst>
          </p:cNvPr>
          <p:cNvSpPr>
            <a:spLocks noGrp="1"/>
          </p:cNvSpPr>
          <p:nvPr>
            <p:ph type="pic" sz="quarter" idx="13"/>
          </p:nvPr>
        </p:nvSpPr>
        <p:spPr>
          <a:xfrm>
            <a:off x="6288164"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11" name="Picture Placeholder 2">
            <a:extLst>
              <a:ext uri="{FF2B5EF4-FFF2-40B4-BE49-F238E27FC236}">
                <a16:creationId xmlns:a16="http://schemas.microsoft.com/office/drawing/2014/main" id="{5A2BCB82-5E45-6645-97D9-34E969A68AC7}"/>
              </a:ext>
            </a:extLst>
          </p:cNvPr>
          <p:cNvSpPr>
            <a:spLocks noGrp="1"/>
          </p:cNvSpPr>
          <p:nvPr>
            <p:ph type="pic" sz="quarter" idx="14"/>
          </p:nvPr>
        </p:nvSpPr>
        <p:spPr>
          <a:xfrm>
            <a:off x="7973296"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6" name="Text Placeholder 5">
            <a:extLst>
              <a:ext uri="{FF2B5EF4-FFF2-40B4-BE49-F238E27FC236}">
                <a16:creationId xmlns:a16="http://schemas.microsoft.com/office/drawing/2014/main" id="{8349067E-D414-154F-BC57-B0ED0A6265C8}"/>
              </a:ext>
            </a:extLst>
          </p:cNvPr>
          <p:cNvSpPr>
            <a:spLocks noGrp="1"/>
          </p:cNvSpPr>
          <p:nvPr>
            <p:ph type="body" sz="quarter" idx="15" hasCustomPrompt="1"/>
          </p:nvPr>
        </p:nvSpPr>
        <p:spPr>
          <a:xfrm>
            <a:off x="1149644"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3" name="Text Placeholder 5">
            <a:extLst>
              <a:ext uri="{FF2B5EF4-FFF2-40B4-BE49-F238E27FC236}">
                <a16:creationId xmlns:a16="http://schemas.microsoft.com/office/drawing/2014/main" id="{EA634961-3365-2B45-9C05-94905CE1E36D}"/>
              </a:ext>
            </a:extLst>
          </p:cNvPr>
          <p:cNvSpPr>
            <a:spLocks noGrp="1"/>
          </p:cNvSpPr>
          <p:nvPr>
            <p:ph type="body" sz="quarter" idx="16" hasCustomPrompt="1"/>
          </p:nvPr>
        </p:nvSpPr>
        <p:spPr>
          <a:xfrm>
            <a:off x="28609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5" name="Text Placeholder 5">
            <a:extLst>
              <a:ext uri="{FF2B5EF4-FFF2-40B4-BE49-F238E27FC236}">
                <a16:creationId xmlns:a16="http://schemas.microsoft.com/office/drawing/2014/main" id="{E184AE5B-B041-A649-A824-07312192637B}"/>
              </a:ext>
            </a:extLst>
          </p:cNvPr>
          <p:cNvSpPr>
            <a:spLocks noGrp="1"/>
          </p:cNvSpPr>
          <p:nvPr>
            <p:ph type="body" sz="quarter" idx="17" hasCustomPrompt="1"/>
          </p:nvPr>
        </p:nvSpPr>
        <p:spPr>
          <a:xfrm>
            <a:off x="45373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6" name="Text Placeholder 5">
            <a:extLst>
              <a:ext uri="{FF2B5EF4-FFF2-40B4-BE49-F238E27FC236}">
                <a16:creationId xmlns:a16="http://schemas.microsoft.com/office/drawing/2014/main" id="{A3256773-93B4-8144-B43E-F53A229CE3F2}"/>
              </a:ext>
            </a:extLst>
          </p:cNvPr>
          <p:cNvSpPr>
            <a:spLocks noGrp="1"/>
          </p:cNvSpPr>
          <p:nvPr>
            <p:ph type="body" sz="quarter" idx="18" hasCustomPrompt="1"/>
          </p:nvPr>
        </p:nvSpPr>
        <p:spPr>
          <a:xfrm>
            <a:off x="62137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8" name="Text Placeholder 5">
            <a:extLst>
              <a:ext uri="{FF2B5EF4-FFF2-40B4-BE49-F238E27FC236}">
                <a16:creationId xmlns:a16="http://schemas.microsoft.com/office/drawing/2014/main" id="{87312CEB-034F-A040-A4D1-7D2601B9A3DB}"/>
              </a:ext>
            </a:extLst>
          </p:cNvPr>
          <p:cNvSpPr>
            <a:spLocks noGrp="1"/>
          </p:cNvSpPr>
          <p:nvPr>
            <p:ph type="body" sz="quarter" idx="19" hasCustomPrompt="1"/>
          </p:nvPr>
        </p:nvSpPr>
        <p:spPr>
          <a:xfrm>
            <a:off x="78901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20" name="Text Placeholder 19">
            <a:extLst>
              <a:ext uri="{FF2B5EF4-FFF2-40B4-BE49-F238E27FC236}">
                <a16:creationId xmlns:a16="http://schemas.microsoft.com/office/drawing/2014/main" id="{954DCD6A-44F5-504B-B1C5-95D782D26110}"/>
              </a:ext>
            </a:extLst>
          </p:cNvPr>
          <p:cNvSpPr>
            <a:spLocks noGrp="1"/>
          </p:cNvSpPr>
          <p:nvPr>
            <p:ph type="body" sz="quarter" idx="20" hasCustomPrompt="1"/>
          </p:nvPr>
        </p:nvSpPr>
        <p:spPr>
          <a:xfrm>
            <a:off x="96838" y="4665334"/>
            <a:ext cx="1053089" cy="790430"/>
          </a:xfrm>
          <a:prstGeom prst="rect">
            <a:avLst/>
          </a:prstGeom>
        </p:spPr>
        <p:txBody>
          <a:bodyPr/>
          <a:lstStyle>
            <a:lvl1pPr marL="12700" indent="-12700" algn="r">
              <a:buNone/>
              <a:tabLst/>
              <a:defRPr sz="1400" b="1">
                <a:solidFill>
                  <a:schemeClr val="tx1"/>
                </a:solidFill>
              </a:defRPr>
            </a:lvl1pPr>
          </a:lstStyle>
          <a:p>
            <a:pPr lvl="0"/>
            <a:r>
              <a:rPr lang="en-US"/>
              <a:t>FY ## TOTALS</a:t>
            </a:r>
          </a:p>
        </p:txBody>
      </p:sp>
      <p:sp>
        <p:nvSpPr>
          <p:cNvPr id="21" name="Text Placeholder 19">
            <a:extLst>
              <a:ext uri="{FF2B5EF4-FFF2-40B4-BE49-F238E27FC236}">
                <a16:creationId xmlns:a16="http://schemas.microsoft.com/office/drawing/2014/main" id="{681422CB-E003-8945-94DB-30086611BE4D}"/>
              </a:ext>
            </a:extLst>
          </p:cNvPr>
          <p:cNvSpPr>
            <a:spLocks noGrp="1"/>
          </p:cNvSpPr>
          <p:nvPr>
            <p:ph type="body" sz="quarter" idx="21" hasCustomPrompt="1"/>
          </p:nvPr>
        </p:nvSpPr>
        <p:spPr>
          <a:xfrm>
            <a:off x="1260764" y="4693192"/>
            <a:ext cx="1427018" cy="581891"/>
          </a:xfrm>
          <a:prstGeom prst="rect">
            <a:avLst/>
          </a:prstGeom>
        </p:spPr>
        <p:txBody>
          <a:bodyPr/>
          <a:lstStyle>
            <a:lvl1pPr marL="0" indent="0" algn="ctr">
              <a:buNone/>
              <a:tabLst/>
              <a:defRPr sz="1600" b="1">
                <a:solidFill>
                  <a:schemeClr val="tx1"/>
                </a:solidFill>
              </a:defRPr>
            </a:lvl1pPr>
          </a:lstStyle>
          <a:p>
            <a:pPr lvl="0"/>
            <a:r>
              <a:rPr lang="en-US"/>
              <a:t>Number</a:t>
            </a:r>
          </a:p>
        </p:txBody>
      </p:sp>
      <p:sp>
        <p:nvSpPr>
          <p:cNvPr id="22" name="Text Placeholder 19">
            <a:extLst>
              <a:ext uri="{FF2B5EF4-FFF2-40B4-BE49-F238E27FC236}">
                <a16:creationId xmlns:a16="http://schemas.microsoft.com/office/drawing/2014/main" id="{C526D3C3-029B-9F4A-B32C-26CA1FA21A38}"/>
              </a:ext>
            </a:extLst>
          </p:cNvPr>
          <p:cNvSpPr>
            <a:spLocks noGrp="1"/>
          </p:cNvSpPr>
          <p:nvPr>
            <p:ph type="body" sz="quarter" idx="22" hasCustomPrompt="1"/>
          </p:nvPr>
        </p:nvSpPr>
        <p:spPr>
          <a:xfrm>
            <a:off x="28956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3" name="Text Placeholder 19">
            <a:extLst>
              <a:ext uri="{FF2B5EF4-FFF2-40B4-BE49-F238E27FC236}">
                <a16:creationId xmlns:a16="http://schemas.microsoft.com/office/drawing/2014/main" id="{03584F19-24AF-734C-9B15-2D52DFB5DACC}"/>
              </a:ext>
            </a:extLst>
          </p:cNvPr>
          <p:cNvSpPr>
            <a:spLocks noGrp="1"/>
          </p:cNvSpPr>
          <p:nvPr>
            <p:ph type="body" sz="quarter" idx="23" hasCustomPrompt="1"/>
          </p:nvPr>
        </p:nvSpPr>
        <p:spPr>
          <a:xfrm>
            <a:off x="45720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4" name="Text Placeholder 19">
            <a:extLst>
              <a:ext uri="{FF2B5EF4-FFF2-40B4-BE49-F238E27FC236}">
                <a16:creationId xmlns:a16="http://schemas.microsoft.com/office/drawing/2014/main" id="{2A35E9DD-C2F7-C24D-813E-7912A63191D5}"/>
              </a:ext>
            </a:extLst>
          </p:cNvPr>
          <p:cNvSpPr>
            <a:spLocks noGrp="1"/>
          </p:cNvSpPr>
          <p:nvPr>
            <p:ph type="body" sz="quarter" idx="24" hasCustomPrompt="1"/>
          </p:nvPr>
        </p:nvSpPr>
        <p:spPr>
          <a:xfrm>
            <a:off x="62484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5" name="Text Placeholder 19">
            <a:extLst>
              <a:ext uri="{FF2B5EF4-FFF2-40B4-BE49-F238E27FC236}">
                <a16:creationId xmlns:a16="http://schemas.microsoft.com/office/drawing/2014/main" id="{FC959E1B-1BB1-3D42-8F2D-73F74CD21387}"/>
              </a:ext>
            </a:extLst>
          </p:cNvPr>
          <p:cNvSpPr>
            <a:spLocks noGrp="1"/>
          </p:cNvSpPr>
          <p:nvPr>
            <p:ph type="body" sz="quarter" idx="25" hasCustomPrompt="1"/>
          </p:nvPr>
        </p:nvSpPr>
        <p:spPr>
          <a:xfrm>
            <a:off x="79248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7" name="Text Placeholder 26">
            <a:extLst>
              <a:ext uri="{FF2B5EF4-FFF2-40B4-BE49-F238E27FC236}">
                <a16:creationId xmlns:a16="http://schemas.microsoft.com/office/drawing/2014/main" id="{B8DEA5F3-93ED-CF4B-B918-D7C79434B7A4}"/>
              </a:ext>
            </a:extLst>
          </p:cNvPr>
          <p:cNvSpPr>
            <a:spLocks noGrp="1"/>
          </p:cNvSpPr>
          <p:nvPr>
            <p:ph type="body" sz="quarter" idx="26"/>
          </p:nvPr>
        </p:nvSpPr>
        <p:spPr>
          <a:xfrm>
            <a:off x="231922" y="1007757"/>
            <a:ext cx="9497671" cy="811518"/>
          </a:xfrm>
          <a:prstGeom prst="rect">
            <a:avLst/>
          </a:prstGeom>
        </p:spPr>
        <p:txBody>
          <a:bodyPr/>
          <a:lstStyle>
            <a:lvl1pPr marL="12700" indent="-12700">
              <a:lnSpc>
                <a:spcPct val="100000"/>
              </a:lnSpc>
              <a:spcBef>
                <a:spcPts val="0"/>
              </a:spcBef>
              <a:spcAft>
                <a:spcPts val="0"/>
              </a:spcAft>
              <a:buNone/>
              <a:tabLst/>
              <a:defRPr sz="1800" b="1" spc="0" baseline="0">
                <a:solidFill>
                  <a:schemeClr val="tx1"/>
                </a:solidFill>
              </a:defRPr>
            </a:lvl1pPr>
            <a:lvl2pPr>
              <a:buNone/>
              <a:defRPr/>
            </a:lvl2pPr>
          </a:lstStyle>
          <a:p>
            <a:pPr lvl="0"/>
            <a:r>
              <a:rPr lang="en-US"/>
              <a:t>Click to edit Master text styles</a:t>
            </a:r>
          </a:p>
        </p:txBody>
      </p:sp>
      <p:sp>
        <p:nvSpPr>
          <p:cNvPr id="2" name="Text Placeholder 5">
            <a:extLst>
              <a:ext uri="{FF2B5EF4-FFF2-40B4-BE49-F238E27FC236}">
                <a16:creationId xmlns:a16="http://schemas.microsoft.com/office/drawing/2014/main" id="{5C428ECE-8050-A329-4DC0-DC29C4D613C5}"/>
              </a:ext>
            </a:extLst>
          </p:cNvPr>
          <p:cNvSpPr>
            <a:spLocks noGrp="1"/>
          </p:cNvSpPr>
          <p:nvPr>
            <p:ph type="body" sz="quarter" idx="27" hasCustomPrompt="1"/>
          </p:nvPr>
        </p:nvSpPr>
        <p:spPr>
          <a:xfrm>
            <a:off x="7927846" y="-378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5" name="TextBox 8">
            <a:extLst>
              <a:ext uri="{FF2B5EF4-FFF2-40B4-BE49-F238E27FC236}">
                <a16:creationId xmlns:a16="http://schemas.microsoft.com/office/drawing/2014/main" id="{67292CA7-8C5F-EF52-56E1-A80BD294D1FC}"/>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03555883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5C97F4-1460-F81D-A6BF-8BDFA9941FB5}"/>
              </a:ext>
            </a:extLst>
          </p:cNvPr>
          <p:cNvSpPr/>
          <p:nvPr userDrawn="1"/>
        </p:nvSpPr>
        <p:spPr>
          <a:xfrm>
            <a:off x="5347504" y="1"/>
            <a:ext cx="4710896" cy="6400800"/>
          </a:xfrm>
          <a:prstGeom prst="rect">
            <a:avLst/>
          </a:prstGeom>
          <a:solidFill>
            <a:srgbClr val="D7D7D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A87E9607-77AD-6249-9730-A5114403A325}"/>
              </a:ext>
            </a:extLst>
          </p:cNvPr>
          <p:cNvSpPr>
            <a:spLocks noGrp="1"/>
          </p:cNvSpPr>
          <p:nvPr>
            <p:ph type="body" sz="quarter" idx="13" hasCustomPrompt="1"/>
          </p:nvPr>
        </p:nvSpPr>
        <p:spPr>
          <a:xfrm>
            <a:off x="5573556" y="589767"/>
            <a:ext cx="4479925" cy="1344613"/>
          </a:xfrm>
          <a:prstGeom prst="rect">
            <a:avLst/>
          </a:prstGeom>
        </p:spPr>
        <p:txBody>
          <a:bodyPr/>
          <a:lstStyle>
            <a:lvl1pPr marL="9525" indent="-9525" algn="l">
              <a:buNone/>
              <a:tabLst/>
              <a:defRPr sz="2000">
                <a:solidFill>
                  <a:schemeClr val="tx1"/>
                </a:solidFill>
                <a:latin typeface="Georgia" panose="02040502050405020303" pitchFamily="18" charset="0"/>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p>
        </p:txBody>
      </p:sp>
      <p:sp>
        <p:nvSpPr>
          <p:cNvPr id="13" name="Text Placeholder 12">
            <a:extLst>
              <a:ext uri="{FF2B5EF4-FFF2-40B4-BE49-F238E27FC236}">
                <a16:creationId xmlns:a16="http://schemas.microsoft.com/office/drawing/2014/main" id="{21C21924-6FE1-CE48-A931-C19D81A8784E}"/>
              </a:ext>
            </a:extLst>
          </p:cNvPr>
          <p:cNvSpPr>
            <a:spLocks noGrp="1"/>
          </p:cNvSpPr>
          <p:nvPr>
            <p:ph type="body" sz="quarter" idx="14" hasCustomPrompt="1"/>
          </p:nvPr>
        </p:nvSpPr>
        <p:spPr>
          <a:xfrm>
            <a:off x="5578475" y="1632008"/>
            <a:ext cx="4479925" cy="362660"/>
          </a:xfrm>
          <a:prstGeom prst="rect">
            <a:avLst/>
          </a:prstGeom>
        </p:spPr>
        <p:txBody>
          <a:bodyPr>
            <a:noAutofit/>
          </a:bodyPr>
          <a:lstStyle>
            <a:lvl1pPr marL="9525" indent="-9525" algn="l">
              <a:spcBef>
                <a:spcPts val="0"/>
              </a:spcBef>
              <a:spcAft>
                <a:spcPts val="0"/>
              </a:spcAft>
              <a:buNone/>
              <a:tabLst/>
              <a:defRPr sz="1100">
                <a:solidFill>
                  <a:schemeClr val="tx1"/>
                </a:solidFill>
              </a:defRPr>
            </a:lvl1pPr>
          </a:lstStyle>
          <a:p>
            <a:pPr lvl="0"/>
            <a:r>
              <a:rPr lang="en-US"/>
              <a:t>Client, description of their circumstance</a:t>
            </a:r>
          </a:p>
        </p:txBody>
      </p:sp>
      <p:sp>
        <p:nvSpPr>
          <p:cNvPr id="15" name="Picture Placeholder 14">
            <a:extLst>
              <a:ext uri="{FF2B5EF4-FFF2-40B4-BE49-F238E27FC236}">
                <a16:creationId xmlns:a16="http://schemas.microsoft.com/office/drawing/2014/main" id="{CE3685AD-DB90-B648-BE48-BF126308714F}"/>
              </a:ext>
            </a:extLst>
          </p:cNvPr>
          <p:cNvSpPr>
            <a:spLocks noGrp="1"/>
          </p:cNvSpPr>
          <p:nvPr>
            <p:ph type="pic" sz="quarter" idx="15"/>
          </p:nvPr>
        </p:nvSpPr>
        <p:spPr>
          <a:xfrm>
            <a:off x="5692776" y="2309404"/>
            <a:ext cx="4037012" cy="3719922"/>
          </a:xfrm>
          <a:prstGeom prst="rect">
            <a:avLst/>
          </a:prstGeom>
          <a:noFill/>
        </p:spPr>
        <p:txBody>
          <a:bodyPr anchor="ctr"/>
          <a:lstStyle>
            <a:lvl1pPr algn="ctr">
              <a:buNone/>
              <a:defRPr>
                <a:solidFill>
                  <a:schemeClr val="bg1"/>
                </a:solidFill>
              </a:defRPr>
            </a:lvl1pPr>
          </a:lstStyle>
          <a:p>
            <a:endParaRPr lang="en-US"/>
          </a:p>
        </p:txBody>
      </p:sp>
      <p:sp>
        <p:nvSpPr>
          <p:cNvPr id="17" name="Text Placeholder 16">
            <a:extLst>
              <a:ext uri="{FF2B5EF4-FFF2-40B4-BE49-F238E27FC236}">
                <a16:creationId xmlns:a16="http://schemas.microsoft.com/office/drawing/2014/main" id="{E4DA59BA-2BAB-004F-A37A-6C7B88ECC99B}"/>
              </a:ext>
            </a:extLst>
          </p:cNvPr>
          <p:cNvSpPr>
            <a:spLocks noGrp="1"/>
          </p:cNvSpPr>
          <p:nvPr>
            <p:ph type="body" sz="quarter" idx="16" hasCustomPrompt="1"/>
          </p:nvPr>
        </p:nvSpPr>
        <p:spPr>
          <a:xfrm>
            <a:off x="201167" y="1428750"/>
            <a:ext cx="4479923" cy="5081588"/>
          </a:xfrm>
          <a:prstGeom prst="rect">
            <a:avLst/>
          </a:prstGeom>
        </p:spPr>
        <p:txBody>
          <a:bodyPr>
            <a:noAutofit/>
          </a:bodyPr>
          <a:lstStyle>
            <a:lvl1pPr marL="9525" indent="-9525">
              <a:lnSpc>
                <a:spcPct val="120000"/>
              </a:lnSpc>
              <a:spcBef>
                <a:spcPts val="0"/>
              </a:spcBef>
              <a:spcAft>
                <a:spcPts val="1800"/>
              </a:spcAft>
              <a:buNone/>
              <a:tabLst/>
              <a:defRPr sz="1600">
                <a:solidFill>
                  <a:schemeClr val="tx1"/>
                </a:solidFill>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quis </a:t>
            </a:r>
            <a:r>
              <a:rPr lang="en-US" err="1"/>
              <a:t>urna.Nunc</a:t>
            </a:r>
            <a:r>
              <a:rPr lang="en-US"/>
              <a:t> </a:t>
            </a:r>
            <a:r>
              <a:rPr lang="en-US" err="1"/>
              <a:t>viverra</a:t>
            </a:r>
            <a:r>
              <a:rPr lang="en-US"/>
              <a:t> </a:t>
            </a:r>
            <a:r>
              <a:rPr lang="en-US" err="1"/>
              <a:t>imperdiet</a:t>
            </a:r>
            <a:r>
              <a:rPr lang="en-US"/>
              <a:t> </a:t>
            </a:r>
            <a:r>
              <a:rPr lang="en-US" err="1"/>
              <a:t>enim</a:t>
            </a:r>
            <a:r>
              <a:rPr lang="en-US"/>
              <a:t>. </a:t>
            </a:r>
            <a:r>
              <a:rPr lang="en-US" err="1"/>
              <a:t>Fusce</a:t>
            </a:r>
            <a:r>
              <a:rPr lang="en-US"/>
              <a:t> est. </a:t>
            </a:r>
            <a:r>
              <a:rPr lang="en-US" err="1"/>
              <a:t>Vivamus</a:t>
            </a:r>
            <a:r>
              <a:rPr lang="en-US"/>
              <a:t> a </a:t>
            </a:r>
            <a:r>
              <a:rPr lang="en-US" err="1"/>
              <a:t>tellus</a:t>
            </a:r>
            <a:r>
              <a:rPr lang="en-US"/>
              <a:t>.  </a:t>
            </a:r>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 Mauris et </a:t>
            </a:r>
            <a:r>
              <a:rPr lang="en-US" err="1"/>
              <a:t>orci</a:t>
            </a:r>
            <a:r>
              <a:rPr lang="en-US"/>
              <a:t>.</a:t>
            </a:r>
          </a:p>
          <a:p>
            <a:pPr lvl="0"/>
            <a:endParaRPr lang="en-US"/>
          </a:p>
        </p:txBody>
      </p:sp>
      <p:sp>
        <p:nvSpPr>
          <p:cNvPr id="2" name="Title 1">
            <a:extLst>
              <a:ext uri="{FF2B5EF4-FFF2-40B4-BE49-F238E27FC236}">
                <a16:creationId xmlns:a16="http://schemas.microsoft.com/office/drawing/2014/main" id="{9D6C81A1-96DF-F6D2-0CF5-5F2116C3C2CB}"/>
              </a:ext>
            </a:extLst>
          </p:cNvPr>
          <p:cNvSpPr>
            <a:spLocks noGrp="1"/>
          </p:cNvSpPr>
          <p:nvPr>
            <p:ph type="title" hasCustomPrompt="1"/>
          </p:nvPr>
        </p:nvSpPr>
        <p:spPr>
          <a:xfrm>
            <a:off x="201168" y="429503"/>
            <a:ext cx="4656582" cy="999247"/>
          </a:xfrm>
          <a:prstGeom prst="rect">
            <a:avLst/>
          </a:prstGeom>
        </p:spPr>
        <p:txBody>
          <a:bodyPr/>
          <a:lstStyle>
            <a:lvl1pPr>
              <a:lnSpc>
                <a:spcPct val="100000"/>
              </a:lnSpc>
              <a:defRPr sz="2400">
                <a:solidFill>
                  <a:schemeClr val="accent1"/>
                </a:solidFill>
              </a:defRPr>
            </a:lvl1pPr>
          </a:lstStyle>
          <a:p>
            <a:r>
              <a:rPr lang="en-US"/>
              <a:t>Click To Edit Master Title Style</a:t>
            </a:r>
          </a:p>
        </p:txBody>
      </p:sp>
      <p:sp>
        <p:nvSpPr>
          <p:cNvPr id="7" name="Text Placeholder 5">
            <a:extLst>
              <a:ext uri="{FF2B5EF4-FFF2-40B4-BE49-F238E27FC236}">
                <a16:creationId xmlns:a16="http://schemas.microsoft.com/office/drawing/2014/main" id="{AD3E95AC-4A94-D97B-134C-91A9CCA41269}"/>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Tree>
    <p:extLst>
      <p:ext uri="{BB962C8B-B14F-4D97-AF65-F5344CB8AC3E}">
        <p14:creationId xmlns:p14="http://schemas.microsoft.com/office/powerpoint/2010/main" val="2696584707"/>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186842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losing Thank You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2">
            <a:extLst>
              <a:ext uri="{FF2B5EF4-FFF2-40B4-BE49-F238E27FC236}">
                <a16:creationId xmlns:a16="http://schemas.microsoft.com/office/drawing/2014/main" id="{BC1D1527-B920-F245-8FCF-E16934EA8D45}"/>
              </a:ext>
            </a:extLst>
          </p:cNvPr>
          <p:cNvSpPr>
            <a:spLocks noGrp="1"/>
          </p:cNvSpPr>
          <p:nvPr>
            <p:ph type="pic" sz="quarter" idx="11"/>
          </p:nvPr>
        </p:nvSpPr>
        <p:spPr>
          <a:xfrm>
            <a:off x="0" y="0"/>
            <a:ext cx="10058400" cy="4697413"/>
          </a:xfrm>
          <a:prstGeom prst="rect">
            <a:avLst/>
          </a:prstGeom>
          <a:solidFill>
            <a:schemeClr val="accent3">
              <a:lumMod val="20000"/>
              <a:lumOff val="80000"/>
            </a:schemeClr>
          </a:solidFill>
        </p:spPr>
        <p:txBody>
          <a:bodyPr anchor="ctr"/>
          <a:lstStyle>
            <a:lvl1pPr algn="ctr">
              <a:buNone/>
              <a:defRPr/>
            </a:lvl1pPr>
          </a:lstStyle>
          <a:p>
            <a:endParaRPr lang="en-US"/>
          </a:p>
        </p:txBody>
      </p:sp>
      <p:pic>
        <p:nvPicPr>
          <p:cNvPr id="6" name="Picture 5">
            <a:extLst>
              <a:ext uri="{FF2B5EF4-FFF2-40B4-BE49-F238E27FC236}">
                <a16:creationId xmlns:a16="http://schemas.microsoft.com/office/drawing/2014/main" id="{20144A04-583E-8740-AD5B-6727B0E48F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4032" y="4620854"/>
            <a:ext cx="2788137" cy="1779946"/>
          </a:xfrm>
          <a:prstGeom prst="rect">
            <a:avLst/>
          </a:prstGeom>
        </p:spPr>
      </p:pic>
      <p:pic>
        <p:nvPicPr>
          <p:cNvPr id="9" name="Picture 6" descr="ARC_Logo_Bttn_HorizStkd_RGB.png">
            <a:extLst>
              <a:ext uri="{FF2B5EF4-FFF2-40B4-BE49-F238E27FC236}">
                <a16:creationId xmlns:a16="http://schemas.microsoft.com/office/drawing/2014/main" id="{18E5F6C4-DDB0-5845-B93E-617E1C3C44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5248787" y="5019802"/>
            <a:ext cx="3560129" cy="930533"/>
          </a:xfrm>
          <a:prstGeom prst="rect">
            <a:avLst/>
          </a:prstGeom>
          <a:noFill/>
          <a:ln w="9525">
            <a:noFill/>
            <a:miter lim="800000"/>
            <a:headEnd/>
            <a:tailEnd/>
          </a:ln>
        </p:spPr>
      </p:pic>
    </p:spTree>
    <p:extLst>
      <p:ext uri="{BB962C8B-B14F-4D97-AF65-F5344CB8AC3E}">
        <p14:creationId xmlns:p14="http://schemas.microsoft.com/office/powerpoint/2010/main" val="3149109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D66D0B-78E8-745E-DCD2-9BFBC43DDF19}"/>
              </a:ext>
            </a:extLst>
          </p:cNvPr>
          <p:cNvGrpSpPr/>
          <p:nvPr userDrawn="1"/>
        </p:nvGrpSpPr>
        <p:grpSpPr>
          <a:xfrm>
            <a:off x="197472" y="907443"/>
            <a:ext cx="9860928" cy="4943686"/>
            <a:chOff x="214317" y="471487"/>
            <a:chExt cx="11815570" cy="5923628"/>
          </a:xfrm>
        </p:grpSpPr>
        <p:sp>
          <p:nvSpPr>
            <p:cNvPr id="4" name="Oval 3">
              <a:extLst>
                <a:ext uri="{FF2B5EF4-FFF2-40B4-BE49-F238E27FC236}">
                  <a16:creationId xmlns:a16="http://schemas.microsoft.com/office/drawing/2014/main" id="{B06F4072-13E1-D81A-F2A2-97063C5E61FC}"/>
                </a:ext>
              </a:extLst>
            </p:cNvPr>
            <p:cNvSpPr/>
            <p:nvPr/>
          </p:nvSpPr>
          <p:spPr>
            <a:xfrm>
              <a:off x="393899" y="471487"/>
              <a:ext cx="1032656" cy="1032656"/>
            </a:xfrm>
            <a:prstGeom prst="ellipse">
              <a:avLst/>
            </a:prstGeom>
            <a:solidFill>
              <a:srgbClr val="E212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5" name="Oval 4">
              <a:extLst>
                <a:ext uri="{FF2B5EF4-FFF2-40B4-BE49-F238E27FC236}">
                  <a16:creationId xmlns:a16="http://schemas.microsoft.com/office/drawing/2014/main" id="{6DBEA16C-FCF6-BF05-900F-C91D07299F6A}"/>
                </a:ext>
              </a:extLst>
            </p:cNvPr>
            <p:cNvSpPr/>
            <p:nvPr/>
          </p:nvSpPr>
          <p:spPr>
            <a:xfrm>
              <a:off x="1782366" y="471487"/>
              <a:ext cx="1032656" cy="1032656"/>
            </a:xfrm>
            <a:prstGeom prst="ellipse">
              <a:avLst/>
            </a:prstGeom>
            <a:solidFill>
              <a:srgbClr val="2125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6" name="TextBox 5">
              <a:extLst>
                <a:ext uri="{FF2B5EF4-FFF2-40B4-BE49-F238E27FC236}">
                  <a16:creationId xmlns:a16="http://schemas.microsoft.com/office/drawing/2014/main" id="{8A405ACB-1536-4C43-115C-778150B45E05}"/>
                </a:ext>
              </a:extLst>
            </p:cNvPr>
            <p:cNvSpPr txBox="1"/>
            <p:nvPr/>
          </p:nvSpPr>
          <p:spPr>
            <a:xfrm>
              <a:off x="214317" y="1583077"/>
              <a:ext cx="1426555"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Red Cross Red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199 C </a:t>
              </a:r>
            </a:p>
            <a:p>
              <a:pPr algn="ctr">
                <a:buNone/>
              </a:pPr>
              <a:r>
                <a:rPr lang="en-US" sz="700">
                  <a:solidFill>
                    <a:srgbClr val="202429"/>
                  </a:solidFill>
                  <a:effectLst/>
                  <a:latin typeface="Akzidenz-Grotesk Std Regular" panose="02000503030000020003" pitchFamily="2" charset="77"/>
                </a:rPr>
                <a:t>CMYK - 0/100/100/0 </a:t>
              </a:r>
            </a:p>
            <a:p>
              <a:pPr algn="ctr">
                <a:buNone/>
              </a:pPr>
              <a:r>
                <a:rPr lang="en-US" sz="700">
                  <a:solidFill>
                    <a:srgbClr val="202429"/>
                  </a:solidFill>
                  <a:effectLst/>
                  <a:latin typeface="Akzidenz-Grotesk Std Regular" panose="02000503030000020003" pitchFamily="2" charset="77"/>
                </a:rPr>
                <a:t>RGB - 226/18/36 </a:t>
              </a:r>
            </a:p>
            <a:p>
              <a:pPr algn="ctr">
                <a:buNone/>
              </a:pPr>
              <a:r>
                <a:rPr lang="en-US" sz="700">
                  <a:solidFill>
                    <a:srgbClr val="202429"/>
                  </a:solidFill>
                  <a:effectLst/>
                  <a:latin typeface="Akzidenz-Grotesk Std Regular" panose="02000503030000020003" pitchFamily="2" charset="77"/>
                </a:rPr>
                <a:t>HEX - E21224 </a:t>
              </a:r>
            </a:p>
          </p:txBody>
        </p:sp>
        <p:sp>
          <p:nvSpPr>
            <p:cNvPr id="7" name="TextBox 6">
              <a:extLst>
                <a:ext uri="{FF2B5EF4-FFF2-40B4-BE49-F238E27FC236}">
                  <a16:creationId xmlns:a16="http://schemas.microsoft.com/office/drawing/2014/main" id="{062416AE-5974-6F4D-E1C2-24C9CF9F6F61}"/>
                </a:ext>
              </a:extLst>
            </p:cNvPr>
            <p:cNvSpPr txBox="1"/>
            <p:nvPr/>
          </p:nvSpPr>
          <p:spPr>
            <a:xfrm>
              <a:off x="1699610" y="1597364"/>
              <a:ext cx="1250157" cy="756008"/>
            </a:xfrm>
            <a:prstGeom prst="rect">
              <a:avLst/>
            </a:prstGeom>
            <a:noFill/>
          </p:spPr>
          <p:txBody>
            <a:bodyPr wrap="square">
              <a:spAutoFit/>
            </a:bodyPr>
            <a:lstStyle/>
            <a:p>
              <a:pPr algn="ctr">
                <a:buNone/>
              </a:pPr>
              <a:r>
                <a:rPr lang="en-US" sz="700" b="1">
                  <a:solidFill>
                    <a:srgbClr val="000000"/>
                  </a:solidFill>
                  <a:effectLst/>
                  <a:latin typeface="Akzidenz-Grotesk Std Bold" panose="02000503030000020003" pitchFamily="2" charset="77"/>
                </a:rPr>
                <a:t> </a:t>
              </a:r>
              <a:r>
                <a:rPr lang="en-US" sz="700" b="1">
                  <a:solidFill>
                    <a:srgbClr val="202429"/>
                  </a:solidFill>
                  <a:effectLst/>
                  <a:latin typeface="Akzidenz-Grotesk Std Bold" panose="02000503030000020003" pitchFamily="2" charset="77"/>
                </a:rPr>
                <a:t>Red Cross Gray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Black 3 C </a:t>
              </a:r>
            </a:p>
            <a:p>
              <a:pPr algn="ctr">
                <a:buNone/>
              </a:pPr>
              <a:r>
                <a:rPr lang="en-US" sz="700">
                  <a:solidFill>
                    <a:srgbClr val="202429"/>
                  </a:solidFill>
                  <a:effectLst/>
                  <a:latin typeface="Akzidenz-Grotesk Std Regular" panose="02000503030000020003" pitchFamily="2" charset="77"/>
                </a:rPr>
                <a:t>CMYK - 0/0/0/90 </a:t>
              </a:r>
            </a:p>
            <a:p>
              <a:pPr algn="ctr">
                <a:buNone/>
              </a:pPr>
              <a:r>
                <a:rPr lang="en-US" sz="700">
                  <a:solidFill>
                    <a:srgbClr val="202429"/>
                  </a:solidFill>
                  <a:effectLst/>
                  <a:latin typeface="Akzidenz-Grotesk Std Regular" panose="02000503030000020003" pitchFamily="2" charset="77"/>
                </a:rPr>
                <a:t>RGB - 33/37/41 </a:t>
              </a:r>
            </a:p>
            <a:p>
              <a:pPr algn="ctr">
                <a:buNone/>
              </a:pPr>
              <a:r>
                <a:rPr lang="en-US" sz="700">
                  <a:solidFill>
                    <a:srgbClr val="202429"/>
                  </a:solidFill>
                  <a:effectLst/>
                  <a:latin typeface="Akzidenz-Grotesk Std Regular" panose="02000503030000020003" pitchFamily="2" charset="77"/>
                </a:rPr>
                <a:t>HEX - 212529 </a:t>
              </a:r>
            </a:p>
          </p:txBody>
        </p:sp>
        <p:sp>
          <p:nvSpPr>
            <p:cNvPr id="8" name="Oval 7">
              <a:extLst>
                <a:ext uri="{FF2B5EF4-FFF2-40B4-BE49-F238E27FC236}">
                  <a16:creationId xmlns:a16="http://schemas.microsoft.com/office/drawing/2014/main" id="{C72AE01B-42FE-6AE4-1C88-21BADA6F00B8}"/>
                </a:ext>
              </a:extLst>
            </p:cNvPr>
            <p:cNvSpPr/>
            <p:nvPr/>
          </p:nvSpPr>
          <p:spPr>
            <a:xfrm>
              <a:off x="393899" y="2526907"/>
              <a:ext cx="1032656" cy="1032656"/>
            </a:xfrm>
            <a:prstGeom prst="ellipse">
              <a:avLst/>
            </a:prstGeom>
            <a:solidFill>
              <a:srgbClr val="F0F0F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9" name="Oval 8">
              <a:extLst>
                <a:ext uri="{FF2B5EF4-FFF2-40B4-BE49-F238E27FC236}">
                  <a16:creationId xmlns:a16="http://schemas.microsoft.com/office/drawing/2014/main" id="{B38F78EC-6ACC-4A94-A6C2-F8AD0CAADC9A}"/>
                </a:ext>
              </a:extLst>
            </p:cNvPr>
            <p:cNvSpPr/>
            <p:nvPr/>
          </p:nvSpPr>
          <p:spPr>
            <a:xfrm>
              <a:off x="1782366" y="2526907"/>
              <a:ext cx="1032656" cy="1032656"/>
            </a:xfrm>
            <a:prstGeom prst="ellipse">
              <a:avLst/>
            </a:prstGeom>
            <a:solidFill>
              <a:srgbClr val="D7D7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0" name="Oval 9">
              <a:extLst>
                <a:ext uri="{FF2B5EF4-FFF2-40B4-BE49-F238E27FC236}">
                  <a16:creationId xmlns:a16="http://schemas.microsoft.com/office/drawing/2014/main" id="{681AD978-F515-2F19-2749-5A4D179552EC}"/>
                </a:ext>
              </a:extLst>
            </p:cNvPr>
            <p:cNvSpPr/>
            <p:nvPr/>
          </p:nvSpPr>
          <p:spPr>
            <a:xfrm>
              <a:off x="393899" y="4520773"/>
              <a:ext cx="1032656" cy="1032656"/>
            </a:xfrm>
            <a:prstGeom prst="ellipse">
              <a:avLst/>
            </a:prstGeom>
            <a:solidFill>
              <a:srgbClr val="9F9F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1" name="Oval 10">
              <a:extLst>
                <a:ext uri="{FF2B5EF4-FFF2-40B4-BE49-F238E27FC236}">
                  <a16:creationId xmlns:a16="http://schemas.microsoft.com/office/drawing/2014/main" id="{BBF8A929-699E-0902-DC46-D766347F4478}"/>
                </a:ext>
              </a:extLst>
            </p:cNvPr>
            <p:cNvSpPr/>
            <p:nvPr/>
          </p:nvSpPr>
          <p:spPr>
            <a:xfrm>
              <a:off x="1782366" y="4520773"/>
              <a:ext cx="1032656" cy="1032656"/>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2" name="TextBox 11">
              <a:extLst>
                <a:ext uri="{FF2B5EF4-FFF2-40B4-BE49-F238E27FC236}">
                  <a16:creationId xmlns:a16="http://schemas.microsoft.com/office/drawing/2014/main" id="{C6C1D40A-16C4-790A-8116-142B3BABCCA8}"/>
                </a:ext>
              </a:extLst>
            </p:cNvPr>
            <p:cNvSpPr txBox="1"/>
            <p:nvPr/>
          </p:nvSpPr>
          <p:spPr>
            <a:xfrm>
              <a:off x="253603" y="3637223"/>
              <a:ext cx="1335881" cy="756008"/>
            </a:xfrm>
            <a:prstGeom prst="rect">
              <a:avLst/>
            </a:prstGeom>
            <a:noFill/>
          </p:spPr>
          <p:txBody>
            <a:bodyPr wrap="square">
              <a:spAutoFit/>
            </a:bodyPr>
            <a:lstStyle/>
            <a:p>
              <a:pPr algn="ctr">
                <a:buNone/>
              </a:pPr>
              <a:r>
                <a:rPr lang="en-US" sz="700" b="1">
                  <a:solidFill>
                    <a:srgbClr val="000000"/>
                  </a:solidFill>
                  <a:effectLst/>
                  <a:latin typeface="Akzidenz-Grotesk Std Bold" panose="02000503030000020003" pitchFamily="2" charset="77"/>
                </a:rPr>
                <a:t> </a:t>
              </a:r>
              <a:r>
                <a:rPr lang="en-US" sz="700" b="1">
                  <a:solidFill>
                    <a:srgbClr val="202429"/>
                  </a:solidFill>
                  <a:effectLst/>
                  <a:latin typeface="Akzidenz-Grotesk Std Bold" panose="02000503030000020003" pitchFamily="2" charset="77"/>
                </a:rPr>
                <a:t>Neutral 1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1 C </a:t>
              </a:r>
            </a:p>
            <a:p>
              <a:pPr algn="ctr">
                <a:buNone/>
              </a:pPr>
              <a:r>
                <a:rPr lang="en-US" sz="700">
                  <a:solidFill>
                    <a:srgbClr val="202429"/>
                  </a:solidFill>
                  <a:effectLst/>
                  <a:latin typeface="Akzidenz-Grotesk Std Regular" panose="02000503030000020003" pitchFamily="2" charset="77"/>
                </a:rPr>
                <a:t>CMYK - 0/0/0/7 </a:t>
              </a:r>
            </a:p>
            <a:p>
              <a:pPr algn="ctr">
                <a:buNone/>
              </a:pPr>
              <a:r>
                <a:rPr lang="en-US" sz="700">
                  <a:solidFill>
                    <a:srgbClr val="202429"/>
                  </a:solidFill>
                  <a:effectLst/>
                  <a:latin typeface="Akzidenz-Grotesk Std Regular" panose="02000503030000020003" pitchFamily="2" charset="77"/>
                </a:rPr>
                <a:t>RGB - 240/240/240 </a:t>
              </a:r>
            </a:p>
            <a:p>
              <a:pPr algn="ctr">
                <a:buNone/>
              </a:pPr>
              <a:r>
                <a:rPr lang="en-US" sz="700">
                  <a:solidFill>
                    <a:srgbClr val="202429"/>
                  </a:solidFill>
                  <a:effectLst/>
                  <a:latin typeface="Akzidenz-Grotesk Std Regular" panose="02000503030000020003" pitchFamily="2" charset="77"/>
                </a:rPr>
                <a:t>HEX - F0F0F0 </a:t>
              </a:r>
            </a:p>
          </p:txBody>
        </p:sp>
        <p:sp>
          <p:nvSpPr>
            <p:cNvPr id="13" name="TextBox 12">
              <a:extLst>
                <a:ext uri="{FF2B5EF4-FFF2-40B4-BE49-F238E27FC236}">
                  <a16:creationId xmlns:a16="http://schemas.microsoft.com/office/drawing/2014/main" id="{1B774570-F35E-C7FF-1DD3-13E05B20129E}"/>
                </a:ext>
              </a:extLst>
            </p:cNvPr>
            <p:cNvSpPr txBox="1"/>
            <p:nvPr/>
          </p:nvSpPr>
          <p:spPr>
            <a:xfrm>
              <a:off x="1596244" y="3607220"/>
              <a:ext cx="1412868"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Neutral 2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3 C </a:t>
              </a:r>
            </a:p>
            <a:p>
              <a:pPr algn="ctr">
                <a:buNone/>
              </a:pPr>
              <a:r>
                <a:rPr lang="en-US" sz="700">
                  <a:solidFill>
                    <a:srgbClr val="202429"/>
                  </a:solidFill>
                  <a:effectLst/>
                  <a:latin typeface="Akzidenz-Grotesk Std Regular" panose="02000503030000020003" pitchFamily="2" charset="77"/>
                </a:rPr>
                <a:t>CMYK - 0/0/0/15 </a:t>
              </a:r>
            </a:p>
            <a:p>
              <a:pPr algn="ctr">
                <a:buNone/>
              </a:pPr>
              <a:r>
                <a:rPr lang="en-US" sz="700">
                  <a:solidFill>
                    <a:srgbClr val="202429"/>
                  </a:solidFill>
                  <a:effectLst/>
                  <a:latin typeface="Akzidenz-Grotesk Std Regular" panose="02000503030000020003" pitchFamily="2" charset="77"/>
                </a:rPr>
                <a:t>RGB - 215/215/216 </a:t>
              </a:r>
            </a:p>
            <a:p>
              <a:pPr algn="ctr">
                <a:buNone/>
              </a:pPr>
              <a:r>
                <a:rPr lang="en-US" sz="700">
                  <a:solidFill>
                    <a:srgbClr val="202429"/>
                  </a:solidFill>
                  <a:effectLst/>
                  <a:latin typeface="Akzidenz-Grotesk Std Regular" panose="02000503030000020003" pitchFamily="2" charset="77"/>
                </a:rPr>
                <a:t>HEX - D7D7D8 </a:t>
              </a:r>
            </a:p>
          </p:txBody>
        </p:sp>
        <p:sp>
          <p:nvSpPr>
            <p:cNvPr id="14" name="TextBox 13">
              <a:extLst>
                <a:ext uri="{FF2B5EF4-FFF2-40B4-BE49-F238E27FC236}">
                  <a16:creationId xmlns:a16="http://schemas.microsoft.com/office/drawing/2014/main" id="{F04775A3-0AEE-F871-F71A-56483452FA5A}"/>
                </a:ext>
              </a:extLst>
            </p:cNvPr>
            <p:cNvSpPr txBox="1"/>
            <p:nvPr/>
          </p:nvSpPr>
          <p:spPr>
            <a:xfrm>
              <a:off x="214317" y="5610285"/>
              <a:ext cx="1483707"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Neutral 3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8 C </a:t>
              </a:r>
            </a:p>
            <a:p>
              <a:pPr algn="ctr">
                <a:buNone/>
              </a:pPr>
              <a:r>
                <a:rPr lang="en-US" sz="700">
                  <a:solidFill>
                    <a:srgbClr val="202429"/>
                  </a:solidFill>
                  <a:effectLst/>
                  <a:latin typeface="Akzidenz-Grotesk Std Regular" panose="02000503030000020003" pitchFamily="2" charset="77"/>
                </a:rPr>
                <a:t>CMYK - 0/0/0/40 </a:t>
              </a:r>
            </a:p>
            <a:p>
              <a:pPr algn="ctr">
                <a:buNone/>
              </a:pPr>
              <a:r>
                <a:rPr lang="en-US" sz="700">
                  <a:solidFill>
                    <a:srgbClr val="202429"/>
                  </a:solidFill>
                  <a:effectLst/>
                  <a:latin typeface="Akzidenz-Grotesk Std Regular" panose="02000503030000020003" pitchFamily="2" charset="77"/>
                </a:rPr>
                <a:t>RGB - 159/159/163 </a:t>
              </a:r>
            </a:p>
            <a:p>
              <a:pPr algn="ctr">
                <a:buNone/>
              </a:pPr>
              <a:r>
                <a:rPr lang="en-US" sz="700">
                  <a:solidFill>
                    <a:srgbClr val="202429"/>
                  </a:solidFill>
                  <a:effectLst/>
                  <a:latin typeface="Akzidenz-Grotesk Std Regular" panose="02000503030000020003" pitchFamily="2" charset="77"/>
                </a:rPr>
                <a:t>HEX - 9F9FA3 </a:t>
              </a:r>
            </a:p>
          </p:txBody>
        </p:sp>
        <p:sp>
          <p:nvSpPr>
            <p:cNvPr id="15" name="TextBox 14">
              <a:extLst>
                <a:ext uri="{FF2B5EF4-FFF2-40B4-BE49-F238E27FC236}">
                  <a16:creationId xmlns:a16="http://schemas.microsoft.com/office/drawing/2014/main" id="{C3A20384-0D1F-333E-B029-46EA92B52730}"/>
                </a:ext>
              </a:extLst>
            </p:cNvPr>
            <p:cNvSpPr txBox="1"/>
            <p:nvPr/>
          </p:nvSpPr>
          <p:spPr>
            <a:xfrm>
              <a:off x="1443039" y="5610285"/>
              <a:ext cx="1680375" cy="239710"/>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Black</a:t>
              </a:r>
              <a:endParaRPr lang="en-US" sz="700">
                <a:solidFill>
                  <a:srgbClr val="202429"/>
                </a:solidFill>
                <a:effectLst/>
                <a:latin typeface="Akzidenz-Grotesk Std Regular" panose="02000503030000020003" pitchFamily="2" charset="77"/>
              </a:endParaRPr>
            </a:p>
          </p:txBody>
        </p:sp>
        <p:sp>
          <p:nvSpPr>
            <p:cNvPr id="16" name="Oval 15">
              <a:extLst>
                <a:ext uri="{FF2B5EF4-FFF2-40B4-BE49-F238E27FC236}">
                  <a16:creationId xmlns:a16="http://schemas.microsoft.com/office/drawing/2014/main" id="{3233ABF6-C326-9D44-BE83-FC6BE4DE5C16}"/>
                </a:ext>
              </a:extLst>
            </p:cNvPr>
            <p:cNvSpPr/>
            <p:nvPr/>
          </p:nvSpPr>
          <p:spPr>
            <a:xfrm>
              <a:off x="4923446" y="471487"/>
              <a:ext cx="1032656" cy="1032656"/>
            </a:xfrm>
            <a:prstGeom prst="ellipse">
              <a:avLst/>
            </a:prstGeom>
            <a:solidFill>
              <a:srgbClr val="EE7C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7" name="Oval 16">
              <a:extLst>
                <a:ext uri="{FF2B5EF4-FFF2-40B4-BE49-F238E27FC236}">
                  <a16:creationId xmlns:a16="http://schemas.microsoft.com/office/drawing/2014/main" id="{25A2A122-6DB1-3BCA-A063-22D859A07A09}"/>
                </a:ext>
              </a:extLst>
            </p:cNvPr>
            <p:cNvSpPr/>
            <p:nvPr/>
          </p:nvSpPr>
          <p:spPr>
            <a:xfrm>
              <a:off x="6063270" y="471487"/>
              <a:ext cx="1032656" cy="1032656"/>
            </a:xfrm>
            <a:prstGeom prst="ellipse">
              <a:avLst/>
            </a:prstGeom>
            <a:solidFill>
              <a:srgbClr val="ECB7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8" name="Oval 17">
              <a:extLst>
                <a:ext uri="{FF2B5EF4-FFF2-40B4-BE49-F238E27FC236}">
                  <a16:creationId xmlns:a16="http://schemas.microsoft.com/office/drawing/2014/main" id="{7D1EF5A7-EDC5-B90C-2AC8-B9E251EEBDE9}"/>
                </a:ext>
              </a:extLst>
            </p:cNvPr>
            <p:cNvSpPr/>
            <p:nvPr/>
          </p:nvSpPr>
          <p:spPr>
            <a:xfrm>
              <a:off x="7203094" y="471487"/>
              <a:ext cx="1032656" cy="1032656"/>
            </a:xfrm>
            <a:prstGeom prst="ellipse">
              <a:avLst/>
            </a:prstGeom>
            <a:solidFill>
              <a:srgbClr val="B4A9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9" name="Oval 18">
              <a:extLst>
                <a:ext uri="{FF2B5EF4-FFF2-40B4-BE49-F238E27FC236}">
                  <a16:creationId xmlns:a16="http://schemas.microsoft.com/office/drawing/2014/main" id="{19668D9C-1C69-3DCB-4D87-5D39F185DB7C}"/>
                </a:ext>
              </a:extLst>
            </p:cNvPr>
            <p:cNvSpPr/>
            <p:nvPr/>
          </p:nvSpPr>
          <p:spPr>
            <a:xfrm>
              <a:off x="8342918" y="471487"/>
              <a:ext cx="1032656" cy="1032656"/>
            </a:xfrm>
            <a:prstGeom prst="ellipse">
              <a:avLst/>
            </a:prstGeom>
            <a:solidFill>
              <a:srgbClr val="E2D7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0" name="Oval 19">
              <a:extLst>
                <a:ext uri="{FF2B5EF4-FFF2-40B4-BE49-F238E27FC236}">
                  <a16:creationId xmlns:a16="http://schemas.microsoft.com/office/drawing/2014/main" id="{F7F49B8D-F086-69CE-291E-D31F5AF597FD}"/>
                </a:ext>
              </a:extLst>
            </p:cNvPr>
            <p:cNvSpPr/>
            <p:nvPr/>
          </p:nvSpPr>
          <p:spPr>
            <a:xfrm>
              <a:off x="9482742" y="471487"/>
              <a:ext cx="1032656" cy="1032656"/>
            </a:xfrm>
            <a:prstGeom prst="ellipse">
              <a:avLst/>
            </a:prstGeom>
            <a:solidFill>
              <a:srgbClr val="67316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1" name="Oval 20">
              <a:extLst>
                <a:ext uri="{FF2B5EF4-FFF2-40B4-BE49-F238E27FC236}">
                  <a16:creationId xmlns:a16="http://schemas.microsoft.com/office/drawing/2014/main" id="{ABDDFB28-38B4-C968-9C69-82DD287E28FC}"/>
                </a:ext>
              </a:extLst>
            </p:cNvPr>
            <p:cNvSpPr/>
            <p:nvPr/>
          </p:nvSpPr>
          <p:spPr>
            <a:xfrm>
              <a:off x="10622567" y="471487"/>
              <a:ext cx="1032656" cy="1032656"/>
            </a:xfrm>
            <a:prstGeom prst="ellipse">
              <a:avLst/>
            </a:prstGeom>
            <a:solidFill>
              <a:srgbClr val="004B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2" name="Oval 21">
              <a:extLst>
                <a:ext uri="{FF2B5EF4-FFF2-40B4-BE49-F238E27FC236}">
                  <a16:creationId xmlns:a16="http://schemas.microsoft.com/office/drawing/2014/main" id="{4D827517-44A7-A5AA-CC45-CB5B1EC4EA24}"/>
                </a:ext>
              </a:extLst>
            </p:cNvPr>
            <p:cNvSpPr/>
            <p:nvPr/>
          </p:nvSpPr>
          <p:spPr>
            <a:xfrm>
              <a:off x="3783622" y="471487"/>
              <a:ext cx="1032656" cy="1032656"/>
            </a:xfrm>
            <a:prstGeom prst="ellipse">
              <a:avLst/>
            </a:prstGeom>
            <a:solidFill>
              <a:srgbClr val="7F18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3" name="TextBox 22">
              <a:extLst>
                <a:ext uri="{FF2B5EF4-FFF2-40B4-BE49-F238E27FC236}">
                  <a16:creationId xmlns:a16="http://schemas.microsoft.com/office/drawing/2014/main" id="{1D773B27-9A6D-01EA-B895-DF31A9CA8C61}"/>
                </a:ext>
              </a:extLst>
            </p:cNvPr>
            <p:cNvSpPr txBox="1"/>
            <p:nvPr/>
          </p:nvSpPr>
          <p:spPr>
            <a:xfrm>
              <a:off x="3610004" y="1597364"/>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Deep Red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7622 C </a:t>
              </a:r>
            </a:p>
            <a:p>
              <a:pPr algn="ctr">
                <a:buNone/>
              </a:pPr>
              <a:r>
                <a:rPr lang="en-US" sz="700">
                  <a:solidFill>
                    <a:srgbClr val="202429"/>
                  </a:solidFill>
                  <a:effectLst/>
                  <a:latin typeface="Akzidenz-Grotesk Std Regular" panose="02000503030000020003" pitchFamily="2" charset="77"/>
                </a:rPr>
                <a:t>CMYK - 0/97/89/45 </a:t>
              </a:r>
            </a:p>
            <a:p>
              <a:pPr algn="ctr">
                <a:buNone/>
              </a:pPr>
              <a:r>
                <a:rPr lang="en-US" sz="700">
                  <a:solidFill>
                    <a:srgbClr val="202429"/>
                  </a:solidFill>
                  <a:effectLst/>
                  <a:latin typeface="Akzidenz-Grotesk Std Regular" panose="02000503030000020003" pitchFamily="2" charset="77"/>
                </a:rPr>
                <a:t>RGB - 127/24/27 </a:t>
              </a:r>
            </a:p>
            <a:p>
              <a:pPr algn="ctr">
                <a:buNone/>
              </a:pPr>
              <a:r>
                <a:rPr lang="en-US" sz="700">
                  <a:solidFill>
                    <a:srgbClr val="202429"/>
                  </a:solidFill>
                  <a:effectLst/>
                  <a:latin typeface="Akzidenz-Grotesk Std Regular" panose="02000503030000020003" pitchFamily="2" charset="77"/>
                </a:rPr>
                <a:t>HEX - 7F181B </a:t>
              </a:r>
            </a:p>
          </p:txBody>
        </p:sp>
        <p:sp>
          <p:nvSpPr>
            <p:cNvPr id="24" name="TextBox 23">
              <a:extLst>
                <a:ext uri="{FF2B5EF4-FFF2-40B4-BE49-F238E27FC236}">
                  <a16:creationId xmlns:a16="http://schemas.microsoft.com/office/drawing/2014/main" id="{B3D3C4DE-7094-860D-BF21-FF56CCEEB9BE}"/>
                </a:ext>
              </a:extLst>
            </p:cNvPr>
            <p:cNvSpPr txBox="1"/>
            <p:nvPr/>
          </p:nvSpPr>
          <p:spPr>
            <a:xfrm>
              <a:off x="4783052" y="1597364"/>
              <a:ext cx="131344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Orange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1595 C </a:t>
              </a:r>
            </a:p>
            <a:p>
              <a:pPr algn="ctr">
                <a:buNone/>
              </a:pPr>
              <a:r>
                <a:rPr lang="en-US" sz="700">
                  <a:solidFill>
                    <a:srgbClr val="202429"/>
                  </a:solidFill>
                  <a:effectLst/>
                  <a:latin typeface="Akzidenz-Grotesk Std Regular" panose="02000503030000020003" pitchFamily="2" charset="77"/>
                </a:rPr>
                <a:t>CMYK - 0/70/100/2 </a:t>
              </a:r>
            </a:p>
            <a:p>
              <a:pPr algn="ctr">
                <a:buNone/>
              </a:pPr>
              <a:r>
                <a:rPr lang="en-US" sz="700">
                  <a:solidFill>
                    <a:srgbClr val="202429"/>
                  </a:solidFill>
                  <a:effectLst/>
                  <a:latin typeface="Akzidenz-Grotesk Std Regular" panose="02000503030000020003" pitchFamily="2" charset="77"/>
                </a:rPr>
                <a:t>RGB - 238/124/17 </a:t>
              </a:r>
            </a:p>
            <a:p>
              <a:pPr algn="ctr">
                <a:buNone/>
              </a:pPr>
              <a:r>
                <a:rPr lang="en-US" sz="700">
                  <a:solidFill>
                    <a:srgbClr val="202429"/>
                  </a:solidFill>
                  <a:effectLst/>
                  <a:latin typeface="Akzidenz-Grotesk Std Regular" panose="02000503030000020003" pitchFamily="2" charset="77"/>
                </a:rPr>
                <a:t>HEX - EE7C11 </a:t>
              </a:r>
            </a:p>
          </p:txBody>
        </p:sp>
        <p:sp>
          <p:nvSpPr>
            <p:cNvPr id="25" name="TextBox 24">
              <a:extLst>
                <a:ext uri="{FF2B5EF4-FFF2-40B4-BE49-F238E27FC236}">
                  <a16:creationId xmlns:a16="http://schemas.microsoft.com/office/drawing/2014/main" id="{517FF70A-42C0-2182-613A-0C3AC9AD984A}"/>
                </a:ext>
              </a:extLst>
            </p:cNvPr>
            <p:cNvSpPr txBox="1"/>
            <p:nvPr/>
          </p:nvSpPr>
          <p:spPr>
            <a:xfrm>
              <a:off x="5922877" y="1597364"/>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Gold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130 C </a:t>
              </a:r>
            </a:p>
            <a:p>
              <a:pPr algn="ctr">
                <a:buNone/>
              </a:pPr>
              <a:r>
                <a:rPr lang="en-US" sz="700">
                  <a:solidFill>
                    <a:srgbClr val="202429"/>
                  </a:solidFill>
                  <a:effectLst/>
                  <a:latin typeface="Akzidenz-Grotesk Std Regular" panose="02000503030000020003" pitchFamily="2" charset="77"/>
                </a:rPr>
                <a:t>CMYK - 0/30/100/0 </a:t>
              </a:r>
            </a:p>
            <a:p>
              <a:pPr algn="ctr">
                <a:buNone/>
              </a:pPr>
              <a:r>
                <a:rPr lang="en-US" sz="700">
                  <a:solidFill>
                    <a:srgbClr val="202429"/>
                  </a:solidFill>
                  <a:effectLst/>
                  <a:latin typeface="Akzidenz-Grotesk Std Regular" panose="02000503030000020003" pitchFamily="2" charset="77"/>
                </a:rPr>
                <a:t>RGB - 236/183/49 </a:t>
              </a:r>
            </a:p>
            <a:p>
              <a:pPr algn="ctr">
                <a:buNone/>
              </a:pPr>
              <a:r>
                <a:rPr lang="en-US" sz="700">
                  <a:solidFill>
                    <a:srgbClr val="202429"/>
                  </a:solidFill>
                  <a:effectLst/>
                  <a:latin typeface="Akzidenz-Grotesk Std Regular" panose="02000503030000020003" pitchFamily="2" charset="77"/>
                </a:rPr>
                <a:t>HEX - ECB731 </a:t>
              </a:r>
            </a:p>
          </p:txBody>
        </p:sp>
        <p:sp>
          <p:nvSpPr>
            <p:cNvPr id="26" name="TextBox 25">
              <a:extLst>
                <a:ext uri="{FF2B5EF4-FFF2-40B4-BE49-F238E27FC236}">
                  <a16:creationId xmlns:a16="http://schemas.microsoft.com/office/drawing/2014/main" id="{121A341B-12B0-9E92-5DBF-42B0F34202F5}"/>
                </a:ext>
              </a:extLst>
            </p:cNvPr>
            <p:cNvSpPr txBox="1"/>
            <p:nvPr/>
          </p:nvSpPr>
          <p:spPr>
            <a:xfrm>
              <a:off x="7095926"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Sand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7530 C </a:t>
              </a:r>
            </a:p>
            <a:p>
              <a:pPr algn="ctr">
                <a:buNone/>
              </a:pPr>
              <a:r>
                <a:rPr lang="en-US" sz="700">
                  <a:solidFill>
                    <a:srgbClr val="202429"/>
                  </a:solidFill>
                  <a:effectLst/>
                  <a:latin typeface="Akzidenz-Grotesk Std Regular" panose="02000503030000020003" pitchFamily="2" charset="77"/>
                </a:rPr>
                <a:t>CMYK - 0/8/21/32 </a:t>
              </a:r>
            </a:p>
            <a:p>
              <a:pPr algn="ctr">
                <a:buNone/>
              </a:pPr>
              <a:r>
                <a:rPr lang="en-US" sz="700">
                  <a:solidFill>
                    <a:srgbClr val="202429"/>
                  </a:solidFill>
                  <a:effectLst/>
                  <a:latin typeface="Akzidenz-Grotesk Std Regular" panose="02000503030000020003" pitchFamily="2" charset="77"/>
                </a:rPr>
                <a:t>RGB - 180/169/150 </a:t>
              </a:r>
            </a:p>
            <a:p>
              <a:pPr algn="ctr">
                <a:buNone/>
              </a:pPr>
              <a:r>
                <a:rPr lang="en-US" sz="700">
                  <a:solidFill>
                    <a:srgbClr val="202429"/>
                  </a:solidFill>
                  <a:effectLst/>
                  <a:latin typeface="Akzidenz-Grotesk Std Regular" panose="02000503030000020003" pitchFamily="2" charset="77"/>
                </a:rPr>
                <a:t>HEX - B4A996 </a:t>
              </a:r>
            </a:p>
          </p:txBody>
        </p:sp>
        <p:sp>
          <p:nvSpPr>
            <p:cNvPr id="27" name="TextBox 26">
              <a:extLst>
                <a:ext uri="{FF2B5EF4-FFF2-40B4-BE49-F238E27FC236}">
                  <a16:creationId xmlns:a16="http://schemas.microsoft.com/office/drawing/2014/main" id="{634AFF45-6201-D0AE-1645-195460A3F39B}"/>
                </a:ext>
              </a:extLst>
            </p:cNvPr>
            <p:cNvSpPr txBox="1"/>
            <p:nvPr/>
          </p:nvSpPr>
          <p:spPr>
            <a:xfrm>
              <a:off x="8202525"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Khaki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4535 C </a:t>
              </a:r>
            </a:p>
            <a:p>
              <a:pPr algn="ctr">
                <a:buNone/>
              </a:pPr>
              <a:r>
                <a:rPr lang="en-US" sz="700">
                  <a:solidFill>
                    <a:srgbClr val="202429"/>
                  </a:solidFill>
                  <a:effectLst/>
                  <a:latin typeface="Akzidenz-Grotesk Std Regular" panose="02000503030000020003" pitchFamily="2" charset="77"/>
                </a:rPr>
                <a:t>CMYK - 0/4/30/11 </a:t>
              </a:r>
            </a:p>
            <a:p>
              <a:pPr algn="ctr">
                <a:buNone/>
              </a:pPr>
              <a:r>
                <a:rPr lang="en-US" sz="700">
                  <a:solidFill>
                    <a:srgbClr val="202429"/>
                  </a:solidFill>
                  <a:effectLst/>
                  <a:latin typeface="Akzidenz-Grotesk Std Regular" panose="02000503030000020003" pitchFamily="2" charset="77"/>
                </a:rPr>
                <a:t>RGB - 226/215/172 </a:t>
              </a:r>
            </a:p>
            <a:p>
              <a:pPr algn="ctr">
                <a:buNone/>
              </a:pPr>
              <a:r>
                <a:rPr lang="en-US" sz="700">
                  <a:solidFill>
                    <a:srgbClr val="202429"/>
                  </a:solidFill>
                  <a:effectLst/>
                  <a:latin typeface="Akzidenz-Grotesk Std Regular" panose="02000503030000020003" pitchFamily="2" charset="77"/>
                </a:rPr>
                <a:t>HEX - E2D7AC </a:t>
              </a:r>
            </a:p>
          </p:txBody>
        </p:sp>
        <p:sp>
          <p:nvSpPr>
            <p:cNvPr id="28" name="TextBox 27">
              <a:extLst>
                <a:ext uri="{FF2B5EF4-FFF2-40B4-BE49-F238E27FC236}">
                  <a16:creationId xmlns:a16="http://schemas.microsoft.com/office/drawing/2014/main" id="{16F81C67-12A8-8B32-F834-950D71A2993C}"/>
                </a:ext>
              </a:extLst>
            </p:cNvPr>
            <p:cNvSpPr txBox="1"/>
            <p:nvPr/>
          </p:nvSpPr>
          <p:spPr>
            <a:xfrm>
              <a:off x="9342349"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Purple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7651 C </a:t>
              </a:r>
            </a:p>
            <a:p>
              <a:pPr algn="ctr">
                <a:buNone/>
              </a:pPr>
              <a:r>
                <a:rPr lang="en-US" sz="700">
                  <a:solidFill>
                    <a:srgbClr val="202429"/>
                  </a:solidFill>
                  <a:effectLst/>
                  <a:latin typeface="Akzidenz-Grotesk Std Regular" panose="02000503030000020003" pitchFamily="2" charset="77"/>
                </a:rPr>
                <a:t>CMYK - 46/96/1/35 </a:t>
              </a:r>
            </a:p>
            <a:p>
              <a:pPr algn="ctr">
                <a:buNone/>
              </a:pPr>
              <a:r>
                <a:rPr lang="en-US" sz="700">
                  <a:solidFill>
                    <a:srgbClr val="202429"/>
                  </a:solidFill>
                  <a:effectLst/>
                  <a:latin typeface="Akzidenz-Grotesk Std Regular" panose="02000503030000020003" pitchFamily="2" charset="77"/>
                </a:rPr>
                <a:t>RGB - 103/49/105 </a:t>
              </a:r>
            </a:p>
            <a:p>
              <a:pPr algn="ctr">
                <a:buNone/>
              </a:pPr>
              <a:r>
                <a:rPr lang="en-US" sz="700">
                  <a:solidFill>
                    <a:srgbClr val="202429"/>
                  </a:solidFill>
                  <a:effectLst/>
                  <a:latin typeface="Akzidenz-Grotesk Std Regular" panose="02000503030000020003" pitchFamily="2" charset="77"/>
                </a:rPr>
                <a:t>HEX - 673169 </a:t>
              </a:r>
            </a:p>
          </p:txBody>
        </p:sp>
        <p:sp>
          <p:nvSpPr>
            <p:cNvPr id="29" name="TextBox 28">
              <a:extLst>
                <a:ext uri="{FF2B5EF4-FFF2-40B4-BE49-F238E27FC236}">
                  <a16:creationId xmlns:a16="http://schemas.microsoft.com/office/drawing/2014/main" id="{AA71363D-BC77-0DF3-DD47-D830CBF85D89}"/>
                </a:ext>
              </a:extLst>
            </p:cNvPr>
            <p:cNvSpPr txBox="1"/>
            <p:nvPr/>
          </p:nvSpPr>
          <p:spPr>
            <a:xfrm>
              <a:off x="10349512" y="1583077"/>
              <a:ext cx="1680375"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Midnight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7692 C </a:t>
              </a:r>
            </a:p>
            <a:p>
              <a:pPr algn="ctr">
                <a:buNone/>
              </a:pPr>
              <a:r>
                <a:rPr lang="en-US" sz="700">
                  <a:solidFill>
                    <a:srgbClr val="202429"/>
                  </a:solidFill>
                  <a:effectLst/>
                  <a:latin typeface="Akzidenz-Grotesk Std Regular" panose="02000503030000020003" pitchFamily="2" charset="77"/>
                </a:rPr>
                <a:t>CMYK - 100/45/0/45 </a:t>
              </a:r>
            </a:p>
            <a:p>
              <a:pPr algn="ctr">
                <a:buNone/>
              </a:pPr>
              <a:r>
                <a:rPr lang="en-US" sz="700">
                  <a:solidFill>
                    <a:srgbClr val="202429"/>
                  </a:solidFill>
                  <a:effectLst/>
                  <a:latin typeface="Akzidenz-Grotesk Std Regular" panose="02000503030000020003" pitchFamily="2" charset="77"/>
                </a:rPr>
                <a:t>RGB - 0/75/121 </a:t>
              </a:r>
            </a:p>
            <a:p>
              <a:pPr algn="ctr">
                <a:buNone/>
              </a:pPr>
              <a:r>
                <a:rPr lang="en-US" sz="700">
                  <a:solidFill>
                    <a:srgbClr val="202429"/>
                  </a:solidFill>
                  <a:effectLst/>
                  <a:latin typeface="Akzidenz-Grotesk Std Regular" panose="02000503030000020003" pitchFamily="2" charset="77"/>
                </a:rPr>
                <a:t>HEX - 004B79 </a:t>
              </a:r>
            </a:p>
          </p:txBody>
        </p:sp>
        <p:cxnSp>
          <p:nvCxnSpPr>
            <p:cNvPr id="30" name="Straight Connector 29">
              <a:extLst>
                <a:ext uri="{FF2B5EF4-FFF2-40B4-BE49-F238E27FC236}">
                  <a16:creationId xmlns:a16="http://schemas.microsoft.com/office/drawing/2014/main" id="{201746A2-E79D-52A9-33F6-6B802C21E570}"/>
                </a:ext>
              </a:extLst>
            </p:cNvPr>
            <p:cNvCxnSpPr/>
            <p:nvPr/>
          </p:nvCxnSpPr>
          <p:spPr>
            <a:xfrm>
              <a:off x="3357563" y="471487"/>
              <a:ext cx="0" cy="5923628"/>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72B91E3-EE58-48B4-70C9-47B204BA26DB}"/>
                </a:ext>
              </a:extLst>
            </p:cNvPr>
            <p:cNvCxnSpPr>
              <a:cxnSpLocks/>
            </p:cNvCxnSpPr>
            <p:nvPr/>
          </p:nvCxnSpPr>
          <p:spPr>
            <a:xfrm flipH="1">
              <a:off x="393899" y="2405083"/>
              <a:ext cx="2729515"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2BF3AD77-97B5-66BC-B716-AE7B8AC246EE}"/>
                </a:ext>
              </a:extLst>
            </p:cNvPr>
            <p:cNvSpPr/>
            <p:nvPr/>
          </p:nvSpPr>
          <p:spPr>
            <a:xfrm>
              <a:off x="4923446" y="3214687"/>
              <a:ext cx="1032656" cy="1032656"/>
            </a:xfrm>
            <a:prstGeom prst="ellipse">
              <a:avLst/>
            </a:prstGeom>
            <a:solidFill>
              <a:srgbClr val="56A0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3" name="Oval 32">
              <a:extLst>
                <a:ext uri="{FF2B5EF4-FFF2-40B4-BE49-F238E27FC236}">
                  <a16:creationId xmlns:a16="http://schemas.microsoft.com/office/drawing/2014/main" id="{8F948299-7367-59CE-8835-5F502D781686}"/>
                </a:ext>
              </a:extLst>
            </p:cNvPr>
            <p:cNvSpPr/>
            <p:nvPr/>
          </p:nvSpPr>
          <p:spPr>
            <a:xfrm>
              <a:off x="6063270" y="3214687"/>
              <a:ext cx="1032656" cy="1032656"/>
            </a:xfrm>
            <a:prstGeom prst="ellipse">
              <a:avLst/>
            </a:prstGeom>
            <a:solidFill>
              <a:srgbClr val="C4DF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4" name="Oval 33">
              <a:extLst>
                <a:ext uri="{FF2B5EF4-FFF2-40B4-BE49-F238E27FC236}">
                  <a16:creationId xmlns:a16="http://schemas.microsoft.com/office/drawing/2014/main" id="{4F7473CB-11A7-EF48-555E-E237662E5816}"/>
                </a:ext>
              </a:extLst>
            </p:cNvPr>
            <p:cNvSpPr/>
            <p:nvPr/>
          </p:nvSpPr>
          <p:spPr>
            <a:xfrm>
              <a:off x="7203094" y="3214687"/>
              <a:ext cx="1032656" cy="1032656"/>
            </a:xfrm>
            <a:prstGeom prst="ellipse">
              <a:avLst/>
            </a:prstGeom>
            <a:solidFill>
              <a:srgbClr val="B7DC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5" name="Oval 34">
              <a:extLst>
                <a:ext uri="{FF2B5EF4-FFF2-40B4-BE49-F238E27FC236}">
                  <a16:creationId xmlns:a16="http://schemas.microsoft.com/office/drawing/2014/main" id="{E2A6CEE7-C642-6A63-E07E-AD66E144F9B6}"/>
                </a:ext>
              </a:extLst>
            </p:cNvPr>
            <p:cNvSpPr/>
            <p:nvPr/>
          </p:nvSpPr>
          <p:spPr>
            <a:xfrm>
              <a:off x="8342918" y="3214687"/>
              <a:ext cx="1032656" cy="1032656"/>
            </a:xfrm>
            <a:prstGeom prst="ellipse">
              <a:avLst/>
            </a:prstGeom>
            <a:solidFill>
              <a:srgbClr val="387A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6" name="Oval 35">
              <a:extLst>
                <a:ext uri="{FF2B5EF4-FFF2-40B4-BE49-F238E27FC236}">
                  <a16:creationId xmlns:a16="http://schemas.microsoft.com/office/drawing/2014/main" id="{17173B34-D808-0EF5-F965-CE19059888E5}"/>
                </a:ext>
              </a:extLst>
            </p:cNvPr>
            <p:cNvSpPr/>
            <p:nvPr/>
          </p:nvSpPr>
          <p:spPr>
            <a:xfrm>
              <a:off x="9482742" y="3214687"/>
              <a:ext cx="1032656" cy="1032656"/>
            </a:xfrm>
            <a:prstGeom prst="ellipse">
              <a:avLst/>
            </a:prstGeom>
            <a:solidFill>
              <a:srgbClr val="8EC0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7" name="Oval 36">
              <a:extLst>
                <a:ext uri="{FF2B5EF4-FFF2-40B4-BE49-F238E27FC236}">
                  <a16:creationId xmlns:a16="http://schemas.microsoft.com/office/drawing/2014/main" id="{BD6A618B-7FD6-CBC0-6A97-313293E50F7C}"/>
                </a:ext>
              </a:extLst>
            </p:cNvPr>
            <p:cNvSpPr/>
            <p:nvPr/>
          </p:nvSpPr>
          <p:spPr>
            <a:xfrm>
              <a:off x="10622567" y="3214687"/>
              <a:ext cx="1032656" cy="1032656"/>
            </a:xfrm>
            <a:prstGeom prst="ellipse">
              <a:avLst/>
            </a:prstGeom>
            <a:solidFill>
              <a:srgbClr val="537B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8" name="Oval 37">
              <a:extLst>
                <a:ext uri="{FF2B5EF4-FFF2-40B4-BE49-F238E27FC236}">
                  <a16:creationId xmlns:a16="http://schemas.microsoft.com/office/drawing/2014/main" id="{537A38F6-E148-2C71-629C-30ED50BDA18D}"/>
                </a:ext>
              </a:extLst>
            </p:cNvPr>
            <p:cNvSpPr/>
            <p:nvPr/>
          </p:nvSpPr>
          <p:spPr>
            <a:xfrm>
              <a:off x="3783622" y="3214687"/>
              <a:ext cx="1032656" cy="1032656"/>
            </a:xfrm>
            <a:prstGeom prst="ellipse">
              <a:avLst/>
            </a:prstGeom>
            <a:solidFill>
              <a:srgbClr val="0091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9" name="TextBox 38">
              <a:extLst>
                <a:ext uri="{FF2B5EF4-FFF2-40B4-BE49-F238E27FC236}">
                  <a16:creationId xmlns:a16="http://schemas.microsoft.com/office/drawing/2014/main" id="{57DBE096-BC2F-E37C-D87D-8937303DECF4}"/>
                </a:ext>
              </a:extLst>
            </p:cNvPr>
            <p:cNvSpPr txBox="1"/>
            <p:nvPr/>
          </p:nvSpPr>
          <p:spPr>
            <a:xfrm>
              <a:off x="3609092" y="4295006"/>
              <a:ext cx="1313436"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Classic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Process Blue C </a:t>
              </a:r>
            </a:p>
            <a:p>
              <a:pPr algn="ctr">
                <a:buNone/>
              </a:pPr>
              <a:r>
                <a:rPr lang="en-US" sz="700">
                  <a:solidFill>
                    <a:srgbClr val="202429"/>
                  </a:solidFill>
                  <a:effectLst/>
                  <a:latin typeface="Akzidenz-Grotesk Std Regular" panose="02000503030000020003" pitchFamily="2" charset="77"/>
                </a:rPr>
                <a:t>CMYK - 100/10/0/10 </a:t>
              </a:r>
            </a:p>
            <a:p>
              <a:pPr algn="ctr">
                <a:buNone/>
              </a:pPr>
              <a:r>
                <a:rPr lang="en-US" sz="700">
                  <a:solidFill>
                    <a:srgbClr val="202429"/>
                  </a:solidFill>
                  <a:effectLst/>
                  <a:latin typeface="Akzidenz-Grotesk Std Regular" panose="02000503030000020003" pitchFamily="2" charset="77"/>
                </a:rPr>
                <a:t>RGB - 0/145/205 </a:t>
              </a:r>
            </a:p>
            <a:p>
              <a:pPr algn="ctr">
                <a:buNone/>
              </a:pPr>
              <a:r>
                <a:rPr lang="en-US" sz="700">
                  <a:solidFill>
                    <a:srgbClr val="202429"/>
                  </a:solidFill>
                  <a:effectLst/>
                  <a:latin typeface="Akzidenz-Grotesk Std Regular" panose="02000503030000020003" pitchFamily="2" charset="77"/>
                </a:rPr>
                <a:t>HEX - 0091CD </a:t>
              </a:r>
            </a:p>
          </p:txBody>
        </p:sp>
        <p:sp>
          <p:nvSpPr>
            <p:cNvPr id="40" name="TextBox 39">
              <a:extLst>
                <a:ext uri="{FF2B5EF4-FFF2-40B4-BE49-F238E27FC236}">
                  <a16:creationId xmlns:a16="http://schemas.microsoft.com/office/drawing/2014/main" id="{7F1B9C5F-0134-7037-31DB-D0958A031E2E}"/>
                </a:ext>
              </a:extLst>
            </p:cNvPr>
            <p:cNvSpPr txBox="1"/>
            <p:nvPr/>
          </p:nvSpPr>
          <p:spPr>
            <a:xfrm>
              <a:off x="4816278" y="4295006"/>
              <a:ext cx="122431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Sky Blue</a:t>
              </a:r>
            </a:p>
            <a:p>
              <a:pPr algn="ctr">
                <a:buNone/>
              </a:pPr>
              <a:r>
                <a:rPr lang="en-US" sz="700">
                  <a:solidFill>
                    <a:srgbClr val="202429"/>
                  </a:solidFill>
                  <a:effectLst/>
                  <a:latin typeface="Akzidenz-Grotesk Std Regular" panose="02000503030000020003" pitchFamily="2" charset="77"/>
                </a:rPr>
                <a:t>PMS 542 C </a:t>
              </a:r>
            </a:p>
            <a:p>
              <a:pPr algn="ctr">
                <a:buNone/>
              </a:pPr>
              <a:r>
                <a:rPr lang="en-US" sz="700">
                  <a:solidFill>
                    <a:srgbClr val="202429"/>
                  </a:solidFill>
                  <a:effectLst/>
                  <a:latin typeface="Akzidenz-Grotesk Std Regular" panose="02000503030000020003" pitchFamily="2" charset="77"/>
                </a:rPr>
                <a:t>CMYK - 62/22/0/3 </a:t>
              </a:r>
            </a:p>
            <a:p>
              <a:pPr algn="ctr">
                <a:buNone/>
              </a:pPr>
              <a:r>
                <a:rPr lang="en-US" sz="700">
                  <a:solidFill>
                    <a:srgbClr val="202429"/>
                  </a:solidFill>
                  <a:effectLst/>
                  <a:latin typeface="Akzidenz-Grotesk Std Regular" panose="02000503030000020003" pitchFamily="2" charset="77"/>
                </a:rPr>
                <a:t>RGB - 86/160/211 </a:t>
              </a:r>
            </a:p>
            <a:p>
              <a:pPr algn="ctr">
                <a:buNone/>
              </a:pPr>
              <a:r>
                <a:rPr lang="en-US" sz="700">
                  <a:solidFill>
                    <a:srgbClr val="202429"/>
                  </a:solidFill>
                  <a:effectLst/>
                  <a:latin typeface="Akzidenz-Grotesk Std Regular" panose="02000503030000020003" pitchFamily="2" charset="77"/>
                </a:rPr>
                <a:t>HEX - 56A0D3 </a:t>
              </a:r>
            </a:p>
          </p:txBody>
        </p:sp>
        <p:sp>
          <p:nvSpPr>
            <p:cNvPr id="41" name="TextBox 40">
              <a:extLst>
                <a:ext uri="{FF2B5EF4-FFF2-40B4-BE49-F238E27FC236}">
                  <a16:creationId xmlns:a16="http://schemas.microsoft.com/office/drawing/2014/main" id="{B1AA32D4-DEDC-15A8-3615-7780B2DBB496}"/>
                </a:ext>
              </a:extLst>
            </p:cNvPr>
            <p:cNvSpPr txBox="1"/>
            <p:nvPr/>
          </p:nvSpPr>
          <p:spPr>
            <a:xfrm>
              <a:off x="5817718" y="4295006"/>
              <a:ext cx="1523760"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Light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290 C </a:t>
              </a:r>
            </a:p>
            <a:p>
              <a:pPr algn="ctr">
                <a:buNone/>
              </a:pPr>
              <a:r>
                <a:rPr lang="en-US" sz="700">
                  <a:solidFill>
                    <a:srgbClr val="202429"/>
                  </a:solidFill>
                  <a:effectLst/>
                  <a:latin typeface="Akzidenz-Grotesk Std Regular" panose="02000503030000020003" pitchFamily="2" charset="77"/>
                </a:rPr>
                <a:t>CMYK - 25/2/0/0 </a:t>
              </a:r>
            </a:p>
            <a:p>
              <a:pPr algn="ctr">
                <a:buNone/>
              </a:pPr>
              <a:r>
                <a:rPr lang="en-US" sz="700">
                  <a:solidFill>
                    <a:srgbClr val="202429"/>
                  </a:solidFill>
                  <a:effectLst/>
                  <a:latin typeface="Akzidenz-Grotesk Std Regular" panose="02000503030000020003" pitchFamily="2" charset="77"/>
                </a:rPr>
                <a:t>RGB - 196/223/246 </a:t>
              </a:r>
            </a:p>
            <a:p>
              <a:pPr algn="ctr">
                <a:buNone/>
              </a:pPr>
              <a:r>
                <a:rPr lang="en-US" sz="700">
                  <a:solidFill>
                    <a:srgbClr val="202429"/>
                  </a:solidFill>
                  <a:effectLst/>
                  <a:latin typeface="Akzidenz-Grotesk Std Regular" panose="02000503030000020003" pitchFamily="2" charset="77"/>
                </a:rPr>
                <a:t>HEX - C4DFF6 </a:t>
              </a:r>
            </a:p>
          </p:txBody>
        </p:sp>
        <p:sp>
          <p:nvSpPr>
            <p:cNvPr id="42" name="TextBox 41">
              <a:extLst>
                <a:ext uri="{FF2B5EF4-FFF2-40B4-BE49-F238E27FC236}">
                  <a16:creationId xmlns:a16="http://schemas.microsoft.com/office/drawing/2014/main" id="{B54FFE65-577D-F597-832D-5A66AE7BBD10}"/>
                </a:ext>
              </a:extLst>
            </p:cNvPr>
            <p:cNvSpPr txBox="1"/>
            <p:nvPr/>
          </p:nvSpPr>
          <p:spPr>
            <a:xfrm>
              <a:off x="7095926" y="4296115"/>
              <a:ext cx="131343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Sea Foam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7464 C </a:t>
              </a:r>
            </a:p>
            <a:p>
              <a:pPr algn="ctr">
                <a:buNone/>
              </a:pPr>
              <a:r>
                <a:rPr lang="en-US" sz="700">
                  <a:solidFill>
                    <a:srgbClr val="202429"/>
                  </a:solidFill>
                  <a:effectLst/>
                  <a:latin typeface="Akzidenz-Grotesk Std Regular" panose="02000503030000020003" pitchFamily="2" charset="77"/>
                </a:rPr>
                <a:t>CMYK - 36/0/15/0 </a:t>
              </a:r>
            </a:p>
            <a:p>
              <a:pPr algn="ctr">
                <a:buNone/>
              </a:pPr>
              <a:r>
                <a:rPr lang="en-US" sz="700">
                  <a:solidFill>
                    <a:srgbClr val="202429"/>
                  </a:solidFill>
                  <a:effectLst/>
                  <a:latin typeface="Akzidenz-Grotesk Std Regular" panose="02000503030000020003" pitchFamily="2" charset="77"/>
                </a:rPr>
                <a:t>RGB - 183/220/213 </a:t>
              </a:r>
            </a:p>
            <a:p>
              <a:pPr algn="ctr">
                <a:buNone/>
              </a:pPr>
              <a:r>
                <a:rPr lang="en-US" sz="700">
                  <a:solidFill>
                    <a:srgbClr val="202429"/>
                  </a:solidFill>
                  <a:effectLst/>
                  <a:latin typeface="Akzidenz-Grotesk Std Regular" panose="02000503030000020003" pitchFamily="2" charset="77"/>
                </a:rPr>
                <a:t>HEX - B7DCD5 </a:t>
              </a:r>
            </a:p>
          </p:txBody>
        </p:sp>
        <p:sp>
          <p:nvSpPr>
            <p:cNvPr id="43" name="TextBox 42">
              <a:extLst>
                <a:ext uri="{FF2B5EF4-FFF2-40B4-BE49-F238E27FC236}">
                  <a16:creationId xmlns:a16="http://schemas.microsoft.com/office/drawing/2014/main" id="{183A135A-710F-1C90-D91A-E1774E79152C}"/>
                </a:ext>
              </a:extLst>
            </p:cNvPr>
            <p:cNvSpPr txBox="1"/>
            <p:nvPr/>
          </p:nvSpPr>
          <p:spPr>
            <a:xfrm>
              <a:off x="8168762" y="4301900"/>
              <a:ext cx="1380968"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Teal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7719 C </a:t>
              </a:r>
            </a:p>
            <a:p>
              <a:pPr algn="ctr">
                <a:buNone/>
              </a:pPr>
              <a:r>
                <a:rPr lang="en-US" sz="700">
                  <a:solidFill>
                    <a:srgbClr val="202429"/>
                  </a:solidFill>
                  <a:effectLst/>
                  <a:latin typeface="Akzidenz-Grotesk Std Regular" panose="02000503030000020003" pitchFamily="2" charset="77"/>
                </a:rPr>
                <a:t>CMYK - 96/4/46/38 </a:t>
              </a:r>
            </a:p>
            <a:p>
              <a:pPr algn="ctr">
                <a:buNone/>
              </a:pPr>
              <a:r>
                <a:rPr lang="en-US" sz="700">
                  <a:solidFill>
                    <a:srgbClr val="202429"/>
                  </a:solidFill>
                  <a:effectLst/>
                  <a:latin typeface="Akzidenz-Grotesk Std Regular" panose="02000503030000020003" pitchFamily="2" charset="77"/>
                </a:rPr>
                <a:t>RGB - 56/122/120 </a:t>
              </a:r>
            </a:p>
            <a:p>
              <a:pPr algn="ctr">
                <a:buNone/>
              </a:pPr>
              <a:r>
                <a:rPr lang="en-US" sz="700">
                  <a:solidFill>
                    <a:srgbClr val="202429"/>
                  </a:solidFill>
                  <a:effectLst/>
                  <a:latin typeface="Akzidenz-Grotesk Std Regular" panose="02000503030000020003" pitchFamily="2" charset="77"/>
                </a:rPr>
                <a:t>HEX - 387A78 </a:t>
              </a:r>
            </a:p>
          </p:txBody>
        </p:sp>
        <p:sp>
          <p:nvSpPr>
            <p:cNvPr id="44" name="TextBox 43">
              <a:extLst>
                <a:ext uri="{FF2B5EF4-FFF2-40B4-BE49-F238E27FC236}">
                  <a16:creationId xmlns:a16="http://schemas.microsoft.com/office/drawing/2014/main" id="{BA83C1A9-37D3-7048-507A-4EC04E078402}"/>
                </a:ext>
              </a:extLst>
            </p:cNvPr>
            <p:cNvSpPr txBox="1"/>
            <p:nvPr/>
          </p:nvSpPr>
          <p:spPr>
            <a:xfrm>
              <a:off x="9376508" y="4309293"/>
              <a:ext cx="1246057"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Safety Green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360 C </a:t>
              </a:r>
            </a:p>
            <a:p>
              <a:pPr algn="ctr">
                <a:buNone/>
              </a:pPr>
              <a:r>
                <a:rPr lang="en-US" sz="700">
                  <a:solidFill>
                    <a:srgbClr val="202429"/>
                  </a:solidFill>
                  <a:effectLst/>
                  <a:latin typeface="Akzidenz-Grotesk Std Regular" panose="02000503030000020003" pitchFamily="2" charset="77"/>
                </a:rPr>
                <a:t>CMYK - 58/0/80/0 </a:t>
              </a:r>
            </a:p>
            <a:p>
              <a:pPr algn="ctr">
                <a:buNone/>
              </a:pPr>
              <a:r>
                <a:rPr lang="en-US" sz="700">
                  <a:solidFill>
                    <a:srgbClr val="202429"/>
                  </a:solidFill>
                  <a:effectLst/>
                  <a:latin typeface="Akzidenz-Grotesk Std Regular" panose="02000503030000020003" pitchFamily="2" charset="77"/>
                </a:rPr>
                <a:t>RGB - 142/192/108 </a:t>
              </a:r>
            </a:p>
            <a:p>
              <a:pPr algn="ctr">
                <a:buNone/>
              </a:pPr>
              <a:r>
                <a:rPr lang="en-US" sz="700">
                  <a:solidFill>
                    <a:srgbClr val="202429"/>
                  </a:solidFill>
                  <a:effectLst/>
                  <a:latin typeface="Akzidenz-Grotesk Std Regular" panose="02000503030000020003" pitchFamily="2" charset="77"/>
                </a:rPr>
                <a:t>HEX - 8EC06C </a:t>
              </a:r>
            </a:p>
          </p:txBody>
        </p:sp>
        <p:sp>
          <p:nvSpPr>
            <p:cNvPr id="45" name="TextBox 44">
              <a:extLst>
                <a:ext uri="{FF2B5EF4-FFF2-40B4-BE49-F238E27FC236}">
                  <a16:creationId xmlns:a16="http://schemas.microsoft.com/office/drawing/2014/main" id="{B67E6892-BB05-0F17-BD64-85FAA7F5E639}"/>
                </a:ext>
              </a:extLst>
            </p:cNvPr>
            <p:cNvSpPr txBox="1"/>
            <p:nvPr/>
          </p:nvSpPr>
          <p:spPr>
            <a:xfrm>
              <a:off x="10482174" y="4295006"/>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Forest Green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364 C </a:t>
              </a:r>
            </a:p>
            <a:p>
              <a:pPr algn="ctr">
                <a:buNone/>
              </a:pPr>
              <a:r>
                <a:rPr lang="en-US" sz="700">
                  <a:solidFill>
                    <a:srgbClr val="202429"/>
                  </a:solidFill>
                  <a:effectLst/>
                  <a:latin typeface="Akzidenz-Grotesk Std Regular" panose="02000503030000020003" pitchFamily="2" charset="77"/>
                </a:rPr>
                <a:t>CMYK - 65/0/100/42 </a:t>
              </a:r>
            </a:p>
            <a:p>
              <a:pPr algn="ctr">
                <a:buNone/>
              </a:pPr>
              <a:r>
                <a:rPr lang="en-US" sz="700">
                  <a:solidFill>
                    <a:srgbClr val="202429"/>
                  </a:solidFill>
                  <a:effectLst/>
                  <a:latin typeface="Akzidenz-Grotesk Std Regular" panose="02000503030000020003" pitchFamily="2" charset="77"/>
                </a:rPr>
                <a:t>RGB - 83/123/53 </a:t>
              </a:r>
            </a:p>
            <a:p>
              <a:pPr algn="ctr">
                <a:buNone/>
              </a:pPr>
              <a:r>
                <a:rPr lang="en-US" sz="700">
                  <a:solidFill>
                    <a:srgbClr val="202429"/>
                  </a:solidFill>
                  <a:effectLst/>
                  <a:latin typeface="Akzidenz-Grotesk Std Regular" panose="02000503030000020003" pitchFamily="2" charset="77"/>
                </a:rPr>
                <a:t>HEX - 537B35 </a:t>
              </a:r>
            </a:p>
          </p:txBody>
        </p:sp>
      </p:grpSp>
    </p:spTree>
    <p:extLst>
      <p:ext uri="{BB962C8B-B14F-4D97-AF65-F5344CB8AC3E}">
        <p14:creationId xmlns:p14="http://schemas.microsoft.com/office/powerpoint/2010/main" val="2798519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FB813BC-54DD-8B47-AF16-8D7B5641204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D8E04107-0036-EC4D-956E-685B402E91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D65E6647-4246-7D4A-A9CA-BB14801DFA0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B8941E67-82D1-7249-A122-2E169C0F4E6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4BCDD03A-8DBC-D348-8944-5AD63AA108A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5076EEFA-5B7B-BD43-A7AB-DEBAF4886806}"/>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Biological</a:t>
            </a:r>
          </a:p>
        </p:txBody>
      </p:sp>
      <p:sp>
        <p:nvSpPr>
          <p:cNvPr id="10" name="Text Placeholder 6">
            <a:extLst>
              <a:ext uri="{FF2B5EF4-FFF2-40B4-BE49-F238E27FC236}">
                <a16:creationId xmlns:a16="http://schemas.microsoft.com/office/drawing/2014/main" id="{A8C29A92-FD37-D644-8299-1B85922F4F7A}"/>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Blizzard</a:t>
            </a:r>
          </a:p>
        </p:txBody>
      </p:sp>
      <p:sp>
        <p:nvSpPr>
          <p:cNvPr id="11" name="Text Placeholder 6">
            <a:extLst>
              <a:ext uri="{FF2B5EF4-FFF2-40B4-BE49-F238E27FC236}">
                <a16:creationId xmlns:a16="http://schemas.microsoft.com/office/drawing/2014/main" id="{6289CD39-057B-6145-9A6A-E17F882E680B}"/>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Chemical</a:t>
            </a:r>
          </a:p>
        </p:txBody>
      </p:sp>
      <p:sp>
        <p:nvSpPr>
          <p:cNvPr id="12" name="Text Placeholder 6">
            <a:extLst>
              <a:ext uri="{FF2B5EF4-FFF2-40B4-BE49-F238E27FC236}">
                <a16:creationId xmlns:a16="http://schemas.microsoft.com/office/drawing/2014/main" id="{002E31D8-1FB8-B348-9ACF-A5F1E2F056E4}"/>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Drought</a:t>
            </a:r>
          </a:p>
        </p:txBody>
      </p:sp>
      <p:sp>
        <p:nvSpPr>
          <p:cNvPr id="13" name="Text Placeholder 6">
            <a:extLst>
              <a:ext uri="{FF2B5EF4-FFF2-40B4-BE49-F238E27FC236}">
                <a16:creationId xmlns:a16="http://schemas.microsoft.com/office/drawing/2014/main" id="{C66ABF2C-BBC9-D940-9596-3A3433278F1A}"/>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Earthquake</a:t>
            </a:r>
          </a:p>
        </p:txBody>
      </p:sp>
      <p:pic>
        <p:nvPicPr>
          <p:cNvPr id="14" name="Picture 13">
            <a:extLst>
              <a:ext uri="{FF2B5EF4-FFF2-40B4-BE49-F238E27FC236}">
                <a16:creationId xmlns:a16="http://schemas.microsoft.com/office/drawing/2014/main" id="{E30B6193-7CFC-1142-9286-E4A699872F7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707111C4-1AE5-3B46-983B-F865AA72F4B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935E6E12-8451-4540-BE4A-0C4C154955FB}"/>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D3AB5313-269A-AD48-8303-168F364B592E}"/>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32C49AAE-CD30-1F4D-B6FD-1894E8B38EC9}"/>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1E8E140D-9CC3-2C4F-8D08-0E2EC729EF8F}"/>
              </a:ext>
            </a:extLst>
          </p:cNvPr>
          <p:cNvSpPr txBox="1">
            <a:spLocks/>
          </p:cNvSpPr>
          <p:nvPr userDrawn="1"/>
        </p:nvSpPr>
        <p:spPr>
          <a:xfrm>
            <a:off x="630584" y="507398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Emergency</a:t>
            </a:r>
          </a:p>
        </p:txBody>
      </p:sp>
      <p:sp>
        <p:nvSpPr>
          <p:cNvPr id="20" name="Text Placeholder 6">
            <a:extLst>
              <a:ext uri="{FF2B5EF4-FFF2-40B4-BE49-F238E27FC236}">
                <a16:creationId xmlns:a16="http://schemas.microsoft.com/office/drawing/2014/main" id="{7DE13AE2-BA46-8245-A9A4-BCB7AA3A5172}"/>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Explosion</a:t>
            </a:r>
          </a:p>
        </p:txBody>
      </p:sp>
      <p:sp>
        <p:nvSpPr>
          <p:cNvPr id="21" name="Text Placeholder 6">
            <a:extLst>
              <a:ext uri="{FF2B5EF4-FFF2-40B4-BE49-F238E27FC236}">
                <a16:creationId xmlns:a16="http://schemas.microsoft.com/office/drawing/2014/main" id="{786C2FE2-2D19-8B4D-AE11-6A98B30017BF}"/>
              </a:ext>
            </a:extLst>
          </p:cNvPr>
          <p:cNvSpPr txBox="1">
            <a:spLocks/>
          </p:cNvSpPr>
          <p:nvPr userDrawn="1"/>
        </p:nvSpPr>
        <p:spPr>
          <a:xfrm>
            <a:off x="4336073"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Fire</a:t>
            </a:r>
          </a:p>
        </p:txBody>
      </p:sp>
      <p:sp>
        <p:nvSpPr>
          <p:cNvPr id="22" name="Text Placeholder 6">
            <a:extLst>
              <a:ext uri="{FF2B5EF4-FFF2-40B4-BE49-F238E27FC236}">
                <a16:creationId xmlns:a16="http://schemas.microsoft.com/office/drawing/2014/main" id="{F1D5B4F8-7356-304E-A41C-1CC3E8F7BA24}"/>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Flood</a:t>
            </a:r>
          </a:p>
        </p:txBody>
      </p:sp>
      <p:sp>
        <p:nvSpPr>
          <p:cNvPr id="23" name="Text Placeholder 6">
            <a:extLst>
              <a:ext uri="{FF2B5EF4-FFF2-40B4-BE49-F238E27FC236}">
                <a16:creationId xmlns:a16="http://schemas.microsoft.com/office/drawing/2014/main" id="{398C5CAA-07A3-C54E-9F60-AA9B27B37CEB}"/>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Heatwave</a:t>
            </a:r>
          </a:p>
        </p:txBody>
      </p:sp>
    </p:spTree>
    <p:extLst>
      <p:ext uri="{BB962C8B-B14F-4D97-AF65-F5344CB8AC3E}">
        <p14:creationId xmlns:p14="http://schemas.microsoft.com/office/powerpoint/2010/main" val="80742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ADG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3" name="Content Placeholder 3">
            <a:extLst>
              <a:ext uri="{FF2B5EF4-FFF2-40B4-BE49-F238E27FC236}">
                <a16:creationId xmlns:a16="http://schemas.microsoft.com/office/drawing/2014/main" id="{F9223A86-7A3F-8FC5-9E9C-49DE27CE23E9}"/>
              </a:ext>
            </a:extLst>
          </p:cNvPr>
          <p:cNvPicPr>
            <a:picLocks noChangeAspect="1"/>
          </p:cNvPicPr>
          <p:nvPr userDrawn="1"/>
        </p:nvPicPr>
        <p:blipFill>
          <a:blip r:embed="rId2"/>
          <a:stretch>
            <a:fillRect/>
          </a:stretch>
        </p:blipFill>
        <p:spPr>
          <a:xfrm>
            <a:off x="6517883" y="5096677"/>
            <a:ext cx="3142054" cy="671843"/>
          </a:xfrm>
          <a:prstGeom prst="rect">
            <a:avLst/>
          </a:prstGeom>
          <a:noFill/>
        </p:spPr>
      </p:pic>
    </p:spTree>
    <p:extLst>
      <p:ext uri="{BB962C8B-B14F-4D97-AF65-F5344CB8AC3E}">
        <p14:creationId xmlns:p14="http://schemas.microsoft.com/office/powerpoint/2010/main" val="772228461"/>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3D2AE251-439E-CB4F-BD7B-90EFD05229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C725273C-8D0D-774D-88DF-859E7288C9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E7AAEE3-2CD1-124C-91C1-D34C5B2669A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D61EB51B-F631-4846-A495-2B002ECDFAB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D2672433-0204-F94C-A584-11DC68FAE38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C22E9A2C-855E-8745-B711-DC73E4EDCE41}"/>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Home Fire</a:t>
            </a:r>
          </a:p>
        </p:txBody>
      </p:sp>
      <p:sp>
        <p:nvSpPr>
          <p:cNvPr id="10" name="Text Placeholder 6">
            <a:extLst>
              <a:ext uri="{FF2B5EF4-FFF2-40B4-BE49-F238E27FC236}">
                <a16:creationId xmlns:a16="http://schemas.microsoft.com/office/drawing/2014/main" id="{CBC68EAD-4ABE-4E44-967D-36CDDD03BA09}"/>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Hurricane</a:t>
            </a:r>
          </a:p>
        </p:txBody>
      </p:sp>
      <p:sp>
        <p:nvSpPr>
          <p:cNvPr id="11" name="Text Placeholder 6">
            <a:extLst>
              <a:ext uri="{FF2B5EF4-FFF2-40B4-BE49-F238E27FC236}">
                <a16:creationId xmlns:a16="http://schemas.microsoft.com/office/drawing/2014/main" id="{4E42E44F-C3B7-AB46-97F9-4D5D6CB5752B}"/>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Landside</a:t>
            </a:r>
          </a:p>
        </p:txBody>
      </p:sp>
      <p:sp>
        <p:nvSpPr>
          <p:cNvPr id="12" name="Text Placeholder 6">
            <a:extLst>
              <a:ext uri="{FF2B5EF4-FFF2-40B4-BE49-F238E27FC236}">
                <a16:creationId xmlns:a16="http://schemas.microsoft.com/office/drawing/2014/main" id="{055FB58C-44E9-0147-9D5E-2816B7E522B4}"/>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Pandemic/Flu</a:t>
            </a:r>
          </a:p>
        </p:txBody>
      </p:sp>
      <p:sp>
        <p:nvSpPr>
          <p:cNvPr id="13" name="Text Placeholder 6">
            <a:extLst>
              <a:ext uri="{FF2B5EF4-FFF2-40B4-BE49-F238E27FC236}">
                <a16:creationId xmlns:a16="http://schemas.microsoft.com/office/drawing/2014/main" id="{6EDA8FDB-1F90-E447-822D-586B1E734249}"/>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Poison</a:t>
            </a:r>
          </a:p>
        </p:txBody>
      </p:sp>
      <p:pic>
        <p:nvPicPr>
          <p:cNvPr id="14" name="Picture 13">
            <a:extLst>
              <a:ext uri="{FF2B5EF4-FFF2-40B4-BE49-F238E27FC236}">
                <a16:creationId xmlns:a16="http://schemas.microsoft.com/office/drawing/2014/main" id="{D3496C60-2E85-9743-83E7-488010E7BC73}"/>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A0BAAA7F-DC91-CA4B-9B84-CC7435DAD7B2}"/>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A79C5728-1B5A-744F-B945-DE52A091E2F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61E7BAF5-B8EB-EB47-98F1-7E6528008310}"/>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61911D29-70F5-1243-9794-E80C286F12D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1B02B120-357A-C84F-BD0A-A8B1EBB0D478}"/>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Power Outage</a:t>
            </a:r>
          </a:p>
        </p:txBody>
      </p:sp>
      <p:sp>
        <p:nvSpPr>
          <p:cNvPr id="20" name="Text Placeholder 6">
            <a:extLst>
              <a:ext uri="{FF2B5EF4-FFF2-40B4-BE49-F238E27FC236}">
                <a16:creationId xmlns:a16="http://schemas.microsoft.com/office/drawing/2014/main" id="{49EDFF48-D50F-F24E-B225-0B6E52F3D1D0}"/>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Radiation</a:t>
            </a:r>
          </a:p>
        </p:txBody>
      </p:sp>
      <p:sp>
        <p:nvSpPr>
          <p:cNvPr id="21" name="Text Placeholder 6">
            <a:extLst>
              <a:ext uri="{FF2B5EF4-FFF2-40B4-BE49-F238E27FC236}">
                <a16:creationId xmlns:a16="http://schemas.microsoft.com/office/drawing/2014/main" id="{AAA42DB7-1556-674B-83C4-A9002CB3247B}"/>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Severe Weather/ Thunderstorm</a:t>
            </a:r>
          </a:p>
        </p:txBody>
      </p:sp>
      <p:sp>
        <p:nvSpPr>
          <p:cNvPr id="22" name="Text Placeholder 6">
            <a:extLst>
              <a:ext uri="{FF2B5EF4-FFF2-40B4-BE49-F238E27FC236}">
                <a16:creationId xmlns:a16="http://schemas.microsoft.com/office/drawing/2014/main" id="{F18DBF02-774C-AF43-8014-38570C0B6975}"/>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Severe Wind/ Derecho</a:t>
            </a:r>
          </a:p>
        </p:txBody>
      </p:sp>
      <p:sp>
        <p:nvSpPr>
          <p:cNvPr id="23" name="Text Placeholder 6">
            <a:extLst>
              <a:ext uri="{FF2B5EF4-FFF2-40B4-BE49-F238E27FC236}">
                <a16:creationId xmlns:a16="http://schemas.microsoft.com/office/drawing/2014/main" id="{AEDD892C-3273-754A-B14B-B86F7576521C}"/>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Tornado</a:t>
            </a:r>
          </a:p>
        </p:txBody>
      </p:sp>
    </p:spTree>
    <p:extLst>
      <p:ext uri="{BB962C8B-B14F-4D97-AF65-F5344CB8AC3E}">
        <p14:creationId xmlns:p14="http://schemas.microsoft.com/office/powerpoint/2010/main" val="3784713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71748D4-F538-E547-923F-DF428BA76F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F6CA646A-47A2-024B-8477-C6E344DA649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23CFFAE4-4CB3-8847-A945-83B446B7AA2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69DE84C4-5D0C-6C49-972C-50EA8B7F062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01E85529-BBB4-CF4C-9F08-7AB5666E58D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23EC4CB6-27E0-CD42-918A-9C7B062BE146}"/>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Tsunami</a:t>
            </a:r>
          </a:p>
        </p:txBody>
      </p:sp>
      <p:sp>
        <p:nvSpPr>
          <p:cNvPr id="10" name="Text Placeholder 6">
            <a:extLst>
              <a:ext uri="{FF2B5EF4-FFF2-40B4-BE49-F238E27FC236}">
                <a16:creationId xmlns:a16="http://schemas.microsoft.com/office/drawing/2014/main" id="{87E45E2E-7298-8F4C-852A-741E98639B1C}"/>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Virus</a:t>
            </a:r>
          </a:p>
        </p:txBody>
      </p:sp>
      <p:sp>
        <p:nvSpPr>
          <p:cNvPr id="11" name="Text Placeholder 6">
            <a:extLst>
              <a:ext uri="{FF2B5EF4-FFF2-40B4-BE49-F238E27FC236}">
                <a16:creationId xmlns:a16="http://schemas.microsoft.com/office/drawing/2014/main" id="{01163537-1FF5-BB41-A726-30164C26F782}"/>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Volcano</a:t>
            </a:r>
          </a:p>
        </p:txBody>
      </p:sp>
      <p:sp>
        <p:nvSpPr>
          <p:cNvPr id="12" name="Text Placeholder 6">
            <a:extLst>
              <a:ext uri="{FF2B5EF4-FFF2-40B4-BE49-F238E27FC236}">
                <a16:creationId xmlns:a16="http://schemas.microsoft.com/office/drawing/2014/main" id="{E0BD2DE1-9F62-0848-8320-B6E310288768}"/>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Wildfire</a:t>
            </a:r>
          </a:p>
        </p:txBody>
      </p:sp>
      <p:sp>
        <p:nvSpPr>
          <p:cNvPr id="13" name="Text Placeholder 6">
            <a:extLst>
              <a:ext uri="{FF2B5EF4-FFF2-40B4-BE49-F238E27FC236}">
                <a16:creationId xmlns:a16="http://schemas.microsoft.com/office/drawing/2014/main" id="{F2602F8E-EC9F-F049-8535-29CAEF5552B8}"/>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Batteries</a:t>
            </a:r>
          </a:p>
        </p:txBody>
      </p:sp>
      <p:pic>
        <p:nvPicPr>
          <p:cNvPr id="14" name="Picture 13">
            <a:extLst>
              <a:ext uri="{FF2B5EF4-FFF2-40B4-BE49-F238E27FC236}">
                <a16:creationId xmlns:a16="http://schemas.microsoft.com/office/drawing/2014/main" id="{1ECB21BB-BC0E-2E46-B06D-CE66F97723B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044099E2-AD59-AB43-A518-6122B3CF8EC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06E986D8-0388-3F4B-9897-96A09526B7D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43601B0F-48AB-AE4E-A0AC-5FF438F2BDAF}"/>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5B7ACCA3-856E-7445-88BD-0FBA4217D8C2}"/>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325CD676-C0CA-974B-862E-A5A00D198E0E}"/>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Case Worker</a:t>
            </a:r>
          </a:p>
        </p:txBody>
      </p:sp>
      <p:sp>
        <p:nvSpPr>
          <p:cNvPr id="20" name="Text Placeholder 6">
            <a:extLst>
              <a:ext uri="{FF2B5EF4-FFF2-40B4-BE49-F238E27FC236}">
                <a16:creationId xmlns:a16="http://schemas.microsoft.com/office/drawing/2014/main" id="{2FB89AB8-EA61-BB42-98D5-CBF8557B6017}"/>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Clean Up Kit</a:t>
            </a:r>
          </a:p>
        </p:txBody>
      </p:sp>
      <p:sp>
        <p:nvSpPr>
          <p:cNvPr id="21" name="Text Placeholder 6">
            <a:extLst>
              <a:ext uri="{FF2B5EF4-FFF2-40B4-BE49-F238E27FC236}">
                <a16:creationId xmlns:a16="http://schemas.microsoft.com/office/drawing/2014/main" id="{9A54F5AE-A760-5744-8E93-82E1452D2EC9}"/>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Comfort Kit</a:t>
            </a:r>
            <a:br>
              <a:rPr lang="en-US" sz="1100">
                <a:solidFill>
                  <a:schemeClr val="tx1"/>
                </a:solidFill>
              </a:rPr>
            </a:br>
            <a:r>
              <a:rPr lang="en-US" sz="1100">
                <a:solidFill>
                  <a:schemeClr val="tx1"/>
                </a:solidFill>
              </a:rPr>
              <a:t>Box</a:t>
            </a:r>
          </a:p>
        </p:txBody>
      </p:sp>
      <p:sp>
        <p:nvSpPr>
          <p:cNvPr id="22" name="Text Placeholder 6">
            <a:extLst>
              <a:ext uri="{FF2B5EF4-FFF2-40B4-BE49-F238E27FC236}">
                <a16:creationId xmlns:a16="http://schemas.microsoft.com/office/drawing/2014/main" id="{187B1336-C57D-8947-B905-5CB9308BDE70}"/>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Comfort Kit Toothbrush</a:t>
            </a:r>
          </a:p>
        </p:txBody>
      </p:sp>
      <p:sp>
        <p:nvSpPr>
          <p:cNvPr id="23" name="Text Placeholder 6">
            <a:extLst>
              <a:ext uri="{FF2B5EF4-FFF2-40B4-BE49-F238E27FC236}">
                <a16:creationId xmlns:a16="http://schemas.microsoft.com/office/drawing/2014/main" id="{21820D3F-FBAF-ED46-914C-3688FBE231A2}"/>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Cot/Bed</a:t>
            </a:r>
          </a:p>
        </p:txBody>
      </p:sp>
    </p:spTree>
    <p:extLst>
      <p:ext uri="{BB962C8B-B14F-4D97-AF65-F5344CB8AC3E}">
        <p14:creationId xmlns:p14="http://schemas.microsoft.com/office/powerpoint/2010/main" val="1574212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2A22748A-DAD8-864A-9094-1806554826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ED6612EC-F215-BD47-B518-D5FAE1F8AF0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1769EF2A-AC64-0041-BD0E-6D03FC3BB2D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CD7404FC-329A-3A4F-9DCC-A55E13FC768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3E04AD60-0006-594E-AED9-D66EE36FA2E8}"/>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Preparedness</a:t>
            </a:r>
            <a:br>
              <a:rPr lang="en-US" sz="1100">
                <a:solidFill>
                  <a:schemeClr val="tx1"/>
                </a:solidFill>
              </a:rPr>
            </a:br>
            <a:r>
              <a:rPr lang="en-US" sz="1100">
                <a:solidFill>
                  <a:schemeClr val="tx1"/>
                </a:solidFill>
              </a:rPr>
              <a:t>List</a:t>
            </a:r>
          </a:p>
        </p:txBody>
      </p:sp>
      <p:sp>
        <p:nvSpPr>
          <p:cNvPr id="9" name="Text Placeholder 6">
            <a:extLst>
              <a:ext uri="{FF2B5EF4-FFF2-40B4-BE49-F238E27FC236}">
                <a16:creationId xmlns:a16="http://schemas.microsoft.com/office/drawing/2014/main" id="{23F1C0A8-53E8-9F47-A7A8-B2EB6D1E7BDC}"/>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Shelter</a:t>
            </a:r>
          </a:p>
        </p:txBody>
      </p:sp>
      <p:sp>
        <p:nvSpPr>
          <p:cNvPr id="10" name="Text Placeholder 6">
            <a:extLst>
              <a:ext uri="{FF2B5EF4-FFF2-40B4-BE49-F238E27FC236}">
                <a16:creationId xmlns:a16="http://schemas.microsoft.com/office/drawing/2014/main" id="{A973AE64-B111-0648-92B7-F6876C3FCA2B}"/>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Smoke Alarm</a:t>
            </a:r>
          </a:p>
        </p:txBody>
      </p:sp>
      <p:sp>
        <p:nvSpPr>
          <p:cNvPr id="11" name="Text Placeholder 6">
            <a:extLst>
              <a:ext uri="{FF2B5EF4-FFF2-40B4-BE49-F238E27FC236}">
                <a16:creationId xmlns:a16="http://schemas.microsoft.com/office/drawing/2014/main" id="{639B70F9-A408-2B47-BEFB-45E25DEFBABB}"/>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Stopwatch</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EEA0FD70-8121-DD41-8CD8-FF58E24FCFD8}"/>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Volunteers</a:t>
            </a:r>
          </a:p>
        </p:txBody>
      </p:sp>
      <p:pic>
        <p:nvPicPr>
          <p:cNvPr id="13" name="Picture 12">
            <a:extLst>
              <a:ext uri="{FF2B5EF4-FFF2-40B4-BE49-F238E27FC236}">
                <a16:creationId xmlns:a16="http://schemas.microsoft.com/office/drawing/2014/main" id="{3DAEF942-09B2-F64B-ACC2-94E83F797DD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E1E9B9D7-207B-9041-9F7F-668C1A0E4DD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F480669A-A663-B24F-A746-1CF9CEEE5FFF}"/>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9" y="3607407"/>
            <a:ext cx="1163828" cy="1163828"/>
          </a:xfrm>
          <a:prstGeom prst="rect">
            <a:avLst/>
          </a:prstGeom>
        </p:spPr>
      </p:pic>
      <p:pic>
        <p:nvPicPr>
          <p:cNvPr id="16" name="Picture 15">
            <a:extLst>
              <a:ext uri="{FF2B5EF4-FFF2-40B4-BE49-F238E27FC236}">
                <a16:creationId xmlns:a16="http://schemas.microsoft.com/office/drawing/2014/main" id="{5D03D74F-903E-804D-9441-5BCA971554A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048180BF-0044-BA4C-8C5C-44A60F8066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95B34E14-3BFF-CB4B-98A1-21F966BA6C6A}"/>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Water Bottle</a:t>
            </a:r>
          </a:p>
        </p:txBody>
      </p:sp>
      <p:sp>
        <p:nvSpPr>
          <p:cNvPr id="19" name="Text Placeholder 6">
            <a:extLst>
              <a:ext uri="{FF2B5EF4-FFF2-40B4-BE49-F238E27FC236}">
                <a16:creationId xmlns:a16="http://schemas.microsoft.com/office/drawing/2014/main" id="{0DF15FF6-939A-604C-BF6C-14F6F469DB48}"/>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Blanket</a:t>
            </a:r>
          </a:p>
        </p:txBody>
      </p:sp>
      <p:sp>
        <p:nvSpPr>
          <p:cNvPr id="20" name="Text Placeholder 6">
            <a:extLst>
              <a:ext uri="{FF2B5EF4-FFF2-40B4-BE49-F238E27FC236}">
                <a16:creationId xmlns:a16="http://schemas.microsoft.com/office/drawing/2014/main" id="{FD2A1A8C-3877-EB4C-AFA6-31B6CE9C1244}"/>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Connecting Military Families</a:t>
            </a:r>
          </a:p>
        </p:txBody>
      </p:sp>
      <p:sp>
        <p:nvSpPr>
          <p:cNvPr id="21" name="Text Placeholder 6">
            <a:extLst>
              <a:ext uri="{FF2B5EF4-FFF2-40B4-BE49-F238E27FC236}">
                <a16:creationId xmlns:a16="http://schemas.microsoft.com/office/drawing/2014/main" id="{F1C38E17-6B9B-124B-9CB4-902C0881BBDA}"/>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Dog Tags</a:t>
            </a:r>
          </a:p>
        </p:txBody>
      </p:sp>
      <p:sp>
        <p:nvSpPr>
          <p:cNvPr id="22" name="Text Placeholder 6">
            <a:extLst>
              <a:ext uri="{FF2B5EF4-FFF2-40B4-BE49-F238E27FC236}">
                <a16:creationId xmlns:a16="http://schemas.microsoft.com/office/drawing/2014/main" id="{3EE0BE97-B6DB-3E41-8229-4EFC2A48B20D}"/>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Disinfectant</a:t>
            </a:r>
          </a:p>
        </p:txBody>
      </p:sp>
      <p:pic>
        <p:nvPicPr>
          <p:cNvPr id="23" name="Picture 22">
            <a:extLst>
              <a:ext uri="{FF2B5EF4-FFF2-40B4-BE49-F238E27FC236}">
                <a16:creationId xmlns:a16="http://schemas.microsoft.com/office/drawing/2014/main" id="{367DB6D8-A58B-9C41-9386-DEE0141DB67F}"/>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6362692" y="1408751"/>
            <a:ext cx="934068" cy="1024128"/>
          </a:xfrm>
          <a:prstGeom prst="rect">
            <a:avLst/>
          </a:prstGeom>
        </p:spPr>
      </p:pic>
    </p:spTree>
    <p:extLst>
      <p:ext uri="{BB962C8B-B14F-4D97-AF65-F5344CB8AC3E}">
        <p14:creationId xmlns:p14="http://schemas.microsoft.com/office/powerpoint/2010/main" val="458739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02B296AC-EB97-4240-B043-758B510C1E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6EC24797-0208-7842-BAA1-72AEC724D5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AC83D6B0-1473-7847-B115-F30F480CA26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E5BCB2BF-4038-8D4C-B37C-53F57FE9DAA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15192" y="1351610"/>
            <a:ext cx="1005840" cy="1137920"/>
          </a:xfrm>
          <a:prstGeom prst="rect">
            <a:avLst/>
          </a:prstGeom>
        </p:spPr>
      </p:pic>
      <p:pic>
        <p:nvPicPr>
          <p:cNvPr id="8" name="Picture 7">
            <a:extLst>
              <a:ext uri="{FF2B5EF4-FFF2-40B4-BE49-F238E27FC236}">
                <a16:creationId xmlns:a16="http://schemas.microsoft.com/office/drawing/2014/main" id="{D7BC973A-1426-4747-BD99-27820B6CBF8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9697A59E-6ED5-4949-B28F-6660CA0239EE}"/>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Disaster Specialist</a:t>
            </a:r>
          </a:p>
        </p:txBody>
      </p:sp>
      <p:sp>
        <p:nvSpPr>
          <p:cNvPr id="10" name="Text Placeholder 6">
            <a:extLst>
              <a:ext uri="{FF2B5EF4-FFF2-40B4-BE49-F238E27FC236}">
                <a16:creationId xmlns:a16="http://schemas.microsoft.com/office/drawing/2014/main" id="{7830D307-5E59-7942-9041-7C3653AD225B}"/>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Pandemic</a:t>
            </a:r>
          </a:p>
        </p:txBody>
      </p:sp>
      <p:sp>
        <p:nvSpPr>
          <p:cNvPr id="11" name="Text Placeholder 6">
            <a:extLst>
              <a:ext uri="{FF2B5EF4-FFF2-40B4-BE49-F238E27FC236}">
                <a16:creationId xmlns:a16="http://schemas.microsoft.com/office/drawing/2014/main" id="{5E815F71-99F6-9A4A-BF71-C0157FB82003}"/>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Cash</a:t>
            </a:r>
          </a:p>
        </p:txBody>
      </p:sp>
      <p:sp>
        <p:nvSpPr>
          <p:cNvPr id="12" name="Text Placeholder 6">
            <a:extLst>
              <a:ext uri="{FF2B5EF4-FFF2-40B4-BE49-F238E27FC236}">
                <a16:creationId xmlns:a16="http://schemas.microsoft.com/office/drawing/2014/main" id="{F37F6D27-1ACB-804C-AA6C-96ADDB04C5F1}"/>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Dollar</a:t>
            </a:r>
          </a:p>
          <a:p>
            <a:pPr marL="0" indent="0" algn="ctr">
              <a:buNone/>
            </a:pPr>
            <a:endParaRPr lang="en-US" sz="1100">
              <a:solidFill>
                <a:schemeClr val="tx1"/>
              </a:solidFill>
            </a:endParaRPr>
          </a:p>
        </p:txBody>
      </p:sp>
      <p:sp>
        <p:nvSpPr>
          <p:cNvPr id="13" name="Text Placeholder 6">
            <a:extLst>
              <a:ext uri="{FF2B5EF4-FFF2-40B4-BE49-F238E27FC236}">
                <a16:creationId xmlns:a16="http://schemas.microsoft.com/office/drawing/2014/main" id="{926CED36-B303-F14C-9613-066F5CA9269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Hand</a:t>
            </a:r>
          </a:p>
          <a:p>
            <a:pPr marL="0" indent="0" algn="ctr">
              <a:buNone/>
            </a:pPr>
            <a:endParaRPr lang="en-US" sz="1100">
              <a:solidFill>
                <a:schemeClr val="tx1"/>
              </a:solidFill>
            </a:endParaRPr>
          </a:p>
        </p:txBody>
      </p:sp>
      <p:pic>
        <p:nvPicPr>
          <p:cNvPr id="14" name="Picture 13">
            <a:extLst>
              <a:ext uri="{FF2B5EF4-FFF2-40B4-BE49-F238E27FC236}">
                <a16:creationId xmlns:a16="http://schemas.microsoft.com/office/drawing/2014/main" id="{DDDF33AB-F095-5B45-80F5-8D7AA0DDC25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6D69A3E3-5CA5-3E4A-9D7F-874617A8E1AE}"/>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A2A78E2C-B4E4-F749-B956-27E1BE1ACF06}"/>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780CCBD7-0256-B541-96D3-C8A180AA2D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A77E6480-015F-0F40-AD6A-31791158424C}"/>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FA303DA5-9FE2-9C4F-966C-24EA04C1EAF2}"/>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First Aid</a:t>
            </a:r>
          </a:p>
        </p:txBody>
      </p:sp>
      <p:sp>
        <p:nvSpPr>
          <p:cNvPr id="20" name="Text Placeholder 6">
            <a:extLst>
              <a:ext uri="{FF2B5EF4-FFF2-40B4-BE49-F238E27FC236}">
                <a16:creationId xmlns:a16="http://schemas.microsoft.com/office/drawing/2014/main" id="{174A114A-E295-1548-8A4C-31695CE598D5}"/>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International Volunteers</a:t>
            </a:r>
          </a:p>
        </p:txBody>
      </p:sp>
      <p:sp>
        <p:nvSpPr>
          <p:cNvPr id="21" name="Text Placeholder 6">
            <a:extLst>
              <a:ext uri="{FF2B5EF4-FFF2-40B4-BE49-F238E27FC236}">
                <a16:creationId xmlns:a16="http://schemas.microsoft.com/office/drawing/2014/main" id="{E7D61874-4332-E141-9300-E358621903AD}"/>
              </a:ext>
            </a:extLst>
          </p:cNvPr>
          <p:cNvSpPr txBox="1">
            <a:spLocks/>
          </p:cNvSpPr>
          <p:nvPr userDrawn="1"/>
        </p:nvSpPr>
        <p:spPr>
          <a:xfrm>
            <a:off x="4252252" y="5073181"/>
            <a:ext cx="1461478"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Meals Snacks</a:t>
            </a:r>
          </a:p>
        </p:txBody>
      </p:sp>
      <p:sp>
        <p:nvSpPr>
          <p:cNvPr id="22" name="Text Placeholder 6">
            <a:extLst>
              <a:ext uri="{FF2B5EF4-FFF2-40B4-BE49-F238E27FC236}">
                <a16:creationId xmlns:a16="http://schemas.microsoft.com/office/drawing/2014/main" id="{15E3456C-43F9-1E41-8A9B-2F877C42AA72}"/>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Community</a:t>
            </a:r>
          </a:p>
        </p:txBody>
      </p:sp>
      <p:sp>
        <p:nvSpPr>
          <p:cNvPr id="23" name="Text Placeholder 6">
            <a:extLst>
              <a:ext uri="{FF2B5EF4-FFF2-40B4-BE49-F238E27FC236}">
                <a16:creationId xmlns:a16="http://schemas.microsoft.com/office/drawing/2014/main" id="{C9D2EA88-B1BC-5D40-998B-E283318B952F}"/>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Support</a:t>
            </a:r>
          </a:p>
        </p:txBody>
      </p:sp>
    </p:spTree>
    <p:extLst>
      <p:ext uri="{BB962C8B-B14F-4D97-AF65-F5344CB8AC3E}">
        <p14:creationId xmlns:p14="http://schemas.microsoft.com/office/powerpoint/2010/main" val="2835763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s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643ADBEC-49A0-B541-A41E-9E65C231D9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E4E429C7-D280-1349-BC3C-F9DAB54273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330CEECC-B980-B44E-865E-8F9F7B85F00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60582706-79E2-AB42-86DE-24932E8DF30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A8E20C3E-4AB3-1A42-8997-8C4CDC01DD7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386673"/>
            <a:ext cx="1153795" cy="1153795"/>
          </a:xfrm>
          <a:prstGeom prst="rect">
            <a:avLst/>
          </a:prstGeom>
        </p:spPr>
      </p:pic>
      <p:sp>
        <p:nvSpPr>
          <p:cNvPr id="9" name="Text Placeholder 6">
            <a:extLst>
              <a:ext uri="{FF2B5EF4-FFF2-40B4-BE49-F238E27FC236}">
                <a16:creationId xmlns:a16="http://schemas.microsoft.com/office/drawing/2014/main" id="{DF486AFB-41B8-7C4F-B97D-F86AF526F945}"/>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Bag</a:t>
            </a:r>
          </a:p>
        </p:txBody>
      </p:sp>
      <p:sp>
        <p:nvSpPr>
          <p:cNvPr id="10" name="Text Placeholder 6">
            <a:extLst>
              <a:ext uri="{FF2B5EF4-FFF2-40B4-BE49-F238E27FC236}">
                <a16:creationId xmlns:a16="http://schemas.microsoft.com/office/drawing/2014/main" id="{A822D947-DD93-4040-9D5A-73A2427D5B01}"/>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Donation</a:t>
            </a:r>
          </a:p>
        </p:txBody>
      </p:sp>
      <p:sp>
        <p:nvSpPr>
          <p:cNvPr id="11" name="Text Placeholder 6">
            <a:extLst>
              <a:ext uri="{FF2B5EF4-FFF2-40B4-BE49-F238E27FC236}">
                <a16:creationId xmlns:a16="http://schemas.microsoft.com/office/drawing/2014/main" id="{E75BDF52-2C2F-2D47-8171-38AA42743FB8}"/>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Donor</a:t>
            </a:r>
          </a:p>
        </p:txBody>
      </p:sp>
      <p:sp>
        <p:nvSpPr>
          <p:cNvPr id="12" name="Text Placeholder 6">
            <a:extLst>
              <a:ext uri="{FF2B5EF4-FFF2-40B4-BE49-F238E27FC236}">
                <a16:creationId xmlns:a16="http://schemas.microsoft.com/office/drawing/2014/main" id="{6A1BE368-5385-4342-845E-94A457133B8B}"/>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Drop</a:t>
            </a:r>
          </a:p>
          <a:p>
            <a:pPr marL="0" indent="0" algn="ctr">
              <a:buNone/>
            </a:pPr>
            <a:endParaRPr lang="en-US" sz="1100">
              <a:solidFill>
                <a:schemeClr val="tx1"/>
              </a:solidFill>
            </a:endParaRPr>
          </a:p>
        </p:txBody>
      </p:sp>
      <p:sp>
        <p:nvSpPr>
          <p:cNvPr id="13" name="Text Placeholder 6">
            <a:extLst>
              <a:ext uri="{FF2B5EF4-FFF2-40B4-BE49-F238E27FC236}">
                <a16:creationId xmlns:a16="http://schemas.microsoft.com/office/drawing/2014/main" id="{EC8F283D-7AB9-E14E-AC88-D7BD2DAAFF0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Recipient</a:t>
            </a:r>
          </a:p>
          <a:p>
            <a:pPr marL="0" indent="0" algn="ctr">
              <a:buNone/>
            </a:pPr>
            <a:endParaRPr lang="en-US" sz="1100">
              <a:solidFill>
                <a:schemeClr val="tx1"/>
              </a:solidFill>
            </a:endParaRPr>
          </a:p>
        </p:txBody>
      </p:sp>
      <p:pic>
        <p:nvPicPr>
          <p:cNvPr id="14" name="Picture 13">
            <a:extLst>
              <a:ext uri="{FF2B5EF4-FFF2-40B4-BE49-F238E27FC236}">
                <a16:creationId xmlns:a16="http://schemas.microsoft.com/office/drawing/2014/main" id="{0DCFC3EE-C182-D946-AD86-EE0C5C166FD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479DDED3-5B51-B041-8904-3C9EB7D7461D}"/>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533E929C-C3C0-D146-81CD-D71803413A8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67E20748-E5B6-2E4F-887C-AFDE19F3A0F7}"/>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21FBA007-153B-BF40-9EB2-149E6241770A}"/>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6" y="3607404"/>
            <a:ext cx="1254125" cy="1254125"/>
          </a:xfrm>
          <a:prstGeom prst="rect">
            <a:avLst/>
          </a:prstGeom>
        </p:spPr>
      </p:pic>
      <p:sp>
        <p:nvSpPr>
          <p:cNvPr id="19" name="Text Placeholder 6">
            <a:extLst>
              <a:ext uri="{FF2B5EF4-FFF2-40B4-BE49-F238E27FC236}">
                <a16:creationId xmlns:a16="http://schemas.microsoft.com/office/drawing/2014/main" id="{9A08F16A-A627-3247-B15F-4FA5115DC623}"/>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Testing Microscope</a:t>
            </a:r>
          </a:p>
        </p:txBody>
      </p:sp>
      <p:sp>
        <p:nvSpPr>
          <p:cNvPr id="20" name="Text Placeholder 6">
            <a:extLst>
              <a:ext uri="{FF2B5EF4-FFF2-40B4-BE49-F238E27FC236}">
                <a16:creationId xmlns:a16="http://schemas.microsoft.com/office/drawing/2014/main" id="{D7F7111D-AA2D-4443-AEE4-C8C3557F68E2}"/>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Testing Vials</a:t>
            </a:r>
          </a:p>
        </p:txBody>
      </p:sp>
      <p:sp>
        <p:nvSpPr>
          <p:cNvPr id="21" name="Text Placeholder 6">
            <a:extLst>
              <a:ext uri="{FF2B5EF4-FFF2-40B4-BE49-F238E27FC236}">
                <a16:creationId xmlns:a16="http://schemas.microsoft.com/office/drawing/2014/main" id="{BB4517F6-9A35-EB49-8823-2D9898DBC7B3}"/>
              </a:ext>
            </a:extLst>
          </p:cNvPr>
          <p:cNvSpPr txBox="1">
            <a:spLocks/>
          </p:cNvSpPr>
          <p:nvPr userDrawn="1"/>
        </p:nvSpPr>
        <p:spPr>
          <a:xfrm>
            <a:off x="4252252" y="5073181"/>
            <a:ext cx="1461478" cy="49340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Bloodmobile</a:t>
            </a:r>
          </a:p>
        </p:txBody>
      </p:sp>
      <p:sp>
        <p:nvSpPr>
          <p:cNvPr id="22" name="Text Placeholder 6">
            <a:extLst>
              <a:ext uri="{FF2B5EF4-FFF2-40B4-BE49-F238E27FC236}">
                <a16:creationId xmlns:a16="http://schemas.microsoft.com/office/drawing/2014/main" id="{9A7B8A03-A4D5-B248-8861-7F479AFB28F8}"/>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Calendar</a:t>
            </a:r>
          </a:p>
        </p:txBody>
      </p:sp>
      <p:sp>
        <p:nvSpPr>
          <p:cNvPr id="23" name="Text Placeholder 6">
            <a:extLst>
              <a:ext uri="{FF2B5EF4-FFF2-40B4-BE49-F238E27FC236}">
                <a16:creationId xmlns:a16="http://schemas.microsoft.com/office/drawing/2014/main" id="{66F64AEE-6C2A-6D48-BBB8-BB35EFE2CC50}"/>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Sign</a:t>
            </a:r>
          </a:p>
        </p:txBody>
      </p:sp>
    </p:spTree>
    <p:extLst>
      <p:ext uri="{BB962C8B-B14F-4D97-AF65-F5344CB8AC3E}">
        <p14:creationId xmlns:p14="http://schemas.microsoft.com/office/powerpoint/2010/main" val="3649092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s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18377B66-32B4-164C-82BF-2AF1AEB6FD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90D28702-46EC-8F46-ACDD-DA0C02EE30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04D0DD7-78ED-814F-AA7F-CF8FD6B8567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2F0CA498-5C5D-3C4A-B6E0-79B464F4D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EA0F574C-23D7-C34B-AB6C-C48982DC5C64}"/>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Family Four</a:t>
            </a:r>
          </a:p>
        </p:txBody>
      </p:sp>
      <p:sp>
        <p:nvSpPr>
          <p:cNvPr id="9" name="Text Placeholder 6">
            <a:extLst>
              <a:ext uri="{FF2B5EF4-FFF2-40B4-BE49-F238E27FC236}">
                <a16:creationId xmlns:a16="http://schemas.microsoft.com/office/drawing/2014/main" id="{63EFBF80-592A-FE49-B212-89C71A486E9A}"/>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Family Three</a:t>
            </a:r>
          </a:p>
        </p:txBody>
      </p:sp>
      <p:sp>
        <p:nvSpPr>
          <p:cNvPr id="10" name="Text Placeholder 6">
            <a:extLst>
              <a:ext uri="{FF2B5EF4-FFF2-40B4-BE49-F238E27FC236}">
                <a16:creationId xmlns:a16="http://schemas.microsoft.com/office/drawing/2014/main" id="{323E980D-F680-C44F-8DBD-1E7C2E79FC5F}"/>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Fire Escape Route</a:t>
            </a:r>
          </a:p>
        </p:txBody>
      </p:sp>
      <p:sp>
        <p:nvSpPr>
          <p:cNvPr id="11" name="Text Placeholder 6">
            <a:extLst>
              <a:ext uri="{FF2B5EF4-FFF2-40B4-BE49-F238E27FC236}">
                <a16:creationId xmlns:a16="http://schemas.microsoft.com/office/drawing/2014/main" id="{18862488-151F-DC41-A0FC-7A4BAB7DEAEA}"/>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Globe</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D721D996-3850-0445-A247-CF911610CC44}"/>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Gloves</a:t>
            </a:r>
          </a:p>
        </p:txBody>
      </p:sp>
      <p:pic>
        <p:nvPicPr>
          <p:cNvPr id="13" name="Picture 12">
            <a:extLst>
              <a:ext uri="{FF2B5EF4-FFF2-40B4-BE49-F238E27FC236}">
                <a16:creationId xmlns:a16="http://schemas.microsoft.com/office/drawing/2014/main" id="{72E703CE-D402-AA45-90AA-03B512EE7F55}"/>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06A39C87-7C5B-F84F-BAA9-BE090D5C068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9B69B315-72B9-C040-9D0D-B9C26CB0A263}"/>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6" name="Picture 15">
            <a:extLst>
              <a:ext uri="{FF2B5EF4-FFF2-40B4-BE49-F238E27FC236}">
                <a16:creationId xmlns:a16="http://schemas.microsoft.com/office/drawing/2014/main" id="{6AC2D706-EBCD-CC49-A616-1FC41A8AB379}"/>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5117039B-C831-5C47-823C-79438AF12783}"/>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E4CBC07C-9085-A340-99EC-EC240DC6D835}"/>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Hand Sanitizer</a:t>
            </a:r>
          </a:p>
        </p:txBody>
      </p:sp>
      <p:sp>
        <p:nvSpPr>
          <p:cNvPr id="19" name="Text Placeholder 6">
            <a:extLst>
              <a:ext uri="{FF2B5EF4-FFF2-40B4-BE49-F238E27FC236}">
                <a16:creationId xmlns:a16="http://schemas.microsoft.com/office/drawing/2014/main" id="{46C00384-AF2B-2241-92B3-C6A4EA3ADD97}"/>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Hospital</a:t>
            </a:r>
          </a:p>
        </p:txBody>
      </p:sp>
      <p:sp>
        <p:nvSpPr>
          <p:cNvPr id="20" name="Text Placeholder 6">
            <a:extLst>
              <a:ext uri="{FF2B5EF4-FFF2-40B4-BE49-F238E27FC236}">
                <a16:creationId xmlns:a16="http://schemas.microsoft.com/office/drawing/2014/main" id="{6280C06A-3982-E348-A7E0-DB48D9C781E0}"/>
              </a:ext>
            </a:extLst>
          </p:cNvPr>
          <p:cNvSpPr txBox="1">
            <a:spLocks/>
          </p:cNvSpPr>
          <p:nvPr userDrawn="1"/>
        </p:nvSpPr>
        <p:spPr>
          <a:xfrm>
            <a:off x="4252252" y="5073181"/>
            <a:ext cx="1461478"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Infant</a:t>
            </a:r>
          </a:p>
        </p:txBody>
      </p:sp>
      <p:sp>
        <p:nvSpPr>
          <p:cNvPr id="21" name="Text Placeholder 6">
            <a:extLst>
              <a:ext uri="{FF2B5EF4-FFF2-40B4-BE49-F238E27FC236}">
                <a16:creationId xmlns:a16="http://schemas.microsoft.com/office/drawing/2014/main" id="{575D57CD-3FC7-584D-B78B-F8275F2418C1}"/>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Laptop</a:t>
            </a:r>
          </a:p>
        </p:txBody>
      </p:sp>
      <p:sp>
        <p:nvSpPr>
          <p:cNvPr id="22" name="Text Placeholder 6">
            <a:extLst>
              <a:ext uri="{FF2B5EF4-FFF2-40B4-BE49-F238E27FC236}">
                <a16:creationId xmlns:a16="http://schemas.microsoft.com/office/drawing/2014/main" id="{42950A94-0D28-8843-A4BA-D7EE7CD2AFE9}"/>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Map Pin</a:t>
            </a:r>
          </a:p>
        </p:txBody>
      </p:sp>
      <p:pic>
        <p:nvPicPr>
          <p:cNvPr id="23" name="Picture 22">
            <a:extLst>
              <a:ext uri="{FF2B5EF4-FFF2-40B4-BE49-F238E27FC236}">
                <a16:creationId xmlns:a16="http://schemas.microsoft.com/office/drawing/2014/main" id="{9BC0EFFD-B785-DF43-A4A0-034591CDD1F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Tree>
    <p:extLst>
      <p:ext uri="{BB962C8B-B14F-4D97-AF65-F5344CB8AC3E}">
        <p14:creationId xmlns:p14="http://schemas.microsoft.com/office/powerpoint/2010/main" val="807422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s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4531FAE-0192-494F-9ADC-1FE6A5A0C4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6F5F50F5-1DE1-8042-9129-EF9B367237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715F801-D5E2-3841-994A-B87DD0553C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7B36E0D1-AF8D-294A-9E14-C885E6C135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CBA9B1DB-BA5F-8A4A-B451-9108A0C91015}"/>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Medicine</a:t>
            </a:r>
          </a:p>
        </p:txBody>
      </p:sp>
      <p:sp>
        <p:nvSpPr>
          <p:cNvPr id="9" name="Text Placeholder 6">
            <a:extLst>
              <a:ext uri="{FF2B5EF4-FFF2-40B4-BE49-F238E27FC236}">
                <a16:creationId xmlns:a16="http://schemas.microsoft.com/office/drawing/2014/main" id="{A1BDC3D8-AE36-7042-AE30-03E724BCC157}"/>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Red Cross Building</a:t>
            </a:r>
          </a:p>
        </p:txBody>
      </p:sp>
      <p:sp>
        <p:nvSpPr>
          <p:cNvPr id="10" name="Text Placeholder 6">
            <a:extLst>
              <a:ext uri="{FF2B5EF4-FFF2-40B4-BE49-F238E27FC236}">
                <a16:creationId xmlns:a16="http://schemas.microsoft.com/office/drawing/2014/main" id="{2213C4E8-4A4D-BA4F-A1C6-B5BE9914D64A}"/>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Red Cross </a:t>
            </a:r>
            <a:br>
              <a:rPr lang="en-US" sz="1100">
                <a:solidFill>
                  <a:schemeClr val="tx1"/>
                </a:solidFill>
              </a:rPr>
            </a:br>
            <a:r>
              <a:rPr lang="en-US" sz="1100">
                <a:solidFill>
                  <a:schemeClr val="tx1"/>
                </a:solidFill>
              </a:rPr>
              <a:t>Flag</a:t>
            </a:r>
          </a:p>
        </p:txBody>
      </p:sp>
      <p:sp>
        <p:nvSpPr>
          <p:cNvPr id="11" name="Text Placeholder 6">
            <a:extLst>
              <a:ext uri="{FF2B5EF4-FFF2-40B4-BE49-F238E27FC236}">
                <a16:creationId xmlns:a16="http://schemas.microsoft.com/office/drawing/2014/main" id="{33AAC5A1-80AE-A547-89CA-1021AF051B55}"/>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Smart Phone</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2A76D8BA-37FB-2E40-BC7F-EC268529BBB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Student</a:t>
            </a:r>
          </a:p>
        </p:txBody>
      </p:sp>
      <p:pic>
        <p:nvPicPr>
          <p:cNvPr id="13" name="Picture 12">
            <a:extLst>
              <a:ext uri="{FF2B5EF4-FFF2-40B4-BE49-F238E27FC236}">
                <a16:creationId xmlns:a16="http://schemas.microsoft.com/office/drawing/2014/main" id="{301E4FB7-F7BB-A34A-A143-E6DE2C4B0BE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9DF97F96-5C7B-794D-90F8-06DB5FD2B86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A9DEB1D0-41EB-E145-8521-23D8C974A22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6" name="Picture 15">
            <a:extLst>
              <a:ext uri="{FF2B5EF4-FFF2-40B4-BE49-F238E27FC236}">
                <a16:creationId xmlns:a16="http://schemas.microsoft.com/office/drawing/2014/main" id="{FD03C06F-4736-5947-BFE5-505E74DE7863}"/>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9967157A-4599-9248-B37C-A409F72AF11D}"/>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C5118D84-F2CF-A64D-A903-3D2137EFA9A6}"/>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Training</a:t>
            </a:r>
          </a:p>
        </p:txBody>
      </p:sp>
      <p:sp>
        <p:nvSpPr>
          <p:cNvPr id="19" name="Text Placeholder 6">
            <a:extLst>
              <a:ext uri="{FF2B5EF4-FFF2-40B4-BE49-F238E27FC236}">
                <a16:creationId xmlns:a16="http://schemas.microsoft.com/office/drawing/2014/main" id="{0B26AC9F-63A2-7546-9AF8-14A0F05BC4CC}"/>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Vaccination 1</a:t>
            </a:r>
          </a:p>
        </p:txBody>
      </p:sp>
      <p:sp>
        <p:nvSpPr>
          <p:cNvPr id="20" name="Text Placeholder 6">
            <a:extLst>
              <a:ext uri="{FF2B5EF4-FFF2-40B4-BE49-F238E27FC236}">
                <a16:creationId xmlns:a16="http://schemas.microsoft.com/office/drawing/2014/main" id="{D6F2B5B8-84AC-0346-8FE4-0F98DE11CEEF}"/>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Vaccination 2</a:t>
            </a:r>
          </a:p>
        </p:txBody>
      </p:sp>
      <p:sp>
        <p:nvSpPr>
          <p:cNvPr id="21" name="Text Placeholder 6">
            <a:extLst>
              <a:ext uri="{FF2B5EF4-FFF2-40B4-BE49-F238E27FC236}">
                <a16:creationId xmlns:a16="http://schemas.microsoft.com/office/drawing/2014/main" id="{D9A5951C-1EC9-0E4B-9AAC-E89794C9EFF6}"/>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Handshake</a:t>
            </a:r>
          </a:p>
        </p:txBody>
      </p:sp>
      <p:sp>
        <p:nvSpPr>
          <p:cNvPr id="22" name="Text Placeholder 6">
            <a:extLst>
              <a:ext uri="{FF2B5EF4-FFF2-40B4-BE49-F238E27FC236}">
                <a16:creationId xmlns:a16="http://schemas.microsoft.com/office/drawing/2014/main" id="{7574434B-002B-4D43-99AA-060581A24CC0}"/>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Virtual Meeting</a:t>
            </a:r>
          </a:p>
        </p:txBody>
      </p:sp>
      <p:pic>
        <p:nvPicPr>
          <p:cNvPr id="23" name="Picture 22">
            <a:extLst>
              <a:ext uri="{FF2B5EF4-FFF2-40B4-BE49-F238E27FC236}">
                <a16:creationId xmlns:a16="http://schemas.microsoft.com/office/drawing/2014/main" id="{93C4E3B9-21B8-4647-B6DC-EC3B417E05A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Tree>
    <p:extLst>
      <p:ext uri="{BB962C8B-B14F-4D97-AF65-F5344CB8AC3E}">
        <p14:creationId xmlns:p14="http://schemas.microsoft.com/office/powerpoint/2010/main" val="2768096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s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13FF4568-4708-D846-A448-0C0E1BBD3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5279E6B8-160B-0F4B-8F9A-6A5E733C45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D1E47337-4E90-FE44-9E78-3131D570312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7020C1D6-EFD4-2A4E-901E-4241F8540F6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4831B016-C876-4E4E-AFCD-9474E887AE7A}"/>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AED</a:t>
            </a:r>
          </a:p>
        </p:txBody>
      </p:sp>
      <p:sp>
        <p:nvSpPr>
          <p:cNvPr id="9" name="Text Placeholder 6">
            <a:extLst>
              <a:ext uri="{FF2B5EF4-FFF2-40B4-BE49-F238E27FC236}">
                <a16:creationId xmlns:a16="http://schemas.microsoft.com/office/drawing/2014/main" id="{ACC3B348-8AC2-2247-9108-1E943FF96748}"/>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Build a Kit</a:t>
            </a:r>
          </a:p>
        </p:txBody>
      </p:sp>
      <p:sp>
        <p:nvSpPr>
          <p:cNvPr id="10" name="Text Placeholder 6">
            <a:extLst>
              <a:ext uri="{FF2B5EF4-FFF2-40B4-BE49-F238E27FC236}">
                <a16:creationId xmlns:a16="http://schemas.microsoft.com/office/drawing/2014/main" id="{BA48FE29-2348-1848-A535-C9872F6AE8B6}"/>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CPR</a:t>
            </a:r>
          </a:p>
        </p:txBody>
      </p:sp>
      <p:sp>
        <p:nvSpPr>
          <p:cNvPr id="11" name="Text Placeholder 6">
            <a:extLst>
              <a:ext uri="{FF2B5EF4-FFF2-40B4-BE49-F238E27FC236}">
                <a16:creationId xmlns:a16="http://schemas.microsoft.com/office/drawing/2014/main" id="{6E5B969F-C66B-7041-8541-751A185DDEBE}"/>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First Aid Kit</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83462D18-4007-9A45-9B6C-27186AE71C9C}"/>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Lifeguard</a:t>
            </a:r>
          </a:p>
        </p:txBody>
      </p:sp>
      <p:pic>
        <p:nvPicPr>
          <p:cNvPr id="13" name="Picture 12">
            <a:extLst>
              <a:ext uri="{FF2B5EF4-FFF2-40B4-BE49-F238E27FC236}">
                <a16:creationId xmlns:a16="http://schemas.microsoft.com/office/drawing/2014/main" id="{7FB7AACD-BEE2-2C40-AC62-0B79CAD0152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BA395669-7BDF-D44C-8968-2AD4B6E1C92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sp>
        <p:nvSpPr>
          <p:cNvPr id="15" name="Text Placeholder 6">
            <a:extLst>
              <a:ext uri="{FF2B5EF4-FFF2-40B4-BE49-F238E27FC236}">
                <a16:creationId xmlns:a16="http://schemas.microsoft.com/office/drawing/2014/main" id="{5C906E39-F289-CF41-AE0B-6D4E79F388D6}"/>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Rescue Tube</a:t>
            </a:r>
          </a:p>
        </p:txBody>
      </p:sp>
      <p:sp>
        <p:nvSpPr>
          <p:cNvPr id="16" name="Text Placeholder 6">
            <a:extLst>
              <a:ext uri="{FF2B5EF4-FFF2-40B4-BE49-F238E27FC236}">
                <a16:creationId xmlns:a16="http://schemas.microsoft.com/office/drawing/2014/main" id="{B3B88C8C-0EFD-5C49-836C-8DB3F1F6832F}"/>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Swimming</a:t>
            </a:r>
          </a:p>
        </p:txBody>
      </p:sp>
      <p:pic>
        <p:nvPicPr>
          <p:cNvPr id="17" name="Picture 16">
            <a:extLst>
              <a:ext uri="{FF2B5EF4-FFF2-40B4-BE49-F238E27FC236}">
                <a16:creationId xmlns:a16="http://schemas.microsoft.com/office/drawing/2014/main" id="{FB218400-9236-CA4A-B7BF-3E4F4D15E6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
        <p:nvSpPr>
          <p:cNvPr id="19" name="Text Placeholder 6">
            <a:extLst>
              <a:ext uri="{FF2B5EF4-FFF2-40B4-BE49-F238E27FC236}">
                <a16:creationId xmlns:a16="http://schemas.microsoft.com/office/drawing/2014/main" id="{225B4FA4-9894-144B-BBA3-A6BDEBBE17B2}"/>
              </a:ext>
            </a:extLst>
          </p:cNvPr>
          <p:cNvSpPr txBox="1">
            <a:spLocks/>
          </p:cNvSpPr>
          <p:nvPr userDrawn="1"/>
        </p:nvSpPr>
        <p:spPr>
          <a:xfrm>
            <a:off x="4210343" y="5074230"/>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Rep map pin to be used on maps</a:t>
            </a:r>
          </a:p>
          <a:p>
            <a:pPr marL="0" indent="0" algn="ctr">
              <a:buNone/>
            </a:pPr>
            <a:endParaRPr lang="en-US" sz="1100">
              <a:solidFill>
                <a:schemeClr val="tx1"/>
              </a:solidFill>
            </a:endParaRPr>
          </a:p>
        </p:txBody>
      </p:sp>
      <p:pic>
        <p:nvPicPr>
          <p:cNvPr id="20" name="Graphic 19" descr="Marker with solid fill">
            <a:extLst>
              <a:ext uri="{FF2B5EF4-FFF2-40B4-BE49-F238E27FC236}">
                <a16:creationId xmlns:a16="http://schemas.microsoft.com/office/drawing/2014/main" id="{2B4677E0-7A66-A500-27B8-D8AF9937364B}"/>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4623694" y="3783925"/>
            <a:ext cx="811012" cy="917509"/>
          </a:xfrm>
          <a:prstGeom prst="rect">
            <a:avLst/>
          </a:prstGeom>
        </p:spPr>
      </p:pic>
    </p:spTree>
    <p:extLst>
      <p:ext uri="{BB962C8B-B14F-4D97-AF65-F5344CB8AC3E}">
        <p14:creationId xmlns:p14="http://schemas.microsoft.com/office/powerpoint/2010/main" val="1287620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US Map">
    <p:spTree>
      <p:nvGrpSpPr>
        <p:cNvPr id="1" name=""/>
        <p:cNvGrpSpPr/>
        <p:nvPr/>
      </p:nvGrpSpPr>
      <p:grpSpPr>
        <a:xfrm>
          <a:off x="0" y="0"/>
          <a:ext cx="0" cy="0"/>
          <a:chOff x="0" y="0"/>
          <a:chExt cx="0" cy="0"/>
        </a:xfrm>
      </p:grpSpPr>
      <p:sp>
        <p:nvSpPr>
          <p:cNvPr id="2" name="Title 1"/>
          <p:cNvSpPr>
            <a:spLocks noGrp="1"/>
          </p:cNvSpPr>
          <p:nvPr>
            <p:ph type="title"/>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bwMode="auto">
          <a:xfrm>
            <a:off x="402628" y="1361932"/>
            <a:ext cx="82296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18288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600" kern="1200">
                <a:solidFill>
                  <a:schemeClr val="tx1"/>
                </a:solidFill>
                <a:latin typeface="Arial"/>
                <a:ea typeface="Geneva" charset="0"/>
                <a:cs typeface="Arial"/>
              </a:defRPr>
            </a:lvl1pPr>
            <a:lvl2pPr marL="36576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400" kern="1200">
                <a:solidFill>
                  <a:schemeClr val="tx1"/>
                </a:solidFill>
                <a:latin typeface="Arial"/>
                <a:ea typeface="Geneva" charset="0"/>
                <a:cs typeface="Arial"/>
              </a:defRPr>
            </a:lvl2pPr>
            <a:lvl3pPr marL="54864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2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a:t>Click to edit Master text</a:t>
            </a:r>
          </a:p>
          <a:p>
            <a:pPr lvl="1"/>
            <a:r>
              <a:rPr lang="en-US" altLang="en-US"/>
              <a:t>Second level</a:t>
            </a:r>
          </a:p>
          <a:p>
            <a:pPr lvl="2"/>
            <a:r>
              <a:rPr lang="en-US" altLang="en-US"/>
              <a:t>Third level</a:t>
            </a:r>
            <a:endParaRPr lang="en-US"/>
          </a:p>
        </p:txBody>
      </p:sp>
      <p:sp>
        <p:nvSpPr>
          <p:cNvPr id="202" name="Slide Number Placeholder 8">
            <a:extLst>
              <a:ext uri="{FF2B5EF4-FFF2-40B4-BE49-F238E27FC236}">
                <a16:creationId xmlns:a16="http://schemas.microsoft.com/office/drawing/2014/main" id="{C3A54D9B-7832-1B44-AF97-EF3609C4B86E}"/>
              </a:ext>
            </a:extLst>
          </p:cNvPr>
          <p:cNvSpPr>
            <a:spLocks noGrp="1"/>
          </p:cNvSpPr>
          <p:nvPr>
            <p:ph type="sldNum" sz="quarter" idx="4"/>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grpSp>
        <p:nvGrpSpPr>
          <p:cNvPr id="203" name="Group 202">
            <a:extLst>
              <a:ext uri="{FF2B5EF4-FFF2-40B4-BE49-F238E27FC236}">
                <a16:creationId xmlns:a16="http://schemas.microsoft.com/office/drawing/2014/main" id="{14845D6B-794E-E44D-978B-586FFB51B490}"/>
              </a:ext>
            </a:extLst>
          </p:cNvPr>
          <p:cNvGrpSpPr/>
          <p:nvPr userDrawn="1"/>
        </p:nvGrpSpPr>
        <p:grpSpPr>
          <a:xfrm>
            <a:off x="73005" y="1575254"/>
            <a:ext cx="9104532" cy="4619151"/>
            <a:chOff x="213848" y="1265829"/>
            <a:chExt cx="8276847" cy="3711818"/>
          </a:xfrm>
        </p:grpSpPr>
        <p:grpSp>
          <p:nvGrpSpPr>
            <p:cNvPr id="204" name="Group 203">
              <a:extLst>
                <a:ext uri="{FF2B5EF4-FFF2-40B4-BE49-F238E27FC236}">
                  <a16:creationId xmlns:a16="http://schemas.microsoft.com/office/drawing/2014/main" id="{E8AB87C6-223E-D646-A6E0-51097FD509C5}"/>
                </a:ext>
              </a:extLst>
            </p:cNvPr>
            <p:cNvGrpSpPr/>
            <p:nvPr userDrawn="1"/>
          </p:nvGrpSpPr>
          <p:grpSpPr>
            <a:xfrm>
              <a:off x="213848" y="1265829"/>
              <a:ext cx="8012289" cy="3601532"/>
              <a:chOff x="-24575" y="1257165"/>
              <a:chExt cx="8012289" cy="3601532"/>
            </a:xfrm>
          </p:grpSpPr>
          <p:sp>
            <p:nvSpPr>
              <p:cNvPr id="406" name="Freeform 405">
                <a:extLst>
                  <a:ext uri="{FF2B5EF4-FFF2-40B4-BE49-F238E27FC236}">
                    <a16:creationId xmlns:a16="http://schemas.microsoft.com/office/drawing/2014/main" id="{5371726F-A21C-1A4E-B91E-5C0E8985AD82}"/>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7" name="Freeform 15">
                <a:extLst>
                  <a:ext uri="{FF2B5EF4-FFF2-40B4-BE49-F238E27FC236}">
                    <a16:creationId xmlns:a16="http://schemas.microsoft.com/office/drawing/2014/main" id="{83D41974-A3B5-9444-A8E3-B2ADE486A836}"/>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004B79"/>
                  </a:solidFill>
                </a:endParaRPr>
              </a:p>
            </p:txBody>
          </p:sp>
          <p:sp>
            <p:nvSpPr>
              <p:cNvPr id="408" name="Freeform 16">
                <a:extLst>
                  <a:ext uri="{FF2B5EF4-FFF2-40B4-BE49-F238E27FC236}">
                    <a16:creationId xmlns:a16="http://schemas.microsoft.com/office/drawing/2014/main" id="{7EEEC1D5-DC82-C54B-AC18-08F0716B9BA2}"/>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9" name="Freeform 17">
                <a:extLst>
                  <a:ext uri="{FF2B5EF4-FFF2-40B4-BE49-F238E27FC236}">
                    <a16:creationId xmlns:a16="http://schemas.microsoft.com/office/drawing/2014/main" id="{BFB1E4F3-D290-C74A-BD84-778B760ED21A}"/>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0" name="Freeform 18">
                <a:extLst>
                  <a:ext uri="{FF2B5EF4-FFF2-40B4-BE49-F238E27FC236}">
                    <a16:creationId xmlns:a16="http://schemas.microsoft.com/office/drawing/2014/main" id="{B566E855-245F-CA46-A800-C55ED4B3B03F}"/>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1" name="Freeform 19">
                <a:extLst>
                  <a:ext uri="{FF2B5EF4-FFF2-40B4-BE49-F238E27FC236}">
                    <a16:creationId xmlns:a16="http://schemas.microsoft.com/office/drawing/2014/main" id="{1E697949-6618-F54A-852F-BE618AF07226}"/>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12" name="Group 411">
                <a:extLst>
                  <a:ext uri="{FF2B5EF4-FFF2-40B4-BE49-F238E27FC236}">
                    <a16:creationId xmlns:a16="http://schemas.microsoft.com/office/drawing/2014/main" id="{19E72E79-FC8F-CB45-B33F-DD74619BE0CD}"/>
                  </a:ext>
                </a:extLst>
              </p:cNvPr>
              <p:cNvGrpSpPr/>
              <p:nvPr/>
            </p:nvGrpSpPr>
            <p:grpSpPr>
              <a:xfrm>
                <a:off x="1854175" y="1257165"/>
                <a:ext cx="814352" cy="535399"/>
                <a:chOff x="1223722" y="1378665"/>
                <a:chExt cx="543750" cy="357537"/>
              </a:xfrm>
              <a:solidFill>
                <a:schemeClr val="bg1">
                  <a:lumMod val="75000"/>
                </a:schemeClr>
              </a:solidFill>
            </p:grpSpPr>
            <p:sp>
              <p:nvSpPr>
                <p:cNvPr id="595" name="Freeform 8">
                  <a:extLst>
                    <a:ext uri="{FF2B5EF4-FFF2-40B4-BE49-F238E27FC236}">
                      <a16:creationId xmlns:a16="http://schemas.microsoft.com/office/drawing/2014/main" id="{489EEB55-A026-404B-BEFE-B94064A7AED5}"/>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6" name="Freeform 9">
                  <a:extLst>
                    <a:ext uri="{FF2B5EF4-FFF2-40B4-BE49-F238E27FC236}">
                      <a16:creationId xmlns:a16="http://schemas.microsoft.com/office/drawing/2014/main" id="{8ADEAAF0-08C6-E647-B759-5AFA5DAFB709}"/>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7" name="Freeform 10">
                  <a:extLst>
                    <a:ext uri="{FF2B5EF4-FFF2-40B4-BE49-F238E27FC236}">
                      <a16:creationId xmlns:a16="http://schemas.microsoft.com/office/drawing/2014/main" id="{01DCD248-468B-9749-926F-E341D101CF20}"/>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8" name="Freeform 11">
                  <a:extLst>
                    <a:ext uri="{FF2B5EF4-FFF2-40B4-BE49-F238E27FC236}">
                      <a16:creationId xmlns:a16="http://schemas.microsoft.com/office/drawing/2014/main" id="{8C24650D-A9DA-5843-A9F0-3115C0F0B159}"/>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9" name="Freeform 12">
                  <a:extLst>
                    <a:ext uri="{FF2B5EF4-FFF2-40B4-BE49-F238E27FC236}">
                      <a16:creationId xmlns:a16="http://schemas.microsoft.com/office/drawing/2014/main" id="{775FDDAF-91B6-2B4D-9ACE-4335B56808DD}"/>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0" name="Freeform 13">
                  <a:extLst>
                    <a:ext uri="{FF2B5EF4-FFF2-40B4-BE49-F238E27FC236}">
                      <a16:creationId xmlns:a16="http://schemas.microsoft.com/office/drawing/2014/main" id="{17255832-C069-E54F-A9F4-9FF75B3F64CF}"/>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1" name="Freeform 20">
                  <a:extLst>
                    <a:ext uri="{FF2B5EF4-FFF2-40B4-BE49-F238E27FC236}">
                      <a16:creationId xmlns:a16="http://schemas.microsoft.com/office/drawing/2014/main" id="{88A3CFE1-2159-9B47-B55F-74E1E5902D8A}"/>
                    </a:ext>
                  </a:extLst>
                </p:cNvPr>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13" name="Freeform 21">
                <a:extLst>
                  <a:ext uri="{FF2B5EF4-FFF2-40B4-BE49-F238E27FC236}">
                    <a16:creationId xmlns:a16="http://schemas.microsoft.com/office/drawing/2014/main" id="{B1D016FD-758F-E240-A99A-E477107B91D5}"/>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4" name="Freeform 22">
                <a:extLst>
                  <a:ext uri="{FF2B5EF4-FFF2-40B4-BE49-F238E27FC236}">
                    <a16:creationId xmlns:a16="http://schemas.microsoft.com/office/drawing/2014/main" id="{4C8CC4DB-BDD4-564F-BC6E-FA5A1B55D9A4}"/>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5" name="Freeform 23">
                <a:extLst>
                  <a:ext uri="{FF2B5EF4-FFF2-40B4-BE49-F238E27FC236}">
                    <a16:creationId xmlns:a16="http://schemas.microsoft.com/office/drawing/2014/main" id="{AE7A57EF-712A-3A43-84C2-0867FE0F5761}"/>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6" name="Freeform 24">
                <a:extLst>
                  <a:ext uri="{FF2B5EF4-FFF2-40B4-BE49-F238E27FC236}">
                    <a16:creationId xmlns:a16="http://schemas.microsoft.com/office/drawing/2014/main" id="{D3993B7D-3EDA-BB4F-A8BF-04A7287471A5}"/>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7" name="Freeform 25">
                <a:extLst>
                  <a:ext uri="{FF2B5EF4-FFF2-40B4-BE49-F238E27FC236}">
                    <a16:creationId xmlns:a16="http://schemas.microsoft.com/office/drawing/2014/main" id="{BCC8353C-A0F7-1B45-91DC-91491280A746}"/>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8" name="Freeform 26">
                <a:extLst>
                  <a:ext uri="{FF2B5EF4-FFF2-40B4-BE49-F238E27FC236}">
                    <a16:creationId xmlns:a16="http://schemas.microsoft.com/office/drawing/2014/main" id="{53D10FE2-2366-7549-8288-174359FBAD41}"/>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9" name="Freeform 27">
                <a:extLst>
                  <a:ext uri="{FF2B5EF4-FFF2-40B4-BE49-F238E27FC236}">
                    <a16:creationId xmlns:a16="http://schemas.microsoft.com/office/drawing/2014/main" id="{72347714-47AF-0B4A-AA3D-157AA2FDF827}"/>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0" name="Freeform 28">
                <a:extLst>
                  <a:ext uri="{FF2B5EF4-FFF2-40B4-BE49-F238E27FC236}">
                    <a16:creationId xmlns:a16="http://schemas.microsoft.com/office/drawing/2014/main" id="{0E6B881C-2E81-A046-9783-3B18DEFBDC14}"/>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1" name="Freeform 29">
                <a:extLst>
                  <a:ext uri="{FF2B5EF4-FFF2-40B4-BE49-F238E27FC236}">
                    <a16:creationId xmlns:a16="http://schemas.microsoft.com/office/drawing/2014/main" id="{3567D821-1A29-3F44-B119-41C23B68D57E}"/>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2" name="Freeform 30">
                <a:extLst>
                  <a:ext uri="{FF2B5EF4-FFF2-40B4-BE49-F238E27FC236}">
                    <a16:creationId xmlns:a16="http://schemas.microsoft.com/office/drawing/2014/main" id="{0DCE0200-1316-C249-B682-FDF550602286}"/>
                  </a:ext>
                </a:extLst>
              </p:cNvPr>
              <p:cNvSpPr>
                <a:spLocks/>
              </p:cNvSpPr>
              <p:nvPr/>
            </p:nvSpPr>
            <p:spPr bwMode="auto">
              <a:xfrm>
                <a:off x="3926025" y="1976687"/>
                <a:ext cx="851760"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3" name="Freeform 31">
                <a:extLst>
                  <a:ext uri="{FF2B5EF4-FFF2-40B4-BE49-F238E27FC236}">
                    <a16:creationId xmlns:a16="http://schemas.microsoft.com/office/drawing/2014/main" id="{AED615B4-1BF2-9941-8AC0-EB445B50FA57}"/>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4" name="Freeform 32">
                <a:extLst>
                  <a:ext uri="{FF2B5EF4-FFF2-40B4-BE49-F238E27FC236}">
                    <a16:creationId xmlns:a16="http://schemas.microsoft.com/office/drawing/2014/main" id="{A5080B35-28F3-5444-BEA0-6A91C2BA0DCF}"/>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425" name="Freeform 33">
                <a:extLst>
                  <a:ext uri="{FF2B5EF4-FFF2-40B4-BE49-F238E27FC236}">
                    <a16:creationId xmlns:a16="http://schemas.microsoft.com/office/drawing/2014/main" id="{55EBC585-2D70-C24A-BECA-C9BC0504ED3A}"/>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26" name="Group 425">
                <a:extLst>
                  <a:ext uri="{FF2B5EF4-FFF2-40B4-BE49-F238E27FC236}">
                    <a16:creationId xmlns:a16="http://schemas.microsoft.com/office/drawing/2014/main" id="{1B4A1A02-611C-E148-B27C-C6CA2B58E339}"/>
                  </a:ext>
                </a:extLst>
              </p:cNvPr>
              <p:cNvGrpSpPr/>
              <p:nvPr/>
            </p:nvGrpSpPr>
            <p:grpSpPr>
              <a:xfrm>
                <a:off x="3456981" y="3313877"/>
                <a:ext cx="1717910" cy="1517396"/>
                <a:chOff x="2293930" y="2752129"/>
                <a:chExt cx="1147064" cy="1013311"/>
              </a:xfrm>
              <a:solidFill>
                <a:schemeClr val="bg1">
                  <a:lumMod val="75000"/>
                </a:schemeClr>
              </a:solidFill>
            </p:grpSpPr>
            <p:sp>
              <p:nvSpPr>
                <p:cNvPr id="584" name="Freeform 34">
                  <a:extLst>
                    <a:ext uri="{FF2B5EF4-FFF2-40B4-BE49-F238E27FC236}">
                      <a16:creationId xmlns:a16="http://schemas.microsoft.com/office/drawing/2014/main" id="{37C00768-F948-984F-A7BE-697BE2C70673}"/>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5" name="Freeform 35">
                  <a:extLst>
                    <a:ext uri="{FF2B5EF4-FFF2-40B4-BE49-F238E27FC236}">
                      <a16:creationId xmlns:a16="http://schemas.microsoft.com/office/drawing/2014/main" id="{8EC961D7-FC2C-BB4B-8E98-27A63BA859EF}"/>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6" name="Freeform 36">
                  <a:extLst>
                    <a:ext uri="{FF2B5EF4-FFF2-40B4-BE49-F238E27FC236}">
                      <a16:creationId xmlns:a16="http://schemas.microsoft.com/office/drawing/2014/main" id="{9F48DEC6-B3A6-CE43-A6F7-759C52A7005E}"/>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587" name="Freeform 37">
                  <a:extLst>
                    <a:ext uri="{FF2B5EF4-FFF2-40B4-BE49-F238E27FC236}">
                      <a16:creationId xmlns:a16="http://schemas.microsoft.com/office/drawing/2014/main" id="{30D9F852-E92A-A241-B537-E76AC837ACDE}"/>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8" name="Freeform 38">
                  <a:extLst>
                    <a:ext uri="{FF2B5EF4-FFF2-40B4-BE49-F238E27FC236}">
                      <a16:creationId xmlns:a16="http://schemas.microsoft.com/office/drawing/2014/main" id="{AAFC05A6-3F12-2147-B5AF-0835E70D62A9}"/>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9" name="Freeform 39">
                  <a:extLst>
                    <a:ext uri="{FF2B5EF4-FFF2-40B4-BE49-F238E27FC236}">
                      <a16:creationId xmlns:a16="http://schemas.microsoft.com/office/drawing/2014/main" id="{02F20383-FB83-D245-8ABA-9857FD17DED1}"/>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0" name="Freeform 40">
                  <a:extLst>
                    <a:ext uri="{FF2B5EF4-FFF2-40B4-BE49-F238E27FC236}">
                      <a16:creationId xmlns:a16="http://schemas.microsoft.com/office/drawing/2014/main" id="{084A80E6-F889-7149-B6A5-CFEEF7AC9E94}"/>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1" name="Freeform 41">
                  <a:extLst>
                    <a:ext uri="{FF2B5EF4-FFF2-40B4-BE49-F238E27FC236}">
                      <a16:creationId xmlns:a16="http://schemas.microsoft.com/office/drawing/2014/main" id="{446B74EA-6242-8D44-A356-70BD63D65881}"/>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2" name="Freeform 42">
                  <a:extLst>
                    <a:ext uri="{FF2B5EF4-FFF2-40B4-BE49-F238E27FC236}">
                      <a16:creationId xmlns:a16="http://schemas.microsoft.com/office/drawing/2014/main" id="{41647222-61A8-344E-8FEA-42B2E1EF694E}"/>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3" name="Freeform 43">
                  <a:extLst>
                    <a:ext uri="{FF2B5EF4-FFF2-40B4-BE49-F238E27FC236}">
                      <a16:creationId xmlns:a16="http://schemas.microsoft.com/office/drawing/2014/main" id="{ECBB765F-94C3-0A4D-BE58-95B4FDC09EAD}"/>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4" name="Freeform 44">
                  <a:extLst>
                    <a:ext uri="{FF2B5EF4-FFF2-40B4-BE49-F238E27FC236}">
                      <a16:creationId xmlns:a16="http://schemas.microsoft.com/office/drawing/2014/main" id="{9A1A3F11-8638-7244-8959-44AF65BAC867}"/>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27" name="Freeform 53">
                <a:extLst>
                  <a:ext uri="{FF2B5EF4-FFF2-40B4-BE49-F238E27FC236}">
                    <a16:creationId xmlns:a16="http://schemas.microsoft.com/office/drawing/2014/main" id="{7A1E55E6-D629-7B44-B7EB-A2164E0432DE}"/>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8" name="Freeform 54">
                <a:extLst>
                  <a:ext uri="{FF2B5EF4-FFF2-40B4-BE49-F238E27FC236}">
                    <a16:creationId xmlns:a16="http://schemas.microsoft.com/office/drawing/2014/main" id="{A71A1921-8DAB-834C-AC93-6924971C6983}"/>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9" name="Freeform 67">
                <a:extLst>
                  <a:ext uri="{FF2B5EF4-FFF2-40B4-BE49-F238E27FC236}">
                    <a16:creationId xmlns:a16="http://schemas.microsoft.com/office/drawing/2014/main" id="{A959CECA-AAC7-324B-AA6E-64E5BE00C1CF}"/>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0" name="Freeform 68">
                <a:extLst>
                  <a:ext uri="{FF2B5EF4-FFF2-40B4-BE49-F238E27FC236}">
                    <a16:creationId xmlns:a16="http://schemas.microsoft.com/office/drawing/2014/main" id="{798A7340-4B1A-FF4C-8E43-15060C9B2A4B}"/>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1" name="Freeform 69">
                <a:extLst>
                  <a:ext uri="{FF2B5EF4-FFF2-40B4-BE49-F238E27FC236}">
                    <a16:creationId xmlns:a16="http://schemas.microsoft.com/office/drawing/2014/main" id="{5F3DC454-3544-504F-A244-0BD4EBC13BD2}"/>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2" name="Freeform 70">
                <a:extLst>
                  <a:ext uri="{FF2B5EF4-FFF2-40B4-BE49-F238E27FC236}">
                    <a16:creationId xmlns:a16="http://schemas.microsoft.com/office/drawing/2014/main" id="{6E662E0E-D3F1-754C-B106-C6089BB7BA52}"/>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33" name="Group 432">
                <a:extLst>
                  <a:ext uri="{FF2B5EF4-FFF2-40B4-BE49-F238E27FC236}">
                    <a16:creationId xmlns:a16="http://schemas.microsoft.com/office/drawing/2014/main" id="{41411BA7-2C79-E34D-94CD-F2C6BE98B5D8}"/>
                  </a:ext>
                </a:extLst>
              </p:cNvPr>
              <p:cNvGrpSpPr/>
              <p:nvPr/>
            </p:nvGrpSpPr>
            <p:grpSpPr>
              <a:xfrm>
                <a:off x="5097195" y="3807489"/>
                <a:ext cx="694933" cy="557597"/>
                <a:chOff x="3389116" y="3081761"/>
                <a:chExt cx="464013" cy="372361"/>
              </a:xfrm>
              <a:solidFill>
                <a:schemeClr val="bg1">
                  <a:lumMod val="75000"/>
                </a:schemeClr>
              </a:solidFill>
            </p:grpSpPr>
            <p:sp>
              <p:nvSpPr>
                <p:cNvPr id="579" name="Freeform 45">
                  <a:extLst>
                    <a:ext uri="{FF2B5EF4-FFF2-40B4-BE49-F238E27FC236}">
                      <a16:creationId xmlns:a16="http://schemas.microsoft.com/office/drawing/2014/main" id="{CCF60345-9313-9147-A921-BD766864B87E}"/>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0" name="Freeform 46">
                  <a:extLst>
                    <a:ext uri="{FF2B5EF4-FFF2-40B4-BE49-F238E27FC236}">
                      <a16:creationId xmlns:a16="http://schemas.microsoft.com/office/drawing/2014/main" id="{5238F573-6B8D-9B42-9C76-89BFBA818031}"/>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1" name="Freeform 47">
                  <a:extLst>
                    <a:ext uri="{FF2B5EF4-FFF2-40B4-BE49-F238E27FC236}">
                      <a16:creationId xmlns:a16="http://schemas.microsoft.com/office/drawing/2014/main" id="{06DE8E57-CAEA-CE42-90B5-29F3A15AC791}"/>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2" name="Freeform 48">
                  <a:extLst>
                    <a:ext uri="{FF2B5EF4-FFF2-40B4-BE49-F238E27FC236}">
                      <a16:creationId xmlns:a16="http://schemas.microsoft.com/office/drawing/2014/main" id="{750CDBF9-42AC-BD48-B1F6-C695E0CD9051}"/>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3" name="Freeform 71">
                  <a:extLst>
                    <a:ext uri="{FF2B5EF4-FFF2-40B4-BE49-F238E27FC236}">
                      <a16:creationId xmlns:a16="http://schemas.microsoft.com/office/drawing/2014/main" id="{A9BABA8E-F9B3-7A4F-9D1A-A969A15CD294}"/>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34" name="Freeform 72">
                <a:extLst>
                  <a:ext uri="{FF2B5EF4-FFF2-40B4-BE49-F238E27FC236}">
                    <a16:creationId xmlns:a16="http://schemas.microsoft.com/office/drawing/2014/main" id="{2607CD7C-12E7-BD4D-9F37-C298B28300B5}"/>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5" name="Freeform 73">
                <a:extLst>
                  <a:ext uri="{FF2B5EF4-FFF2-40B4-BE49-F238E27FC236}">
                    <a16:creationId xmlns:a16="http://schemas.microsoft.com/office/drawing/2014/main" id="{FFF7BD9E-9081-7C4C-A72D-AE96A589D3FB}"/>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6" name="Freeform 74">
                <a:extLst>
                  <a:ext uri="{FF2B5EF4-FFF2-40B4-BE49-F238E27FC236}">
                    <a16:creationId xmlns:a16="http://schemas.microsoft.com/office/drawing/2014/main" id="{09256660-A327-1648-92F7-3EE55D03C87B}"/>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7" name="Freeform 75">
                <a:extLst>
                  <a:ext uri="{FF2B5EF4-FFF2-40B4-BE49-F238E27FC236}">
                    <a16:creationId xmlns:a16="http://schemas.microsoft.com/office/drawing/2014/main" id="{C713764E-9C8C-BA4D-9A71-07023CA8BCE5}"/>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8" name="Freeform 76">
                <a:extLst>
                  <a:ext uri="{FF2B5EF4-FFF2-40B4-BE49-F238E27FC236}">
                    <a16:creationId xmlns:a16="http://schemas.microsoft.com/office/drawing/2014/main" id="{67D33480-AE0C-6847-AC63-33A5B61B5E04}"/>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9" name="Freeform 78">
                <a:extLst>
                  <a:ext uri="{FF2B5EF4-FFF2-40B4-BE49-F238E27FC236}">
                    <a16:creationId xmlns:a16="http://schemas.microsoft.com/office/drawing/2014/main" id="{CF7D6B37-0C9B-0144-B0D0-7AB3C209CD1A}"/>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0" name="Freeform 80">
                <a:extLst>
                  <a:ext uri="{FF2B5EF4-FFF2-40B4-BE49-F238E27FC236}">
                    <a16:creationId xmlns:a16="http://schemas.microsoft.com/office/drawing/2014/main" id="{A28D64BF-3D8B-EE47-BE7F-B663DA5B40B8}"/>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1" name="Freeform 81">
                <a:extLst>
                  <a:ext uri="{FF2B5EF4-FFF2-40B4-BE49-F238E27FC236}">
                    <a16:creationId xmlns:a16="http://schemas.microsoft.com/office/drawing/2014/main" id="{9948488E-724D-2946-8629-58FA4C1BAE1F}"/>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42" name="Group 441">
                <a:extLst>
                  <a:ext uri="{FF2B5EF4-FFF2-40B4-BE49-F238E27FC236}">
                    <a16:creationId xmlns:a16="http://schemas.microsoft.com/office/drawing/2014/main" id="{D8D6F519-B027-0F49-9E6B-FE012FDF2877}"/>
                  </a:ext>
                </a:extLst>
              </p:cNvPr>
              <p:cNvGrpSpPr/>
              <p:nvPr/>
            </p:nvGrpSpPr>
            <p:grpSpPr>
              <a:xfrm>
                <a:off x="5420921" y="3500614"/>
                <a:ext cx="438829" cy="707770"/>
                <a:chOff x="3605271" y="2876831"/>
                <a:chExt cx="293010" cy="472646"/>
              </a:xfrm>
              <a:solidFill>
                <a:schemeClr val="bg1">
                  <a:lumMod val="75000"/>
                </a:schemeClr>
              </a:solidFill>
            </p:grpSpPr>
            <p:sp>
              <p:nvSpPr>
                <p:cNvPr id="574" name="Freeform 49">
                  <a:extLst>
                    <a:ext uri="{FF2B5EF4-FFF2-40B4-BE49-F238E27FC236}">
                      <a16:creationId xmlns:a16="http://schemas.microsoft.com/office/drawing/2014/main" id="{1BFDFACB-3CED-9C43-B859-EAC37206ABBF}"/>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5" name="Freeform 50">
                  <a:extLst>
                    <a:ext uri="{FF2B5EF4-FFF2-40B4-BE49-F238E27FC236}">
                      <a16:creationId xmlns:a16="http://schemas.microsoft.com/office/drawing/2014/main" id="{718BC952-8DF6-EB47-A5B5-D8211D07679B}"/>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6" name="Freeform 51">
                  <a:extLst>
                    <a:ext uri="{FF2B5EF4-FFF2-40B4-BE49-F238E27FC236}">
                      <a16:creationId xmlns:a16="http://schemas.microsoft.com/office/drawing/2014/main" id="{E20F504F-50AF-A546-B3F0-A8D2395516D4}"/>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7" name="Freeform 52">
                  <a:extLst>
                    <a:ext uri="{FF2B5EF4-FFF2-40B4-BE49-F238E27FC236}">
                      <a16:creationId xmlns:a16="http://schemas.microsoft.com/office/drawing/2014/main" id="{9FEA47A7-F2CF-9F45-A62E-B03E97DB0337}"/>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8" name="Freeform 83">
                  <a:extLst>
                    <a:ext uri="{FF2B5EF4-FFF2-40B4-BE49-F238E27FC236}">
                      <a16:creationId xmlns:a16="http://schemas.microsoft.com/office/drawing/2014/main" id="{9BD3AAFA-0EB2-D54E-806E-17DC626A1069}"/>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43" name="Freeform 84">
                <a:extLst>
                  <a:ext uri="{FF2B5EF4-FFF2-40B4-BE49-F238E27FC236}">
                    <a16:creationId xmlns:a16="http://schemas.microsoft.com/office/drawing/2014/main" id="{093C8B06-F105-6B40-823E-358268C67E46}"/>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4" name="Freeform 85">
                <a:extLst>
                  <a:ext uri="{FF2B5EF4-FFF2-40B4-BE49-F238E27FC236}">
                    <a16:creationId xmlns:a16="http://schemas.microsoft.com/office/drawing/2014/main" id="{BC86CF4F-C1B4-114B-8BCF-5BD14A131E47}"/>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5" name="Freeform 86">
                <a:extLst>
                  <a:ext uri="{FF2B5EF4-FFF2-40B4-BE49-F238E27FC236}">
                    <a16:creationId xmlns:a16="http://schemas.microsoft.com/office/drawing/2014/main" id="{4F6F9F32-B170-5140-B01C-6ABF1F28E39E}"/>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6" name="Freeform 87">
                <a:extLst>
                  <a:ext uri="{FF2B5EF4-FFF2-40B4-BE49-F238E27FC236}">
                    <a16:creationId xmlns:a16="http://schemas.microsoft.com/office/drawing/2014/main" id="{C264879A-E91F-6448-9910-94B4CEA4E3C9}"/>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7" name="Freeform 88">
                <a:extLst>
                  <a:ext uri="{FF2B5EF4-FFF2-40B4-BE49-F238E27FC236}">
                    <a16:creationId xmlns:a16="http://schemas.microsoft.com/office/drawing/2014/main" id="{DD58DCEE-F6AB-ED42-87C3-1450248B4E28}"/>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8" name="Freeform 89">
                <a:extLst>
                  <a:ext uri="{FF2B5EF4-FFF2-40B4-BE49-F238E27FC236}">
                    <a16:creationId xmlns:a16="http://schemas.microsoft.com/office/drawing/2014/main" id="{B07D7532-3517-944C-82E6-37CAD6EADB61}"/>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9" name="Freeform 90">
                <a:extLst>
                  <a:ext uri="{FF2B5EF4-FFF2-40B4-BE49-F238E27FC236}">
                    <a16:creationId xmlns:a16="http://schemas.microsoft.com/office/drawing/2014/main" id="{C0F70A1D-A981-EB4A-A23A-AE579B4A0BFD}"/>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0" name="Freeform 92">
                <a:extLst>
                  <a:ext uri="{FF2B5EF4-FFF2-40B4-BE49-F238E27FC236}">
                    <a16:creationId xmlns:a16="http://schemas.microsoft.com/office/drawing/2014/main" id="{52AE412F-3AC9-0D4B-BAD1-AD526CD011D8}"/>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1" name="Freeform 93">
                <a:extLst>
                  <a:ext uri="{FF2B5EF4-FFF2-40B4-BE49-F238E27FC236}">
                    <a16:creationId xmlns:a16="http://schemas.microsoft.com/office/drawing/2014/main" id="{18786BFE-003C-6942-930D-DC2012869172}"/>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2" name="Freeform 94">
                <a:extLst>
                  <a:ext uri="{FF2B5EF4-FFF2-40B4-BE49-F238E27FC236}">
                    <a16:creationId xmlns:a16="http://schemas.microsoft.com/office/drawing/2014/main" id="{14DB3A56-6B84-6D4B-9B60-137F230BEFF7}"/>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53" name="Group 452">
                <a:extLst>
                  <a:ext uri="{FF2B5EF4-FFF2-40B4-BE49-F238E27FC236}">
                    <a16:creationId xmlns:a16="http://schemas.microsoft.com/office/drawing/2014/main" id="{9DD63AF2-62CA-A84E-92C6-8C334A5389A9}"/>
                  </a:ext>
                </a:extLst>
              </p:cNvPr>
              <p:cNvGrpSpPr/>
              <p:nvPr/>
            </p:nvGrpSpPr>
            <p:grpSpPr>
              <a:xfrm>
                <a:off x="5420921" y="1654143"/>
                <a:ext cx="933772" cy="878836"/>
                <a:chOff x="3605271" y="1643765"/>
                <a:chExt cx="623488" cy="586883"/>
              </a:xfrm>
              <a:solidFill>
                <a:schemeClr val="bg1">
                  <a:lumMod val="75000"/>
                </a:schemeClr>
              </a:solidFill>
            </p:grpSpPr>
            <p:sp>
              <p:nvSpPr>
                <p:cNvPr id="569" name="Freeform 77">
                  <a:extLst>
                    <a:ext uri="{FF2B5EF4-FFF2-40B4-BE49-F238E27FC236}">
                      <a16:creationId xmlns:a16="http://schemas.microsoft.com/office/drawing/2014/main" id="{5A00F1CC-60BC-A54A-91CD-0AD2F6E184E0}"/>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0" name="Freeform 79">
                  <a:extLst>
                    <a:ext uri="{FF2B5EF4-FFF2-40B4-BE49-F238E27FC236}">
                      <a16:creationId xmlns:a16="http://schemas.microsoft.com/office/drawing/2014/main" id="{741D1024-9C41-0D40-A120-E258D3AB0C30}"/>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1" name="Freeform 82">
                  <a:extLst>
                    <a:ext uri="{FF2B5EF4-FFF2-40B4-BE49-F238E27FC236}">
                      <a16:creationId xmlns:a16="http://schemas.microsoft.com/office/drawing/2014/main" id="{0B25BF83-1057-E945-9645-FABABF2996B9}"/>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2" name="Freeform 91">
                  <a:extLst>
                    <a:ext uri="{FF2B5EF4-FFF2-40B4-BE49-F238E27FC236}">
                      <a16:creationId xmlns:a16="http://schemas.microsoft.com/office/drawing/2014/main" id="{4938385A-5B99-A24F-8000-5F556BDA010E}"/>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3" name="Freeform 96">
                  <a:extLst>
                    <a:ext uri="{FF2B5EF4-FFF2-40B4-BE49-F238E27FC236}">
                      <a16:creationId xmlns:a16="http://schemas.microsoft.com/office/drawing/2014/main" id="{7F03E3E8-9830-F24C-AD88-5514CBD95725}"/>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54" name="Group 453">
                <a:extLst>
                  <a:ext uri="{FF2B5EF4-FFF2-40B4-BE49-F238E27FC236}">
                    <a16:creationId xmlns:a16="http://schemas.microsoft.com/office/drawing/2014/main" id="{A609F336-9C9B-4C45-B2E4-CC084B344358}"/>
                  </a:ext>
                </a:extLst>
              </p:cNvPr>
              <p:cNvGrpSpPr/>
              <p:nvPr/>
            </p:nvGrpSpPr>
            <p:grpSpPr>
              <a:xfrm>
                <a:off x="5954710" y="3994225"/>
                <a:ext cx="1119375" cy="864472"/>
                <a:chOff x="3961687" y="3206462"/>
                <a:chExt cx="747417" cy="577291"/>
              </a:xfrm>
              <a:solidFill>
                <a:schemeClr val="bg1">
                  <a:lumMod val="75000"/>
                </a:schemeClr>
              </a:solidFill>
            </p:grpSpPr>
            <p:sp>
              <p:nvSpPr>
                <p:cNvPr id="552" name="Freeform 99">
                  <a:extLst>
                    <a:ext uri="{FF2B5EF4-FFF2-40B4-BE49-F238E27FC236}">
                      <a16:creationId xmlns:a16="http://schemas.microsoft.com/office/drawing/2014/main" id="{7FDFCBE2-88ED-7F4F-B967-B7F760A23DBE}"/>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3" name="Freeform 100">
                  <a:extLst>
                    <a:ext uri="{FF2B5EF4-FFF2-40B4-BE49-F238E27FC236}">
                      <a16:creationId xmlns:a16="http://schemas.microsoft.com/office/drawing/2014/main" id="{7BE8F809-0F35-CD40-BE2C-5AC89FF0D23E}"/>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4" name="Freeform 101">
                  <a:extLst>
                    <a:ext uri="{FF2B5EF4-FFF2-40B4-BE49-F238E27FC236}">
                      <a16:creationId xmlns:a16="http://schemas.microsoft.com/office/drawing/2014/main" id="{FFF20CE7-BC41-964F-9E08-1BFED4EE684E}"/>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5" name="Freeform 102">
                  <a:extLst>
                    <a:ext uri="{FF2B5EF4-FFF2-40B4-BE49-F238E27FC236}">
                      <a16:creationId xmlns:a16="http://schemas.microsoft.com/office/drawing/2014/main" id="{83A8142C-B876-174C-834E-1025525E999B}"/>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6" name="Freeform 103">
                  <a:extLst>
                    <a:ext uri="{FF2B5EF4-FFF2-40B4-BE49-F238E27FC236}">
                      <a16:creationId xmlns:a16="http://schemas.microsoft.com/office/drawing/2014/main" id="{230EB79C-4CF3-5E46-905B-14155992646E}"/>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7" name="Freeform 104">
                  <a:extLst>
                    <a:ext uri="{FF2B5EF4-FFF2-40B4-BE49-F238E27FC236}">
                      <a16:creationId xmlns:a16="http://schemas.microsoft.com/office/drawing/2014/main" id="{B4F130B8-D1A0-BA49-B7F2-874A378F681B}"/>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8" name="Freeform 105">
                  <a:extLst>
                    <a:ext uri="{FF2B5EF4-FFF2-40B4-BE49-F238E27FC236}">
                      <a16:creationId xmlns:a16="http://schemas.microsoft.com/office/drawing/2014/main" id="{56A21CB1-5E53-4347-9C4D-361F70ED51F0}"/>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9" name="Freeform 106">
                  <a:extLst>
                    <a:ext uri="{FF2B5EF4-FFF2-40B4-BE49-F238E27FC236}">
                      <a16:creationId xmlns:a16="http://schemas.microsoft.com/office/drawing/2014/main" id="{90DACC55-3DD7-D141-93A4-AAED3DA5AB7C}"/>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0" name="Freeform 107">
                  <a:extLst>
                    <a:ext uri="{FF2B5EF4-FFF2-40B4-BE49-F238E27FC236}">
                      <a16:creationId xmlns:a16="http://schemas.microsoft.com/office/drawing/2014/main" id="{545F027E-52EF-5F47-A045-7B56D74DE86D}"/>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1" name="Freeform 108">
                  <a:extLst>
                    <a:ext uri="{FF2B5EF4-FFF2-40B4-BE49-F238E27FC236}">
                      <a16:creationId xmlns:a16="http://schemas.microsoft.com/office/drawing/2014/main" id="{0E54E087-D655-314E-A252-25D31463988E}"/>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2" name="Freeform 109">
                  <a:extLst>
                    <a:ext uri="{FF2B5EF4-FFF2-40B4-BE49-F238E27FC236}">
                      <a16:creationId xmlns:a16="http://schemas.microsoft.com/office/drawing/2014/main" id="{C1C6E234-EEFE-304B-8B1C-38893AB52451}"/>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3" name="Freeform 110">
                  <a:extLst>
                    <a:ext uri="{FF2B5EF4-FFF2-40B4-BE49-F238E27FC236}">
                      <a16:creationId xmlns:a16="http://schemas.microsoft.com/office/drawing/2014/main" id="{867472EC-91DD-3B42-AD72-F6684BD758EB}"/>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4" name="Freeform 111">
                  <a:extLst>
                    <a:ext uri="{FF2B5EF4-FFF2-40B4-BE49-F238E27FC236}">
                      <a16:creationId xmlns:a16="http://schemas.microsoft.com/office/drawing/2014/main" id="{A1A0945B-FE5C-3940-869F-074D8A0C46D4}"/>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5" name="Freeform 112">
                  <a:extLst>
                    <a:ext uri="{FF2B5EF4-FFF2-40B4-BE49-F238E27FC236}">
                      <a16:creationId xmlns:a16="http://schemas.microsoft.com/office/drawing/2014/main" id="{7DBD9543-2FC0-E644-95D9-DBDD57F8BEB0}"/>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6" name="Freeform 113">
                  <a:extLst>
                    <a:ext uri="{FF2B5EF4-FFF2-40B4-BE49-F238E27FC236}">
                      <a16:creationId xmlns:a16="http://schemas.microsoft.com/office/drawing/2014/main" id="{04AD5C32-1372-8246-B681-59F96E7E366F}"/>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7" name="Freeform 114">
                  <a:extLst>
                    <a:ext uri="{FF2B5EF4-FFF2-40B4-BE49-F238E27FC236}">
                      <a16:creationId xmlns:a16="http://schemas.microsoft.com/office/drawing/2014/main" id="{EF98085C-CD5B-4847-9762-5051F89292D6}"/>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8" name="Freeform 115">
                  <a:extLst>
                    <a:ext uri="{FF2B5EF4-FFF2-40B4-BE49-F238E27FC236}">
                      <a16:creationId xmlns:a16="http://schemas.microsoft.com/office/drawing/2014/main" id="{6F3F1C27-EB19-8E4E-8015-7922ADCF353E}"/>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55" name="Group 454">
                <a:extLst>
                  <a:ext uri="{FF2B5EF4-FFF2-40B4-BE49-F238E27FC236}">
                    <a16:creationId xmlns:a16="http://schemas.microsoft.com/office/drawing/2014/main" id="{80CB51BA-CBF0-7B4C-B4AE-688FCBBECB50}"/>
                  </a:ext>
                </a:extLst>
              </p:cNvPr>
              <p:cNvGrpSpPr/>
              <p:nvPr/>
            </p:nvGrpSpPr>
            <p:grpSpPr>
              <a:xfrm>
                <a:off x="5820904" y="3471885"/>
                <a:ext cx="476237" cy="698630"/>
                <a:chOff x="3872343" y="2857646"/>
                <a:chExt cx="317988" cy="466542"/>
              </a:xfrm>
              <a:solidFill>
                <a:schemeClr val="bg1">
                  <a:lumMod val="75000"/>
                </a:schemeClr>
              </a:solidFill>
            </p:grpSpPr>
            <p:sp>
              <p:nvSpPr>
                <p:cNvPr id="547" name="Freeform 95">
                  <a:extLst>
                    <a:ext uri="{FF2B5EF4-FFF2-40B4-BE49-F238E27FC236}">
                      <a16:creationId xmlns:a16="http://schemas.microsoft.com/office/drawing/2014/main" id="{F4AF1488-F61E-0341-8A74-93702E30A9EE}"/>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8" name="Freeform 97">
                  <a:extLst>
                    <a:ext uri="{FF2B5EF4-FFF2-40B4-BE49-F238E27FC236}">
                      <a16:creationId xmlns:a16="http://schemas.microsoft.com/office/drawing/2014/main" id="{7AC88F6E-E394-7C42-9479-765645BFF54D}"/>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9" name="Freeform 98">
                  <a:extLst>
                    <a:ext uri="{FF2B5EF4-FFF2-40B4-BE49-F238E27FC236}">
                      <a16:creationId xmlns:a16="http://schemas.microsoft.com/office/drawing/2014/main" id="{4BD6242E-FCC7-D04F-BFD8-D25CA1EDD99B}"/>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0" name="Freeform 116">
                  <a:extLst>
                    <a:ext uri="{FF2B5EF4-FFF2-40B4-BE49-F238E27FC236}">
                      <a16:creationId xmlns:a16="http://schemas.microsoft.com/office/drawing/2014/main" id="{16E35D0C-B44F-C344-BEF4-9E3770420C13}"/>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1" name="Freeform 117">
                  <a:extLst>
                    <a:ext uri="{FF2B5EF4-FFF2-40B4-BE49-F238E27FC236}">
                      <a16:creationId xmlns:a16="http://schemas.microsoft.com/office/drawing/2014/main" id="{B7A17870-82F0-3547-9991-F225B105B08F}"/>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56" name="Freeform 118">
                <a:extLst>
                  <a:ext uri="{FF2B5EF4-FFF2-40B4-BE49-F238E27FC236}">
                    <a16:creationId xmlns:a16="http://schemas.microsoft.com/office/drawing/2014/main" id="{469A6990-6C90-AD48-B85C-1FA79530E1F7}"/>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7" name="Freeform 119">
                <a:extLst>
                  <a:ext uri="{FF2B5EF4-FFF2-40B4-BE49-F238E27FC236}">
                    <a16:creationId xmlns:a16="http://schemas.microsoft.com/office/drawing/2014/main" id="{684BCBC6-586C-A14E-B64B-64103BA14560}"/>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8" name="Freeform 123">
                <a:extLst>
                  <a:ext uri="{FF2B5EF4-FFF2-40B4-BE49-F238E27FC236}">
                    <a16:creationId xmlns:a16="http://schemas.microsoft.com/office/drawing/2014/main" id="{10259959-5B6D-E148-A977-91551C92DDF0}"/>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9" name="Freeform 124">
                <a:extLst>
                  <a:ext uri="{FF2B5EF4-FFF2-40B4-BE49-F238E27FC236}">
                    <a16:creationId xmlns:a16="http://schemas.microsoft.com/office/drawing/2014/main" id="{C05FF59F-28BA-F14D-8E06-1E1589793ABE}"/>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0" name="Freeform 125">
                <a:extLst>
                  <a:ext uri="{FF2B5EF4-FFF2-40B4-BE49-F238E27FC236}">
                    <a16:creationId xmlns:a16="http://schemas.microsoft.com/office/drawing/2014/main" id="{8CC48BB5-3085-2D49-8A37-D39C2AE60189}"/>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461" name="Freeform 126">
                <a:extLst>
                  <a:ext uri="{FF2B5EF4-FFF2-40B4-BE49-F238E27FC236}">
                    <a16:creationId xmlns:a16="http://schemas.microsoft.com/office/drawing/2014/main" id="{6245890C-68BB-CC47-B393-345DC6311ADF}"/>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2" name="Freeform 130">
                <a:extLst>
                  <a:ext uri="{FF2B5EF4-FFF2-40B4-BE49-F238E27FC236}">
                    <a16:creationId xmlns:a16="http://schemas.microsoft.com/office/drawing/2014/main" id="{93DB2676-99EF-9149-B70E-C6DC0570278D}"/>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63" name="Group 462">
                <a:extLst>
                  <a:ext uri="{FF2B5EF4-FFF2-40B4-BE49-F238E27FC236}">
                    <a16:creationId xmlns:a16="http://schemas.microsoft.com/office/drawing/2014/main" id="{80A0AEB1-6E5A-7C4E-B631-BB48515EE0D7}"/>
                  </a:ext>
                </a:extLst>
              </p:cNvPr>
              <p:cNvGrpSpPr/>
              <p:nvPr/>
            </p:nvGrpSpPr>
            <p:grpSpPr>
              <a:xfrm>
                <a:off x="6351816" y="2727552"/>
                <a:ext cx="953914" cy="488387"/>
                <a:chOff x="4226838" y="2360583"/>
                <a:chExt cx="636937" cy="326143"/>
              </a:xfrm>
              <a:solidFill>
                <a:schemeClr val="bg1">
                  <a:lumMod val="75000"/>
                </a:schemeClr>
              </a:solidFill>
            </p:grpSpPr>
            <p:sp>
              <p:nvSpPr>
                <p:cNvPr id="545" name="Freeform 122">
                  <a:extLst>
                    <a:ext uri="{FF2B5EF4-FFF2-40B4-BE49-F238E27FC236}">
                      <a16:creationId xmlns:a16="http://schemas.microsoft.com/office/drawing/2014/main" id="{488FF4DF-D112-2B40-A19D-AF51849B9732}"/>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6" name="Freeform 132">
                  <a:extLst>
                    <a:ext uri="{FF2B5EF4-FFF2-40B4-BE49-F238E27FC236}">
                      <a16:creationId xmlns:a16="http://schemas.microsoft.com/office/drawing/2014/main" id="{258EA0D2-FC05-F54D-9153-B3735D118371}"/>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4" name="Freeform 133">
                <a:extLst>
                  <a:ext uri="{FF2B5EF4-FFF2-40B4-BE49-F238E27FC236}">
                    <a16:creationId xmlns:a16="http://schemas.microsoft.com/office/drawing/2014/main" id="{4727D53E-5527-4547-8E5E-D4E3E1D29E6C}"/>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65" name="Group 464">
                <a:extLst>
                  <a:ext uri="{FF2B5EF4-FFF2-40B4-BE49-F238E27FC236}">
                    <a16:creationId xmlns:a16="http://schemas.microsoft.com/office/drawing/2014/main" id="{D755127C-5F14-0C45-927A-4E98FFB4CEA7}"/>
                  </a:ext>
                </a:extLst>
              </p:cNvPr>
              <p:cNvGrpSpPr/>
              <p:nvPr/>
            </p:nvGrpSpPr>
            <p:grpSpPr>
              <a:xfrm>
                <a:off x="6305775" y="3054014"/>
                <a:ext cx="1079090" cy="446601"/>
                <a:chOff x="4196096" y="2578593"/>
                <a:chExt cx="720518" cy="298238"/>
              </a:xfrm>
              <a:solidFill>
                <a:schemeClr val="bg1">
                  <a:lumMod val="75000"/>
                </a:schemeClr>
              </a:solidFill>
            </p:grpSpPr>
            <p:sp>
              <p:nvSpPr>
                <p:cNvPr id="525" name="Freeform 5">
                  <a:extLst>
                    <a:ext uri="{FF2B5EF4-FFF2-40B4-BE49-F238E27FC236}">
                      <a16:creationId xmlns:a16="http://schemas.microsoft.com/office/drawing/2014/main" id="{707D6C92-5A08-C542-85C3-BD735C42F996}"/>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6" name="Freeform 55">
                  <a:extLst>
                    <a:ext uri="{FF2B5EF4-FFF2-40B4-BE49-F238E27FC236}">
                      <a16:creationId xmlns:a16="http://schemas.microsoft.com/office/drawing/2014/main" id="{4D706461-8296-F547-B76D-B09E6DB5E915}"/>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7" name="Freeform 56">
                  <a:extLst>
                    <a:ext uri="{FF2B5EF4-FFF2-40B4-BE49-F238E27FC236}">
                      <a16:creationId xmlns:a16="http://schemas.microsoft.com/office/drawing/2014/main" id="{28F47AF4-4EDB-AA4F-9FB0-8560FDBA6CF8}"/>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8" name="Freeform 57">
                  <a:extLst>
                    <a:ext uri="{FF2B5EF4-FFF2-40B4-BE49-F238E27FC236}">
                      <a16:creationId xmlns:a16="http://schemas.microsoft.com/office/drawing/2014/main" id="{32FB6D86-D3A0-4E41-8394-FBEB3F614B52}"/>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9" name="Freeform 58">
                  <a:extLst>
                    <a:ext uri="{FF2B5EF4-FFF2-40B4-BE49-F238E27FC236}">
                      <a16:creationId xmlns:a16="http://schemas.microsoft.com/office/drawing/2014/main" id="{C09D90EF-43DA-8E4F-A3B1-D2FBA86952EF}"/>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0" name="Freeform 59">
                  <a:extLst>
                    <a:ext uri="{FF2B5EF4-FFF2-40B4-BE49-F238E27FC236}">
                      <a16:creationId xmlns:a16="http://schemas.microsoft.com/office/drawing/2014/main" id="{BECBBD04-7D8F-064F-9EA1-90F55761E8D2}"/>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1" name="Freeform 60">
                  <a:extLst>
                    <a:ext uri="{FF2B5EF4-FFF2-40B4-BE49-F238E27FC236}">
                      <a16:creationId xmlns:a16="http://schemas.microsoft.com/office/drawing/2014/main" id="{46ECB4F1-1A24-274E-9EDE-6ADC6653F9A8}"/>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2" name="Freeform 61">
                  <a:extLst>
                    <a:ext uri="{FF2B5EF4-FFF2-40B4-BE49-F238E27FC236}">
                      <a16:creationId xmlns:a16="http://schemas.microsoft.com/office/drawing/2014/main" id="{4F9BBD5D-A2E9-A345-A89B-16BAE76AB13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3" name="Freeform 62">
                  <a:extLst>
                    <a:ext uri="{FF2B5EF4-FFF2-40B4-BE49-F238E27FC236}">
                      <a16:creationId xmlns:a16="http://schemas.microsoft.com/office/drawing/2014/main" id="{9191B108-2A79-C644-AA27-D305696B31C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4" name="Freeform 63">
                  <a:extLst>
                    <a:ext uri="{FF2B5EF4-FFF2-40B4-BE49-F238E27FC236}">
                      <a16:creationId xmlns:a16="http://schemas.microsoft.com/office/drawing/2014/main" id="{8E0A1DB2-2F98-1D40-9627-A37DE1C06D03}"/>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5" name="Freeform 64">
                  <a:extLst>
                    <a:ext uri="{FF2B5EF4-FFF2-40B4-BE49-F238E27FC236}">
                      <a16:creationId xmlns:a16="http://schemas.microsoft.com/office/drawing/2014/main" id="{73ED5D88-6FCC-C340-A48C-55F285F043F2}"/>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6" name="Freeform 65">
                  <a:extLst>
                    <a:ext uri="{FF2B5EF4-FFF2-40B4-BE49-F238E27FC236}">
                      <a16:creationId xmlns:a16="http://schemas.microsoft.com/office/drawing/2014/main" id="{FBE1869E-EB66-024F-859A-A4887641DBD0}"/>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7" name="Freeform 66">
                  <a:extLst>
                    <a:ext uri="{FF2B5EF4-FFF2-40B4-BE49-F238E27FC236}">
                      <a16:creationId xmlns:a16="http://schemas.microsoft.com/office/drawing/2014/main" id="{827C4ADF-78FE-0B42-AE13-A82C1008ED4D}"/>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8" name="Freeform 120">
                  <a:extLst>
                    <a:ext uri="{FF2B5EF4-FFF2-40B4-BE49-F238E27FC236}">
                      <a16:creationId xmlns:a16="http://schemas.microsoft.com/office/drawing/2014/main" id="{BED7D8A3-582F-6B42-BB24-4D1089258598}"/>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539" name="Freeform 134">
                  <a:extLst>
                    <a:ext uri="{FF2B5EF4-FFF2-40B4-BE49-F238E27FC236}">
                      <a16:creationId xmlns:a16="http://schemas.microsoft.com/office/drawing/2014/main" id="{866A6C30-8DE4-334D-81DF-3F4F2686F1AA}"/>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0" name="Freeform 135">
                  <a:extLst>
                    <a:ext uri="{FF2B5EF4-FFF2-40B4-BE49-F238E27FC236}">
                      <a16:creationId xmlns:a16="http://schemas.microsoft.com/office/drawing/2014/main" id="{F987B8AB-3794-6043-BC37-B4D98BBD1385}"/>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1" name="Freeform 136">
                  <a:extLst>
                    <a:ext uri="{FF2B5EF4-FFF2-40B4-BE49-F238E27FC236}">
                      <a16:creationId xmlns:a16="http://schemas.microsoft.com/office/drawing/2014/main" id="{206EA261-5EDF-4F44-9786-2C279BABBE83}"/>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2" name="Freeform 137">
                  <a:extLst>
                    <a:ext uri="{FF2B5EF4-FFF2-40B4-BE49-F238E27FC236}">
                      <a16:creationId xmlns:a16="http://schemas.microsoft.com/office/drawing/2014/main" id="{EE2FF1CC-754D-D442-BC59-E50BE018AB40}"/>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3" name="Freeform 138">
                  <a:extLst>
                    <a:ext uri="{FF2B5EF4-FFF2-40B4-BE49-F238E27FC236}">
                      <a16:creationId xmlns:a16="http://schemas.microsoft.com/office/drawing/2014/main" id="{3D8E8E0E-D0EE-1349-AF98-96655528012E}"/>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4" name="Freeform 139">
                  <a:extLst>
                    <a:ext uri="{FF2B5EF4-FFF2-40B4-BE49-F238E27FC236}">
                      <a16:creationId xmlns:a16="http://schemas.microsoft.com/office/drawing/2014/main" id="{2BC3C596-B513-FD4D-BA2B-6C35FF060647}"/>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66" name="Group 465">
                <a:extLst>
                  <a:ext uri="{FF2B5EF4-FFF2-40B4-BE49-F238E27FC236}">
                    <a16:creationId xmlns:a16="http://schemas.microsoft.com/office/drawing/2014/main" id="{BF3851EB-0694-2A4A-88B4-FBEF62A6C858}"/>
                  </a:ext>
                </a:extLst>
              </p:cNvPr>
              <p:cNvGrpSpPr/>
              <p:nvPr/>
            </p:nvGrpSpPr>
            <p:grpSpPr>
              <a:xfrm>
                <a:off x="6773380" y="2629613"/>
                <a:ext cx="553933" cy="245500"/>
                <a:chOff x="4508320" y="2295180"/>
                <a:chExt cx="369866" cy="163944"/>
              </a:xfrm>
              <a:solidFill>
                <a:schemeClr val="bg1">
                  <a:lumMod val="75000"/>
                </a:schemeClr>
              </a:solidFill>
            </p:grpSpPr>
            <p:sp>
              <p:nvSpPr>
                <p:cNvPr id="518" name="Freeform 127">
                  <a:extLst>
                    <a:ext uri="{FF2B5EF4-FFF2-40B4-BE49-F238E27FC236}">
                      <a16:creationId xmlns:a16="http://schemas.microsoft.com/office/drawing/2014/main" id="{298AC074-4E22-B842-81DD-41560A6123F5}"/>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9" name="Freeform 128">
                  <a:extLst>
                    <a:ext uri="{FF2B5EF4-FFF2-40B4-BE49-F238E27FC236}">
                      <a16:creationId xmlns:a16="http://schemas.microsoft.com/office/drawing/2014/main" id="{05D84079-6009-FB45-81B6-0AB46A2C7254}"/>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0" name="Freeform 129">
                  <a:extLst>
                    <a:ext uri="{FF2B5EF4-FFF2-40B4-BE49-F238E27FC236}">
                      <a16:creationId xmlns:a16="http://schemas.microsoft.com/office/drawing/2014/main" id="{71804EB8-53DF-3545-8EBE-A36F74D30A7D}"/>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1" name="Freeform 140">
                  <a:extLst>
                    <a:ext uri="{FF2B5EF4-FFF2-40B4-BE49-F238E27FC236}">
                      <a16:creationId xmlns:a16="http://schemas.microsoft.com/office/drawing/2014/main" id="{D5F9A4AB-1DCA-D14C-832E-C4B1AE1B7D8B}"/>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2" name="Freeform 141">
                  <a:extLst>
                    <a:ext uri="{FF2B5EF4-FFF2-40B4-BE49-F238E27FC236}">
                      <a16:creationId xmlns:a16="http://schemas.microsoft.com/office/drawing/2014/main" id="{D2DA7D4F-0A00-6141-B7DF-7982775372F1}"/>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3" name="Freeform 142">
                  <a:extLst>
                    <a:ext uri="{FF2B5EF4-FFF2-40B4-BE49-F238E27FC236}">
                      <a16:creationId xmlns:a16="http://schemas.microsoft.com/office/drawing/2014/main" id="{EBFE5BE7-FA66-B747-AA88-554DD4D3E768}"/>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4" name="Freeform 143">
                  <a:extLst>
                    <a:ext uri="{FF2B5EF4-FFF2-40B4-BE49-F238E27FC236}">
                      <a16:creationId xmlns:a16="http://schemas.microsoft.com/office/drawing/2014/main" id="{1461E279-FCD5-E942-AB56-3553D8DDE230}"/>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7" name="Freeform 145">
                <a:extLst>
                  <a:ext uri="{FF2B5EF4-FFF2-40B4-BE49-F238E27FC236}">
                    <a16:creationId xmlns:a16="http://schemas.microsoft.com/office/drawing/2014/main" id="{0141EDAB-494B-094B-8C68-7F054636AD08}"/>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8" name="Freeform 146">
                <a:extLst>
                  <a:ext uri="{FF2B5EF4-FFF2-40B4-BE49-F238E27FC236}">
                    <a16:creationId xmlns:a16="http://schemas.microsoft.com/office/drawing/2014/main" id="{4B4DFD4E-7453-274A-92AC-67F7846F9166}"/>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9" name="Freeform 148">
                <a:extLst>
                  <a:ext uri="{FF2B5EF4-FFF2-40B4-BE49-F238E27FC236}">
                    <a16:creationId xmlns:a16="http://schemas.microsoft.com/office/drawing/2014/main" id="{640AE761-B3DA-5C42-9AA6-B6213075EC6E}"/>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0" name="Freeform 149">
                <a:extLst>
                  <a:ext uri="{FF2B5EF4-FFF2-40B4-BE49-F238E27FC236}">
                    <a16:creationId xmlns:a16="http://schemas.microsoft.com/office/drawing/2014/main" id="{45C5A78C-B4CF-5244-9F49-DFFB36FD1B11}"/>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1" name="Freeform 150">
                <a:extLst>
                  <a:ext uri="{FF2B5EF4-FFF2-40B4-BE49-F238E27FC236}">
                    <a16:creationId xmlns:a16="http://schemas.microsoft.com/office/drawing/2014/main" id="{833C90D6-06E9-C742-AC32-3FFB318B866D}"/>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2" name="Freeform 151">
                <a:extLst>
                  <a:ext uri="{FF2B5EF4-FFF2-40B4-BE49-F238E27FC236}">
                    <a16:creationId xmlns:a16="http://schemas.microsoft.com/office/drawing/2014/main" id="{51EB1076-D656-0F45-8FDC-17AABBB2AD2E}"/>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3" name="Freeform 152">
                <a:extLst>
                  <a:ext uri="{FF2B5EF4-FFF2-40B4-BE49-F238E27FC236}">
                    <a16:creationId xmlns:a16="http://schemas.microsoft.com/office/drawing/2014/main" id="{11F61318-8805-7E4D-9D08-8E090DC3E3F9}"/>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4" name="Freeform 153">
                <a:extLst>
                  <a:ext uri="{FF2B5EF4-FFF2-40B4-BE49-F238E27FC236}">
                    <a16:creationId xmlns:a16="http://schemas.microsoft.com/office/drawing/2014/main" id="{EC6D5BCA-4396-4A41-920F-A8EF04B0663E}"/>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5" name="Freeform 154">
                <a:extLst>
                  <a:ext uri="{FF2B5EF4-FFF2-40B4-BE49-F238E27FC236}">
                    <a16:creationId xmlns:a16="http://schemas.microsoft.com/office/drawing/2014/main" id="{6CE4A52E-1EEB-3D49-8C96-418C5974BF2A}"/>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76" name="Group 475">
                <a:extLst>
                  <a:ext uri="{FF2B5EF4-FFF2-40B4-BE49-F238E27FC236}">
                    <a16:creationId xmlns:a16="http://schemas.microsoft.com/office/drawing/2014/main" id="{B3F1BE40-DACA-5944-B42C-F078CB0E7053}"/>
                  </a:ext>
                </a:extLst>
              </p:cNvPr>
              <p:cNvGrpSpPr/>
              <p:nvPr/>
            </p:nvGrpSpPr>
            <p:grpSpPr>
              <a:xfrm>
                <a:off x="1562100" y="2163424"/>
                <a:ext cx="997078" cy="1516091"/>
                <a:chOff x="1028701" y="1983861"/>
                <a:chExt cx="665758" cy="1012439"/>
              </a:xfrm>
              <a:solidFill>
                <a:schemeClr val="bg1">
                  <a:lumMod val="75000"/>
                </a:schemeClr>
              </a:solidFill>
            </p:grpSpPr>
            <p:sp>
              <p:nvSpPr>
                <p:cNvPr id="502" name="Freeform 14">
                  <a:extLst>
                    <a:ext uri="{FF2B5EF4-FFF2-40B4-BE49-F238E27FC236}">
                      <a16:creationId xmlns:a16="http://schemas.microsoft.com/office/drawing/2014/main" id="{D03E8D9B-89EB-8B46-BA7C-0268AEC63916}"/>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3" name="Freeform 309">
                  <a:extLst>
                    <a:ext uri="{FF2B5EF4-FFF2-40B4-BE49-F238E27FC236}">
                      <a16:creationId xmlns:a16="http://schemas.microsoft.com/office/drawing/2014/main" id="{4435C277-B904-754B-BB29-86EF667895C4}"/>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4" name="Freeform 310">
                  <a:extLst>
                    <a:ext uri="{FF2B5EF4-FFF2-40B4-BE49-F238E27FC236}">
                      <a16:creationId xmlns:a16="http://schemas.microsoft.com/office/drawing/2014/main" id="{EF766A45-CE14-1648-906B-B8BC38602C9D}"/>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5" name="Freeform 311">
                  <a:extLst>
                    <a:ext uri="{FF2B5EF4-FFF2-40B4-BE49-F238E27FC236}">
                      <a16:creationId xmlns:a16="http://schemas.microsoft.com/office/drawing/2014/main" id="{7D60001F-3A77-6A49-B048-D30C6D0364FB}"/>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6" name="Freeform 312">
                  <a:extLst>
                    <a:ext uri="{FF2B5EF4-FFF2-40B4-BE49-F238E27FC236}">
                      <a16:creationId xmlns:a16="http://schemas.microsoft.com/office/drawing/2014/main" id="{7531EDFC-33E3-7F4B-8CFC-92D18D54B3E6}"/>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7" name="Freeform 313">
                  <a:extLst>
                    <a:ext uri="{FF2B5EF4-FFF2-40B4-BE49-F238E27FC236}">
                      <a16:creationId xmlns:a16="http://schemas.microsoft.com/office/drawing/2014/main" id="{92460A20-B70F-D549-AB4F-8C89757ADE0A}"/>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8" name="Freeform 314">
                  <a:extLst>
                    <a:ext uri="{FF2B5EF4-FFF2-40B4-BE49-F238E27FC236}">
                      <a16:creationId xmlns:a16="http://schemas.microsoft.com/office/drawing/2014/main" id="{B5E204AB-F753-924E-A4A1-41EE1836A3F0}"/>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9" name="Freeform 315">
                  <a:extLst>
                    <a:ext uri="{FF2B5EF4-FFF2-40B4-BE49-F238E27FC236}">
                      <a16:creationId xmlns:a16="http://schemas.microsoft.com/office/drawing/2014/main" id="{9878FEA5-FBCD-554A-B2BD-175DD8AC811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0" name="Freeform 316">
                  <a:extLst>
                    <a:ext uri="{FF2B5EF4-FFF2-40B4-BE49-F238E27FC236}">
                      <a16:creationId xmlns:a16="http://schemas.microsoft.com/office/drawing/2014/main" id="{42E831AD-92A8-2F43-B7FE-E85059699FC1}"/>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1" name="Freeform 317">
                  <a:extLst>
                    <a:ext uri="{FF2B5EF4-FFF2-40B4-BE49-F238E27FC236}">
                      <a16:creationId xmlns:a16="http://schemas.microsoft.com/office/drawing/2014/main" id="{0335460E-BBC3-9E4F-8444-5440D7021112}"/>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2" name="Freeform 318">
                  <a:extLst>
                    <a:ext uri="{FF2B5EF4-FFF2-40B4-BE49-F238E27FC236}">
                      <a16:creationId xmlns:a16="http://schemas.microsoft.com/office/drawing/2014/main" id="{063C4FC1-AC86-DF48-8494-DF09D3C74116}"/>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3" name="Freeform 319">
                  <a:extLst>
                    <a:ext uri="{FF2B5EF4-FFF2-40B4-BE49-F238E27FC236}">
                      <a16:creationId xmlns:a16="http://schemas.microsoft.com/office/drawing/2014/main" id="{B8119E7D-1AD6-3544-A1F1-732CBABF71AF}"/>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4" name="Freeform 320">
                  <a:extLst>
                    <a:ext uri="{FF2B5EF4-FFF2-40B4-BE49-F238E27FC236}">
                      <a16:creationId xmlns:a16="http://schemas.microsoft.com/office/drawing/2014/main" id="{5C60CE76-3B64-EF45-8F7E-3F3D06368E62}"/>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5" name="Freeform 321">
                  <a:extLst>
                    <a:ext uri="{FF2B5EF4-FFF2-40B4-BE49-F238E27FC236}">
                      <a16:creationId xmlns:a16="http://schemas.microsoft.com/office/drawing/2014/main" id="{50EE7F93-17D7-D746-A7B3-4A40F7A4CB47}"/>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6" name="Freeform 322">
                  <a:extLst>
                    <a:ext uri="{FF2B5EF4-FFF2-40B4-BE49-F238E27FC236}">
                      <a16:creationId xmlns:a16="http://schemas.microsoft.com/office/drawing/2014/main" id="{273A2C2F-EE7D-DB49-A60E-1BED8F8CD82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7" name="Freeform 323">
                  <a:extLst>
                    <a:ext uri="{FF2B5EF4-FFF2-40B4-BE49-F238E27FC236}">
                      <a16:creationId xmlns:a16="http://schemas.microsoft.com/office/drawing/2014/main" id="{D9211602-6056-654F-BCF6-B2FBA25A12B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7" name="Group 476">
                <a:extLst>
                  <a:ext uri="{FF2B5EF4-FFF2-40B4-BE49-F238E27FC236}">
                    <a16:creationId xmlns:a16="http://schemas.microsoft.com/office/drawing/2014/main" id="{7C07980A-1E58-2649-86C5-5748B86037EE}"/>
                  </a:ext>
                </a:extLst>
              </p:cNvPr>
              <p:cNvGrpSpPr/>
              <p:nvPr/>
            </p:nvGrpSpPr>
            <p:grpSpPr>
              <a:xfrm>
                <a:off x="7230913" y="2378890"/>
                <a:ext cx="162583" cy="338216"/>
                <a:chOff x="4813819" y="2127748"/>
                <a:chExt cx="108558" cy="225859"/>
              </a:xfrm>
              <a:solidFill>
                <a:schemeClr val="bg1">
                  <a:lumMod val="75000"/>
                </a:schemeClr>
              </a:solidFill>
            </p:grpSpPr>
            <p:sp>
              <p:nvSpPr>
                <p:cNvPr id="499" name="Freeform 131">
                  <a:extLst>
                    <a:ext uri="{FF2B5EF4-FFF2-40B4-BE49-F238E27FC236}">
                      <a16:creationId xmlns:a16="http://schemas.microsoft.com/office/drawing/2014/main" id="{3BB76A3E-C7AA-1343-A89B-41B2BD94ACA4}"/>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0" name="Freeform 324">
                  <a:extLst>
                    <a:ext uri="{FF2B5EF4-FFF2-40B4-BE49-F238E27FC236}">
                      <a16:creationId xmlns:a16="http://schemas.microsoft.com/office/drawing/2014/main" id="{557D881C-D35F-E64D-931D-436EE3190698}"/>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1" name="Freeform 325">
                  <a:extLst>
                    <a:ext uri="{FF2B5EF4-FFF2-40B4-BE49-F238E27FC236}">
                      <a16:creationId xmlns:a16="http://schemas.microsoft.com/office/drawing/2014/main" id="{A2347C1C-34D3-9849-9975-EB3AC857AA15}"/>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8" name="Group 477">
                <a:extLst>
                  <a:ext uri="{FF2B5EF4-FFF2-40B4-BE49-F238E27FC236}">
                    <a16:creationId xmlns:a16="http://schemas.microsoft.com/office/drawing/2014/main" id="{A4590BBD-4817-2747-A746-F0811F9A320F}"/>
                  </a:ext>
                </a:extLst>
              </p:cNvPr>
              <p:cNvGrpSpPr/>
              <p:nvPr/>
            </p:nvGrpSpPr>
            <p:grpSpPr>
              <a:xfrm>
                <a:off x="6668348" y="1846104"/>
                <a:ext cx="919384" cy="621584"/>
                <a:chOff x="4438189" y="1771956"/>
                <a:chExt cx="613881" cy="415091"/>
              </a:xfrm>
              <a:solidFill>
                <a:schemeClr val="bg1">
                  <a:lumMod val="75000"/>
                </a:schemeClr>
              </a:solidFill>
            </p:grpSpPr>
            <p:sp>
              <p:nvSpPr>
                <p:cNvPr id="497" name="Freeform 326">
                  <a:extLst>
                    <a:ext uri="{FF2B5EF4-FFF2-40B4-BE49-F238E27FC236}">
                      <a16:creationId xmlns:a16="http://schemas.microsoft.com/office/drawing/2014/main" id="{8B6ED740-91DE-4B4D-8B4D-8CEB4C4CC0ED}"/>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8" name="Freeform 329">
                  <a:extLst>
                    <a:ext uri="{FF2B5EF4-FFF2-40B4-BE49-F238E27FC236}">
                      <a16:creationId xmlns:a16="http://schemas.microsoft.com/office/drawing/2014/main" id="{9A8D0EFC-A4C6-2547-BD23-D15DCA39ACAF}"/>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9" name="Group 478">
                <a:extLst>
                  <a:ext uri="{FF2B5EF4-FFF2-40B4-BE49-F238E27FC236}">
                    <a16:creationId xmlns:a16="http://schemas.microsoft.com/office/drawing/2014/main" id="{4BC4E637-1A7D-FE41-9A2E-AB2DF63E084D}"/>
                  </a:ext>
                </a:extLst>
              </p:cNvPr>
              <p:cNvGrpSpPr/>
              <p:nvPr/>
            </p:nvGrpSpPr>
            <p:grpSpPr>
              <a:xfrm>
                <a:off x="7371914" y="2069403"/>
                <a:ext cx="427319" cy="211550"/>
                <a:chOff x="4907967" y="1921074"/>
                <a:chExt cx="285325" cy="141272"/>
              </a:xfrm>
              <a:solidFill>
                <a:schemeClr val="bg1">
                  <a:lumMod val="75000"/>
                </a:schemeClr>
              </a:solidFill>
            </p:grpSpPr>
            <p:sp>
              <p:nvSpPr>
                <p:cNvPr id="490" name="Freeform 144">
                  <a:extLst>
                    <a:ext uri="{FF2B5EF4-FFF2-40B4-BE49-F238E27FC236}">
                      <a16:creationId xmlns:a16="http://schemas.microsoft.com/office/drawing/2014/main" id="{C1F219A8-BCC8-8641-9943-89BCCFEF25B9}"/>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1" name="Freeform 330">
                  <a:extLst>
                    <a:ext uri="{FF2B5EF4-FFF2-40B4-BE49-F238E27FC236}">
                      <a16:creationId xmlns:a16="http://schemas.microsoft.com/office/drawing/2014/main" id="{346B2378-BB26-434D-BD7F-09D8506E590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2" name="Freeform 331">
                  <a:extLst>
                    <a:ext uri="{FF2B5EF4-FFF2-40B4-BE49-F238E27FC236}">
                      <a16:creationId xmlns:a16="http://schemas.microsoft.com/office/drawing/2014/main" id="{A7B4E66D-8457-6A47-B861-00E13DEFBE8C}"/>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3" name="Freeform 332">
                  <a:extLst>
                    <a:ext uri="{FF2B5EF4-FFF2-40B4-BE49-F238E27FC236}">
                      <a16:creationId xmlns:a16="http://schemas.microsoft.com/office/drawing/2014/main" id="{1E25D0C2-A135-AF4E-9A2A-E43BD725F0A9}"/>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4" name="Freeform 333">
                  <a:extLst>
                    <a:ext uri="{FF2B5EF4-FFF2-40B4-BE49-F238E27FC236}">
                      <a16:creationId xmlns:a16="http://schemas.microsoft.com/office/drawing/2014/main" id="{E8B02CE4-B2CD-0847-9765-268A30651E39}"/>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5" name="Freeform 334">
                  <a:extLst>
                    <a:ext uri="{FF2B5EF4-FFF2-40B4-BE49-F238E27FC236}">
                      <a16:creationId xmlns:a16="http://schemas.microsoft.com/office/drawing/2014/main" id="{CC4992C5-8C18-E044-93D1-C9B3191C0F31}"/>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6" name="Freeform 335">
                  <a:extLst>
                    <a:ext uri="{FF2B5EF4-FFF2-40B4-BE49-F238E27FC236}">
                      <a16:creationId xmlns:a16="http://schemas.microsoft.com/office/drawing/2014/main" id="{9349F0B5-A39A-0F49-AF25-4EB75AEEE884}"/>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80" name="Group 479">
                <a:extLst>
                  <a:ext uri="{FF2B5EF4-FFF2-40B4-BE49-F238E27FC236}">
                    <a16:creationId xmlns:a16="http://schemas.microsoft.com/office/drawing/2014/main" id="{F4D998E3-FF0A-0341-B583-7259939ABFC3}"/>
                  </a:ext>
                </a:extLst>
              </p:cNvPr>
              <p:cNvGrpSpPr/>
              <p:nvPr/>
            </p:nvGrpSpPr>
            <p:grpSpPr>
              <a:xfrm>
                <a:off x="7507160" y="1396890"/>
                <a:ext cx="480554" cy="643784"/>
                <a:chOff x="4998272" y="1471973"/>
                <a:chExt cx="320870" cy="429916"/>
              </a:xfrm>
              <a:solidFill>
                <a:schemeClr val="bg1">
                  <a:lumMod val="75000"/>
                </a:schemeClr>
              </a:solidFill>
            </p:grpSpPr>
            <p:sp>
              <p:nvSpPr>
                <p:cNvPr id="485" name="Freeform 147">
                  <a:extLst>
                    <a:ext uri="{FF2B5EF4-FFF2-40B4-BE49-F238E27FC236}">
                      <a16:creationId xmlns:a16="http://schemas.microsoft.com/office/drawing/2014/main" id="{3FF62E6F-46ED-EA4A-BE2F-7FA82B72F1E0}"/>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6" name="Freeform 336">
                  <a:extLst>
                    <a:ext uri="{FF2B5EF4-FFF2-40B4-BE49-F238E27FC236}">
                      <a16:creationId xmlns:a16="http://schemas.microsoft.com/office/drawing/2014/main" id="{865F184A-DC51-A443-89AE-C240C21E32F2}"/>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7" name="Freeform 337">
                  <a:extLst>
                    <a:ext uri="{FF2B5EF4-FFF2-40B4-BE49-F238E27FC236}">
                      <a16:creationId xmlns:a16="http://schemas.microsoft.com/office/drawing/2014/main" id="{EC07CC35-BBFE-6D41-ADEF-4B5B9EC277E2}"/>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8" name="Freeform 338">
                  <a:extLst>
                    <a:ext uri="{FF2B5EF4-FFF2-40B4-BE49-F238E27FC236}">
                      <a16:creationId xmlns:a16="http://schemas.microsoft.com/office/drawing/2014/main" id="{83DCF2A4-1160-DA4B-992E-C2ECC6EA1B2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9" name="Freeform 339">
                  <a:extLst>
                    <a:ext uri="{FF2B5EF4-FFF2-40B4-BE49-F238E27FC236}">
                      <a16:creationId xmlns:a16="http://schemas.microsoft.com/office/drawing/2014/main" id="{40C5E847-C5EF-A440-8E04-23FB977A5EC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81" name="Freeform 122">
                <a:extLst>
                  <a:ext uri="{FF2B5EF4-FFF2-40B4-BE49-F238E27FC236}">
                    <a16:creationId xmlns:a16="http://schemas.microsoft.com/office/drawing/2014/main" id="{94D6C1CC-1587-9445-8E7F-900B668E8008}"/>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482" name="Freeform 14">
                <a:extLst>
                  <a:ext uri="{FF2B5EF4-FFF2-40B4-BE49-F238E27FC236}">
                    <a16:creationId xmlns:a16="http://schemas.microsoft.com/office/drawing/2014/main" id="{E991A352-A448-274D-AA10-E6A67AE351BA}"/>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3" name="Freeform 40">
                <a:extLst>
                  <a:ext uri="{FF2B5EF4-FFF2-40B4-BE49-F238E27FC236}">
                    <a16:creationId xmlns:a16="http://schemas.microsoft.com/office/drawing/2014/main" id="{18F765FC-84E0-EB4C-AD5C-B918EDB66C34}"/>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sp>
            <p:nvSpPr>
              <p:cNvPr id="484" name="Freeform 51">
                <a:extLst>
                  <a:ext uri="{FF2B5EF4-FFF2-40B4-BE49-F238E27FC236}">
                    <a16:creationId xmlns:a16="http://schemas.microsoft.com/office/drawing/2014/main" id="{BE83AC8A-1CB9-6D4F-81B9-D8BA3589A950}"/>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grpSp>
        <p:sp>
          <p:nvSpPr>
            <p:cNvPr id="205" name="Freeform 5">
              <a:extLst>
                <a:ext uri="{FF2B5EF4-FFF2-40B4-BE49-F238E27FC236}">
                  <a16:creationId xmlns:a16="http://schemas.microsoft.com/office/drawing/2014/main" id="{DD1FBE04-4DF4-0A49-895E-80415AAD6B47}"/>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sz="1711"/>
            </a:p>
          </p:txBody>
        </p:sp>
        <p:grpSp>
          <p:nvGrpSpPr>
            <p:cNvPr id="402" name="Group 401">
              <a:extLst>
                <a:ext uri="{FF2B5EF4-FFF2-40B4-BE49-F238E27FC236}">
                  <a16:creationId xmlns:a16="http://schemas.microsoft.com/office/drawing/2014/main" id="{C2C89072-492A-B34C-9277-A1D608A53585}"/>
                </a:ext>
              </a:extLst>
            </p:cNvPr>
            <p:cNvGrpSpPr/>
            <p:nvPr userDrawn="1"/>
          </p:nvGrpSpPr>
          <p:grpSpPr>
            <a:xfrm>
              <a:off x="8218847" y="4733890"/>
              <a:ext cx="271848" cy="243757"/>
              <a:chOff x="6067503" y="888769"/>
              <a:chExt cx="2825751" cy="2533750"/>
            </a:xfrm>
          </p:grpSpPr>
          <p:sp>
            <p:nvSpPr>
              <p:cNvPr id="403" name="Freeform 988">
                <a:extLst>
                  <a:ext uri="{FF2B5EF4-FFF2-40B4-BE49-F238E27FC236}">
                    <a16:creationId xmlns:a16="http://schemas.microsoft.com/office/drawing/2014/main" id="{9C5CB372-FB6D-B24C-8136-72623586A94D}"/>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12700" cap="flat" cmpd="sng">
                <a:noFill/>
                <a:bevel/>
                <a:headEnd/>
                <a:tailEnd/>
              </a:ln>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endParaRPr lang="en-US" sz="1711"/>
              </a:p>
            </p:txBody>
          </p:sp>
          <p:sp>
            <p:nvSpPr>
              <p:cNvPr id="404" name="Freeform 994">
                <a:extLst>
                  <a:ext uri="{FF2B5EF4-FFF2-40B4-BE49-F238E27FC236}">
                    <a16:creationId xmlns:a16="http://schemas.microsoft.com/office/drawing/2014/main" id="{06E4DB7C-D633-0F41-8269-496C25B91632}"/>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sp>
            <p:nvSpPr>
              <p:cNvPr id="405" name="Freeform 995">
                <a:extLst>
                  <a:ext uri="{FF2B5EF4-FFF2-40B4-BE49-F238E27FC236}">
                    <a16:creationId xmlns:a16="http://schemas.microsoft.com/office/drawing/2014/main" id="{1FE3DBDB-5908-4440-AB55-25E9E80BBFC6}"/>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grpSp>
      </p:grpSp>
    </p:spTree>
    <p:extLst>
      <p:ext uri="{BB962C8B-B14F-4D97-AF65-F5344CB8AC3E}">
        <p14:creationId xmlns:p14="http://schemas.microsoft.com/office/powerpoint/2010/main" val="2410712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Resource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hasCustomPrompt="1"/>
          </p:nvPr>
        </p:nvSpPr>
        <p:spPr>
          <a:xfrm>
            <a:off x="178903" y="192966"/>
            <a:ext cx="9451233" cy="563390"/>
          </a:xfrm>
          <a:prstGeom prst="rect">
            <a:avLst/>
          </a:prstGeom>
        </p:spPr>
        <p:txBody>
          <a:bodyPr anchor="t"/>
          <a:lstStyle>
            <a:lvl1pPr>
              <a:defRPr sz="2400">
                <a:solidFill>
                  <a:srgbClr val="E21224"/>
                </a:solidFill>
              </a:defRPr>
            </a:lvl1pPr>
          </a:lstStyle>
          <a:p>
            <a:r>
              <a:rPr lang="en-US" dirty="0">
                <a:solidFill>
                  <a:srgbClr val="4784B5"/>
                </a:solidFill>
              </a:rPr>
              <a:t>Your Benefits and Resources</a:t>
            </a:r>
          </a:p>
        </p:txBody>
      </p:sp>
      <p:sp>
        <p:nvSpPr>
          <p:cNvPr id="3" name="Text Placeholder 2">
            <a:extLst>
              <a:ext uri="{FF2B5EF4-FFF2-40B4-BE49-F238E27FC236}">
                <a16:creationId xmlns:a16="http://schemas.microsoft.com/office/drawing/2014/main" id="{9119F0B8-5225-0A4F-93B6-20490B6D9D7B}"/>
              </a:ext>
            </a:extLst>
          </p:cNvPr>
          <p:cNvSpPr>
            <a:spLocks noGrp="1"/>
          </p:cNvSpPr>
          <p:nvPr>
            <p:ph type="body" sz="quarter" idx="10" hasCustomPrompt="1"/>
          </p:nvPr>
        </p:nvSpPr>
        <p:spPr>
          <a:xfrm>
            <a:off x="219038" y="996781"/>
            <a:ext cx="4190915" cy="1103520"/>
          </a:xfrm>
          <a:prstGeom prst="rect">
            <a:avLst/>
          </a:prstGeom>
        </p:spPr>
        <p:txBody>
          <a:bodyPr>
            <a:noAutofit/>
          </a:bodyPr>
          <a:lstStyle>
            <a:lvl1pPr marL="9525" indent="-9525">
              <a:buNone/>
              <a:tabLst/>
              <a:defRPr sz="2000" b="1">
                <a:solidFill>
                  <a:srgbClr val="6D6E70"/>
                </a:solidFill>
              </a:defRPr>
            </a:lvl1pPr>
          </a:lstStyle>
          <a:p>
            <a:pPr lvl="0"/>
            <a:r>
              <a:rPr lang="en-US"/>
              <a:t>Lorem ipsum dolor sit amet, consectetuer adipiscing elit. Maecenas </a:t>
            </a:r>
            <a:r>
              <a:rPr lang="en-US" err="1"/>
              <a:t>porttitor</a:t>
            </a:r>
            <a:r>
              <a:rPr lang="en-US"/>
              <a:t> </a:t>
            </a:r>
            <a:r>
              <a:rPr lang="en-US" err="1"/>
              <a:t>congue</a:t>
            </a:r>
            <a:endParaRPr lang="en-US"/>
          </a:p>
          <a:p>
            <a:pPr lvl="0"/>
            <a:endParaRPr lang="en-US"/>
          </a:p>
        </p:txBody>
      </p:sp>
      <p:sp>
        <p:nvSpPr>
          <p:cNvPr id="10" name="Text Placeholder 9">
            <a:extLst>
              <a:ext uri="{FF2B5EF4-FFF2-40B4-BE49-F238E27FC236}">
                <a16:creationId xmlns:a16="http://schemas.microsoft.com/office/drawing/2014/main" id="{171C27A8-1921-9043-9259-951A0C48E8C6}"/>
              </a:ext>
            </a:extLst>
          </p:cNvPr>
          <p:cNvSpPr>
            <a:spLocks noGrp="1"/>
          </p:cNvSpPr>
          <p:nvPr>
            <p:ph type="body" sz="quarter" idx="11"/>
          </p:nvPr>
        </p:nvSpPr>
        <p:spPr>
          <a:xfrm>
            <a:off x="228219" y="2110310"/>
            <a:ext cx="4181735" cy="4154487"/>
          </a:xfrm>
          <a:prstGeom prst="rect">
            <a:avLst/>
          </a:prstGeom>
        </p:spPr>
        <p:txBody>
          <a:bodyPr/>
          <a:lstStyle>
            <a:lvl1pPr marL="295275" indent="-295275">
              <a:lnSpc>
                <a:spcPts val="1500"/>
              </a:lnSpc>
              <a:spcBef>
                <a:spcPts val="600"/>
              </a:spcBef>
              <a:spcAft>
                <a:spcPts val="600"/>
              </a:spcAft>
              <a:buSzPct val="100000"/>
              <a:tabLst/>
              <a:defRPr sz="1200">
                <a:solidFill>
                  <a:srgbClr val="6D6E70"/>
                </a:solidFill>
              </a:defRPr>
            </a:lvl1pPr>
            <a:lvl2pPr marL="628650" indent="-295275">
              <a:lnSpc>
                <a:spcPts val="1500"/>
              </a:lnSpc>
              <a:spcBef>
                <a:spcPts val="600"/>
              </a:spcBef>
              <a:spcAft>
                <a:spcPts val="600"/>
              </a:spcAft>
              <a:buSzPct val="100000"/>
              <a:buFont typeface="Courier New" panose="02070309020205020404" pitchFamily="49" charset="0"/>
              <a:buChar char="o"/>
              <a:tabLst/>
              <a:defRPr sz="1200">
                <a:solidFill>
                  <a:srgbClr val="6D6E70"/>
                </a:solidFill>
              </a:defRPr>
            </a:lvl2pPr>
            <a:lvl3pPr marL="914400" indent="-236538">
              <a:lnSpc>
                <a:spcPts val="1500"/>
              </a:lnSpc>
              <a:spcBef>
                <a:spcPts val="600"/>
              </a:spcBef>
              <a:spcAft>
                <a:spcPts val="600"/>
              </a:spcAft>
              <a:buSzPct val="100000"/>
              <a:buFont typeface="System Font Regular"/>
              <a:buChar char="–"/>
              <a:tabLst/>
              <a:defRPr sz="1200">
                <a:solidFill>
                  <a:srgbClr val="6D6E70"/>
                </a:solidFill>
              </a:defRPr>
            </a:lvl3pPr>
            <a:lvl4pPr>
              <a:lnSpc>
                <a:spcPts val="1500"/>
              </a:lnSpc>
              <a:spcBef>
                <a:spcPts val="600"/>
              </a:spcBef>
              <a:spcAft>
                <a:spcPts val="600"/>
              </a:spcAft>
              <a:defRPr sz="1500"/>
            </a:lvl4pPr>
            <a:lvl5pPr>
              <a:lnSpc>
                <a:spcPts val="1500"/>
              </a:lnSpc>
              <a:spcBef>
                <a:spcPts val="600"/>
              </a:spcBef>
              <a:spcAft>
                <a:spcPts val="600"/>
              </a:spcAft>
              <a:defRPr sz="15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38475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D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7" name="Picture 6">
            <a:extLst>
              <a:ext uri="{FF2B5EF4-FFF2-40B4-BE49-F238E27FC236}">
                <a16:creationId xmlns:a16="http://schemas.microsoft.com/office/drawing/2014/main" id="{87549966-6C0E-0C52-76EA-1286C9F50EC2}"/>
              </a:ext>
            </a:extLst>
          </p:cNvPr>
          <p:cNvPicPr>
            <a:picLocks noChangeAspect="1"/>
          </p:cNvPicPr>
          <p:nvPr userDrawn="1"/>
        </p:nvPicPr>
        <p:blipFill>
          <a:blip r:embed="rId2"/>
          <a:stretch>
            <a:fillRect/>
          </a:stretch>
        </p:blipFill>
        <p:spPr>
          <a:xfrm>
            <a:off x="6450977" y="4868668"/>
            <a:ext cx="3507064" cy="1040118"/>
          </a:xfrm>
          <a:prstGeom prst="rect">
            <a:avLst/>
          </a:prstGeom>
        </p:spPr>
      </p:pic>
    </p:spTree>
    <p:extLst>
      <p:ext uri="{BB962C8B-B14F-4D97-AF65-F5344CB8AC3E}">
        <p14:creationId xmlns:p14="http://schemas.microsoft.com/office/powerpoint/2010/main" val="236748981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mpact">
    <p:spTree>
      <p:nvGrpSpPr>
        <p:cNvPr id="1" name=""/>
        <p:cNvGrpSpPr/>
        <p:nvPr/>
      </p:nvGrpSpPr>
      <p:grpSpPr>
        <a:xfrm>
          <a:off x="0" y="0"/>
          <a:ext cx="0" cy="0"/>
          <a:chOff x="0" y="0"/>
          <a:chExt cx="0" cy="0"/>
        </a:xfrm>
      </p:grpSpPr>
      <p:sp>
        <p:nvSpPr>
          <p:cNvPr id="15" name="Picture Placeholder 17">
            <a:extLst>
              <a:ext uri="{FF2B5EF4-FFF2-40B4-BE49-F238E27FC236}">
                <a16:creationId xmlns:a16="http://schemas.microsoft.com/office/drawing/2014/main" id="{DB02C5B9-5C60-F540-9709-A6ACD88E8590}"/>
              </a:ext>
            </a:extLst>
          </p:cNvPr>
          <p:cNvSpPr>
            <a:spLocks noGrp="1"/>
          </p:cNvSpPr>
          <p:nvPr>
            <p:ph type="pic" sz="quarter" idx="16"/>
          </p:nvPr>
        </p:nvSpPr>
        <p:spPr>
          <a:xfrm>
            <a:off x="6073361" y="874712"/>
            <a:ext cx="3646488" cy="5318125"/>
          </a:xfrm>
          <a:prstGeom prst="rect">
            <a:avLst/>
          </a:prstGeom>
          <a:solidFill>
            <a:schemeClr val="accent2"/>
          </a:solidFill>
        </p:spPr>
        <p:txBody>
          <a:bodyPr anchor="ctr"/>
          <a:lstStyle>
            <a:lvl1pPr algn="ctr">
              <a:buNone/>
              <a:defRPr>
                <a:solidFill>
                  <a:schemeClr val="bg1"/>
                </a:solidFill>
              </a:defRPr>
            </a:lvl1pPr>
          </a:lstStyle>
          <a:p>
            <a:endParaRPr lang="en-US"/>
          </a:p>
        </p:txBody>
      </p:sp>
      <p:sp>
        <p:nvSpPr>
          <p:cNvPr id="12" name="Picture Placeholder 6">
            <a:extLst>
              <a:ext uri="{FF2B5EF4-FFF2-40B4-BE49-F238E27FC236}">
                <a16:creationId xmlns:a16="http://schemas.microsoft.com/office/drawing/2014/main" id="{A18FE854-AD4D-154A-A5AF-4A567BE274B2}"/>
              </a:ext>
            </a:extLst>
          </p:cNvPr>
          <p:cNvSpPr>
            <a:spLocks noGrp="1"/>
          </p:cNvSpPr>
          <p:nvPr>
            <p:ph type="pic" sz="quarter" idx="14"/>
          </p:nvPr>
        </p:nvSpPr>
        <p:spPr>
          <a:xfrm>
            <a:off x="706438" y="1295400"/>
            <a:ext cx="1274762" cy="1233487"/>
          </a:xfrm>
          <a:prstGeom prst="rect">
            <a:avLst/>
          </a:prstGeom>
        </p:spPr>
        <p:txBody>
          <a:bodyPr anchor="ctr"/>
          <a:lstStyle>
            <a:lvl1pPr algn="ctr">
              <a:buNone/>
              <a:defRPr/>
            </a:lvl1pPr>
          </a:lstStyle>
          <a:p>
            <a:endParaRPr lang="en-US"/>
          </a:p>
        </p:txBody>
      </p: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78904" y="192966"/>
            <a:ext cx="9601704" cy="478548"/>
          </a:xfrm>
          <a:prstGeom prst="rect">
            <a:avLst/>
          </a:prstGeom>
        </p:spPr>
        <p:txBody>
          <a:bodyPr anchor="t"/>
          <a:lstStyle>
            <a:lvl1pPr>
              <a:defRPr>
                <a:solidFill>
                  <a:srgbClr val="4784B5"/>
                </a:solidFill>
              </a:defRPr>
            </a:lvl1pPr>
          </a:lstStyle>
          <a:p>
            <a:r>
              <a:rPr lang="en-US"/>
              <a:t>Click to edit Master title style</a:t>
            </a:r>
          </a:p>
        </p:txBody>
      </p:sp>
      <p:sp>
        <p:nvSpPr>
          <p:cNvPr id="3" name="Text Placeholder 2">
            <a:extLst>
              <a:ext uri="{FF2B5EF4-FFF2-40B4-BE49-F238E27FC236}">
                <a16:creationId xmlns:a16="http://schemas.microsoft.com/office/drawing/2014/main" id="{E57C3ABD-300F-7A48-8152-251DDADD34F6}"/>
              </a:ext>
            </a:extLst>
          </p:cNvPr>
          <p:cNvSpPr>
            <a:spLocks noGrp="1"/>
          </p:cNvSpPr>
          <p:nvPr>
            <p:ph type="body" sz="quarter" idx="10" hasCustomPrompt="1"/>
          </p:nvPr>
        </p:nvSpPr>
        <p:spPr>
          <a:xfrm>
            <a:off x="2230582" y="1330325"/>
            <a:ext cx="3782291" cy="1149639"/>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a:t>Lorem ipsum dolor sit amet, consectetuer adipiscing elit. Maecenas porttitor congue </a:t>
            </a:r>
            <a:r>
              <a:rPr lang="en-US" err="1"/>
              <a:t>massa</a:t>
            </a:r>
            <a:r>
              <a:rPr lang="en-US"/>
              <a:t>.</a:t>
            </a:r>
          </a:p>
        </p:txBody>
      </p:sp>
      <p:sp>
        <p:nvSpPr>
          <p:cNvPr id="9" name="Text Placeholder 2">
            <a:extLst>
              <a:ext uri="{FF2B5EF4-FFF2-40B4-BE49-F238E27FC236}">
                <a16:creationId xmlns:a16="http://schemas.microsoft.com/office/drawing/2014/main" id="{721F4062-9B7E-6842-A9DB-5D3A4E639B9A}"/>
              </a:ext>
            </a:extLst>
          </p:cNvPr>
          <p:cNvSpPr>
            <a:spLocks noGrp="1"/>
          </p:cNvSpPr>
          <p:nvPr>
            <p:ph type="body" sz="quarter" idx="11" hasCustomPrompt="1"/>
          </p:nvPr>
        </p:nvSpPr>
        <p:spPr>
          <a:xfrm>
            <a:off x="2230582" y="2923315"/>
            <a:ext cx="3796145" cy="1205345"/>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p:txBody>
      </p:sp>
      <p:sp>
        <p:nvSpPr>
          <p:cNvPr id="10" name="Text Placeholder 2">
            <a:extLst>
              <a:ext uri="{FF2B5EF4-FFF2-40B4-BE49-F238E27FC236}">
                <a16:creationId xmlns:a16="http://schemas.microsoft.com/office/drawing/2014/main" id="{C5C1CB32-77F4-2E47-99BB-2CF80026E716}"/>
              </a:ext>
            </a:extLst>
          </p:cNvPr>
          <p:cNvSpPr>
            <a:spLocks noGrp="1"/>
          </p:cNvSpPr>
          <p:nvPr>
            <p:ph type="body" sz="quarter" idx="12" hasCustomPrompt="1"/>
          </p:nvPr>
        </p:nvSpPr>
        <p:spPr>
          <a:xfrm>
            <a:off x="2230582" y="4502734"/>
            <a:ext cx="3810000" cy="1177630"/>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a:t>
            </a:r>
          </a:p>
          <a:p>
            <a:pPr lvl="0"/>
            <a:endParaRPr lang="en-US"/>
          </a:p>
        </p:txBody>
      </p:sp>
      <p:sp>
        <p:nvSpPr>
          <p:cNvPr id="7" name="Picture Placeholder 6">
            <a:extLst>
              <a:ext uri="{FF2B5EF4-FFF2-40B4-BE49-F238E27FC236}">
                <a16:creationId xmlns:a16="http://schemas.microsoft.com/office/drawing/2014/main" id="{C1A380F2-AC6D-2446-91B2-B05A685EE551}"/>
              </a:ext>
            </a:extLst>
          </p:cNvPr>
          <p:cNvSpPr>
            <a:spLocks noGrp="1"/>
          </p:cNvSpPr>
          <p:nvPr>
            <p:ph type="pic" sz="quarter" idx="13"/>
          </p:nvPr>
        </p:nvSpPr>
        <p:spPr>
          <a:xfrm>
            <a:off x="706438" y="2798763"/>
            <a:ext cx="1274762" cy="1233487"/>
          </a:xfrm>
          <a:prstGeom prst="rect">
            <a:avLst/>
          </a:prstGeom>
        </p:spPr>
        <p:txBody>
          <a:bodyPr anchor="ctr"/>
          <a:lstStyle>
            <a:lvl1pPr algn="ctr">
              <a:buNone/>
              <a:defRPr/>
            </a:lvl1pPr>
          </a:lstStyle>
          <a:p>
            <a:endParaRPr lang="en-US"/>
          </a:p>
        </p:txBody>
      </p:sp>
      <p:sp>
        <p:nvSpPr>
          <p:cNvPr id="13" name="Picture Placeholder 6">
            <a:extLst>
              <a:ext uri="{FF2B5EF4-FFF2-40B4-BE49-F238E27FC236}">
                <a16:creationId xmlns:a16="http://schemas.microsoft.com/office/drawing/2014/main" id="{818B8ECD-C2F5-F048-85A2-1463C8135952}"/>
              </a:ext>
            </a:extLst>
          </p:cNvPr>
          <p:cNvSpPr>
            <a:spLocks noGrp="1"/>
          </p:cNvSpPr>
          <p:nvPr>
            <p:ph type="pic" sz="quarter" idx="15"/>
          </p:nvPr>
        </p:nvSpPr>
        <p:spPr>
          <a:xfrm>
            <a:off x="706438" y="4495800"/>
            <a:ext cx="1274762" cy="1233487"/>
          </a:xfrm>
          <a:prstGeom prst="rect">
            <a:avLst/>
          </a:prstGeom>
        </p:spPr>
        <p:txBody>
          <a:bodyPr anchor="ctr"/>
          <a:lstStyle>
            <a:lvl1pPr algn="ctr">
              <a:buNone/>
              <a:defRPr/>
            </a:lvl1pPr>
          </a:lstStyle>
          <a:p>
            <a:endParaRPr lang="en-US"/>
          </a:p>
        </p:txBody>
      </p:sp>
      <p:cxnSp>
        <p:nvCxnSpPr>
          <p:cNvPr id="2" name="Straight Connector 1">
            <a:extLst>
              <a:ext uri="{FF2B5EF4-FFF2-40B4-BE49-F238E27FC236}">
                <a16:creationId xmlns:a16="http://schemas.microsoft.com/office/drawing/2014/main" id="{F8B49850-308A-3465-12B7-1F8FBABAB8A3}"/>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517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Mission L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16" name="Picture 15">
            <a:extLst>
              <a:ext uri="{FF2B5EF4-FFF2-40B4-BE49-F238E27FC236}">
                <a16:creationId xmlns:a16="http://schemas.microsoft.com/office/drawing/2014/main" id="{55437980-47A6-1AAC-9F54-14E1A638AFF7}"/>
              </a:ext>
            </a:extLst>
          </p:cNvPr>
          <p:cNvPicPr>
            <a:picLocks noChangeAspect="1"/>
          </p:cNvPicPr>
          <p:nvPr userDrawn="1"/>
        </p:nvPicPr>
        <p:blipFill>
          <a:blip r:embed="rId2"/>
          <a:stretch>
            <a:fillRect/>
          </a:stretch>
        </p:blipFill>
        <p:spPr>
          <a:xfrm>
            <a:off x="6496685" y="4790608"/>
            <a:ext cx="3295498" cy="1360722"/>
          </a:xfrm>
          <a:prstGeom prst="rect">
            <a:avLst/>
          </a:prstGeom>
        </p:spPr>
      </p:pic>
    </p:spTree>
    <p:extLst>
      <p:ext uri="{BB962C8B-B14F-4D97-AF65-F5344CB8AC3E}">
        <p14:creationId xmlns:p14="http://schemas.microsoft.com/office/powerpoint/2010/main" val="606000388"/>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Divider Slide Text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E32DB2-96A8-A640-B4FE-8F2D6A0D9A10}"/>
              </a:ext>
            </a:extLst>
          </p:cNvPr>
          <p:cNvSpPr/>
          <p:nvPr userDrawn="1"/>
        </p:nvSpPr>
        <p:spPr>
          <a:xfrm>
            <a:off x="0" y="1588527"/>
            <a:ext cx="10058400" cy="3223746"/>
          </a:xfrm>
          <a:prstGeom prst="rect">
            <a:avLst/>
          </a:prstGeom>
          <a:solidFill>
            <a:srgbClr val="D7D7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0" name="Title 1">
            <a:extLst>
              <a:ext uri="{FF2B5EF4-FFF2-40B4-BE49-F238E27FC236}">
                <a16:creationId xmlns:a16="http://schemas.microsoft.com/office/drawing/2014/main" id="{ED9F534D-88DE-0146-8E6F-2EABD3A8DAF4}"/>
              </a:ext>
            </a:extLst>
          </p:cNvPr>
          <p:cNvSpPr>
            <a:spLocks noGrp="1"/>
          </p:cNvSpPr>
          <p:nvPr>
            <p:ph type="title"/>
          </p:nvPr>
        </p:nvSpPr>
        <p:spPr>
          <a:xfrm>
            <a:off x="1497874" y="2308136"/>
            <a:ext cx="7062651" cy="2075188"/>
          </a:xfrm>
          <a:prstGeom prst="rect">
            <a:avLst/>
          </a:prstGeom>
        </p:spPr>
        <p:txBody>
          <a:bodyPr wrap="square" lIns="0" rIns="0" anchor="t">
            <a:noAutofit/>
          </a:bodyPr>
          <a:lstStyle>
            <a:lvl1pPr algn="ctr">
              <a:lnSpc>
                <a:spcPct val="100000"/>
              </a:lnSpc>
              <a:defRPr sz="3800" b="1">
                <a:solidFill>
                  <a:schemeClr val="bg1"/>
                </a:solidFill>
                <a:latin typeface="Arial" panose="020B0604020202020204" pitchFamily="34" charset="0"/>
                <a:cs typeface="Arial" panose="020B0604020202020204" pitchFamily="34" charset="0"/>
              </a:defRPr>
            </a:lvl1pPr>
          </a:lstStyle>
          <a:p>
            <a:r>
              <a:rPr lang="en-US"/>
              <a:t>Click to edit Master title</a:t>
            </a:r>
          </a:p>
        </p:txBody>
      </p:sp>
      <p:sp>
        <p:nvSpPr>
          <p:cNvPr id="2" name="TextBox 8">
            <a:extLst>
              <a:ext uri="{FF2B5EF4-FFF2-40B4-BE49-F238E27FC236}">
                <a16:creationId xmlns:a16="http://schemas.microsoft.com/office/drawing/2014/main" id="{401BB1CC-41A9-72EF-E08B-E59488E8E144}"/>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041100755"/>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Thank You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3E6E03-B8FF-C24A-958B-44156F47F2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0544" y="2821941"/>
            <a:ext cx="2284150" cy="1039000"/>
          </a:xfrm>
          <a:prstGeom prst="rect">
            <a:avLst/>
          </a:prstGeom>
        </p:spPr>
      </p:pic>
      <p:pic>
        <p:nvPicPr>
          <p:cNvPr id="8" name="Picture 7">
            <a:extLst>
              <a:ext uri="{FF2B5EF4-FFF2-40B4-BE49-F238E27FC236}">
                <a16:creationId xmlns:a16="http://schemas.microsoft.com/office/drawing/2014/main" id="{38E35019-BEC8-BA41-B368-F9853291378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218040" y="1834188"/>
            <a:ext cx="4733779" cy="2820573"/>
          </a:xfrm>
          <a:prstGeom prst="rect">
            <a:avLst/>
          </a:prstGeom>
        </p:spPr>
      </p:pic>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220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losing Thank You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3E6E03-B8FF-C24A-958B-44156F47F2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1354" y="5031271"/>
            <a:ext cx="2284150" cy="1039000"/>
          </a:xfrm>
          <a:prstGeom prst="rect">
            <a:avLst/>
          </a:prstGeom>
        </p:spPr>
      </p:pic>
      <p:pic>
        <p:nvPicPr>
          <p:cNvPr id="8" name="Picture 7">
            <a:extLst>
              <a:ext uri="{FF2B5EF4-FFF2-40B4-BE49-F238E27FC236}">
                <a16:creationId xmlns:a16="http://schemas.microsoft.com/office/drawing/2014/main" id="{38E35019-BEC8-BA41-B368-F9853291378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423217" y="4720130"/>
            <a:ext cx="2788137" cy="1661283"/>
          </a:xfrm>
          <a:prstGeom prst="rect">
            <a:avLst/>
          </a:prstGeom>
        </p:spPr>
      </p:pic>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2">
            <a:extLst>
              <a:ext uri="{FF2B5EF4-FFF2-40B4-BE49-F238E27FC236}">
                <a16:creationId xmlns:a16="http://schemas.microsoft.com/office/drawing/2014/main" id="{BC1D1527-B920-F245-8FCF-E16934EA8D45}"/>
              </a:ext>
            </a:extLst>
          </p:cNvPr>
          <p:cNvSpPr>
            <a:spLocks noGrp="1"/>
          </p:cNvSpPr>
          <p:nvPr>
            <p:ph type="pic" sz="quarter" idx="11"/>
          </p:nvPr>
        </p:nvSpPr>
        <p:spPr>
          <a:xfrm>
            <a:off x="0" y="0"/>
            <a:ext cx="10058400" cy="4697413"/>
          </a:xfrm>
          <a:prstGeom prst="rect">
            <a:avLst/>
          </a:prstGeom>
          <a:solidFill>
            <a:schemeClr val="accent3">
              <a:lumMod val="20000"/>
              <a:lumOff val="80000"/>
            </a:schemeClr>
          </a:solidFill>
        </p:spPr>
        <p:txBody>
          <a:bodyPr anchor="ctr"/>
          <a:lstStyle>
            <a:lvl1pPr algn="ctr">
              <a:buNone/>
              <a:defRPr/>
            </a:lvl1pPr>
          </a:lstStyle>
          <a:p>
            <a:endParaRPr lang="en-US"/>
          </a:p>
        </p:txBody>
      </p:sp>
    </p:spTree>
    <p:extLst>
      <p:ext uri="{BB962C8B-B14F-4D97-AF65-F5344CB8AC3E}">
        <p14:creationId xmlns:p14="http://schemas.microsoft.com/office/powerpoint/2010/main" val="118951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2" name="TextBox 8">
            <a:extLst>
              <a:ext uri="{FF2B5EF4-FFF2-40B4-BE49-F238E27FC236}">
                <a16:creationId xmlns:a16="http://schemas.microsoft.com/office/drawing/2014/main" id="{44A8E6F9-5E3F-BE42-AF6E-355279B6DE40}"/>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55106693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 Single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1"/>
            <a:ext cx="9763749" cy="430392"/>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AE641A9-86B2-03CA-E945-6D901231A77B}"/>
              </a:ext>
            </a:extLst>
          </p:cNvPr>
          <p:cNvSpPr>
            <a:spLocks noGrp="1"/>
          </p:cNvSpPr>
          <p:nvPr>
            <p:ph type="body" sz="quarter" idx="10"/>
          </p:nvPr>
        </p:nvSpPr>
        <p:spPr>
          <a:xfrm>
            <a:off x="292985" y="1729554"/>
            <a:ext cx="9328150" cy="4270375"/>
          </a:xfrm>
          <a:prstGeom prst="rect">
            <a:avLst/>
          </a:prstGeom>
        </p:spPr>
        <p:txBody>
          <a:bodyPr/>
          <a:lstStyle>
            <a:lvl1pPr>
              <a:buSzPct val="100000"/>
              <a:defRPr sz="2000">
                <a:solidFill>
                  <a:schemeClr val="tx1"/>
                </a:solidFill>
              </a:defRPr>
            </a:lvl1pPr>
            <a:lvl2pPr marL="573088" indent="-242888">
              <a:buSzPct val="100000"/>
              <a:buFont typeface="System Font Regular"/>
              <a:buChar char="—"/>
              <a:tabLst/>
              <a:defRPr sz="1800">
                <a:solidFill>
                  <a:schemeClr val="tx1"/>
                </a:solidFill>
              </a:defRPr>
            </a:lvl2pPr>
            <a:lvl3pPr marL="860425" indent="-187325">
              <a:buSzPct val="100000"/>
              <a:buFont typeface="System Font Regular"/>
              <a:buChar char="–"/>
              <a:tabLst/>
              <a:defRPr sz="1800">
                <a:solidFill>
                  <a:schemeClr val="tx1"/>
                </a:solidFill>
              </a:defRPr>
            </a:lvl3pPr>
            <a:lvl4pPr>
              <a:buSzPct val="100000"/>
              <a:defRPr sz="1800">
                <a:solidFill>
                  <a:schemeClr val="tx1"/>
                </a:solidFill>
              </a:defRPr>
            </a:lvl4pPr>
            <a:lvl5pPr>
              <a:buSzPct val="100000"/>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5FB36D3A-55FC-F3E1-8810-47ECEF262008}"/>
              </a:ext>
            </a:extLst>
          </p:cNvPr>
          <p:cNvSpPr>
            <a:spLocks noGrp="1"/>
          </p:cNvSpPr>
          <p:nvPr>
            <p:ph type="body" sz="quarter" idx="17" hasCustomPrompt="1"/>
          </p:nvPr>
        </p:nvSpPr>
        <p:spPr>
          <a:xfrm>
            <a:off x="7927846" y="-378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6" name="Text Placeholder 21">
            <a:extLst>
              <a:ext uri="{FF2B5EF4-FFF2-40B4-BE49-F238E27FC236}">
                <a16:creationId xmlns:a16="http://schemas.microsoft.com/office/drawing/2014/main" id="{F3822448-C57D-C3EE-CB7B-2E07B4E5BCC8}"/>
              </a:ext>
            </a:extLst>
          </p:cNvPr>
          <p:cNvSpPr>
            <a:spLocks noGrp="1"/>
          </p:cNvSpPr>
          <p:nvPr>
            <p:ph type="body" sz="quarter" idx="23" hasCustomPrompt="1"/>
          </p:nvPr>
        </p:nvSpPr>
        <p:spPr>
          <a:xfrm>
            <a:off x="197953" y="1227395"/>
            <a:ext cx="9531640" cy="509164"/>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7" name="TextBox 8">
            <a:extLst>
              <a:ext uri="{FF2B5EF4-FFF2-40B4-BE49-F238E27FC236}">
                <a16:creationId xmlns:a16="http://schemas.microsoft.com/office/drawing/2014/main" id="{A17CBD9B-60C6-1DEF-F5E8-81300DF6AB1D}"/>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624537949"/>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767032"/>
      </p:ext>
    </p:extLst>
  </p:cSld>
  <p:clrMap bg1="lt1" tx1="dk1" bg2="lt2" tx2="dk2" accent1="accent1" accent2="accent2" accent3="accent3" accent4="accent4" accent5="accent5" accent6="accent6" hlink="hlink" folHlink="folHlink"/>
  <p:sldLayoutIdLst>
    <p:sldLayoutId id="2147483765" r:id="rId1"/>
    <p:sldLayoutId id="2147483772" r:id="rId2"/>
    <p:sldLayoutId id="2147483773" r:id="rId3"/>
    <p:sldLayoutId id="2147483774" r:id="rId4"/>
    <p:sldLayoutId id="2147483763" r:id="rId5"/>
    <p:sldLayoutId id="2147483720" r:id="rId6"/>
    <p:sldLayoutId id="2147483721" r:id="rId7"/>
    <p:sldLayoutId id="2147483726" r:id="rId8"/>
    <p:sldLayoutId id="2147483767" r:id="rId9"/>
    <p:sldLayoutId id="2147483769" r:id="rId10"/>
    <p:sldLayoutId id="2147483770" r:id="rId11"/>
    <p:sldLayoutId id="2147483756" r:id="rId12"/>
    <p:sldLayoutId id="2147483768" r:id="rId13"/>
    <p:sldLayoutId id="2147483764" r:id="rId14"/>
    <p:sldLayoutId id="2147483766" r:id="rId15"/>
    <p:sldLayoutId id="2147483733" r:id="rId16"/>
    <p:sldLayoutId id="2147483734" r:id="rId17"/>
    <p:sldLayoutId id="2147483771"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75" r:id="rId29"/>
    <p:sldLayoutId id="2147483776" r:id="rId30"/>
  </p:sldLayoutIdLst>
  <p:txStyles>
    <p:title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p:titleStyle>
    <p:body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16" userDrawn="1">
          <p15:clr>
            <a:srgbClr val="F26B43"/>
          </p15:clr>
        </p15:guide>
        <p15:guide id="2" pos="316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1.emf"/><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120.emf"/><Relationship Id="rId5" Type="http://schemas.openxmlformats.org/officeDocument/2006/relationships/image" Target="../media/image119.emf"/><Relationship Id="rId4" Type="http://schemas.openxmlformats.org/officeDocument/2006/relationships/image" Target="../media/image11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122.png"/></Relationships>
</file>

<file path=ppt/slides/_rels/slide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60.png"/><Relationship Id="rId5" Type="http://schemas.openxmlformats.org/officeDocument/2006/relationships/image" Target="../media/image124.png"/><Relationship Id="rId4" Type="http://schemas.openxmlformats.org/officeDocument/2006/relationships/image" Target="../media/image126.png"/></Relationships>
</file>

<file path=ppt/slides/_rels/slide2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30.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129.png"/><Relationship Id="rId5" Type="http://schemas.openxmlformats.org/officeDocument/2006/relationships/image" Target="../media/image96.svg"/><Relationship Id="rId4" Type="http://schemas.openxmlformats.org/officeDocument/2006/relationships/image" Target="../media/image124.png"/></Relationships>
</file>

<file path=ppt/slides/_rels/slide2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70.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openxmlformats.org/officeDocument/2006/relationships/image" Target="../media/image75.png"/><Relationship Id="rId5" Type="http://schemas.openxmlformats.org/officeDocument/2006/relationships/image" Target="../media/image91.png"/><Relationship Id="rId4" Type="http://schemas.openxmlformats.org/officeDocument/2006/relationships/image" Target="../media/image133.png"/></Relationships>
</file>

<file path=ppt/slides/_rels/slide29.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9.png"/><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37.png"/></Relationships>
</file>

<file path=ppt/slides/_rels/slide32.xml.rels><?xml version="1.0" encoding="UTF-8" standalone="yes"?>
<Relationships xmlns="http://schemas.openxmlformats.org/package/2006/relationships"><Relationship Id="rId3" Type="http://schemas.openxmlformats.org/officeDocument/2006/relationships/hyperlink" Target="https://www.redcross.org/donations/companies-and-foundations/ADGP-membership-hub.html" TargetMode="External"/><Relationship Id="rId2" Type="http://schemas.openxmlformats.org/officeDocument/2006/relationships/notesSlide" Target="../notesSlides/notesSlide27.xml"/><Relationship Id="rId1" Type="http://schemas.openxmlformats.org/officeDocument/2006/relationships/slideLayout" Target="../slideLayouts/slideLayout30.xml"/><Relationship Id="rId5" Type="http://schemas.openxmlformats.org/officeDocument/2006/relationships/image" Target="../media/image138.png"/><Relationship Id="rId4" Type="http://schemas.openxmlformats.org/officeDocument/2006/relationships/hyperlink" Target="https://www.redcross.org/content/dam/redcross/get-help/pdfs/preparedness-essentials/Preparedness-Checklist-Update_ENG.pdf"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hyperlink" Target="https://www.redcross.org/volunteer/become-a-volunteer.html" TargetMode="External"/><Relationship Id="rId7" Type="http://schemas.openxmlformats.org/officeDocument/2006/relationships/hyperlink" Target="https://www.redcross.org/sound-the-alarm.html"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hyperlink" Target="https://www.redcross.org/give-blood.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events.teams.microsoft.com/event/19c358e9-f3ea-4644-b36d-bd1cfba7d92e@dd5b5d42-c0d3-4ad2-b5f1-60edb3af2771" TargetMode="External"/><Relationship Id="rId2" Type="http://schemas.openxmlformats.org/officeDocument/2006/relationships/notesSlide" Target="../notesSlides/notesSlide30.xml"/><Relationship Id="rId1" Type="http://schemas.openxmlformats.org/officeDocument/2006/relationships/slideLayout" Target="../slideLayouts/slideLayout29.xml"/><Relationship Id="rId4" Type="http://schemas.openxmlformats.org/officeDocument/2006/relationships/image" Target="../media/image143.jpeg"/></Relationships>
</file>

<file path=ppt/slides/_rels/slide3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hyperlink" Target="https://events.teams.microsoft.com/event/44bf1342-ed8c-480a-8bba-5acbdb8b2bae@dd5b5d42-c0d3-4ad2-b5f1-60edb3af277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41.png"/><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2C2D1-7814-9601-7A42-FD452378EC76}"/>
            </a:ext>
          </a:extLst>
        </p:cNvPr>
        <p:cNvGrpSpPr/>
        <p:nvPr/>
      </p:nvGrpSpPr>
      <p:grpSpPr>
        <a:xfrm>
          <a:off x="0" y="0"/>
          <a:ext cx="0" cy="0"/>
          <a:chOff x="0" y="0"/>
          <a:chExt cx="0" cy="0"/>
        </a:xfrm>
      </p:grpSpPr>
      <p:pic>
        <p:nvPicPr>
          <p:cNvPr id="5" name="Picture Placeholder 10">
            <a:extLst>
              <a:ext uri="{FF2B5EF4-FFF2-40B4-BE49-F238E27FC236}">
                <a16:creationId xmlns:a16="http://schemas.microsoft.com/office/drawing/2014/main" id="{DC319D04-6C63-3559-9A6D-988283B339F3}"/>
              </a:ext>
            </a:extLst>
          </p:cNvPr>
          <p:cNvPicPr>
            <a:picLocks noChangeAspect="1"/>
          </p:cNvPicPr>
          <p:nvPr/>
        </p:nvPicPr>
        <p:blipFill>
          <a:blip r:embed="rId2"/>
          <a:srcRect l="2595" r="2595"/>
          <a:stretch/>
        </p:blipFill>
        <p:spPr>
          <a:xfrm>
            <a:off x="0" y="0"/>
            <a:ext cx="10058400" cy="6400800"/>
          </a:xfrm>
          <a:prstGeom prst="rect">
            <a:avLst/>
          </a:prstGeom>
        </p:spPr>
      </p:pic>
      <p:sp>
        <p:nvSpPr>
          <p:cNvPr id="4" name="Rectangle 3">
            <a:extLst>
              <a:ext uri="{FF2B5EF4-FFF2-40B4-BE49-F238E27FC236}">
                <a16:creationId xmlns:a16="http://schemas.microsoft.com/office/drawing/2014/main" id="{DD73C195-F477-CE0C-3E6E-39AA683CD98B}"/>
              </a:ext>
            </a:extLst>
          </p:cNvPr>
          <p:cNvSpPr/>
          <p:nvPr/>
        </p:nvSpPr>
        <p:spPr>
          <a:xfrm>
            <a:off x="0" y="972530"/>
            <a:ext cx="3647326" cy="5421512"/>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0">
            <a:extLst>
              <a:ext uri="{FF2B5EF4-FFF2-40B4-BE49-F238E27FC236}">
                <a16:creationId xmlns:a16="http://schemas.microsoft.com/office/drawing/2014/main" id="{58DDA3D0-D08C-88D0-EF91-CAC991169A21}"/>
              </a:ext>
            </a:extLst>
          </p:cNvPr>
          <p:cNvSpPr txBox="1">
            <a:spLocks/>
          </p:cNvSpPr>
          <p:nvPr/>
        </p:nvSpPr>
        <p:spPr>
          <a:xfrm>
            <a:off x="185740" y="1608634"/>
            <a:ext cx="3184183" cy="1778379"/>
          </a:xfrm>
          <a:prstGeom prst="rect">
            <a:avLst/>
          </a:prstGeom>
        </p:spPr>
        <p:txBody>
          <a:bodyPr/>
          <a:lst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a:lstStyle>
          <a:p>
            <a:pPr>
              <a:lnSpc>
                <a:spcPct val="100000"/>
              </a:lnSpc>
            </a:pPr>
            <a:r>
              <a:rPr lang="en-US" sz="2800" dirty="0">
                <a:solidFill>
                  <a:schemeClr val="accent1"/>
                </a:solidFill>
              </a:rPr>
              <a:t>Quarterly Impact Update for ADGP Members</a:t>
            </a:r>
          </a:p>
        </p:txBody>
      </p:sp>
      <p:sp>
        <p:nvSpPr>
          <p:cNvPr id="3" name="Rectangle 2">
            <a:extLst>
              <a:ext uri="{FF2B5EF4-FFF2-40B4-BE49-F238E27FC236}">
                <a16:creationId xmlns:a16="http://schemas.microsoft.com/office/drawing/2014/main" id="{27293498-1001-F180-FE71-0371BCFEB0D5}"/>
              </a:ext>
            </a:extLst>
          </p:cNvPr>
          <p:cNvSpPr/>
          <p:nvPr/>
        </p:nvSpPr>
        <p:spPr>
          <a:xfrm>
            <a:off x="0" y="-11151"/>
            <a:ext cx="3647326" cy="983682"/>
          </a:xfrm>
          <a:prstGeom prst="rect">
            <a:avLst/>
          </a:prstGeom>
          <a:solidFill>
            <a:srgbClr val="007D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82">
            <a:extLst>
              <a:ext uri="{FF2B5EF4-FFF2-40B4-BE49-F238E27FC236}">
                <a16:creationId xmlns:a16="http://schemas.microsoft.com/office/drawing/2014/main" id="{5D4C2919-0D32-E654-D8F0-512C723D458D}"/>
              </a:ext>
            </a:extLst>
          </p:cNvPr>
          <p:cNvSpPr txBox="1">
            <a:spLocks/>
          </p:cNvSpPr>
          <p:nvPr/>
        </p:nvSpPr>
        <p:spPr>
          <a:xfrm>
            <a:off x="0" y="972529"/>
            <a:ext cx="3647326" cy="301752"/>
          </a:xfrm>
          <a:prstGeom prst="rect">
            <a:avLst/>
          </a:prstGeom>
          <a:solidFill>
            <a:srgbClr val="004B79"/>
          </a:solidFill>
        </p:spPr>
        <p:txBody>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endParaRPr lang="en-US" dirty="0"/>
          </a:p>
        </p:txBody>
      </p:sp>
      <p:pic>
        <p:nvPicPr>
          <p:cNvPr id="8" name="Picture 7">
            <a:extLst>
              <a:ext uri="{FF2B5EF4-FFF2-40B4-BE49-F238E27FC236}">
                <a16:creationId xmlns:a16="http://schemas.microsoft.com/office/drawing/2014/main" id="{7918694A-C288-751A-F044-C2479548E889}"/>
              </a:ext>
            </a:extLst>
          </p:cNvPr>
          <p:cNvPicPr>
            <a:picLocks noChangeAspect="1"/>
          </p:cNvPicPr>
          <p:nvPr/>
        </p:nvPicPr>
        <p:blipFill>
          <a:blip r:embed="rId3"/>
          <a:srcRect/>
          <a:stretch/>
        </p:blipFill>
        <p:spPr>
          <a:xfrm>
            <a:off x="381479" y="234959"/>
            <a:ext cx="2746983" cy="556500"/>
          </a:xfrm>
          <a:prstGeom prst="rect">
            <a:avLst/>
          </a:prstGeom>
        </p:spPr>
      </p:pic>
      <p:sp>
        <p:nvSpPr>
          <p:cNvPr id="16" name="Text Placeholder 13">
            <a:extLst>
              <a:ext uri="{FF2B5EF4-FFF2-40B4-BE49-F238E27FC236}">
                <a16:creationId xmlns:a16="http://schemas.microsoft.com/office/drawing/2014/main" id="{E122B3B8-9BEE-2A61-83BC-7FEE21C6CA61}"/>
              </a:ext>
            </a:extLst>
          </p:cNvPr>
          <p:cNvSpPr txBox="1">
            <a:spLocks/>
          </p:cNvSpPr>
          <p:nvPr/>
        </p:nvSpPr>
        <p:spPr>
          <a:xfrm>
            <a:off x="215983" y="5376941"/>
            <a:ext cx="2663885" cy="584776"/>
          </a:xfrm>
          <a:prstGeom prst="rect">
            <a:avLst/>
          </a:prstGeom>
        </p:spPr>
        <p:txBody>
          <a:bodyPr lIns="91440" tIns="45720" rIns="91440" bIns="45720" anchor="t">
            <a:noAutofit/>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r>
              <a:rPr lang="en-US" sz="1400" spc="50" dirty="0">
                <a:solidFill>
                  <a:srgbClr val="004B79"/>
                </a:solidFill>
                <a:latin typeface="Arial"/>
                <a:cs typeface="Arial"/>
              </a:rPr>
              <a:t>FY26 Q4 </a:t>
            </a:r>
            <a:br>
              <a:rPr lang="en-US" sz="1400" spc="50" dirty="0">
                <a:latin typeface="Arial"/>
                <a:cs typeface="Arial"/>
              </a:rPr>
            </a:br>
            <a:r>
              <a:rPr lang="en-US" sz="1400" spc="50" dirty="0">
                <a:solidFill>
                  <a:srgbClr val="004B79"/>
                </a:solidFill>
                <a:latin typeface="Arial"/>
                <a:cs typeface="Arial"/>
              </a:rPr>
              <a:t>(APR – JUNE 2026)</a:t>
            </a:r>
          </a:p>
        </p:txBody>
      </p:sp>
      <p:cxnSp>
        <p:nvCxnSpPr>
          <p:cNvPr id="13" name="Straight Connector 12">
            <a:extLst>
              <a:ext uri="{FF2B5EF4-FFF2-40B4-BE49-F238E27FC236}">
                <a16:creationId xmlns:a16="http://schemas.microsoft.com/office/drawing/2014/main" id="{36FFDC34-B993-B084-8F24-B9A03378D08F}"/>
              </a:ext>
            </a:extLst>
          </p:cNvPr>
          <p:cNvCxnSpPr>
            <a:cxnSpLocks/>
          </p:cNvCxnSpPr>
          <p:nvPr/>
        </p:nvCxnSpPr>
        <p:spPr>
          <a:xfrm>
            <a:off x="285750" y="5296931"/>
            <a:ext cx="1737360" cy="0"/>
          </a:xfrm>
          <a:prstGeom prst="line">
            <a:avLst/>
          </a:prstGeom>
          <a:ln w="25400">
            <a:solidFill>
              <a:srgbClr val="004B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0653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162806"/>
            <a:ext cx="7062651" cy="2075188"/>
          </a:xfrm>
        </p:spPr>
        <p:txBody>
          <a:bodyPr wrap="square" lIns="0" tIns="45720" rIns="0" bIns="45720" anchor="ctr">
            <a:noAutofit/>
          </a:bodyPr>
          <a:lstStyle/>
          <a:p>
            <a:pPr algn="l"/>
            <a:r>
              <a:rPr lang="en-US">
                <a:solidFill>
                  <a:schemeClr val="accent1"/>
                </a:solidFill>
                <a:latin typeface="Arial"/>
                <a:cs typeface="Arial"/>
              </a:rPr>
              <a:t>Helping People </a:t>
            </a:r>
            <a:br>
              <a:rPr lang="en-US">
                <a:solidFill>
                  <a:schemeClr val="accent1"/>
                </a:solidFill>
                <a:latin typeface="Arial"/>
                <a:cs typeface="Arial"/>
              </a:rPr>
            </a:br>
            <a:r>
              <a:rPr lang="en-US">
                <a:solidFill>
                  <a:schemeClr val="accent1"/>
                </a:solidFill>
                <a:latin typeface="Arial"/>
                <a:cs typeface="Arial"/>
              </a:rPr>
              <a:t>Impacted by Home Fires</a:t>
            </a:r>
            <a:endParaRPr lang="en-US">
              <a:solidFill>
                <a:schemeClr val="accent1"/>
              </a:solidFill>
            </a:endParaRPr>
          </a:p>
        </p:txBody>
      </p:sp>
      <p:sp>
        <p:nvSpPr>
          <p:cNvPr id="10" name="Oval 9">
            <a:extLst>
              <a:ext uri="{FF2B5EF4-FFF2-40B4-BE49-F238E27FC236}">
                <a16:creationId xmlns:a16="http://schemas.microsoft.com/office/drawing/2014/main" id="{3749CBCA-F008-BFD1-23F0-E32B7F202432}"/>
              </a:ext>
            </a:extLst>
          </p:cNvPr>
          <p:cNvSpPr/>
          <p:nvPr/>
        </p:nvSpPr>
        <p:spPr>
          <a:xfrm>
            <a:off x="7408191" y="2295732"/>
            <a:ext cx="2045773" cy="2045773"/>
          </a:xfrm>
          <a:prstGeom prst="ellipse">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6DE3385-EDFF-2884-17E6-1C6B60BA5474}"/>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B92C49D-F29B-CFD5-1A4C-2FB1F8CBBE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76712" y="2797495"/>
            <a:ext cx="1081778" cy="1081778"/>
          </a:xfrm>
          <a:prstGeom prst="rect">
            <a:avLst/>
          </a:prstGeom>
        </p:spPr>
      </p:pic>
    </p:spTree>
    <p:extLst>
      <p:ext uri="{BB962C8B-B14F-4D97-AF65-F5344CB8AC3E}">
        <p14:creationId xmlns:p14="http://schemas.microsoft.com/office/powerpoint/2010/main" val="974470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8F776-45DF-3A64-225B-4638D35B60C5}"/>
            </a:ext>
          </a:extLst>
        </p:cNvPr>
        <p:cNvGrpSpPr/>
        <p:nvPr/>
      </p:nvGrpSpPr>
      <p:grpSpPr>
        <a:xfrm>
          <a:off x="0" y="0"/>
          <a:ext cx="0" cy="0"/>
          <a:chOff x="0" y="0"/>
          <a:chExt cx="0" cy="0"/>
        </a:xfrm>
      </p:grpSpPr>
      <p:sp>
        <p:nvSpPr>
          <p:cNvPr id="278" name="Rectangle 277">
            <a:extLst>
              <a:ext uri="{FF2B5EF4-FFF2-40B4-BE49-F238E27FC236}">
                <a16:creationId xmlns:a16="http://schemas.microsoft.com/office/drawing/2014/main" id="{DFB28E2F-7D48-8F1D-FFD4-389AE9BAF492}"/>
              </a:ext>
            </a:extLst>
          </p:cNvPr>
          <p:cNvSpPr/>
          <p:nvPr/>
        </p:nvSpPr>
        <p:spPr>
          <a:xfrm>
            <a:off x="0" y="4532878"/>
            <a:ext cx="10058400" cy="581891"/>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25B9994A-E5C5-A078-766E-3837A54576CD}"/>
              </a:ext>
            </a:extLst>
          </p:cNvPr>
          <p:cNvSpPr>
            <a:spLocks noGrp="1"/>
          </p:cNvSpPr>
          <p:nvPr>
            <p:ph type="title"/>
          </p:nvPr>
        </p:nvSpPr>
        <p:spPr/>
        <p:txBody>
          <a:bodyPr/>
          <a:lstStyle/>
          <a:p>
            <a:r>
              <a:rPr lang="en-US" sz="2800" spc="-100"/>
              <a:t>Home Fire Campaign Impact </a:t>
            </a:r>
          </a:p>
        </p:txBody>
      </p:sp>
      <p:sp>
        <p:nvSpPr>
          <p:cNvPr id="8" name="Text Placeholder 7">
            <a:extLst>
              <a:ext uri="{FF2B5EF4-FFF2-40B4-BE49-F238E27FC236}">
                <a16:creationId xmlns:a16="http://schemas.microsoft.com/office/drawing/2014/main" id="{92721D2F-BEE9-718E-AC78-E4FB814DD720}"/>
              </a:ext>
            </a:extLst>
          </p:cNvPr>
          <p:cNvSpPr>
            <a:spLocks noGrp="1"/>
          </p:cNvSpPr>
          <p:nvPr>
            <p:ph type="body" sz="quarter" idx="15"/>
          </p:nvPr>
        </p:nvSpPr>
        <p:spPr>
          <a:xfrm>
            <a:off x="1236138" y="3513506"/>
            <a:ext cx="1538143" cy="1233488"/>
          </a:xfrm>
        </p:spPr>
        <p:txBody>
          <a:bodyPr lIns="91440" tIns="45720" rIns="91440" bIns="45720" anchor="t"/>
          <a:lstStyle/>
          <a:p>
            <a:r>
              <a:rPr lang="en-US" sz="1800" b="1">
                <a:solidFill>
                  <a:schemeClr val="accent1"/>
                </a:solidFill>
                <a:latin typeface="Arial"/>
                <a:cs typeface="Arial"/>
              </a:rPr>
              <a:t>75,930</a:t>
            </a:r>
            <a:endParaRPr lang="en-US" sz="1800" b="1">
              <a:solidFill>
                <a:schemeClr val="accent1"/>
              </a:solidFill>
            </a:endParaRPr>
          </a:p>
          <a:p>
            <a:r>
              <a:rPr lang="en-US" sz="1200">
                <a:solidFill>
                  <a:schemeClr val="tx1"/>
                </a:solidFill>
              </a:rPr>
              <a:t>smoke alarms installed</a:t>
            </a:r>
          </a:p>
        </p:txBody>
      </p:sp>
      <p:sp>
        <p:nvSpPr>
          <p:cNvPr id="9" name="Text Placeholder 8">
            <a:extLst>
              <a:ext uri="{FF2B5EF4-FFF2-40B4-BE49-F238E27FC236}">
                <a16:creationId xmlns:a16="http://schemas.microsoft.com/office/drawing/2014/main" id="{E7C35C80-03A1-2092-5BD9-F79F932ECA7A}"/>
              </a:ext>
            </a:extLst>
          </p:cNvPr>
          <p:cNvSpPr>
            <a:spLocks noGrp="1"/>
          </p:cNvSpPr>
          <p:nvPr>
            <p:ph type="body" sz="quarter" idx="16"/>
          </p:nvPr>
        </p:nvSpPr>
        <p:spPr>
          <a:xfrm>
            <a:off x="2848607" y="3513506"/>
            <a:ext cx="1538143" cy="1233488"/>
          </a:xfrm>
        </p:spPr>
        <p:txBody>
          <a:bodyPr lIns="91440" tIns="45720" rIns="91440" bIns="45720" anchor="t"/>
          <a:lstStyle/>
          <a:p>
            <a:r>
              <a:rPr lang="en-US" sz="1800" b="1">
                <a:solidFill>
                  <a:schemeClr val="accent1"/>
                </a:solidFill>
                <a:latin typeface="Arial"/>
                <a:cs typeface="Arial"/>
              </a:rPr>
              <a:t>28,710</a:t>
            </a:r>
            <a:endParaRPr lang="en-US" sz="1800" b="1">
              <a:solidFill>
                <a:schemeClr val="accent1"/>
              </a:solidFill>
            </a:endParaRPr>
          </a:p>
          <a:p>
            <a:r>
              <a:rPr lang="en-US" sz="1200">
                <a:solidFill>
                  <a:schemeClr val="tx1"/>
                </a:solidFill>
              </a:rPr>
              <a:t>  homes made </a:t>
            </a:r>
          </a:p>
          <a:p>
            <a:r>
              <a:rPr lang="en-US" sz="1200">
                <a:solidFill>
                  <a:schemeClr val="tx1"/>
                </a:solidFill>
              </a:rPr>
              <a:t>safer</a:t>
            </a:r>
          </a:p>
        </p:txBody>
      </p:sp>
      <p:sp>
        <p:nvSpPr>
          <p:cNvPr id="10" name="Text Placeholder 9">
            <a:extLst>
              <a:ext uri="{FF2B5EF4-FFF2-40B4-BE49-F238E27FC236}">
                <a16:creationId xmlns:a16="http://schemas.microsoft.com/office/drawing/2014/main" id="{56F52B9D-CD49-D335-FDD4-46B578BA3FD9}"/>
              </a:ext>
            </a:extLst>
          </p:cNvPr>
          <p:cNvSpPr>
            <a:spLocks noGrp="1"/>
          </p:cNvSpPr>
          <p:nvPr>
            <p:ph type="body" sz="quarter" idx="17"/>
          </p:nvPr>
        </p:nvSpPr>
        <p:spPr>
          <a:xfrm>
            <a:off x="4537364" y="3513506"/>
            <a:ext cx="1538143" cy="1233488"/>
          </a:xfrm>
        </p:spPr>
        <p:txBody>
          <a:bodyPr lIns="91440" tIns="45720" rIns="91440" bIns="45720" anchor="t"/>
          <a:lstStyle/>
          <a:p>
            <a:r>
              <a:rPr lang="en-US" sz="1800" b="1">
                <a:solidFill>
                  <a:schemeClr val="accent1"/>
                </a:solidFill>
                <a:latin typeface="Arial"/>
                <a:cs typeface="Arial"/>
              </a:rPr>
              <a:t>13,340</a:t>
            </a:r>
            <a:endParaRPr lang="en-US" sz="1800" b="1">
              <a:solidFill>
                <a:schemeClr val="accent1"/>
              </a:solidFill>
            </a:endParaRPr>
          </a:p>
          <a:p>
            <a:r>
              <a:rPr lang="en-US" sz="1200">
                <a:solidFill>
                  <a:schemeClr val="tx1"/>
                </a:solidFill>
              </a:rPr>
              <a:t> home fire </a:t>
            </a:r>
          </a:p>
          <a:p>
            <a:r>
              <a:rPr lang="en-US" sz="1200">
                <a:solidFill>
                  <a:schemeClr val="tx1"/>
                </a:solidFill>
              </a:rPr>
              <a:t>responses</a:t>
            </a:r>
          </a:p>
        </p:txBody>
      </p:sp>
      <p:sp>
        <p:nvSpPr>
          <p:cNvPr id="11" name="Text Placeholder 10">
            <a:extLst>
              <a:ext uri="{FF2B5EF4-FFF2-40B4-BE49-F238E27FC236}">
                <a16:creationId xmlns:a16="http://schemas.microsoft.com/office/drawing/2014/main" id="{2B414ADF-2374-28CB-69FF-E9CA3057F68C}"/>
              </a:ext>
            </a:extLst>
          </p:cNvPr>
          <p:cNvSpPr>
            <a:spLocks noGrp="1"/>
          </p:cNvSpPr>
          <p:nvPr>
            <p:ph type="body" sz="quarter" idx="18"/>
          </p:nvPr>
        </p:nvSpPr>
        <p:spPr>
          <a:xfrm>
            <a:off x="6201407" y="3513506"/>
            <a:ext cx="1538143" cy="1233488"/>
          </a:xfrm>
        </p:spPr>
        <p:txBody>
          <a:bodyPr lIns="91440" tIns="45720" rIns="91440" bIns="45720" anchor="t"/>
          <a:lstStyle/>
          <a:p>
            <a:r>
              <a:rPr lang="en-US" sz="1800" b="1">
                <a:solidFill>
                  <a:schemeClr val="accent1"/>
                </a:solidFill>
                <a:latin typeface="Arial"/>
                <a:cs typeface="Arial"/>
              </a:rPr>
              <a:t>56,320</a:t>
            </a:r>
            <a:endParaRPr lang="en-US" sz="1800" b="1">
              <a:solidFill>
                <a:schemeClr val="accent1"/>
              </a:solidFill>
            </a:endParaRPr>
          </a:p>
          <a:p>
            <a:r>
              <a:rPr lang="en-US" sz="1200">
                <a:solidFill>
                  <a:schemeClr val="tx1"/>
                </a:solidFill>
              </a:rPr>
              <a:t>individuals received financial assistance</a:t>
            </a:r>
          </a:p>
        </p:txBody>
      </p:sp>
      <p:sp>
        <p:nvSpPr>
          <p:cNvPr id="12" name="Text Placeholder 11">
            <a:extLst>
              <a:ext uri="{FF2B5EF4-FFF2-40B4-BE49-F238E27FC236}">
                <a16:creationId xmlns:a16="http://schemas.microsoft.com/office/drawing/2014/main" id="{E6A09602-5C61-1682-AC0B-16ACE4867BE6}"/>
              </a:ext>
            </a:extLst>
          </p:cNvPr>
          <p:cNvSpPr>
            <a:spLocks noGrp="1"/>
          </p:cNvSpPr>
          <p:nvPr>
            <p:ph type="body" sz="quarter" idx="19"/>
          </p:nvPr>
        </p:nvSpPr>
        <p:spPr>
          <a:xfrm>
            <a:off x="7890164" y="3513506"/>
            <a:ext cx="1538143" cy="1233488"/>
          </a:xfrm>
        </p:spPr>
        <p:txBody>
          <a:bodyPr lIns="91440" tIns="45720" rIns="91440" bIns="45720" anchor="t"/>
          <a:lstStyle/>
          <a:p>
            <a:r>
              <a:rPr lang="en-US" sz="1800" b="1">
                <a:solidFill>
                  <a:schemeClr val="accent1"/>
                </a:solidFill>
                <a:latin typeface="Arial"/>
                <a:cs typeface="Arial"/>
              </a:rPr>
              <a:t>25,400</a:t>
            </a:r>
            <a:endParaRPr lang="en-US" sz="1800" b="1">
              <a:solidFill>
                <a:schemeClr val="accent1"/>
              </a:solidFill>
            </a:endParaRPr>
          </a:p>
          <a:p>
            <a:r>
              <a:rPr lang="en-US" sz="1200">
                <a:solidFill>
                  <a:schemeClr val="tx1"/>
                </a:solidFill>
              </a:rPr>
              <a:t>youth reached with preparedness education</a:t>
            </a:r>
          </a:p>
        </p:txBody>
      </p:sp>
      <p:sp>
        <p:nvSpPr>
          <p:cNvPr id="61" name="Text Placeholder 41">
            <a:extLst>
              <a:ext uri="{FF2B5EF4-FFF2-40B4-BE49-F238E27FC236}">
                <a16:creationId xmlns:a16="http://schemas.microsoft.com/office/drawing/2014/main" id="{B92AA60B-E8FE-6812-B218-75610FAC111E}"/>
              </a:ext>
            </a:extLst>
          </p:cNvPr>
          <p:cNvSpPr>
            <a:spLocks noGrp="1"/>
          </p:cNvSpPr>
          <p:nvPr>
            <p:ph type="body" sz="quarter" idx="20"/>
          </p:nvPr>
        </p:nvSpPr>
        <p:spPr>
          <a:xfrm>
            <a:off x="-113795" y="4590256"/>
            <a:ext cx="1226415" cy="790430"/>
          </a:xfrm>
        </p:spPr>
        <p:txBody>
          <a:bodyPr/>
          <a:lstStyle/>
          <a:p>
            <a:pPr algn="r"/>
            <a:r>
              <a:rPr lang="en-US">
                <a:solidFill>
                  <a:schemeClr val="bg1"/>
                </a:solidFill>
                <a:latin typeface="Arial"/>
                <a:cs typeface="Arial"/>
              </a:rPr>
              <a:t>FY26 TOTALS</a:t>
            </a:r>
          </a:p>
        </p:txBody>
      </p:sp>
      <p:sp>
        <p:nvSpPr>
          <p:cNvPr id="43" name="Text Placeholder 42">
            <a:extLst>
              <a:ext uri="{FF2B5EF4-FFF2-40B4-BE49-F238E27FC236}">
                <a16:creationId xmlns:a16="http://schemas.microsoft.com/office/drawing/2014/main" id="{EC3A1E9D-7EA2-BA6B-D5FF-A156C47B3099}"/>
              </a:ext>
            </a:extLst>
          </p:cNvPr>
          <p:cNvSpPr>
            <a:spLocks noGrp="1"/>
          </p:cNvSpPr>
          <p:nvPr>
            <p:ph type="body" sz="quarter" idx="21"/>
          </p:nvPr>
        </p:nvSpPr>
        <p:spPr>
          <a:xfrm>
            <a:off x="1291700" y="4680835"/>
            <a:ext cx="1427018" cy="581891"/>
          </a:xfrm>
        </p:spPr>
        <p:txBody>
          <a:bodyPr lIns="91440" tIns="45720" rIns="91440" bIns="45720" anchor="t"/>
          <a:lstStyle/>
          <a:p>
            <a:r>
              <a:rPr lang="en-US">
                <a:solidFill>
                  <a:schemeClr val="bg1"/>
                </a:solidFill>
                <a:latin typeface="Arial"/>
                <a:cs typeface="Arial"/>
              </a:rPr>
              <a:t>262,200</a:t>
            </a:r>
            <a:endParaRPr lang="en-US" sz="1600">
              <a:solidFill>
                <a:schemeClr val="bg1"/>
              </a:solidFill>
            </a:endParaRPr>
          </a:p>
        </p:txBody>
      </p:sp>
      <p:sp>
        <p:nvSpPr>
          <p:cNvPr id="44" name="Text Placeholder 43">
            <a:extLst>
              <a:ext uri="{FF2B5EF4-FFF2-40B4-BE49-F238E27FC236}">
                <a16:creationId xmlns:a16="http://schemas.microsoft.com/office/drawing/2014/main" id="{F9DFE274-32B7-DDCC-3820-A6201A1E172B}"/>
              </a:ext>
            </a:extLst>
          </p:cNvPr>
          <p:cNvSpPr>
            <a:spLocks noGrp="1"/>
          </p:cNvSpPr>
          <p:nvPr>
            <p:ph type="body" sz="quarter" idx="22"/>
          </p:nvPr>
        </p:nvSpPr>
        <p:spPr>
          <a:xfrm>
            <a:off x="2928883" y="4680835"/>
            <a:ext cx="1427018" cy="581891"/>
          </a:xfrm>
        </p:spPr>
        <p:txBody>
          <a:bodyPr lIns="91440" tIns="45720" rIns="91440" bIns="45720" anchor="t"/>
          <a:lstStyle/>
          <a:p>
            <a:r>
              <a:rPr lang="en-US">
                <a:solidFill>
                  <a:schemeClr val="bg1"/>
                </a:solidFill>
                <a:latin typeface="Arial"/>
                <a:cs typeface="Arial"/>
              </a:rPr>
              <a:t>94,830</a:t>
            </a:r>
            <a:endParaRPr lang="en-US">
              <a:solidFill>
                <a:schemeClr val="bg1"/>
              </a:solidFill>
            </a:endParaRPr>
          </a:p>
        </p:txBody>
      </p:sp>
      <p:sp>
        <p:nvSpPr>
          <p:cNvPr id="45" name="Text Placeholder 44">
            <a:extLst>
              <a:ext uri="{FF2B5EF4-FFF2-40B4-BE49-F238E27FC236}">
                <a16:creationId xmlns:a16="http://schemas.microsoft.com/office/drawing/2014/main" id="{ABA8BDB1-E1F8-2E1E-554C-7CA9C3AA2BFB}"/>
              </a:ext>
            </a:extLst>
          </p:cNvPr>
          <p:cNvSpPr>
            <a:spLocks noGrp="1"/>
          </p:cNvSpPr>
          <p:nvPr>
            <p:ph type="body" sz="quarter" idx="23"/>
          </p:nvPr>
        </p:nvSpPr>
        <p:spPr>
          <a:xfrm>
            <a:off x="4633785" y="4680835"/>
            <a:ext cx="1427018" cy="581891"/>
          </a:xfrm>
        </p:spPr>
        <p:txBody>
          <a:bodyPr lIns="91440" tIns="45720" rIns="91440" bIns="45720" anchor="t"/>
          <a:lstStyle/>
          <a:p>
            <a:r>
              <a:rPr lang="en-US">
                <a:solidFill>
                  <a:schemeClr val="bg1"/>
                </a:solidFill>
                <a:latin typeface="Arial"/>
                <a:cs typeface="Arial"/>
              </a:rPr>
              <a:t>57,750</a:t>
            </a:r>
            <a:endParaRPr lang="en-US">
              <a:solidFill>
                <a:schemeClr val="bg1"/>
              </a:solidFill>
            </a:endParaRPr>
          </a:p>
        </p:txBody>
      </p:sp>
      <p:sp>
        <p:nvSpPr>
          <p:cNvPr id="46" name="Text Placeholder 45">
            <a:extLst>
              <a:ext uri="{FF2B5EF4-FFF2-40B4-BE49-F238E27FC236}">
                <a16:creationId xmlns:a16="http://schemas.microsoft.com/office/drawing/2014/main" id="{C87D6C15-A88F-853B-96E4-19E57FB0E468}"/>
              </a:ext>
            </a:extLst>
          </p:cNvPr>
          <p:cNvSpPr>
            <a:spLocks noGrp="1"/>
          </p:cNvSpPr>
          <p:nvPr>
            <p:ph type="body" sz="quarter" idx="24"/>
          </p:nvPr>
        </p:nvSpPr>
        <p:spPr>
          <a:xfrm>
            <a:off x="6256969" y="4680835"/>
            <a:ext cx="1427018" cy="581891"/>
          </a:xfrm>
        </p:spPr>
        <p:txBody>
          <a:bodyPr lIns="91440" tIns="45720" rIns="91440" bIns="45720" anchor="t"/>
          <a:lstStyle/>
          <a:p>
            <a:r>
              <a:rPr lang="en-US">
                <a:solidFill>
                  <a:schemeClr val="bg1"/>
                </a:solidFill>
                <a:latin typeface="Arial"/>
                <a:cs typeface="Arial"/>
              </a:rPr>
              <a:t>230,760</a:t>
            </a:r>
            <a:endParaRPr lang="en-US">
              <a:solidFill>
                <a:schemeClr val="bg1"/>
              </a:solidFill>
            </a:endParaRPr>
          </a:p>
        </p:txBody>
      </p:sp>
      <p:sp>
        <p:nvSpPr>
          <p:cNvPr id="47" name="Text Placeholder 46">
            <a:extLst>
              <a:ext uri="{FF2B5EF4-FFF2-40B4-BE49-F238E27FC236}">
                <a16:creationId xmlns:a16="http://schemas.microsoft.com/office/drawing/2014/main" id="{293110DC-7681-32F7-4594-134A67BC8895}"/>
              </a:ext>
            </a:extLst>
          </p:cNvPr>
          <p:cNvSpPr>
            <a:spLocks noGrp="1"/>
          </p:cNvSpPr>
          <p:nvPr>
            <p:ph type="body" sz="quarter" idx="25"/>
          </p:nvPr>
        </p:nvSpPr>
        <p:spPr>
          <a:xfrm>
            <a:off x="7928168" y="4695286"/>
            <a:ext cx="1427018" cy="581891"/>
          </a:xfrm>
        </p:spPr>
        <p:txBody>
          <a:bodyPr lIns="91440" tIns="45720" rIns="91440" bIns="45720" anchor="t"/>
          <a:lstStyle/>
          <a:p>
            <a:r>
              <a:rPr lang="en-US">
                <a:solidFill>
                  <a:schemeClr val="bg1"/>
                </a:solidFill>
                <a:latin typeface="Arial"/>
                <a:cs typeface="Arial"/>
              </a:rPr>
              <a:t>107,410</a:t>
            </a:r>
            <a:endParaRPr lang="en-US">
              <a:solidFill>
                <a:schemeClr val="bg1"/>
              </a:solidFill>
            </a:endParaRPr>
          </a:p>
        </p:txBody>
      </p:sp>
      <p:sp>
        <p:nvSpPr>
          <p:cNvPr id="26" name="Text Placeholder 25">
            <a:extLst>
              <a:ext uri="{FF2B5EF4-FFF2-40B4-BE49-F238E27FC236}">
                <a16:creationId xmlns:a16="http://schemas.microsoft.com/office/drawing/2014/main" id="{69C52328-9037-9BF7-256F-59BA4BAC2312}"/>
              </a:ext>
            </a:extLst>
          </p:cNvPr>
          <p:cNvSpPr>
            <a:spLocks noGrp="1"/>
          </p:cNvSpPr>
          <p:nvPr>
            <p:ph type="body" sz="quarter" idx="26"/>
          </p:nvPr>
        </p:nvSpPr>
        <p:spPr/>
        <p:txBody>
          <a:bodyPr lIns="91440" tIns="45720" rIns="91440" bIns="45720" anchor="t"/>
          <a:lstStyle/>
          <a:p>
            <a:r>
              <a:rPr lang="en-US">
                <a:latin typeface="Arial"/>
                <a:cs typeface="Arial"/>
              </a:rPr>
              <a:t>In FY26-Q4, 7,330 dedicated Red Cross workers provided critical services to help families recover from home fires in lockstep with our partners across the U.S. </a:t>
            </a:r>
          </a:p>
          <a:p>
            <a:endParaRPr lang="en-US"/>
          </a:p>
        </p:txBody>
      </p:sp>
      <p:sp>
        <p:nvSpPr>
          <p:cNvPr id="23" name="Rectangle 22">
            <a:extLst>
              <a:ext uri="{FF2B5EF4-FFF2-40B4-BE49-F238E27FC236}">
                <a16:creationId xmlns:a16="http://schemas.microsoft.com/office/drawing/2014/main" id="{7C00470F-4927-FB84-15CD-4C1C9060AC2B}"/>
              </a:ext>
            </a:extLst>
          </p:cNvPr>
          <p:cNvSpPr/>
          <p:nvPr/>
        </p:nvSpPr>
        <p:spPr>
          <a:xfrm>
            <a:off x="2521456" y="5831005"/>
            <a:ext cx="7292990" cy="361637"/>
          </a:xfrm>
          <a:prstGeom prst="rect">
            <a:avLst/>
          </a:prstGeom>
        </p:spPr>
        <p:txBody>
          <a:bodyPr wrap="square" lIns="91440" tIns="45720" rIns="91440" bIns="45720" anchor="t">
            <a:spAutoFit/>
          </a:bodyPr>
          <a:lstStyle/>
          <a:p>
            <a:pPr algn="r"/>
            <a:r>
              <a:rPr lang="en-US" sz="900">
                <a:solidFill>
                  <a:srgbClr val="212529"/>
                </a:solidFill>
                <a:latin typeface="Arial"/>
                <a:cs typeface="Arial"/>
              </a:rPr>
              <a:t>*April 1 – June 30, 2026</a:t>
            </a:r>
          </a:p>
          <a:p>
            <a:pPr algn="r"/>
            <a:r>
              <a:rPr lang="en-US" sz="850">
                <a:solidFill>
                  <a:srgbClr val="212529"/>
                </a:solidFill>
                <a:latin typeface="Arial"/>
                <a:cs typeface="Arial"/>
              </a:rPr>
              <a:t>Includes domestic disaster operations with costs under $50,000 (i.e., level 1 and 2 disasters).</a:t>
            </a:r>
          </a:p>
        </p:txBody>
      </p:sp>
      <p:sp>
        <p:nvSpPr>
          <p:cNvPr id="3" name="Text Placeholder 12">
            <a:extLst>
              <a:ext uri="{FF2B5EF4-FFF2-40B4-BE49-F238E27FC236}">
                <a16:creationId xmlns:a16="http://schemas.microsoft.com/office/drawing/2014/main" id="{722D05FB-1733-126B-BC1B-3CCCC7361467}"/>
              </a:ext>
            </a:extLst>
          </p:cNvPr>
          <p:cNvSpPr txBox="1">
            <a:spLocks/>
          </p:cNvSpPr>
          <p:nvPr/>
        </p:nvSpPr>
        <p:spPr>
          <a:xfrm>
            <a:off x="31523" y="6169890"/>
            <a:ext cx="896048" cy="790430"/>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sz="1600">
              <a:solidFill>
                <a:srgbClr val="212529"/>
              </a:solidFill>
              <a:latin typeface="Arial"/>
              <a:cs typeface="Arial"/>
            </a:endParaRPr>
          </a:p>
        </p:txBody>
      </p:sp>
      <p:sp>
        <p:nvSpPr>
          <p:cNvPr id="20" name="Oval 19">
            <a:extLst>
              <a:ext uri="{FF2B5EF4-FFF2-40B4-BE49-F238E27FC236}">
                <a16:creationId xmlns:a16="http://schemas.microsoft.com/office/drawing/2014/main" id="{DC1F4D1A-A193-24B3-785F-C9FAECD9A891}"/>
              </a:ext>
            </a:extLst>
          </p:cNvPr>
          <p:cNvSpPr/>
          <p:nvPr/>
        </p:nvSpPr>
        <p:spPr>
          <a:xfrm>
            <a:off x="4833633"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D416D0A-9679-BEFB-8C0E-6A69D120AD4F}"/>
              </a:ext>
            </a:extLst>
          </p:cNvPr>
          <p:cNvSpPr/>
          <p:nvPr/>
        </p:nvSpPr>
        <p:spPr>
          <a:xfrm>
            <a:off x="3128731"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27" descr="A picture containing text, first-aid kit&#10;&#10;Description automatically generated">
            <a:extLst>
              <a:ext uri="{FF2B5EF4-FFF2-40B4-BE49-F238E27FC236}">
                <a16:creationId xmlns:a16="http://schemas.microsoft.com/office/drawing/2014/main" id="{DA7DB928-F9E1-95E5-B00A-9807F692C8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469" t="-5319" r="-16722" b="-5319"/>
          <a:stretch/>
        </p:blipFill>
        <p:spPr>
          <a:xfrm>
            <a:off x="5029956" y="2660465"/>
            <a:ext cx="634676" cy="619498"/>
          </a:xfrm>
          <a:prstGeom prst="rect">
            <a:avLst/>
          </a:prstGeom>
          <a:noFill/>
        </p:spPr>
      </p:pic>
      <p:sp>
        <p:nvSpPr>
          <p:cNvPr id="21" name="Oval 20">
            <a:extLst>
              <a:ext uri="{FF2B5EF4-FFF2-40B4-BE49-F238E27FC236}">
                <a16:creationId xmlns:a16="http://schemas.microsoft.com/office/drawing/2014/main" id="{2ACA9709-29D0-DAE7-7630-5EA5557A7989}"/>
              </a:ext>
            </a:extLst>
          </p:cNvPr>
          <p:cNvSpPr/>
          <p:nvPr/>
        </p:nvSpPr>
        <p:spPr>
          <a:xfrm>
            <a:off x="6456817"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25" descr="Icon&#10;&#10;Description automatically generated with low confidence">
            <a:extLst>
              <a:ext uri="{FF2B5EF4-FFF2-40B4-BE49-F238E27FC236}">
                <a16:creationId xmlns:a16="http://schemas.microsoft.com/office/drawing/2014/main" id="{417C256C-B45F-2CE8-9425-8747FA84A2C4}"/>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7008" t="-29814" r="-17019" b="-25454"/>
          <a:stretch>
            <a:fillRect/>
          </a:stretch>
        </p:blipFill>
        <p:spPr>
          <a:xfrm>
            <a:off x="3300391" y="2470126"/>
            <a:ext cx="684002" cy="886872"/>
          </a:xfrm>
        </p:spPr>
      </p:pic>
      <p:sp>
        <p:nvSpPr>
          <p:cNvPr id="18" name="Oval 17">
            <a:extLst>
              <a:ext uri="{FF2B5EF4-FFF2-40B4-BE49-F238E27FC236}">
                <a16:creationId xmlns:a16="http://schemas.microsoft.com/office/drawing/2014/main" id="{85F9C500-8980-44AF-AD4E-88716975A357}"/>
              </a:ext>
            </a:extLst>
          </p:cNvPr>
          <p:cNvSpPr/>
          <p:nvPr/>
        </p:nvSpPr>
        <p:spPr>
          <a:xfrm>
            <a:off x="1491548"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81FD1D4-57ED-56F2-91C1-31E89631B35E}"/>
              </a:ext>
            </a:extLst>
          </p:cNvPr>
          <p:cNvSpPr/>
          <p:nvPr/>
        </p:nvSpPr>
        <p:spPr>
          <a:xfrm>
            <a:off x="8145574"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29" descr="Icon&#10;&#10;Description automatically generated">
            <a:extLst>
              <a:ext uri="{FF2B5EF4-FFF2-40B4-BE49-F238E27FC236}">
                <a16:creationId xmlns:a16="http://schemas.microsoft.com/office/drawing/2014/main" id="{0C9E4FF0-069B-51A0-E582-480FC0C3F4C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9468" t="-12703" r="-19468" b="-12703"/>
          <a:stretch/>
        </p:blipFill>
        <p:spPr>
          <a:xfrm>
            <a:off x="6496540" y="2681416"/>
            <a:ext cx="947877" cy="616805"/>
          </a:xfrm>
          <a:prstGeom prst="rect">
            <a:avLst/>
          </a:prstGeom>
          <a:noFill/>
        </p:spPr>
      </p:pic>
      <p:pic>
        <p:nvPicPr>
          <p:cNvPr id="16" name="Picture Placeholder 1">
            <a:extLst>
              <a:ext uri="{FF2B5EF4-FFF2-40B4-BE49-F238E27FC236}">
                <a16:creationId xmlns:a16="http://schemas.microsoft.com/office/drawing/2014/main" id="{BDA2C4E1-776A-053C-DABB-C077F3B5ED5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541186" y="2679648"/>
            <a:ext cx="928046" cy="603900"/>
          </a:xfrm>
          <a:prstGeom prst="rect">
            <a:avLst/>
          </a:prstGeom>
          <a:noFill/>
        </p:spPr>
      </p:pic>
      <p:pic>
        <p:nvPicPr>
          <p:cNvPr id="17" name="Picture 16">
            <a:extLst>
              <a:ext uri="{FF2B5EF4-FFF2-40B4-BE49-F238E27FC236}">
                <a16:creationId xmlns:a16="http://schemas.microsoft.com/office/drawing/2014/main" id="{7E786556-425D-FE6A-1C49-F748462BFE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48073" y="2533199"/>
            <a:ext cx="822325" cy="822325"/>
          </a:xfrm>
          <a:prstGeom prst="rect">
            <a:avLst/>
          </a:prstGeom>
        </p:spPr>
      </p:pic>
      <p:sp>
        <p:nvSpPr>
          <p:cNvPr id="298" name="Text Placeholder 5">
            <a:extLst>
              <a:ext uri="{FF2B5EF4-FFF2-40B4-BE49-F238E27FC236}">
                <a16:creationId xmlns:a16="http://schemas.microsoft.com/office/drawing/2014/main" id="{2F8601AF-91E0-0E92-872F-C3A5EAD5C3BD}"/>
              </a:ext>
            </a:extLst>
          </p:cNvPr>
          <p:cNvSpPr txBox="1">
            <a:spLocks/>
          </p:cNvSpPr>
          <p:nvPr/>
        </p:nvSpPr>
        <p:spPr>
          <a:xfrm>
            <a:off x="7927846" y="-5865"/>
            <a:ext cx="2130553" cy="301752"/>
          </a:xfrm>
          <a:prstGeom prst="rect">
            <a:avLst/>
          </a:prstGeom>
          <a:solidFill>
            <a:srgbClr val="0091CD"/>
          </a:solidFill>
        </p:spPr>
        <p:txBody>
          <a:bodyPr anchor="b"/>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200" b="1" kern="1200" spc="150" baseline="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t>HOME FIRE</a:t>
            </a:r>
          </a:p>
        </p:txBody>
      </p:sp>
    </p:spTree>
    <p:extLst>
      <p:ext uri="{BB962C8B-B14F-4D97-AF65-F5344CB8AC3E}">
        <p14:creationId xmlns:p14="http://schemas.microsoft.com/office/powerpoint/2010/main" val="3620152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CE7B-EBF1-D557-7708-A1A6A631DB3F}"/>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28EF5CD0-0BB9-1E07-BA78-69CBDD1AF1FB}"/>
              </a:ext>
            </a:extLst>
          </p:cNvPr>
          <p:cNvSpPr>
            <a:spLocks noGrp="1"/>
          </p:cNvSpPr>
          <p:nvPr>
            <p:ph type="body" sz="quarter" idx="13"/>
          </p:nvPr>
        </p:nvSpPr>
        <p:spPr>
          <a:xfrm>
            <a:off x="5573556" y="589767"/>
            <a:ext cx="4479925" cy="1336120"/>
          </a:xfrm>
        </p:spPr>
        <p:txBody>
          <a:bodyPr lIns="91440" tIns="45720" rIns="91440" bIns="45720" anchor="t"/>
          <a:lstStyle/>
          <a:p>
            <a:r>
              <a:rPr lang="en-US" sz="1800"/>
              <a:t>“I remember you. You were the one who put the alarms in my house.”</a:t>
            </a:r>
            <a:endParaRPr lang="en-US"/>
          </a:p>
        </p:txBody>
      </p:sp>
      <p:sp>
        <p:nvSpPr>
          <p:cNvPr id="12" name="Text Placeholder 3">
            <a:extLst>
              <a:ext uri="{FF2B5EF4-FFF2-40B4-BE49-F238E27FC236}">
                <a16:creationId xmlns:a16="http://schemas.microsoft.com/office/drawing/2014/main" id="{A2928765-DEDE-94B6-5697-0FB231EE7CCB}"/>
              </a:ext>
            </a:extLst>
          </p:cNvPr>
          <p:cNvSpPr>
            <a:spLocks noGrp="1"/>
          </p:cNvSpPr>
          <p:nvPr>
            <p:ph type="body" sz="quarter" idx="14"/>
          </p:nvPr>
        </p:nvSpPr>
        <p:spPr>
          <a:xfrm>
            <a:off x="5573555" y="1303150"/>
            <a:ext cx="4479925" cy="622737"/>
          </a:xfrm>
        </p:spPr>
        <p:txBody>
          <a:bodyPr lIns="91440" tIns="45720" rIns="91440" bIns="45720" anchor="t">
            <a:noAutofit/>
          </a:bodyPr>
          <a:lstStyle/>
          <a:p>
            <a:r>
              <a:rPr lang="en-US" sz="1200" b="1"/>
              <a:t> </a:t>
            </a:r>
            <a:r>
              <a:rPr lang="en-US" sz="1200" b="1" err="1"/>
              <a:t>Drupatti</a:t>
            </a:r>
            <a:r>
              <a:rPr lang="en-US" sz="1200" b="1"/>
              <a:t> </a:t>
            </a:r>
            <a:r>
              <a:rPr lang="en-US" sz="1200" b="1" err="1"/>
              <a:t>Phulbas</a:t>
            </a:r>
            <a:r>
              <a:rPr lang="en-US" sz="1200" b="1"/>
              <a:t>, </a:t>
            </a:r>
            <a:r>
              <a:rPr lang="en-US" sz="1200"/>
              <a:t>whose family escaped a home fire thanks to an alarm Larry Berman (pictured below) installed two years earlier. Larry also responded when </a:t>
            </a:r>
            <a:r>
              <a:rPr lang="en-US" sz="1200" err="1"/>
              <a:t>Drupatti's</a:t>
            </a:r>
            <a:r>
              <a:rPr lang="en-US" sz="1200"/>
              <a:t> house caught fire.</a:t>
            </a:r>
          </a:p>
        </p:txBody>
      </p:sp>
      <p:sp>
        <p:nvSpPr>
          <p:cNvPr id="23" name="Text Placeholder 22">
            <a:extLst>
              <a:ext uri="{FF2B5EF4-FFF2-40B4-BE49-F238E27FC236}">
                <a16:creationId xmlns:a16="http://schemas.microsoft.com/office/drawing/2014/main" id="{C4CF7993-CEF0-41A8-A7DA-91F3DC2DDE58}"/>
              </a:ext>
            </a:extLst>
          </p:cNvPr>
          <p:cNvSpPr>
            <a:spLocks noGrp="1"/>
          </p:cNvSpPr>
          <p:nvPr>
            <p:ph type="body" sz="quarter" idx="16"/>
          </p:nvPr>
        </p:nvSpPr>
        <p:spPr>
          <a:xfrm>
            <a:off x="201167" y="1428750"/>
            <a:ext cx="4479923" cy="4417646"/>
          </a:xfrm>
        </p:spPr>
        <p:txBody>
          <a:bodyPr lIns="91440" tIns="45720" rIns="91440" bIns="45720" anchor="t">
            <a:noAutofit/>
          </a:bodyPr>
          <a:lstStyle/>
          <a:p>
            <a:r>
              <a:rPr lang="en-US" sz="1400" b="1" dirty="0"/>
              <a:t>When a fire broke out in </a:t>
            </a:r>
            <a:r>
              <a:rPr lang="en-US" sz="1400" b="1" dirty="0" err="1"/>
              <a:t>Drupatti</a:t>
            </a:r>
            <a:r>
              <a:rPr lang="en-US" sz="1400" b="1" dirty="0"/>
              <a:t> </a:t>
            </a:r>
            <a:r>
              <a:rPr lang="en-US" sz="1400" b="1" dirty="0" err="1"/>
              <a:t>Phulbas</a:t>
            </a:r>
            <a:r>
              <a:rPr lang="en-US" sz="1400" b="1" dirty="0"/>
              <a:t>’ home, her family was alerted to the danger by a smoke alarm installed by the Red Cross just two years earlier. </a:t>
            </a:r>
            <a:r>
              <a:rPr lang="en-US" sz="1400" dirty="0"/>
              <a:t>Thanks to the alarm as well as an escape plan they learned during that Red Cross visit, the family made it out quickly and safely. </a:t>
            </a:r>
          </a:p>
          <a:p>
            <a:r>
              <a:rPr lang="en-US" sz="1400" dirty="0"/>
              <a:t>Firefighters arrived to extinguish the blaze, followed soon by Red Cross volunteers. </a:t>
            </a:r>
            <a:r>
              <a:rPr lang="en-US" sz="1400" dirty="0" err="1"/>
              <a:t>Drupatti</a:t>
            </a:r>
            <a:r>
              <a:rPr lang="en-US" sz="1400" dirty="0"/>
              <a:t> didn’t initially notice the Red Cross emblem right away, but she recognized a familiar face. When he introduced himself, it clicked: It was one of the volunteers who’d installed her smoke alarm, Larry Berman. Larry and fellow volunteer Andy Williams connected them with immediate financial assistance, a place to stay and support for the days ahead.</a:t>
            </a:r>
          </a:p>
          <a:p>
            <a:endParaRPr lang="en-US" sz="1400" dirty="0"/>
          </a:p>
        </p:txBody>
      </p:sp>
      <p:sp>
        <p:nvSpPr>
          <p:cNvPr id="10" name="Title 9">
            <a:extLst>
              <a:ext uri="{FF2B5EF4-FFF2-40B4-BE49-F238E27FC236}">
                <a16:creationId xmlns:a16="http://schemas.microsoft.com/office/drawing/2014/main" id="{08E77D3C-E01A-663B-414C-6A7B0C825245}"/>
              </a:ext>
            </a:extLst>
          </p:cNvPr>
          <p:cNvSpPr>
            <a:spLocks noGrp="1"/>
          </p:cNvSpPr>
          <p:nvPr>
            <p:ph type="title"/>
          </p:nvPr>
        </p:nvSpPr>
        <p:spPr>
          <a:xfrm>
            <a:off x="201167" y="492649"/>
            <a:ext cx="4656582" cy="873647"/>
          </a:xfrm>
        </p:spPr>
        <p:txBody>
          <a:bodyPr/>
          <a:lstStyle/>
          <a:p>
            <a:r>
              <a:rPr lang="en-US" sz="2400">
                <a:latin typeface="Arial"/>
                <a:ea typeface="Calibri"/>
                <a:cs typeface="Calibri"/>
              </a:rPr>
              <a:t>Alarms, Escape Plan Help Family Survive Home Fire</a:t>
            </a:r>
            <a:endParaRPr lang="en-US" sz="2400"/>
          </a:p>
        </p:txBody>
      </p:sp>
      <p:sp>
        <p:nvSpPr>
          <p:cNvPr id="2" name="Text Placeholder 1">
            <a:extLst>
              <a:ext uri="{FF2B5EF4-FFF2-40B4-BE49-F238E27FC236}">
                <a16:creationId xmlns:a16="http://schemas.microsoft.com/office/drawing/2014/main" id="{50A77AD3-6276-3223-0CCF-FC15A74B4D0B}"/>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3" name="TextBox 2">
            <a:extLst>
              <a:ext uri="{FF2B5EF4-FFF2-40B4-BE49-F238E27FC236}">
                <a16:creationId xmlns:a16="http://schemas.microsoft.com/office/drawing/2014/main" id="{48498790-74BD-3FC8-6F73-24D451D5BB3B}"/>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7" name="Rectangle 6">
            <a:extLst>
              <a:ext uri="{FF2B5EF4-FFF2-40B4-BE49-F238E27FC236}">
                <a16:creationId xmlns:a16="http://schemas.microsoft.com/office/drawing/2014/main" id="{A8B0B880-F074-43E5-20DE-EE3B47DC2F6D}"/>
              </a:ext>
            </a:extLst>
          </p:cNvPr>
          <p:cNvSpPr/>
          <p:nvPr/>
        </p:nvSpPr>
        <p:spPr>
          <a:xfrm>
            <a:off x="5680419" y="2102215"/>
            <a:ext cx="403701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5A90D551-9C4F-8B70-C0AB-F2A0D4AF6BB0}"/>
              </a:ext>
            </a:extLst>
          </p:cNvPr>
          <p:cNvPicPr>
            <a:picLocks noGrp="1" noChangeAspect="1"/>
          </p:cNvPicPr>
          <p:nvPr>
            <p:ph type="pic" sz="quarter" idx="15"/>
          </p:nvPr>
        </p:nvPicPr>
        <p:blipFill>
          <a:blip r:embed="rId3"/>
          <a:srcRect l="25865" t="8043" r="28191" b="28495"/>
          <a:stretch>
            <a:fillRect/>
          </a:stretch>
        </p:blipFill>
        <p:spPr>
          <a:xfrm>
            <a:off x="5680419" y="2300270"/>
            <a:ext cx="4037012" cy="3719922"/>
          </a:xfrm>
          <a:prstGeom prst="rect">
            <a:avLst/>
          </a:prstGeom>
          <a:noFill/>
        </p:spPr>
      </p:pic>
    </p:spTree>
    <p:extLst>
      <p:ext uri="{BB962C8B-B14F-4D97-AF65-F5344CB8AC3E}">
        <p14:creationId xmlns:p14="http://schemas.microsoft.com/office/powerpoint/2010/main" val="301163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AD92-F2A3-74A4-5311-B3FB9E3F5B26}"/>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59DFD3C9-1A86-1E52-61DA-4734A9DBB480}"/>
              </a:ext>
            </a:extLst>
          </p:cNvPr>
          <p:cNvSpPr>
            <a:spLocks noGrp="1"/>
          </p:cNvSpPr>
          <p:nvPr>
            <p:ph type="body" sz="quarter" idx="14"/>
          </p:nvPr>
        </p:nvSpPr>
        <p:spPr>
          <a:xfrm>
            <a:off x="5687883" y="5017688"/>
            <a:ext cx="4169350" cy="716925"/>
          </a:xfrm>
        </p:spPr>
        <p:txBody>
          <a:bodyPr lIns="91440" tIns="45720" rIns="91440" bIns="45720" anchor="t">
            <a:noAutofit/>
          </a:bodyPr>
          <a:lstStyle/>
          <a:p>
            <a:r>
              <a:rPr lang="en-US" sz="1200"/>
              <a:t>Red Cross volunteers support residents displaced from their Manchester, New Hampshire, apartment complex by a home fire. </a:t>
            </a:r>
          </a:p>
        </p:txBody>
      </p:sp>
      <p:sp>
        <p:nvSpPr>
          <p:cNvPr id="23" name="Text Placeholder 22">
            <a:extLst>
              <a:ext uri="{FF2B5EF4-FFF2-40B4-BE49-F238E27FC236}">
                <a16:creationId xmlns:a16="http://schemas.microsoft.com/office/drawing/2014/main" id="{A7108175-957C-2A44-B334-AC61A3167698}"/>
              </a:ext>
            </a:extLst>
          </p:cNvPr>
          <p:cNvSpPr>
            <a:spLocks noGrp="1"/>
          </p:cNvSpPr>
          <p:nvPr>
            <p:ph type="body" sz="quarter" idx="16"/>
          </p:nvPr>
        </p:nvSpPr>
        <p:spPr>
          <a:xfrm>
            <a:off x="201167" y="1428750"/>
            <a:ext cx="4479923" cy="4459302"/>
          </a:xfrm>
        </p:spPr>
        <p:txBody>
          <a:bodyPr lIns="91440" tIns="45720" rIns="91440" bIns="45720" anchor="t">
            <a:noAutofit/>
          </a:bodyPr>
          <a:lstStyle/>
          <a:p>
            <a:r>
              <a:rPr lang="en-US" sz="1500" b="1"/>
              <a:t>When a fast-moving fire broke out in an apartment complex in Manchester, New Hampshire, the Red Cross responded within minutes, ultimately helping about 40 people. </a:t>
            </a:r>
          </a:p>
          <a:p>
            <a:r>
              <a:rPr lang="en-US" sz="1500"/>
              <a:t>More than 20 Red Crossers provided survivors with immediate financial assistance, emotional and mental health support, and recovery planning in partnership with local agencies. To help the children cope with this deeply distressing experience, volunteers gave out teddy bears. </a:t>
            </a:r>
          </a:p>
          <a:p>
            <a:r>
              <a:rPr lang="en-US" sz="1500"/>
              <a:t>The Red Cross was also in close coordination with the housing authority and the property management company, which worked to identify longer-term housing options for displaced residents.</a:t>
            </a:r>
          </a:p>
        </p:txBody>
      </p:sp>
      <p:sp>
        <p:nvSpPr>
          <p:cNvPr id="10" name="Title 9">
            <a:extLst>
              <a:ext uri="{FF2B5EF4-FFF2-40B4-BE49-F238E27FC236}">
                <a16:creationId xmlns:a16="http://schemas.microsoft.com/office/drawing/2014/main" id="{3A1D1AE0-33B9-B481-6BB5-9C2A5B35BF69}"/>
              </a:ext>
            </a:extLst>
          </p:cNvPr>
          <p:cNvSpPr>
            <a:spLocks noGrp="1"/>
          </p:cNvSpPr>
          <p:nvPr>
            <p:ph type="title"/>
          </p:nvPr>
        </p:nvSpPr>
        <p:spPr/>
        <p:txBody>
          <a:bodyPr/>
          <a:lstStyle/>
          <a:p>
            <a:r>
              <a:rPr lang="en-US" sz="2400">
                <a:latin typeface="Arial"/>
                <a:ea typeface="Calibri"/>
                <a:cs typeface="Calibri"/>
              </a:rPr>
              <a:t>Red Cross Helps Dozens Recover From Apartment Fire</a:t>
            </a:r>
            <a:endParaRPr lang="en-US" sz="2400"/>
          </a:p>
        </p:txBody>
      </p:sp>
      <p:sp>
        <p:nvSpPr>
          <p:cNvPr id="2" name="Text Placeholder 1">
            <a:extLst>
              <a:ext uri="{FF2B5EF4-FFF2-40B4-BE49-F238E27FC236}">
                <a16:creationId xmlns:a16="http://schemas.microsoft.com/office/drawing/2014/main" id="{E1B20A4C-65A6-A506-4ACF-6BBD2BCAD266}"/>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3" name="TextBox 2">
            <a:extLst>
              <a:ext uri="{FF2B5EF4-FFF2-40B4-BE49-F238E27FC236}">
                <a16:creationId xmlns:a16="http://schemas.microsoft.com/office/drawing/2014/main" id="{6701BB88-255F-5D84-6BF8-9F30792FBEED}"/>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7" name="Rectangle 6">
            <a:extLst>
              <a:ext uri="{FF2B5EF4-FFF2-40B4-BE49-F238E27FC236}">
                <a16:creationId xmlns:a16="http://schemas.microsoft.com/office/drawing/2014/main" id="{2DDBBFC5-1248-3DC0-258B-F28C3050B610}"/>
              </a:ext>
            </a:extLst>
          </p:cNvPr>
          <p:cNvSpPr/>
          <p:nvPr/>
        </p:nvSpPr>
        <p:spPr>
          <a:xfrm>
            <a:off x="5668227" y="475204"/>
            <a:ext cx="403701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0722A845-AB92-F2BC-4E7F-415CEB580EF7}"/>
              </a:ext>
            </a:extLst>
          </p:cNvPr>
          <p:cNvPicPr>
            <a:picLocks noGrp="1" noChangeAspect="1"/>
          </p:cNvPicPr>
          <p:nvPr>
            <p:ph type="pic" sz="quarter" idx="15"/>
          </p:nvPr>
        </p:nvPicPr>
        <p:blipFill>
          <a:blip r:embed="rId3"/>
          <a:srcRect l="306" t="3849" r="-306" b="17706"/>
          <a:stretch>
            <a:fillRect/>
          </a:stretch>
        </p:blipFill>
        <p:spPr>
          <a:xfrm>
            <a:off x="5668227" y="666186"/>
            <a:ext cx="4037012" cy="4222893"/>
          </a:xfrm>
          <a:prstGeom prst="rect">
            <a:avLst/>
          </a:prstGeom>
          <a:noFill/>
        </p:spPr>
      </p:pic>
    </p:spTree>
    <p:extLst>
      <p:ext uri="{BB962C8B-B14F-4D97-AF65-F5344CB8AC3E}">
        <p14:creationId xmlns:p14="http://schemas.microsoft.com/office/powerpoint/2010/main" val="4153373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A74A8-60A7-104F-7E6B-B4D3A860CCC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3C3686-8E5E-5C1A-B637-7AF6C5BD4E49}"/>
              </a:ext>
            </a:extLst>
          </p:cNvPr>
          <p:cNvSpPr>
            <a:spLocks noGrp="1"/>
          </p:cNvSpPr>
          <p:nvPr>
            <p:ph type="title"/>
          </p:nvPr>
        </p:nvSpPr>
        <p:spPr>
          <a:xfrm>
            <a:off x="320291" y="515685"/>
            <a:ext cx="4656582" cy="679383"/>
          </a:xfrm>
        </p:spPr>
        <p:txBody>
          <a:bodyPr/>
          <a:lstStyle/>
          <a:p>
            <a:pPr>
              <a:defRPr/>
            </a:pPr>
            <a:r>
              <a:rPr lang="en-US" kern="100">
                <a:latin typeface="Arial"/>
                <a:ea typeface="Calibri"/>
                <a:cs typeface="Arial"/>
              </a:rPr>
              <a:t>Over 2,690 Lives Saved </a:t>
            </a:r>
            <a:br>
              <a:rPr lang="en-US" kern="100">
                <a:latin typeface="Arial"/>
                <a:ea typeface="Calibri"/>
                <a:cs typeface="Arial"/>
              </a:rPr>
            </a:br>
            <a:r>
              <a:rPr lang="en-US" kern="100">
                <a:latin typeface="Arial"/>
                <a:ea typeface="Calibri"/>
                <a:cs typeface="Arial"/>
              </a:rPr>
              <a:t>From Home Fires Since 2014</a:t>
            </a:r>
            <a:endParaRPr lang="en-US"/>
          </a:p>
        </p:txBody>
      </p:sp>
      <p:sp>
        <p:nvSpPr>
          <p:cNvPr id="12" name="Text Placeholder 11">
            <a:extLst>
              <a:ext uri="{FF2B5EF4-FFF2-40B4-BE49-F238E27FC236}">
                <a16:creationId xmlns:a16="http://schemas.microsoft.com/office/drawing/2014/main" id="{53A508DD-4242-C4E1-5E57-DD6C46DEAA3B}"/>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13" name="Text Placeholder 14">
            <a:extLst>
              <a:ext uri="{FF2B5EF4-FFF2-40B4-BE49-F238E27FC236}">
                <a16:creationId xmlns:a16="http://schemas.microsoft.com/office/drawing/2014/main" id="{3FB48677-EC5C-851A-3FDD-561D740F841B}"/>
              </a:ext>
            </a:extLst>
          </p:cNvPr>
          <p:cNvSpPr txBox="1">
            <a:spLocks/>
          </p:cNvSpPr>
          <p:nvPr/>
        </p:nvSpPr>
        <p:spPr>
          <a:xfrm>
            <a:off x="410778" y="1899126"/>
            <a:ext cx="4142232" cy="3511956"/>
          </a:xfrm>
          <a:prstGeom prst="rect">
            <a:avLst/>
          </a:prstGeom>
        </p:spPr>
        <p:txBody>
          <a:bodyPr lIns="91440" tIns="45720" rIns="91440" bIns="45720" anchor="t">
            <a:noAutofit/>
          </a:bodyPr>
          <a:lstStyle>
            <a:lvl1pPr marL="9525" indent="-9525" algn="l" defTabSz="754380" rtl="0" eaLnBrk="1" latinLnBrk="0" hangingPunct="1">
              <a:lnSpc>
                <a:spcPct val="120000"/>
              </a:lnSpc>
              <a:spcBef>
                <a:spcPts val="0"/>
              </a:spcBef>
              <a:spcAft>
                <a:spcPts val="1800"/>
              </a:spcAft>
              <a:buClr>
                <a:srgbClr val="ED1B2E"/>
              </a:buClr>
              <a:buSzPct val="80000"/>
              <a:buFont typeface="Arial" panose="020B0604020202020204" pitchFamily="34" charset="0"/>
              <a:buNone/>
              <a:tabLst/>
              <a:defRPr sz="1600"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None/>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spcBef>
                <a:spcPts val="800"/>
              </a:spcBef>
              <a:spcAft>
                <a:spcPts val="800"/>
              </a:spcAft>
              <a:defRPr/>
            </a:pPr>
            <a:r>
              <a:rPr lang="en-US" kern="100">
                <a:latin typeface="Arial"/>
                <a:ea typeface="Calibri"/>
                <a:cs typeface="Arial"/>
              </a:rPr>
              <a:t>Together with our volunteers, partners and donors we have: </a:t>
            </a:r>
          </a:p>
          <a:p>
            <a:pPr marL="342900" indent="-342900">
              <a:lnSpc>
                <a:spcPct val="100000"/>
              </a:lnSpc>
              <a:spcBef>
                <a:spcPts val="800"/>
              </a:spcBef>
              <a:spcAft>
                <a:spcPts val="800"/>
              </a:spcAft>
              <a:buAutoNum type="romanLcPeriod"/>
              <a:defRPr/>
            </a:pPr>
            <a:r>
              <a:rPr lang="en-US" kern="100">
                <a:latin typeface="Arial"/>
                <a:ea typeface="Calibri"/>
                <a:cs typeface="Arial"/>
              </a:rPr>
              <a:t>Reached nearly </a:t>
            </a:r>
            <a:r>
              <a:rPr lang="en-US" b="1" kern="100">
                <a:solidFill>
                  <a:schemeClr val="accent1"/>
                </a:solidFill>
                <a:latin typeface="Arial"/>
                <a:ea typeface="Calibri"/>
                <a:cs typeface="Arial"/>
              </a:rPr>
              <a:t>3.6 million people</a:t>
            </a:r>
            <a:r>
              <a:rPr lang="en-US" kern="100">
                <a:latin typeface="Arial"/>
                <a:ea typeface="Calibri"/>
                <a:cs typeface="Arial"/>
              </a:rPr>
              <a:t> through home visits.</a:t>
            </a:r>
          </a:p>
          <a:p>
            <a:pPr marL="285750" indent="-285750">
              <a:lnSpc>
                <a:spcPct val="100000"/>
              </a:lnSpc>
              <a:spcBef>
                <a:spcPts val="800"/>
              </a:spcBef>
              <a:spcAft>
                <a:spcPts val="800"/>
              </a:spcAft>
              <a:buAutoNum type="romanLcPeriod"/>
              <a:defRPr/>
            </a:pPr>
            <a:r>
              <a:rPr lang="en-US" kern="100">
                <a:latin typeface="Arial"/>
                <a:ea typeface="Calibri"/>
                <a:cs typeface="Arial"/>
              </a:rPr>
              <a:t>Made more than </a:t>
            </a:r>
            <a:r>
              <a:rPr lang="en-US" b="1" kern="100">
                <a:solidFill>
                  <a:schemeClr val="accent1"/>
                </a:solidFill>
                <a:latin typeface="Arial"/>
                <a:ea typeface="Calibri"/>
                <a:cs typeface="Arial"/>
              </a:rPr>
              <a:t>1.3 million homes </a:t>
            </a:r>
            <a:br>
              <a:rPr lang="en-US" kern="100">
                <a:latin typeface="Arial"/>
                <a:ea typeface="Calibri"/>
                <a:cs typeface="Arial"/>
              </a:rPr>
            </a:br>
            <a:r>
              <a:rPr lang="en-US" kern="100">
                <a:latin typeface="Arial"/>
                <a:ea typeface="Calibri"/>
                <a:cs typeface="Arial"/>
              </a:rPr>
              <a:t>safer. </a:t>
            </a:r>
          </a:p>
          <a:p>
            <a:pPr marL="285750" indent="-285750">
              <a:lnSpc>
                <a:spcPct val="100000"/>
              </a:lnSpc>
              <a:spcBef>
                <a:spcPts val="800"/>
              </a:spcBef>
              <a:spcAft>
                <a:spcPts val="800"/>
              </a:spcAft>
              <a:buAutoNum type="romanLcPeriod"/>
              <a:defRPr/>
            </a:pPr>
            <a:r>
              <a:rPr lang="en-US" kern="100">
                <a:latin typeface="Arial"/>
                <a:ea typeface="Calibri"/>
                <a:cs typeface="Arial"/>
              </a:rPr>
              <a:t>Educated nearly </a:t>
            </a:r>
            <a:r>
              <a:rPr lang="en-US" b="1" kern="100">
                <a:solidFill>
                  <a:schemeClr val="accent1"/>
                </a:solidFill>
                <a:latin typeface="Arial"/>
                <a:ea typeface="Calibri"/>
                <a:cs typeface="Arial"/>
              </a:rPr>
              <a:t>2.5 million youth </a:t>
            </a:r>
            <a:r>
              <a:rPr lang="en-US" kern="100">
                <a:latin typeface="Arial"/>
                <a:ea typeface="Calibri"/>
                <a:cs typeface="Arial"/>
              </a:rPr>
              <a:t>through age-appropriate programming.</a:t>
            </a:r>
          </a:p>
        </p:txBody>
      </p:sp>
      <p:sp>
        <p:nvSpPr>
          <p:cNvPr id="17" name="TextBox 16">
            <a:extLst>
              <a:ext uri="{FF2B5EF4-FFF2-40B4-BE49-F238E27FC236}">
                <a16:creationId xmlns:a16="http://schemas.microsoft.com/office/drawing/2014/main" id="{BDD6BC88-03A1-2E39-47AB-AE07B5065B6C}"/>
              </a:ext>
            </a:extLst>
          </p:cNvPr>
          <p:cNvSpPr txBox="1"/>
          <p:nvPr/>
        </p:nvSpPr>
        <p:spPr>
          <a:xfrm>
            <a:off x="5803989" y="1402484"/>
            <a:ext cx="4062082" cy="646331"/>
          </a:xfrm>
          <a:prstGeom prst="rect">
            <a:avLst/>
          </a:prstGeom>
          <a:noFill/>
        </p:spPr>
        <p:txBody>
          <a:bodyPr wrap="square" lIns="91440" tIns="45720" rIns="91440" bIns="45720" rtlCol="0" anchor="t">
            <a:spAutoFit/>
          </a:bodyPr>
          <a:lstStyle/>
          <a:p>
            <a:r>
              <a:rPr lang="en-US" sz="1200" b="1">
                <a:latin typeface="Arial"/>
                <a:cs typeface="Arial"/>
              </a:rPr>
              <a:t>Volunteer David Hoy, a </a:t>
            </a:r>
            <a:r>
              <a:rPr lang="en-US" sz="1200" b="1" i="1">
                <a:latin typeface="Arial"/>
                <a:cs typeface="Arial"/>
              </a:rPr>
              <a:t>Sound the Alarm </a:t>
            </a:r>
            <a:r>
              <a:rPr lang="en-US" sz="1200" b="1">
                <a:latin typeface="Arial"/>
                <a:cs typeface="Arial"/>
              </a:rPr>
              <a:t>volunteer,</a:t>
            </a:r>
          </a:p>
          <a:p>
            <a:r>
              <a:rPr lang="en-US" sz="1200">
                <a:latin typeface="Arial" panose="020B0604020202020204" pitchFamily="34" charset="0"/>
                <a:cs typeface="Arial" panose="020B0604020202020204" pitchFamily="34" charset="0"/>
              </a:rPr>
              <a:t>who has installed over 2,000 smoke alarms in Southern California!</a:t>
            </a:r>
          </a:p>
        </p:txBody>
      </p:sp>
      <p:sp>
        <p:nvSpPr>
          <p:cNvPr id="19" name="TextBox 18">
            <a:extLst>
              <a:ext uri="{FF2B5EF4-FFF2-40B4-BE49-F238E27FC236}">
                <a16:creationId xmlns:a16="http://schemas.microsoft.com/office/drawing/2014/main" id="{50DE0A40-C264-1626-1679-34EFF2E3A7E8}"/>
              </a:ext>
            </a:extLst>
          </p:cNvPr>
          <p:cNvSpPr txBox="1"/>
          <p:nvPr/>
        </p:nvSpPr>
        <p:spPr>
          <a:xfrm>
            <a:off x="320291" y="5485005"/>
            <a:ext cx="3612882" cy="400110"/>
          </a:xfrm>
          <a:prstGeom prst="rect">
            <a:avLst/>
          </a:prstGeom>
          <a:noFill/>
        </p:spPr>
        <p:txBody>
          <a:bodyPr wrap="square">
            <a:spAutoFit/>
          </a:bodyPr>
          <a:lstStyle/>
          <a:p>
            <a:pPr marL="0" lvl="1" indent="0">
              <a:defRPr/>
            </a:pPr>
            <a:r>
              <a:rPr lang="en-US" sz="1000">
                <a:solidFill>
                  <a:srgbClr val="212529"/>
                </a:solidFill>
                <a:latin typeface="Arial"/>
                <a:cs typeface="Arial"/>
              </a:rPr>
              <a:t>Lives saved as of June 30, 2026</a:t>
            </a:r>
          </a:p>
          <a:p>
            <a:pPr marL="0" lvl="1" indent="0">
              <a:defRPr/>
            </a:pPr>
            <a:r>
              <a:rPr lang="en-US" sz="1000">
                <a:solidFill>
                  <a:srgbClr val="212529"/>
                </a:solidFill>
                <a:latin typeface="Arial"/>
                <a:cs typeface="Arial"/>
              </a:rPr>
              <a:t>Other data points as of May 31, 2026</a:t>
            </a:r>
          </a:p>
        </p:txBody>
      </p:sp>
      <p:sp>
        <p:nvSpPr>
          <p:cNvPr id="23" name="Rectangle 22">
            <a:extLst>
              <a:ext uri="{FF2B5EF4-FFF2-40B4-BE49-F238E27FC236}">
                <a16:creationId xmlns:a16="http://schemas.microsoft.com/office/drawing/2014/main" id="{88049AE0-2141-96B1-258F-D62134691BA4}"/>
              </a:ext>
            </a:extLst>
          </p:cNvPr>
          <p:cNvSpPr/>
          <p:nvPr/>
        </p:nvSpPr>
        <p:spPr>
          <a:xfrm>
            <a:off x="5803989" y="2077499"/>
            <a:ext cx="377003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5B71609-99B0-5D9F-C6B4-7652948AD864}"/>
              </a:ext>
            </a:extLst>
          </p:cNvPr>
          <p:cNvSpPr txBox="1"/>
          <p:nvPr/>
        </p:nvSpPr>
        <p:spPr>
          <a:xfrm>
            <a:off x="320291" y="1449645"/>
            <a:ext cx="4323207" cy="338554"/>
          </a:xfrm>
          <a:prstGeom prst="rect">
            <a:avLst/>
          </a:prstGeom>
          <a:noFill/>
        </p:spPr>
        <p:txBody>
          <a:bodyPr wrap="square" lIns="91440" tIns="45720" rIns="91440" bIns="45720" anchor="t">
            <a:spAutoFit/>
          </a:bodyPr>
          <a:lstStyle/>
          <a:p>
            <a:pPr>
              <a:defRPr/>
            </a:pPr>
            <a:r>
              <a:rPr lang="en-US" sz="1600" b="1" kern="100">
                <a:latin typeface="Arial"/>
                <a:ea typeface="Calibri"/>
                <a:cs typeface="Arial"/>
              </a:rPr>
              <a:t>Of those, 825 were children.</a:t>
            </a:r>
          </a:p>
        </p:txBody>
      </p:sp>
      <p:pic>
        <p:nvPicPr>
          <p:cNvPr id="1026" name="Picture 2">
            <a:extLst>
              <a:ext uri="{FF2B5EF4-FFF2-40B4-BE49-F238E27FC236}">
                <a16:creationId xmlns:a16="http://schemas.microsoft.com/office/drawing/2014/main" id="{0A0EDB2B-7194-93EC-75E7-0377C8F3E5F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509" t="6487" b="16130"/>
          <a:stretch>
            <a:fillRect/>
          </a:stretch>
        </p:blipFill>
        <p:spPr bwMode="auto">
          <a:xfrm>
            <a:off x="5803989" y="2314658"/>
            <a:ext cx="3770032" cy="366493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A3E5067-26F0-5443-DA16-F175D6CD255B}"/>
              </a:ext>
            </a:extLst>
          </p:cNvPr>
          <p:cNvSpPr>
            <a:spLocks noGrp="1"/>
          </p:cNvSpPr>
          <p:nvPr>
            <p:ph type="body" sz="quarter" idx="13"/>
          </p:nvPr>
        </p:nvSpPr>
        <p:spPr>
          <a:xfrm>
            <a:off x="5714306" y="643312"/>
            <a:ext cx="4023803" cy="622737"/>
          </a:xfrm>
        </p:spPr>
        <p:txBody>
          <a:bodyPr lIns="91440" tIns="45720" rIns="91440" bIns="45720" anchor="t"/>
          <a:lstStyle/>
          <a:p>
            <a:r>
              <a:rPr lang="en-US" sz="1800"/>
              <a:t>“I</a:t>
            </a:r>
            <a:r>
              <a:rPr lang="en-US"/>
              <a:t>t’s the difference between life and death</a:t>
            </a:r>
            <a:r>
              <a:rPr lang="en-US" sz="1800"/>
              <a:t>.”</a:t>
            </a:r>
          </a:p>
        </p:txBody>
      </p:sp>
    </p:spTree>
    <p:extLst>
      <p:ext uri="{BB962C8B-B14F-4D97-AF65-F5344CB8AC3E}">
        <p14:creationId xmlns:p14="http://schemas.microsoft.com/office/powerpoint/2010/main" val="1763554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308136"/>
            <a:ext cx="7062651" cy="1824143"/>
          </a:xfrm>
        </p:spPr>
        <p:txBody>
          <a:bodyPr wrap="square" lIns="0" tIns="45720" rIns="0" bIns="45720" anchor="ctr">
            <a:noAutofit/>
          </a:bodyPr>
          <a:lstStyle/>
          <a:p>
            <a:pPr algn="l"/>
            <a:r>
              <a:rPr lang="en-US">
                <a:solidFill>
                  <a:schemeClr val="accent1"/>
                </a:solidFill>
                <a:latin typeface="Arial"/>
                <a:cs typeface="Arial"/>
              </a:rPr>
              <a:t>Alleviating Suffering </a:t>
            </a:r>
            <a:br>
              <a:rPr lang="en-US">
                <a:solidFill>
                  <a:schemeClr val="accent1"/>
                </a:solidFill>
                <a:latin typeface="Arial"/>
                <a:cs typeface="Arial"/>
              </a:rPr>
            </a:br>
            <a:r>
              <a:rPr lang="en-US">
                <a:solidFill>
                  <a:schemeClr val="accent1"/>
                </a:solidFill>
                <a:latin typeface="Arial"/>
                <a:cs typeface="Arial"/>
              </a:rPr>
              <a:t>Around the World</a:t>
            </a:r>
            <a:endParaRPr lang="en-US">
              <a:solidFill>
                <a:schemeClr val="accent1"/>
              </a:solidFill>
            </a:endParaRPr>
          </a:p>
        </p:txBody>
      </p:sp>
      <p:sp>
        <p:nvSpPr>
          <p:cNvPr id="4" name="Oval 3">
            <a:extLst>
              <a:ext uri="{FF2B5EF4-FFF2-40B4-BE49-F238E27FC236}">
                <a16:creationId xmlns:a16="http://schemas.microsoft.com/office/drawing/2014/main" id="{67310935-3F03-6824-20A3-42A937E6BB36}"/>
              </a:ext>
            </a:extLst>
          </p:cNvPr>
          <p:cNvSpPr/>
          <p:nvPr/>
        </p:nvSpPr>
        <p:spPr>
          <a:xfrm>
            <a:off x="7408191" y="2295732"/>
            <a:ext cx="2045773" cy="2045773"/>
          </a:xfrm>
          <a:prstGeom prst="ellipse">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8E661D7-60B6-30CA-5F29-1E7C236CB6F4}"/>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B7B2B8B-2A83-6DE4-3E55-ECA53347D73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98998" y="2686539"/>
            <a:ext cx="1264158" cy="1264158"/>
          </a:xfrm>
          <a:prstGeom prst="rect">
            <a:avLst/>
          </a:prstGeom>
        </p:spPr>
      </p:pic>
    </p:spTree>
    <p:extLst>
      <p:ext uri="{BB962C8B-B14F-4D97-AF65-F5344CB8AC3E}">
        <p14:creationId xmlns:p14="http://schemas.microsoft.com/office/powerpoint/2010/main" val="93039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C2F2A-AE34-7914-A97C-9F0B67A8ECF7}"/>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AC535CD4-CD85-C572-3196-D7DC6B005F99}"/>
              </a:ext>
            </a:extLst>
          </p:cNvPr>
          <p:cNvSpPr/>
          <p:nvPr/>
        </p:nvSpPr>
        <p:spPr>
          <a:xfrm>
            <a:off x="1" y="4533402"/>
            <a:ext cx="10052096" cy="581891"/>
          </a:xfrm>
          <a:prstGeom prst="rect">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1F86FCBF-514E-505C-6EA7-3B6A23272898}"/>
              </a:ext>
            </a:extLst>
          </p:cNvPr>
          <p:cNvSpPr>
            <a:spLocks noGrp="1"/>
          </p:cNvSpPr>
          <p:nvPr>
            <p:ph type="title"/>
          </p:nvPr>
        </p:nvSpPr>
        <p:spPr/>
        <p:txBody>
          <a:bodyPr/>
          <a:lstStyle/>
          <a:p>
            <a:r>
              <a:rPr lang="en-US"/>
              <a:t>International Services Impact </a:t>
            </a:r>
          </a:p>
        </p:txBody>
      </p:sp>
      <p:sp>
        <p:nvSpPr>
          <p:cNvPr id="8" name="Text Placeholder 7">
            <a:extLst>
              <a:ext uri="{FF2B5EF4-FFF2-40B4-BE49-F238E27FC236}">
                <a16:creationId xmlns:a16="http://schemas.microsoft.com/office/drawing/2014/main" id="{C5BA018A-18E5-49EF-1DF3-8101727D55B9}"/>
              </a:ext>
            </a:extLst>
          </p:cNvPr>
          <p:cNvSpPr>
            <a:spLocks noGrp="1"/>
          </p:cNvSpPr>
          <p:nvPr>
            <p:ph type="body" sz="quarter" idx="15"/>
          </p:nvPr>
        </p:nvSpPr>
        <p:spPr>
          <a:xfrm>
            <a:off x="1350217" y="3460831"/>
            <a:ext cx="1538143" cy="1027323"/>
          </a:xfrm>
        </p:spPr>
        <p:txBody>
          <a:bodyPr lIns="91440" tIns="45720" rIns="91440" bIns="45720" anchor="t"/>
          <a:lstStyle/>
          <a:p>
            <a:r>
              <a:rPr lang="en-US" sz="1800" b="1">
                <a:solidFill>
                  <a:schemeClr val="accent1"/>
                </a:solidFill>
                <a:latin typeface="Arial"/>
                <a:cs typeface="Arial"/>
              </a:rPr>
              <a:t>$3.21M</a:t>
            </a:r>
            <a:endParaRPr lang="en-US" sz="1800" b="1">
              <a:solidFill>
                <a:schemeClr val="accent1"/>
              </a:solidFill>
            </a:endParaRPr>
          </a:p>
          <a:p>
            <a:r>
              <a:rPr lang="en-US" sz="1200">
                <a:solidFill>
                  <a:schemeClr val="tx1"/>
                </a:solidFill>
              </a:rPr>
              <a:t>donated to Red Cross and Red Crescent efforts* </a:t>
            </a:r>
          </a:p>
        </p:txBody>
      </p:sp>
      <p:sp>
        <p:nvSpPr>
          <p:cNvPr id="9" name="Text Placeholder 8">
            <a:extLst>
              <a:ext uri="{FF2B5EF4-FFF2-40B4-BE49-F238E27FC236}">
                <a16:creationId xmlns:a16="http://schemas.microsoft.com/office/drawing/2014/main" id="{28D60C5B-22E2-474E-6023-95D6D2465850}"/>
              </a:ext>
            </a:extLst>
          </p:cNvPr>
          <p:cNvSpPr>
            <a:spLocks noGrp="1"/>
          </p:cNvSpPr>
          <p:nvPr>
            <p:ph type="body" sz="quarter" idx="16"/>
          </p:nvPr>
        </p:nvSpPr>
        <p:spPr>
          <a:xfrm>
            <a:off x="3270088" y="3460831"/>
            <a:ext cx="1538143" cy="1027323"/>
          </a:xfrm>
        </p:spPr>
        <p:txBody>
          <a:bodyPr lIns="91440" tIns="45720" rIns="91440" bIns="45720" anchor="t"/>
          <a:lstStyle/>
          <a:p>
            <a:r>
              <a:rPr lang="en-US" sz="1800" b="1">
                <a:solidFill>
                  <a:schemeClr val="accent1"/>
                </a:solidFill>
                <a:latin typeface="Arial"/>
                <a:cs typeface="Arial"/>
              </a:rPr>
              <a:t>3</a:t>
            </a:r>
            <a:endParaRPr lang="en-US" sz="1800" b="1">
              <a:solidFill>
                <a:schemeClr val="accent1"/>
              </a:solidFill>
            </a:endParaRPr>
          </a:p>
          <a:p>
            <a:r>
              <a:rPr lang="en-US" sz="1200">
                <a:solidFill>
                  <a:schemeClr val="tx1"/>
                </a:solidFill>
              </a:rPr>
              <a:t>American Red Cross specialists deployed</a:t>
            </a:r>
          </a:p>
        </p:txBody>
      </p:sp>
      <p:sp>
        <p:nvSpPr>
          <p:cNvPr id="10" name="Text Placeholder 9">
            <a:extLst>
              <a:ext uri="{FF2B5EF4-FFF2-40B4-BE49-F238E27FC236}">
                <a16:creationId xmlns:a16="http://schemas.microsoft.com/office/drawing/2014/main" id="{DEBFD0C1-CCE6-0B58-BC99-942E3E31D630}"/>
              </a:ext>
            </a:extLst>
          </p:cNvPr>
          <p:cNvSpPr>
            <a:spLocks noGrp="1"/>
          </p:cNvSpPr>
          <p:nvPr>
            <p:ph type="body" sz="quarter" idx="17"/>
          </p:nvPr>
        </p:nvSpPr>
        <p:spPr>
          <a:xfrm>
            <a:off x="5139660" y="3460832"/>
            <a:ext cx="1654840" cy="1027324"/>
          </a:xfrm>
        </p:spPr>
        <p:txBody>
          <a:bodyPr lIns="91440" tIns="45720" rIns="91440" bIns="45720" anchor="t"/>
          <a:lstStyle/>
          <a:p>
            <a:r>
              <a:rPr lang="en-US" sz="1800" b="1">
                <a:solidFill>
                  <a:schemeClr val="accent1"/>
                </a:solidFill>
                <a:latin typeface="Arial"/>
                <a:cs typeface="Arial"/>
              </a:rPr>
              <a:t>11</a:t>
            </a:r>
            <a:endParaRPr lang="en-US" sz="1800" b="1">
              <a:solidFill>
                <a:schemeClr val="accent1"/>
              </a:solidFill>
            </a:endParaRPr>
          </a:p>
          <a:p>
            <a:r>
              <a:rPr lang="en-US" sz="1200">
                <a:solidFill>
                  <a:schemeClr val="tx1"/>
                </a:solidFill>
                <a:latin typeface="Arial"/>
                <a:cs typeface="Arial"/>
              </a:rPr>
              <a:t>families reconnected after disasters/ </a:t>
            </a:r>
            <a:br>
              <a:rPr lang="en-US" sz="1200"/>
            </a:br>
            <a:r>
              <a:rPr lang="en-US" sz="1200">
                <a:solidFill>
                  <a:schemeClr val="tx1"/>
                </a:solidFill>
                <a:latin typeface="Arial"/>
                <a:cs typeface="Arial"/>
              </a:rPr>
              <a:t>conflict/migration</a:t>
            </a:r>
          </a:p>
        </p:txBody>
      </p:sp>
      <p:sp>
        <p:nvSpPr>
          <p:cNvPr id="11" name="Text Placeholder 10">
            <a:extLst>
              <a:ext uri="{FF2B5EF4-FFF2-40B4-BE49-F238E27FC236}">
                <a16:creationId xmlns:a16="http://schemas.microsoft.com/office/drawing/2014/main" id="{3D3D7F2E-204E-9279-9EFF-A3FB219F4DA0}"/>
              </a:ext>
            </a:extLst>
          </p:cNvPr>
          <p:cNvSpPr>
            <a:spLocks noGrp="1"/>
          </p:cNvSpPr>
          <p:nvPr>
            <p:ph type="body" sz="quarter" idx="18"/>
          </p:nvPr>
        </p:nvSpPr>
        <p:spPr>
          <a:xfrm>
            <a:off x="7136232" y="3460831"/>
            <a:ext cx="1538143" cy="1001663"/>
          </a:xfrm>
        </p:spPr>
        <p:txBody>
          <a:bodyPr lIns="91440" tIns="45720" rIns="91440" bIns="45720" anchor="t"/>
          <a:lstStyle/>
          <a:p>
            <a:r>
              <a:rPr lang="en-US" sz="1800" b="1">
                <a:solidFill>
                  <a:schemeClr val="accent1"/>
                </a:solidFill>
                <a:latin typeface="Arial"/>
                <a:cs typeface="Arial"/>
              </a:rPr>
              <a:t>16</a:t>
            </a:r>
            <a:endParaRPr lang="en-US" sz="1800" b="1">
              <a:solidFill>
                <a:schemeClr val="accent1"/>
              </a:solidFill>
            </a:endParaRPr>
          </a:p>
          <a:p>
            <a:r>
              <a:rPr lang="en-US" sz="1200">
                <a:solidFill>
                  <a:schemeClr val="tx1"/>
                </a:solidFill>
                <a:latin typeface="Arial"/>
                <a:cs typeface="Arial"/>
              </a:rPr>
              <a:t>preparedness/</a:t>
            </a:r>
            <a:br>
              <a:rPr lang="en-US" sz="1200"/>
            </a:br>
            <a:r>
              <a:rPr lang="en-US" sz="1200">
                <a:solidFill>
                  <a:schemeClr val="tx1"/>
                </a:solidFill>
                <a:latin typeface="Arial"/>
                <a:cs typeface="Arial"/>
              </a:rPr>
              <a:t>risk-reduction projects</a:t>
            </a:r>
          </a:p>
        </p:txBody>
      </p:sp>
      <p:sp>
        <p:nvSpPr>
          <p:cNvPr id="22" name="Text Placeholder 21">
            <a:extLst>
              <a:ext uri="{FF2B5EF4-FFF2-40B4-BE49-F238E27FC236}">
                <a16:creationId xmlns:a16="http://schemas.microsoft.com/office/drawing/2014/main" id="{79573858-8DE2-AEEA-B169-8E1B6B4DFE3A}"/>
              </a:ext>
            </a:extLst>
          </p:cNvPr>
          <p:cNvSpPr>
            <a:spLocks noGrp="1"/>
          </p:cNvSpPr>
          <p:nvPr>
            <p:ph type="body" sz="quarter" idx="20"/>
          </p:nvPr>
        </p:nvSpPr>
        <p:spPr>
          <a:xfrm>
            <a:off x="96838" y="4588809"/>
            <a:ext cx="1053089" cy="609749"/>
          </a:xfrm>
        </p:spPr>
        <p:txBody>
          <a:bodyPr/>
          <a:lstStyle/>
          <a:p>
            <a:r>
              <a:rPr lang="en-US" sz="1400"/>
              <a:t>FY26 TOTALS</a:t>
            </a:r>
          </a:p>
        </p:txBody>
      </p:sp>
      <p:sp>
        <p:nvSpPr>
          <p:cNvPr id="24" name="Text Placeholder 23">
            <a:extLst>
              <a:ext uri="{FF2B5EF4-FFF2-40B4-BE49-F238E27FC236}">
                <a16:creationId xmlns:a16="http://schemas.microsoft.com/office/drawing/2014/main" id="{78CA7268-17C0-2390-2BF1-F698FDF1C4E7}"/>
              </a:ext>
            </a:extLst>
          </p:cNvPr>
          <p:cNvSpPr>
            <a:spLocks noGrp="1"/>
          </p:cNvSpPr>
          <p:nvPr>
            <p:ph type="body" sz="quarter" idx="21"/>
          </p:nvPr>
        </p:nvSpPr>
        <p:spPr>
          <a:xfrm>
            <a:off x="1373058" y="4680835"/>
            <a:ext cx="1427018" cy="581891"/>
          </a:xfrm>
        </p:spPr>
        <p:txBody>
          <a:bodyPr lIns="91440" tIns="45720" rIns="91440" bIns="45720" anchor="t"/>
          <a:lstStyle/>
          <a:p>
            <a:r>
              <a:rPr lang="en-US">
                <a:latin typeface="Arial"/>
                <a:cs typeface="Arial"/>
              </a:rPr>
              <a:t>$12.70M</a:t>
            </a:r>
            <a:endParaRPr lang="en-US"/>
          </a:p>
          <a:p>
            <a:endParaRPr lang="en-US"/>
          </a:p>
          <a:p>
            <a:endParaRPr lang="en-US"/>
          </a:p>
        </p:txBody>
      </p:sp>
      <p:sp>
        <p:nvSpPr>
          <p:cNvPr id="25" name="Text Placeholder 24">
            <a:extLst>
              <a:ext uri="{FF2B5EF4-FFF2-40B4-BE49-F238E27FC236}">
                <a16:creationId xmlns:a16="http://schemas.microsoft.com/office/drawing/2014/main" id="{8D14670D-19AE-8937-0B0D-6ECA8D4A1C20}"/>
              </a:ext>
            </a:extLst>
          </p:cNvPr>
          <p:cNvSpPr>
            <a:spLocks noGrp="1"/>
          </p:cNvSpPr>
          <p:nvPr>
            <p:ph type="body" sz="quarter" idx="22"/>
          </p:nvPr>
        </p:nvSpPr>
        <p:spPr>
          <a:xfrm>
            <a:off x="3328734" y="4680835"/>
            <a:ext cx="1427018" cy="581891"/>
          </a:xfrm>
        </p:spPr>
        <p:txBody>
          <a:bodyPr lIns="91440" tIns="45720" rIns="91440" bIns="45720" anchor="t"/>
          <a:lstStyle/>
          <a:p>
            <a:r>
              <a:rPr lang="en-US">
                <a:latin typeface="Arial"/>
                <a:cs typeface="Arial"/>
              </a:rPr>
              <a:t>31</a:t>
            </a:r>
            <a:endParaRPr lang="en-US"/>
          </a:p>
        </p:txBody>
      </p:sp>
      <p:sp>
        <p:nvSpPr>
          <p:cNvPr id="358" name="Text Placeholder 357">
            <a:extLst>
              <a:ext uri="{FF2B5EF4-FFF2-40B4-BE49-F238E27FC236}">
                <a16:creationId xmlns:a16="http://schemas.microsoft.com/office/drawing/2014/main" id="{A5B1BB2A-95C1-248B-C66E-4054343582F1}"/>
              </a:ext>
            </a:extLst>
          </p:cNvPr>
          <p:cNvSpPr>
            <a:spLocks noGrp="1"/>
          </p:cNvSpPr>
          <p:nvPr>
            <p:ph type="body" sz="quarter" idx="23"/>
          </p:nvPr>
        </p:nvSpPr>
        <p:spPr>
          <a:xfrm>
            <a:off x="5245764" y="4680835"/>
            <a:ext cx="1427018" cy="581891"/>
          </a:xfrm>
        </p:spPr>
        <p:txBody>
          <a:bodyPr lIns="91440" tIns="45720" rIns="91440" bIns="45720" anchor="t"/>
          <a:lstStyle/>
          <a:p>
            <a:r>
              <a:rPr lang="en-US">
                <a:latin typeface="Arial"/>
                <a:cs typeface="Arial"/>
              </a:rPr>
              <a:t>74</a:t>
            </a:r>
            <a:endParaRPr lang="en-US"/>
          </a:p>
        </p:txBody>
      </p:sp>
      <p:sp>
        <p:nvSpPr>
          <p:cNvPr id="29" name="Text Placeholder 28">
            <a:extLst>
              <a:ext uri="{FF2B5EF4-FFF2-40B4-BE49-F238E27FC236}">
                <a16:creationId xmlns:a16="http://schemas.microsoft.com/office/drawing/2014/main" id="{7CFA233F-AB04-0C5C-208B-7C70347FC6B3}"/>
              </a:ext>
            </a:extLst>
          </p:cNvPr>
          <p:cNvSpPr>
            <a:spLocks noGrp="1"/>
          </p:cNvSpPr>
          <p:nvPr>
            <p:ph type="body" sz="quarter" idx="24"/>
          </p:nvPr>
        </p:nvSpPr>
        <p:spPr>
          <a:xfrm>
            <a:off x="7194878" y="4680835"/>
            <a:ext cx="1427018" cy="581891"/>
          </a:xfrm>
        </p:spPr>
        <p:txBody>
          <a:bodyPr lIns="91440" tIns="45720" rIns="91440" bIns="45720" anchor="t"/>
          <a:lstStyle/>
          <a:p>
            <a:r>
              <a:rPr lang="en-US">
                <a:latin typeface="Arial"/>
                <a:cs typeface="Arial"/>
              </a:rPr>
              <a:t>16</a:t>
            </a:r>
            <a:endParaRPr lang="en-US"/>
          </a:p>
        </p:txBody>
      </p:sp>
      <p:sp>
        <p:nvSpPr>
          <p:cNvPr id="18" name="Text Placeholder 17">
            <a:extLst>
              <a:ext uri="{FF2B5EF4-FFF2-40B4-BE49-F238E27FC236}">
                <a16:creationId xmlns:a16="http://schemas.microsoft.com/office/drawing/2014/main" id="{E259DB7B-64CC-C2B1-B296-88238BC5D950}"/>
              </a:ext>
            </a:extLst>
          </p:cNvPr>
          <p:cNvSpPr>
            <a:spLocks noGrp="1"/>
          </p:cNvSpPr>
          <p:nvPr>
            <p:ph type="body" sz="quarter" idx="26"/>
          </p:nvPr>
        </p:nvSpPr>
        <p:spPr>
          <a:xfrm>
            <a:off x="294765" y="1060325"/>
            <a:ext cx="9497671" cy="715151"/>
          </a:xfrm>
        </p:spPr>
        <p:txBody>
          <a:bodyPr lIns="91440" tIns="45720" rIns="91440" bIns="45720" anchor="t"/>
          <a:lstStyle/>
          <a:p>
            <a:r>
              <a:rPr lang="en-US">
                <a:latin typeface="Arial"/>
                <a:cs typeface="Arial"/>
              </a:rPr>
              <a:t>In FY26-Q4, the American Red Cross actively supported disaster preparedness, relief and recovery work in </a:t>
            </a:r>
            <a:r>
              <a:rPr lang="en-US">
                <a:solidFill>
                  <a:schemeClr val="accent1"/>
                </a:solidFill>
                <a:latin typeface="Arial"/>
                <a:cs typeface="Arial"/>
              </a:rPr>
              <a:t>26 countries.</a:t>
            </a:r>
          </a:p>
        </p:txBody>
      </p:sp>
      <p:sp>
        <p:nvSpPr>
          <p:cNvPr id="19" name="Text Placeholder 18">
            <a:extLst>
              <a:ext uri="{FF2B5EF4-FFF2-40B4-BE49-F238E27FC236}">
                <a16:creationId xmlns:a16="http://schemas.microsoft.com/office/drawing/2014/main" id="{96F4C4C6-EA15-B503-494F-99E11164EEF6}"/>
              </a:ext>
            </a:extLst>
          </p:cNvPr>
          <p:cNvSpPr>
            <a:spLocks noGrp="1"/>
          </p:cNvSpPr>
          <p:nvPr>
            <p:ph type="body" sz="quarter" idx="27"/>
          </p:nvPr>
        </p:nvSpPr>
        <p:spPr>
          <a:solidFill>
            <a:srgbClr val="ECB731"/>
          </a:solidFill>
        </p:spPr>
        <p:txBody>
          <a:bodyPr/>
          <a:lstStyle/>
          <a:p>
            <a:r>
              <a:rPr lang="en-US"/>
              <a:t>INTERNATIONAL</a:t>
            </a:r>
          </a:p>
        </p:txBody>
      </p:sp>
      <p:sp>
        <p:nvSpPr>
          <p:cNvPr id="14" name="Oval 13">
            <a:extLst>
              <a:ext uri="{FF2B5EF4-FFF2-40B4-BE49-F238E27FC236}">
                <a16:creationId xmlns:a16="http://schemas.microsoft.com/office/drawing/2014/main" id="{292B89B8-37AF-F42B-7CCC-C446C494FA5E}"/>
              </a:ext>
            </a:extLst>
          </p:cNvPr>
          <p:cNvSpPr/>
          <p:nvPr/>
        </p:nvSpPr>
        <p:spPr>
          <a:xfrm>
            <a:off x="5465013"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D67335-D97D-BE29-7177-0BF9522409A4}"/>
              </a:ext>
            </a:extLst>
          </p:cNvPr>
          <p:cNvSpPr/>
          <p:nvPr/>
        </p:nvSpPr>
        <p:spPr>
          <a:xfrm>
            <a:off x="2594842" y="5704119"/>
            <a:ext cx="7292990" cy="484748"/>
          </a:xfrm>
          <a:prstGeom prst="rect">
            <a:avLst/>
          </a:prstGeom>
        </p:spPr>
        <p:txBody>
          <a:bodyPr wrap="square" lIns="91440" tIns="45720" rIns="91440" bIns="45720" anchor="t">
            <a:spAutoFit/>
          </a:bodyPr>
          <a:lstStyle/>
          <a:p>
            <a:pPr algn="r"/>
            <a:r>
              <a:rPr lang="en-US" sz="800">
                <a:solidFill>
                  <a:srgbClr val="212529"/>
                </a:solidFill>
                <a:latin typeface="Arial"/>
                <a:cs typeface="Arial"/>
              </a:rPr>
              <a:t>April 1 – June 30, 2026</a:t>
            </a:r>
          </a:p>
          <a:p>
            <a:pPr algn="r" fontAlgn="base">
              <a:spcBef>
                <a:spcPct val="0"/>
              </a:spcBef>
              <a:spcAft>
                <a:spcPct val="0"/>
              </a:spcAft>
              <a:tabLst>
                <a:tab pos="169863" algn="l"/>
              </a:tabLst>
              <a:defRPr/>
            </a:pPr>
            <a:r>
              <a:rPr lang="en-US" sz="850">
                <a:solidFill>
                  <a:srgbClr val="212529"/>
                </a:solidFill>
                <a:latin typeface="Arial"/>
                <a:cs typeface="Arial"/>
              </a:rPr>
              <a:t>*Reflects funds programmed by American Red Cross to the International Federation of Red Cross and Red Crescent Societies, the </a:t>
            </a:r>
            <a:br>
              <a:rPr lang="en-US" sz="850">
                <a:latin typeface="Arial"/>
                <a:cs typeface="Arial"/>
              </a:rPr>
            </a:br>
            <a:r>
              <a:rPr lang="en-US" sz="850">
                <a:solidFill>
                  <a:srgbClr val="212529"/>
                </a:solidFill>
                <a:latin typeface="Arial"/>
                <a:cs typeface="Arial"/>
              </a:rPr>
              <a:t>International Committee of the Red Cross, and Red Cross and Red Crescent national societies following specific disasters.</a:t>
            </a:r>
          </a:p>
        </p:txBody>
      </p:sp>
      <p:pic>
        <p:nvPicPr>
          <p:cNvPr id="33" name="Picture 32">
            <a:extLst>
              <a:ext uri="{FF2B5EF4-FFF2-40B4-BE49-F238E27FC236}">
                <a16:creationId xmlns:a16="http://schemas.microsoft.com/office/drawing/2014/main" id="{0047E27B-02B1-BC7E-85EB-8CAEA290424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13659" y="2630323"/>
            <a:ext cx="730031" cy="445820"/>
          </a:xfrm>
          <a:prstGeom prst="rect">
            <a:avLst/>
          </a:prstGeom>
        </p:spPr>
      </p:pic>
      <p:sp>
        <p:nvSpPr>
          <p:cNvPr id="4" name="Oval 3">
            <a:extLst>
              <a:ext uri="{FF2B5EF4-FFF2-40B4-BE49-F238E27FC236}">
                <a16:creationId xmlns:a16="http://schemas.microsoft.com/office/drawing/2014/main" id="{671FDB79-FB36-D481-FEBA-CCED4264D2E8}"/>
              </a:ext>
            </a:extLst>
          </p:cNvPr>
          <p:cNvSpPr/>
          <p:nvPr/>
        </p:nvSpPr>
        <p:spPr>
          <a:xfrm>
            <a:off x="3517550"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BEFC1EA3-4E5B-FFF9-BE51-56E9D41004CC}"/>
              </a:ext>
            </a:extLst>
          </p:cNvPr>
          <p:cNvSpPr/>
          <p:nvPr/>
        </p:nvSpPr>
        <p:spPr>
          <a:xfrm>
            <a:off x="1569480"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9C0679B-1FF2-4B34-8F0B-071166AD44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60819" y="2586768"/>
            <a:ext cx="532885" cy="573876"/>
          </a:xfrm>
          <a:prstGeom prst="rect">
            <a:avLst/>
          </a:prstGeom>
        </p:spPr>
      </p:pic>
      <p:sp>
        <p:nvSpPr>
          <p:cNvPr id="15" name="Oval 14">
            <a:extLst>
              <a:ext uri="{FF2B5EF4-FFF2-40B4-BE49-F238E27FC236}">
                <a16:creationId xmlns:a16="http://schemas.microsoft.com/office/drawing/2014/main" id="{FC0EFBF7-A7C2-9FC4-CBE7-1647BD0CE5F6}"/>
              </a:ext>
            </a:extLst>
          </p:cNvPr>
          <p:cNvSpPr/>
          <p:nvPr/>
        </p:nvSpPr>
        <p:spPr>
          <a:xfrm>
            <a:off x="7376213"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BD6D68FA-4773-2B7C-FA97-83718D8ED04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37397" y="2631254"/>
            <a:ext cx="504575" cy="504575"/>
          </a:xfrm>
          <a:prstGeom prst="rect">
            <a:avLst/>
          </a:prstGeom>
        </p:spPr>
      </p:pic>
      <p:pic>
        <p:nvPicPr>
          <p:cNvPr id="38" name="Picture 37">
            <a:extLst>
              <a:ext uri="{FF2B5EF4-FFF2-40B4-BE49-F238E27FC236}">
                <a16:creationId xmlns:a16="http://schemas.microsoft.com/office/drawing/2014/main" id="{69315205-8373-2CF1-A78A-487D5335E6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70375" y="2593579"/>
            <a:ext cx="381487" cy="548655"/>
          </a:xfrm>
          <a:prstGeom prst="rect">
            <a:avLst/>
          </a:prstGeom>
        </p:spPr>
      </p:pic>
      <p:sp>
        <p:nvSpPr>
          <p:cNvPr id="58" name="Text Placeholder 19">
            <a:extLst>
              <a:ext uri="{FF2B5EF4-FFF2-40B4-BE49-F238E27FC236}">
                <a16:creationId xmlns:a16="http://schemas.microsoft.com/office/drawing/2014/main" id="{CB4F8505-0F63-FF9F-CC4D-6465367E909D}"/>
              </a:ext>
            </a:extLst>
          </p:cNvPr>
          <p:cNvSpPr txBox="1">
            <a:spLocks/>
          </p:cNvSpPr>
          <p:nvPr/>
        </p:nvSpPr>
        <p:spPr>
          <a:xfrm>
            <a:off x="9439621" y="3101578"/>
            <a:ext cx="1053089" cy="790430"/>
          </a:xfrm>
          <a:prstGeom prst="rect">
            <a:avLst/>
          </a:prstGeom>
        </p:spPr>
        <p:txBody>
          <a:bodyPr/>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600" b="1"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solidFill>
                <a:srgbClr val="212529"/>
              </a:solidFill>
            </a:endParaRPr>
          </a:p>
        </p:txBody>
      </p:sp>
    </p:spTree>
    <p:custDataLst>
      <p:tags r:id="rId1"/>
    </p:custDataLst>
    <p:extLst>
      <p:ext uri="{BB962C8B-B14F-4D97-AF65-F5344CB8AC3E}">
        <p14:creationId xmlns:p14="http://schemas.microsoft.com/office/powerpoint/2010/main" val="3566325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4">
            <a:extLst>
              <a:ext uri="{FF2B5EF4-FFF2-40B4-BE49-F238E27FC236}">
                <a16:creationId xmlns:a16="http://schemas.microsoft.com/office/drawing/2014/main" id="{C67027A2-B276-6B4B-A02E-919B44587E0E}"/>
              </a:ext>
            </a:extLst>
          </p:cNvPr>
          <p:cNvSpPr>
            <a:spLocks noGrp="1"/>
          </p:cNvSpPr>
          <p:nvPr>
            <p:ph type="title"/>
          </p:nvPr>
        </p:nvSpPr>
        <p:spPr>
          <a:xfrm>
            <a:off x="197953" y="240590"/>
            <a:ext cx="9763749" cy="742433"/>
          </a:xfrm>
        </p:spPr>
        <p:txBody>
          <a:bodyPr lIns="91440" tIns="45720" rIns="91440" bIns="45720" anchor="t"/>
          <a:lstStyle/>
          <a:p>
            <a:r>
              <a:rPr lang="en-US"/>
              <a:t>17 Major Emergencies Around the World </a:t>
            </a:r>
          </a:p>
        </p:txBody>
      </p:sp>
      <p:sp>
        <p:nvSpPr>
          <p:cNvPr id="9" name="Text Placeholder 8">
            <a:extLst>
              <a:ext uri="{FF2B5EF4-FFF2-40B4-BE49-F238E27FC236}">
                <a16:creationId xmlns:a16="http://schemas.microsoft.com/office/drawing/2014/main" id="{4300BEA0-0212-EB45-370A-1CE30F5AB9FB}"/>
              </a:ext>
            </a:extLst>
          </p:cNvPr>
          <p:cNvSpPr>
            <a:spLocks noGrp="1"/>
          </p:cNvSpPr>
          <p:nvPr>
            <p:ph type="body" sz="quarter" idx="17"/>
          </p:nvPr>
        </p:nvSpPr>
        <p:spPr>
          <a:solidFill>
            <a:srgbClr val="ECB731"/>
          </a:solidFill>
        </p:spPr>
        <p:txBody>
          <a:bodyPr/>
          <a:lstStyle/>
          <a:p>
            <a:r>
              <a:rPr lang="en-US"/>
              <a:t>INTERNATIONAL</a:t>
            </a:r>
          </a:p>
        </p:txBody>
      </p:sp>
      <p:sp>
        <p:nvSpPr>
          <p:cNvPr id="48" name="Content Placeholder 2">
            <a:extLst>
              <a:ext uri="{FF2B5EF4-FFF2-40B4-BE49-F238E27FC236}">
                <a16:creationId xmlns:a16="http://schemas.microsoft.com/office/drawing/2014/main" id="{29017EB2-81D3-1E4B-9BFD-610AE060BBB3}"/>
              </a:ext>
            </a:extLst>
          </p:cNvPr>
          <p:cNvSpPr txBox="1">
            <a:spLocks/>
          </p:cNvSpPr>
          <p:nvPr/>
        </p:nvSpPr>
        <p:spPr>
          <a:xfrm>
            <a:off x="253721" y="1169181"/>
            <a:ext cx="2723041" cy="4124380"/>
          </a:xfrm>
          <a:prstGeom prst="rect">
            <a:avLst/>
          </a:prstGeom>
        </p:spPr>
        <p:txBody>
          <a:bodyPr lIns="91440" tIns="45720" rIns="91440" bIns="45720" anchor="t">
            <a:noAutofit/>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Africa Regional Ebola Epidemic (DRC)</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Cameroon Food Insecurity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El Salvador Drought</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Guatemala Drought</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Hong Kong Tai Po Fire</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Indonesia Central Sulawesi Earthquake</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Lebanon Complex Emergency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Micronesia Super Typhoon </a:t>
            </a:r>
            <a:r>
              <a:rPr lang="en-US" sz="1050" err="1">
                <a:solidFill>
                  <a:srgbClr val="212529"/>
                </a:solidFill>
                <a:latin typeface="Arial"/>
                <a:cs typeface="Arial"/>
              </a:rPr>
              <a:t>Sinlaku</a:t>
            </a:r>
            <a:endParaRPr lang="en-US" sz="1050">
              <a:solidFill>
                <a:srgbClr val="212529"/>
              </a:solidFill>
              <a:latin typeface="Arial"/>
              <a:cs typeface="Arial"/>
            </a:endParaRP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Middle East Humanitarian Crisis </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Mozambique Floods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Palau Water Crisis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Philippines Earthquake &amp; Typhoons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Somalia Complex Emergency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Southeast Asia Floods (Thailand)</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Sri Lanka Cyclone </a:t>
            </a:r>
            <a:r>
              <a:rPr lang="en-US" sz="1050" err="1">
                <a:solidFill>
                  <a:srgbClr val="212529"/>
                </a:solidFill>
                <a:latin typeface="Arial"/>
                <a:cs typeface="Arial"/>
              </a:rPr>
              <a:t>Ditwah</a:t>
            </a:r>
            <a:endParaRPr lang="en-US" sz="1050">
              <a:solidFill>
                <a:srgbClr val="212529"/>
              </a:solidFill>
              <a:latin typeface="Arial"/>
              <a:cs typeface="Arial"/>
            </a:endParaRP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Timor-Leste Dengue Outbreak</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Venezuela Earthquakes</a:t>
            </a:r>
          </a:p>
          <a:p>
            <a:pPr marL="228600" indent="-228600">
              <a:spcBef>
                <a:spcPts val="0"/>
              </a:spcBef>
              <a:spcAft>
                <a:spcPts val="600"/>
              </a:spcAft>
              <a:buClr>
                <a:schemeClr val="tx1"/>
              </a:buClr>
              <a:buFont typeface="Calibri" pitchFamily="34" charset="0"/>
              <a:buAutoNum type="arabicPeriod"/>
            </a:pPr>
            <a:endParaRPr lang="en-US" sz="1050">
              <a:solidFill>
                <a:srgbClr val="212529"/>
              </a:solidFill>
              <a:latin typeface="Arial"/>
              <a:cs typeface="Arial"/>
            </a:endParaRPr>
          </a:p>
        </p:txBody>
      </p:sp>
      <p:pic>
        <p:nvPicPr>
          <p:cNvPr id="51" name="Picture 12" descr="Map for ARC.eps">
            <a:extLst>
              <a:ext uri="{FF2B5EF4-FFF2-40B4-BE49-F238E27FC236}">
                <a16:creationId xmlns:a16="http://schemas.microsoft.com/office/drawing/2014/main" id="{130C2674-EC70-7446-88B5-63EA374CBF6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05608" y="1509373"/>
            <a:ext cx="6985214" cy="3799576"/>
          </a:xfrm>
          <a:prstGeom prst="rect">
            <a:avLst/>
          </a:prstGeom>
          <a:noFill/>
          <a:ln w="9525">
            <a:noFill/>
            <a:miter lim="800000"/>
            <a:headEnd/>
            <a:tailEnd/>
          </a:ln>
        </p:spPr>
      </p:pic>
      <p:sp>
        <p:nvSpPr>
          <p:cNvPr id="52" name="Oval 51">
            <a:extLst>
              <a:ext uri="{FF2B5EF4-FFF2-40B4-BE49-F238E27FC236}">
                <a16:creationId xmlns:a16="http://schemas.microsoft.com/office/drawing/2014/main" id="{E9FB9663-6C14-7C44-A98B-6DFF604FBAC6}"/>
              </a:ext>
            </a:extLst>
          </p:cNvPr>
          <p:cNvSpPr>
            <a:spLocks noChangeArrowheads="1"/>
          </p:cNvSpPr>
          <p:nvPr/>
        </p:nvSpPr>
        <p:spPr bwMode="auto">
          <a:xfrm>
            <a:off x="5975147" y="3635723"/>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2</a:t>
            </a:r>
          </a:p>
        </p:txBody>
      </p:sp>
      <p:sp>
        <p:nvSpPr>
          <p:cNvPr id="54" name="Oval 53">
            <a:extLst>
              <a:ext uri="{FF2B5EF4-FFF2-40B4-BE49-F238E27FC236}">
                <a16:creationId xmlns:a16="http://schemas.microsoft.com/office/drawing/2014/main" id="{A08E1BBE-5EB9-034A-AC44-3E7F65F373A9}"/>
              </a:ext>
            </a:extLst>
          </p:cNvPr>
          <p:cNvSpPr>
            <a:spLocks noChangeArrowheads="1"/>
          </p:cNvSpPr>
          <p:nvPr/>
        </p:nvSpPr>
        <p:spPr bwMode="auto">
          <a:xfrm>
            <a:off x="6298116" y="3857733"/>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a:t>
            </a:r>
          </a:p>
        </p:txBody>
      </p:sp>
      <p:sp>
        <p:nvSpPr>
          <p:cNvPr id="55" name="Oval 54">
            <a:extLst>
              <a:ext uri="{FF2B5EF4-FFF2-40B4-BE49-F238E27FC236}">
                <a16:creationId xmlns:a16="http://schemas.microsoft.com/office/drawing/2014/main" id="{74C3DCD9-B9FF-B647-9024-4268FED711EF}"/>
              </a:ext>
            </a:extLst>
          </p:cNvPr>
          <p:cNvSpPr>
            <a:spLocks noChangeArrowheads="1"/>
          </p:cNvSpPr>
          <p:nvPr/>
        </p:nvSpPr>
        <p:spPr bwMode="auto">
          <a:xfrm>
            <a:off x="8162992" y="3231371"/>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5</a:t>
            </a:r>
          </a:p>
        </p:txBody>
      </p:sp>
      <p:sp>
        <p:nvSpPr>
          <p:cNvPr id="57" name="Oval 56">
            <a:extLst>
              <a:ext uri="{FF2B5EF4-FFF2-40B4-BE49-F238E27FC236}">
                <a16:creationId xmlns:a16="http://schemas.microsoft.com/office/drawing/2014/main" id="{002BE198-DAA9-CC40-BC3D-D32A44E16600}"/>
              </a:ext>
            </a:extLst>
          </p:cNvPr>
          <p:cNvSpPr>
            <a:spLocks noChangeArrowheads="1"/>
          </p:cNvSpPr>
          <p:nvPr/>
        </p:nvSpPr>
        <p:spPr bwMode="auto">
          <a:xfrm>
            <a:off x="4119940" y="364055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3</a:t>
            </a:r>
          </a:p>
        </p:txBody>
      </p:sp>
      <p:sp>
        <p:nvSpPr>
          <p:cNvPr id="13" name="Oval 12">
            <a:extLst>
              <a:ext uri="{FF2B5EF4-FFF2-40B4-BE49-F238E27FC236}">
                <a16:creationId xmlns:a16="http://schemas.microsoft.com/office/drawing/2014/main" id="{598BCD11-EB09-47A7-9996-3E4623573BEC}"/>
              </a:ext>
            </a:extLst>
          </p:cNvPr>
          <p:cNvSpPr>
            <a:spLocks noChangeArrowheads="1"/>
          </p:cNvSpPr>
          <p:nvPr/>
        </p:nvSpPr>
        <p:spPr bwMode="auto">
          <a:xfrm>
            <a:off x="8172581" y="3777608"/>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6</a:t>
            </a:r>
          </a:p>
        </p:txBody>
      </p:sp>
      <p:sp>
        <p:nvSpPr>
          <p:cNvPr id="2" name="Rectangle 1">
            <a:extLst>
              <a:ext uri="{FF2B5EF4-FFF2-40B4-BE49-F238E27FC236}">
                <a16:creationId xmlns:a16="http://schemas.microsoft.com/office/drawing/2014/main" id="{C018C1D5-3D58-BC6C-4CD3-C6AFFCD8AA0A}"/>
              </a:ext>
            </a:extLst>
          </p:cNvPr>
          <p:cNvSpPr/>
          <p:nvPr/>
        </p:nvSpPr>
        <p:spPr>
          <a:xfrm>
            <a:off x="4370173" y="5887755"/>
            <a:ext cx="5478963" cy="484748"/>
          </a:xfrm>
          <a:prstGeom prst="rect">
            <a:avLst/>
          </a:prstGeom>
        </p:spPr>
        <p:txBody>
          <a:bodyPr wrap="square" lIns="91440" tIns="45720" rIns="91440" bIns="45720" anchor="t">
            <a:spAutoFit/>
          </a:bodyPr>
          <a:lstStyle/>
          <a:p>
            <a:pPr algn="r">
              <a:spcBef>
                <a:spcPct val="0"/>
              </a:spcBef>
              <a:spcAft>
                <a:spcPct val="0"/>
              </a:spcAft>
              <a:defRPr/>
            </a:pPr>
            <a:r>
              <a:rPr lang="en-US" sz="850">
                <a:solidFill>
                  <a:srgbClr val="212529"/>
                </a:solidFill>
                <a:latin typeface="Arial"/>
                <a:cs typeface="Arial"/>
              </a:rPr>
              <a:t>Reflects active American Red Cross responses to international disasters from April 1 – June 30, 2026</a:t>
            </a:r>
            <a:endParaRPr lang="en-US" sz="1550">
              <a:solidFill>
                <a:srgbClr val="212529"/>
              </a:solidFill>
              <a:ea typeface="Calibri"/>
              <a:cs typeface="Calibri"/>
            </a:endParaRPr>
          </a:p>
          <a:p>
            <a:pPr lvl="0" algn="r" fontAlgn="base">
              <a:spcBef>
                <a:spcPct val="0"/>
              </a:spcBef>
              <a:spcAft>
                <a:spcPct val="0"/>
              </a:spcAft>
              <a:defRPr/>
            </a:pPr>
            <a:r>
              <a:rPr lang="en-US" sz="850">
                <a:solidFill>
                  <a:srgbClr val="212529"/>
                </a:solidFill>
                <a:latin typeface="Arial"/>
                <a:cs typeface="Arial"/>
              </a:rPr>
              <a:t>Disasters listed alphabetically.</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850" b="0" i="0" u="none" strike="noStrike" kern="1200" cap="none" spc="0" normalizeH="0" baseline="0" noProof="0">
                <a:ln>
                  <a:noFill/>
                </a:ln>
                <a:solidFill>
                  <a:srgbClr val="212529"/>
                </a:solidFill>
                <a:effectLst/>
                <a:uLnTx/>
                <a:uFillTx/>
                <a:latin typeface="Arial"/>
                <a:cs typeface="Arial"/>
              </a:rPr>
              <a:t> </a:t>
            </a:r>
            <a:endParaRPr lang="en-US" sz="850" b="0" i="0" u="none" strike="noStrike" kern="1200" cap="none" spc="0" normalizeH="0" baseline="0" noProof="0">
              <a:ln>
                <a:noFill/>
              </a:ln>
              <a:solidFill>
                <a:srgbClr val="212529"/>
              </a:solidFill>
              <a:effectLst/>
              <a:uLnTx/>
              <a:uFillTx/>
              <a:latin typeface="Arial"/>
              <a:cs typeface="Arial"/>
            </a:endParaRPr>
          </a:p>
        </p:txBody>
      </p:sp>
      <p:sp>
        <p:nvSpPr>
          <p:cNvPr id="56" name="Oval 55">
            <a:extLst>
              <a:ext uri="{FF2B5EF4-FFF2-40B4-BE49-F238E27FC236}">
                <a16:creationId xmlns:a16="http://schemas.microsoft.com/office/drawing/2014/main" id="{F360B18B-57EF-7C44-811D-95D57392065C}"/>
              </a:ext>
            </a:extLst>
          </p:cNvPr>
          <p:cNvSpPr>
            <a:spLocks noChangeArrowheads="1"/>
          </p:cNvSpPr>
          <p:nvPr/>
        </p:nvSpPr>
        <p:spPr bwMode="auto">
          <a:xfrm>
            <a:off x="4255254" y="333086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4</a:t>
            </a:r>
          </a:p>
        </p:txBody>
      </p:sp>
      <p:sp>
        <p:nvSpPr>
          <p:cNvPr id="3" name="Oval 2">
            <a:extLst>
              <a:ext uri="{FF2B5EF4-FFF2-40B4-BE49-F238E27FC236}">
                <a16:creationId xmlns:a16="http://schemas.microsoft.com/office/drawing/2014/main" id="{ECA2FFCF-78CA-93D1-2465-C27C4056FA0E}"/>
              </a:ext>
            </a:extLst>
          </p:cNvPr>
          <p:cNvSpPr>
            <a:spLocks noChangeArrowheads="1"/>
          </p:cNvSpPr>
          <p:nvPr/>
        </p:nvSpPr>
        <p:spPr bwMode="auto">
          <a:xfrm>
            <a:off x="6535162" y="2941968"/>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7</a:t>
            </a:r>
          </a:p>
        </p:txBody>
      </p:sp>
      <p:sp>
        <p:nvSpPr>
          <p:cNvPr id="4" name="Oval 3">
            <a:extLst>
              <a:ext uri="{FF2B5EF4-FFF2-40B4-BE49-F238E27FC236}">
                <a16:creationId xmlns:a16="http://schemas.microsoft.com/office/drawing/2014/main" id="{F2ED5762-22A5-8CBF-D1FE-78396AAD7389}"/>
              </a:ext>
            </a:extLst>
          </p:cNvPr>
          <p:cNvSpPr>
            <a:spLocks noChangeArrowheads="1"/>
          </p:cNvSpPr>
          <p:nvPr/>
        </p:nvSpPr>
        <p:spPr bwMode="auto">
          <a:xfrm>
            <a:off x="9428432" y="420914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8</a:t>
            </a:r>
          </a:p>
        </p:txBody>
      </p:sp>
      <p:sp>
        <p:nvSpPr>
          <p:cNvPr id="5" name="Oval 4">
            <a:extLst>
              <a:ext uri="{FF2B5EF4-FFF2-40B4-BE49-F238E27FC236}">
                <a16:creationId xmlns:a16="http://schemas.microsoft.com/office/drawing/2014/main" id="{BE8EA688-5830-4C96-38DE-D3AA1AAE2729}"/>
              </a:ext>
            </a:extLst>
          </p:cNvPr>
          <p:cNvSpPr>
            <a:spLocks noChangeArrowheads="1"/>
          </p:cNvSpPr>
          <p:nvPr/>
        </p:nvSpPr>
        <p:spPr bwMode="auto">
          <a:xfrm>
            <a:off x="6337076" y="303934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9</a:t>
            </a:r>
          </a:p>
        </p:txBody>
      </p:sp>
      <p:sp>
        <p:nvSpPr>
          <p:cNvPr id="6" name="Oval 5">
            <a:extLst>
              <a:ext uri="{FF2B5EF4-FFF2-40B4-BE49-F238E27FC236}">
                <a16:creationId xmlns:a16="http://schemas.microsoft.com/office/drawing/2014/main" id="{1F616A9C-0F92-D536-0D5D-3DEB6AED2886}"/>
              </a:ext>
            </a:extLst>
          </p:cNvPr>
          <p:cNvSpPr>
            <a:spLocks noChangeArrowheads="1"/>
          </p:cNvSpPr>
          <p:nvPr/>
        </p:nvSpPr>
        <p:spPr bwMode="auto">
          <a:xfrm>
            <a:off x="6623211" y="4236526"/>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10</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8" name="Oval 7">
            <a:extLst>
              <a:ext uri="{FF2B5EF4-FFF2-40B4-BE49-F238E27FC236}">
                <a16:creationId xmlns:a16="http://schemas.microsoft.com/office/drawing/2014/main" id="{499C3389-218E-61EA-85A3-DF6E0F84D078}"/>
              </a:ext>
            </a:extLst>
          </p:cNvPr>
          <p:cNvSpPr>
            <a:spLocks noChangeArrowheads="1"/>
          </p:cNvSpPr>
          <p:nvPr/>
        </p:nvSpPr>
        <p:spPr bwMode="auto">
          <a:xfrm>
            <a:off x="8740575" y="363307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11</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0" name="Oval 9">
            <a:extLst>
              <a:ext uri="{FF2B5EF4-FFF2-40B4-BE49-F238E27FC236}">
                <a16:creationId xmlns:a16="http://schemas.microsoft.com/office/drawing/2014/main" id="{91E1E762-EA16-08AF-1EAC-B3E065277C81}"/>
              </a:ext>
            </a:extLst>
          </p:cNvPr>
          <p:cNvSpPr>
            <a:spLocks noChangeArrowheads="1"/>
          </p:cNvSpPr>
          <p:nvPr/>
        </p:nvSpPr>
        <p:spPr bwMode="auto">
          <a:xfrm>
            <a:off x="8374989" y="3571564"/>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12</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1" name="Oval 10">
            <a:extLst>
              <a:ext uri="{FF2B5EF4-FFF2-40B4-BE49-F238E27FC236}">
                <a16:creationId xmlns:a16="http://schemas.microsoft.com/office/drawing/2014/main" id="{3A53DAF0-0D81-7215-F4F3-83283ADD76F4}"/>
              </a:ext>
            </a:extLst>
          </p:cNvPr>
          <p:cNvSpPr>
            <a:spLocks noChangeArrowheads="1"/>
          </p:cNvSpPr>
          <p:nvPr/>
        </p:nvSpPr>
        <p:spPr bwMode="auto">
          <a:xfrm>
            <a:off x="6903305" y="370480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13</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2" name="Oval 11">
            <a:extLst>
              <a:ext uri="{FF2B5EF4-FFF2-40B4-BE49-F238E27FC236}">
                <a16:creationId xmlns:a16="http://schemas.microsoft.com/office/drawing/2014/main" id="{4ABF8AA4-4481-7264-5B3F-643173141967}"/>
              </a:ext>
            </a:extLst>
          </p:cNvPr>
          <p:cNvSpPr>
            <a:spLocks noChangeArrowheads="1"/>
          </p:cNvSpPr>
          <p:nvPr/>
        </p:nvSpPr>
        <p:spPr bwMode="auto">
          <a:xfrm>
            <a:off x="7875799" y="347368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14</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4" name="Oval 13">
            <a:extLst>
              <a:ext uri="{FF2B5EF4-FFF2-40B4-BE49-F238E27FC236}">
                <a16:creationId xmlns:a16="http://schemas.microsoft.com/office/drawing/2014/main" id="{E5C35CBF-EEC0-2D0E-98F1-F19F11B96DCF}"/>
              </a:ext>
            </a:extLst>
          </p:cNvPr>
          <p:cNvSpPr>
            <a:spLocks noChangeArrowheads="1"/>
          </p:cNvSpPr>
          <p:nvPr/>
        </p:nvSpPr>
        <p:spPr bwMode="auto">
          <a:xfrm>
            <a:off x="7487340" y="369491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15</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5" name="Oval 14">
            <a:extLst>
              <a:ext uri="{FF2B5EF4-FFF2-40B4-BE49-F238E27FC236}">
                <a16:creationId xmlns:a16="http://schemas.microsoft.com/office/drawing/2014/main" id="{30361C0C-E86A-1581-84CE-39FCB4CE900A}"/>
              </a:ext>
            </a:extLst>
          </p:cNvPr>
          <p:cNvSpPr>
            <a:spLocks noChangeArrowheads="1"/>
          </p:cNvSpPr>
          <p:nvPr/>
        </p:nvSpPr>
        <p:spPr bwMode="auto">
          <a:xfrm>
            <a:off x="8483384" y="3953186"/>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16</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6" name="Oval 15">
            <a:extLst>
              <a:ext uri="{FF2B5EF4-FFF2-40B4-BE49-F238E27FC236}">
                <a16:creationId xmlns:a16="http://schemas.microsoft.com/office/drawing/2014/main" id="{B223EDD8-16B8-5442-FB8D-73C9C86DDD69}"/>
              </a:ext>
            </a:extLst>
          </p:cNvPr>
          <p:cNvSpPr>
            <a:spLocks noChangeArrowheads="1"/>
          </p:cNvSpPr>
          <p:nvPr/>
        </p:nvSpPr>
        <p:spPr bwMode="auto">
          <a:xfrm>
            <a:off x="4752840" y="361541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17</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Tree>
    <p:custDataLst>
      <p:tags r:id="rId1"/>
    </p:custDataLst>
    <p:extLst>
      <p:ext uri="{BB962C8B-B14F-4D97-AF65-F5344CB8AC3E}">
        <p14:creationId xmlns:p14="http://schemas.microsoft.com/office/powerpoint/2010/main" val="716203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1353-B63A-E311-C2D1-6122A1A6D35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70B4E5E-FDD3-0443-F484-236BAF4F98A7}"/>
              </a:ext>
            </a:extLst>
          </p:cNvPr>
          <p:cNvSpPr>
            <a:spLocks noGrp="1"/>
          </p:cNvSpPr>
          <p:nvPr>
            <p:ph type="body" sz="quarter" idx="13"/>
          </p:nvPr>
        </p:nvSpPr>
        <p:spPr>
          <a:xfrm>
            <a:off x="5578474" y="535561"/>
            <a:ext cx="4479925" cy="1344613"/>
          </a:xfrm>
        </p:spPr>
        <p:txBody>
          <a:bodyPr/>
          <a:lstStyle/>
          <a:p>
            <a:pPr marL="0" indent="0"/>
            <a:r>
              <a:rPr lang="en-US" sz="1900">
                <a:solidFill>
                  <a:srgbClr val="966F0E"/>
                </a:solidFill>
              </a:rPr>
              <a:t>“Working across cultures … there’s a Red Cross and Red Crescent DNA in all of our work. ”</a:t>
            </a:r>
          </a:p>
        </p:txBody>
      </p:sp>
      <p:sp>
        <p:nvSpPr>
          <p:cNvPr id="13" name="Text Placeholder 12">
            <a:extLst>
              <a:ext uri="{FF2B5EF4-FFF2-40B4-BE49-F238E27FC236}">
                <a16:creationId xmlns:a16="http://schemas.microsoft.com/office/drawing/2014/main" id="{4CEFF521-B14C-1FF6-C4F2-EE015C499FFD}"/>
              </a:ext>
            </a:extLst>
          </p:cNvPr>
          <p:cNvSpPr>
            <a:spLocks noGrp="1"/>
          </p:cNvSpPr>
          <p:nvPr>
            <p:ph type="body" sz="quarter" idx="14"/>
          </p:nvPr>
        </p:nvSpPr>
        <p:spPr>
          <a:xfrm>
            <a:off x="5651897" y="1552912"/>
            <a:ext cx="4214128" cy="409734"/>
          </a:xfrm>
        </p:spPr>
        <p:txBody>
          <a:bodyPr lIns="91440" tIns="45720" rIns="91440" bIns="45720" anchor="t">
            <a:noAutofit/>
          </a:bodyPr>
          <a:lstStyle/>
          <a:p>
            <a:r>
              <a:rPr lang="en-US" sz="1200" b="1">
                <a:latin typeface="Arial"/>
                <a:cs typeface="Arial"/>
              </a:rPr>
              <a:t>Patrick Cheah, </a:t>
            </a:r>
            <a:r>
              <a:rPr lang="en-US" sz="1200">
                <a:latin typeface="Arial"/>
                <a:cs typeface="Arial"/>
              </a:rPr>
              <a:t>in Kenya,</a:t>
            </a:r>
            <a:endParaRPr lang="en-US" sz="1200"/>
          </a:p>
          <a:p>
            <a:r>
              <a:rPr lang="en-US" sz="1200">
                <a:latin typeface="Arial"/>
                <a:cs typeface="Arial"/>
              </a:rPr>
              <a:t>Serving as a roving operations manager for the IFRC Nairobi cluster across Kenya and Somalia. </a:t>
            </a:r>
            <a:endParaRPr lang="en-US" sz="1200" b="1">
              <a:latin typeface="Arial"/>
              <a:cs typeface="Arial"/>
            </a:endParaRPr>
          </a:p>
        </p:txBody>
      </p:sp>
      <p:sp>
        <p:nvSpPr>
          <p:cNvPr id="14" name="Text Placeholder 13">
            <a:extLst>
              <a:ext uri="{FF2B5EF4-FFF2-40B4-BE49-F238E27FC236}">
                <a16:creationId xmlns:a16="http://schemas.microsoft.com/office/drawing/2014/main" id="{655C02E3-7276-FD63-31E4-A69AD68FE24B}"/>
              </a:ext>
            </a:extLst>
          </p:cNvPr>
          <p:cNvSpPr>
            <a:spLocks noGrp="1"/>
          </p:cNvSpPr>
          <p:nvPr>
            <p:ph type="body" sz="quarter" idx="16"/>
          </p:nvPr>
        </p:nvSpPr>
        <p:spPr>
          <a:xfrm>
            <a:off x="192375" y="1653006"/>
            <a:ext cx="4570544" cy="4579209"/>
          </a:xfrm>
        </p:spPr>
        <p:txBody>
          <a:bodyPr lIns="91440" tIns="45720" rIns="91440" bIns="45720" anchor="t">
            <a:noAutofit/>
          </a:bodyPr>
          <a:lstStyle/>
          <a:p>
            <a:pPr marL="0" indent="0" defTabSz="790042">
              <a:lnSpc>
                <a:spcPct val="114000"/>
              </a:lnSpc>
              <a:spcAft>
                <a:spcPts val="0"/>
              </a:spcAft>
              <a:buClrTx/>
              <a:buSzTx/>
              <a:defRPr/>
            </a:pPr>
            <a:r>
              <a:rPr lang="en-US" sz="1400" b="1" dirty="0">
                <a:solidFill>
                  <a:srgbClr val="212529"/>
                </a:solidFill>
                <a:latin typeface="Arial"/>
                <a:cs typeface="Arial"/>
              </a:rPr>
              <a:t>While supporting the International Federation of the Red Cross and Red Crescent Societies (IFRC) amid humanitarian crises in Somalia and Kenya, American Red Crosser Patrick Cheah witnessed how shared principles unify response efforts.</a:t>
            </a:r>
          </a:p>
          <a:p>
            <a:pPr marL="0" indent="0" defTabSz="790042">
              <a:lnSpc>
                <a:spcPct val="114000"/>
              </a:lnSpc>
              <a:spcAft>
                <a:spcPts val="0"/>
              </a:spcAft>
              <a:buClrTx/>
              <a:buSzTx/>
              <a:defRPr/>
            </a:pPr>
            <a:endParaRPr lang="en-US" sz="1050" dirty="0">
              <a:solidFill>
                <a:srgbClr val="212529"/>
              </a:solidFill>
              <a:latin typeface="Arial"/>
              <a:cs typeface="Arial"/>
            </a:endParaRPr>
          </a:p>
          <a:p>
            <a:pPr marL="0" indent="0" defTabSz="790042">
              <a:lnSpc>
                <a:spcPct val="114000"/>
              </a:lnSpc>
              <a:spcAft>
                <a:spcPts val="0"/>
              </a:spcAft>
              <a:buClrTx/>
              <a:buSzTx/>
              <a:defRPr/>
            </a:pPr>
            <a:r>
              <a:rPr lang="en-US" sz="1400" dirty="0">
                <a:solidFill>
                  <a:srgbClr val="212529"/>
                </a:solidFill>
                <a:latin typeface="Arial"/>
                <a:cs typeface="Arial"/>
              </a:rPr>
              <a:t>As Roving Operations Manager for the IFRC, Patrick  supported large, multi-country operations. He helped facilitate cross-border cooperation between the Somali Red Crescent Society and Kenya Red Cross Society, enabling them to share best practices as they dealt with escalating humanitarian crises caused by drought.</a:t>
            </a:r>
          </a:p>
          <a:p>
            <a:pPr marL="0" indent="0" defTabSz="790042">
              <a:lnSpc>
                <a:spcPct val="114000"/>
              </a:lnSpc>
              <a:spcAft>
                <a:spcPts val="0"/>
              </a:spcAft>
              <a:buClrTx/>
              <a:buSzTx/>
              <a:defRPr/>
            </a:pPr>
            <a:endParaRPr lang="en-US" sz="1050" dirty="0">
              <a:solidFill>
                <a:srgbClr val="212529"/>
              </a:solidFill>
              <a:latin typeface="Arial"/>
              <a:cs typeface="Arial"/>
            </a:endParaRPr>
          </a:p>
          <a:p>
            <a:pPr marL="0" indent="0" defTabSz="790042">
              <a:lnSpc>
                <a:spcPct val="114000"/>
              </a:lnSpc>
              <a:spcAft>
                <a:spcPts val="0"/>
              </a:spcAft>
              <a:buClrTx/>
              <a:buSzTx/>
              <a:defRPr/>
            </a:pPr>
            <a:r>
              <a:rPr lang="en-US" sz="1400" dirty="0">
                <a:solidFill>
                  <a:srgbClr val="212529"/>
                </a:solidFill>
                <a:latin typeface="Arial"/>
                <a:cs typeface="Arial"/>
              </a:rPr>
              <a:t>“It's been very easy to work with the team because once you understand the shared Red Cross seven fundamental principles, you see that in play in all engagements. All of our interactions encompass all these principles, and it stresses collaboration and teamwork,” said Patrick.</a:t>
            </a:r>
          </a:p>
        </p:txBody>
      </p:sp>
      <p:sp>
        <p:nvSpPr>
          <p:cNvPr id="4" name="Title 3">
            <a:extLst>
              <a:ext uri="{FF2B5EF4-FFF2-40B4-BE49-F238E27FC236}">
                <a16:creationId xmlns:a16="http://schemas.microsoft.com/office/drawing/2014/main" id="{3BFC4626-F7C3-B26A-0D35-6F44D20636D2}"/>
              </a:ext>
            </a:extLst>
          </p:cNvPr>
          <p:cNvSpPr>
            <a:spLocks noGrp="1"/>
          </p:cNvSpPr>
          <p:nvPr>
            <p:ph type="title"/>
          </p:nvPr>
        </p:nvSpPr>
        <p:spPr>
          <a:xfrm>
            <a:off x="192375" y="535561"/>
            <a:ext cx="4570544" cy="999247"/>
          </a:xfrm>
        </p:spPr>
        <p:txBody>
          <a:bodyPr/>
          <a:lstStyle/>
          <a:p>
            <a:r>
              <a:rPr lang="en-US" sz="2200">
                <a:latin typeface="Arial"/>
                <a:cs typeface="Arial"/>
              </a:rPr>
              <a:t>Across Borders, Cultures and Crises, American Red Crosser Finds a Shared Humanity</a:t>
            </a:r>
            <a:endParaRPr lang="en-US" sz="2200"/>
          </a:p>
        </p:txBody>
      </p:sp>
      <p:sp>
        <p:nvSpPr>
          <p:cNvPr id="6" name="TextBox 5">
            <a:extLst>
              <a:ext uri="{FF2B5EF4-FFF2-40B4-BE49-F238E27FC236}">
                <a16:creationId xmlns:a16="http://schemas.microsoft.com/office/drawing/2014/main" id="{3373EE1B-1325-5A7E-3CA9-AD17FADC1FE8}"/>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pic>
        <p:nvPicPr>
          <p:cNvPr id="3" name="Picture Placeholder 2">
            <a:extLst>
              <a:ext uri="{FF2B5EF4-FFF2-40B4-BE49-F238E27FC236}">
                <a16:creationId xmlns:a16="http://schemas.microsoft.com/office/drawing/2014/main" id="{F79EB06E-7810-E6C0-42C1-CA0795244B0F}"/>
              </a:ext>
            </a:extLst>
          </p:cNvPr>
          <p:cNvPicPr>
            <a:picLocks noGrp="1" noChangeAspect="1"/>
          </p:cNvPicPr>
          <p:nvPr>
            <p:ph type="pic" sz="quarter" idx="15"/>
          </p:nvPr>
        </p:nvPicPr>
        <p:blipFill>
          <a:blip r:embed="rId3"/>
          <a:srcRect l="1975" r="1975"/>
          <a:stretch/>
        </p:blipFill>
        <p:spPr>
          <a:xfrm>
            <a:off x="5692776" y="2464608"/>
            <a:ext cx="3782820" cy="3485696"/>
          </a:xfrm>
          <a:prstGeom prst="rect">
            <a:avLst/>
          </a:prstGeom>
          <a:noFill/>
        </p:spPr>
      </p:pic>
      <p:sp>
        <p:nvSpPr>
          <p:cNvPr id="8" name="Text Placeholder 8">
            <a:extLst>
              <a:ext uri="{FF2B5EF4-FFF2-40B4-BE49-F238E27FC236}">
                <a16:creationId xmlns:a16="http://schemas.microsoft.com/office/drawing/2014/main" id="{31C0F59C-08BC-CC78-932A-7EABD2B3E2AF}"/>
              </a:ext>
            </a:extLst>
          </p:cNvPr>
          <p:cNvSpPr>
            <a:spLocks noGrp="1"/>
          </p:cNvSpPr>
          <p:nvPr>
            <p:ph type="body" sz="quarter" idx="17"/>
          </p:nvPr>
        </p:nvSpPr>
        <p:spPr>
          <a:xfrm>
            <a:off x="7927846" y="-5865"/>
            <a:ext cx="2130553" cy="301752"/>
          </a:xfrm>
          <a:solidFill>
            <a:srgbClr val="ECB731"/>
          </a:solidFill>
        </p:spPr>
        <p:txBody>
          <a:bodyPr/>
          <a:lstStyle/>
          <a:p>
            <a:r>
              <a:rPr lang="en-US"/>
              <a:t>INTERNATIONAL</a:t>
            </a:r>
          </a:p>
        </p:txBody>
      </p:sp>
      <p:sp>
        <p:nvSpPr>
          <p:cNvPr id="9" name="Rectangle 8">
            <a:extLst>
              <a:ext uri="{FF2B5EF4-FFF2-40B4-BE49-F238E27FC236}">
                <a16:creationId xmlns:a16="http://schemas.microsoft.com/office/drawing/2014/main" id="{E4BE4A80-E74E-94C5-3B3A-075B571B6E8E}"/>
              </a:ext>
            </a:extLst>
          </p:cNvPr>
          <p:cNvSpPr/>
          <p:nvPr/>
        </p:nvSpPr>
        <p:spPr>
          <a:xfrm>
            <a:off x="5692777" y="2369116"/>
            <a:ext cx="3782820" cy="193215"/>
          </a:xfrm>
          <a:prstGeom prst="rect">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521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005356" y="2308136"/>
            <a:ext cx="7062651" cy="2075188"/>
          </a:xfrm>
        </p:spPr>
        <p:txBody>
          <a:bodyPr wrap="square" lIns="0" tIns="45720" rIns="0" bIns="45720" anchor="ctr">
            <a:noAutofit/>
          </a:bodyPr>
          <a:lstStyle/>
          <a:p>
            <a:pPr algn="l"/>
            <a:r>
              <a:rPr lang="en-US">
                <a:solidFill>
                  <a:schemeClr val="accent1"/>
                </a:solidFill>
                <a:latin typeface="Arial"/>
                <a:cs typeface="Arial"/>
              </a:rPr>
              <a:t>Strengthening </a:t>
            </a:r>
            <a:br>
              <a:rPr lang="en-US">
                <a:solidFill>
                  <a:schemeClr val="accent1"/>
                </a:solidFill>
                <a:latin typeface="Arial"/>
                <a:cs typeface="Arial"/>
              </a:rPr>
            </a:br>
            <a:r>
              <a:rPr lang="en-US">
                <a:solidFill>
                  <a:schemeClr val="accent1"/>
                </a:solidFill>
                <a:latin typeface="Arial"/>
                <a:cs typeface="Arial"/>
              </a:rPr>
              <a:t>America’s Blood Supply</a:t>
            </a:r>
            <a:endParaRPr lang="en-US">
              <a:solidFill>
                <a:schemeClr val="accent1"/>
              </a:solidFill>
            </a:endParaRPr>
          </a:p>
        </p:txBody>
      </p:sp>
      <p:sp>
        <p:nvSpPr>
          <p:cNvPr id="5" name="Oval 4">
            <a:extLst>
              <a:ext uri="{FF2B5EF4-FFF2-40B4-BE49-F238E27FC236}">
                <a16:creationId xmlns:a16="http://schemas.microsoft.com/office/drawing/2014/main" id="{6FD04E56-3AC0-663C-C3DD-28CDA9A6166F}"/>
              </a:ext>
            </a:extLst>
          </p:cNvPr>
          <p:cNvSpPr/>
          <p:nvPr/>
        </p:nvSpPr>
        <p:spPr>
          <a:xfrm>
            <a:off x="7045121" y="2192221"/>
            <a:ext cx="2045773" cy="2045773"/>
          </a:xfrm>
          <a:prstGeom prst="ellipse">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646F884-4F2D-5713-C414-4D1853227AA9}"/>
              </a:ext>
            </a:extLst>
          </p:cNvPr>
          <p:cNvSpPr/>
          <p:nvPr/>
        </p:nvSpPr>
        <p:spPr>
          <a:xfrm>
            <a:off x="7254346" y="2401446"/>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loodBag2_70K485Red.png">
            <a:extLst>
              <a:ext uri="{FF2B5EF4-FFF2-40B4-BE49-F238E27FC236}">
                <a16:creationId xmlns:a16="http://schemas.microsoft.com/office/drawing/2014/main" id="{CD6CC77F-4379-F6FB-C7BA-390E9B979E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35327" y="2736056"/>
            <a:ext cx="614159" cy="928687"/>
          </a:xfrm>
          <a:prstGeom prst="rect">
            <a:avLst/>
          </a:prstGeom>
        </p:spPr>
      </p:pic>
    </p:spTree>
    <p:extLst>
      <p:ext uri="{BB962C8B-B14F-4D97-AF65-F5344CB8AC3E}">
        <p14:creationId xmlns:p14="http://schemas.microsoft.com/office/powerpoint/2010/main" val="211089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p:txBody>
          <a:bodyPr wrap="square" lIns="0" tIns="45720" rIns="0" bIns="45720" anchor="ctr">
            <a:noAutofit/>
          </a:bodyPr>
          <a:lstStyle/>
          <a:p>
            <a:pPr algn="l"/>
            <a:r>
              <a:rPr lang="en-US">
                <a:solidFill>
                  <a:schemeClr val="accent1"/>
                </a:solidFill>
                <a:latin typeface="Arial"/>
                <a:cs typeface="Arial"/>
              </a:rPr>
              <a:t>Alleviating Suffering </a:t>
            </a:r>
            <a:br>
              <a:rPr lang="en-US">
                <a:solidFill>
                  <a:schemeClr val="accent1"/>
                </a:solidFill>
                <a:latin typeface="Arial"/>
                <a:cs typeface="Arial"/>
              </a:rPr>
            </a:br>
            <a:r>
              <a:rPr lang="en-US">
                <a:solidFill>
                  <a:schemeClr val="accent1"/>
                </a:solidFill>
                <a:latin typeface="Arial"/>
                <a:cs typeface="Arial"/>
              </a:rPr>
              <a:t>Through Disaster Relief</a:t>
            </a:r>
            <a:endParaRPr lang="en-US">
              <a:solidFill>
                <a:schemeClr val="accent1"/>
              </a:solidFill>
            </a:endParaRPr>
          </a:p>
        </p:txBody>
      </p:sp>
      <p:grpSp>
        <p:nvGrpSpPr>
          <p:cNvPr id="3" name="Group 2">
            <a:extLst>
              <a:ext uri="{FF2B5EF4-FFF2-40B4-BE49-F238E27FC236}">
                <a16:creationId xmlns:a16="http://schemas.microsoft.com/office/drawing/2014/main" id="{2FC86453-E00C-C511-AFED-7B2F9C07C010}"/>
              </a:ext>
            </a:extLst>
          </p:cNvPr>
          <p:cNvGrpSpPr/>
          <p:nvPr/>
        </p:nvGrpSpPr>
        <p:grpSpPr>
          <a:xfrm>
            <a:off x="7408191" y="2295732"/>
            <a:ext cx="2045773" cy="2045773"/>
            <a:chOff x="7408191" y="2295732"/>
            <a:chExt cx="2045773" cy="2045773"/>
          </a:xfrm>
        </p:grpSpPr>
        <p:sp>
          <p:nvSpPr>
            <p:cNvPr id="4" name="Oval 3">
              <a:extLst>
                <a:ext uri="{FF2B5EF4-FFF2-40B4-BE49-F238E27FC236}">
                  <a16:creationId xmlns:a16="http://schemas.microsoft.com/office/drawing/2014/main" id="{B86E42CC-D510-26C7-B113-B4C0C275431B}"/>
                </a:ext>
              </a:extLst>
            </p:cNvPr>
            <p:cNvSpPr/>
            <p:nvPr/>
          </p:nvSpPr>
          <p:spPr>
            <a:xfrm>
              <a:off x="7408191" y="2295732"/>
              <a:ext cx="2045773" cy="204577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28D80A0-AC0F-B970-6829-AC576BAF34C6}"/>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 first-aid kit&#10;&#10;Description automatically generated">
              <a:extLst>
                <a:ext uri="{FF2B5EF4-FFF2-40B4-BE49-F238E27FC236}">
                  <a16:creationId xmlns:a16="http://schemas.microsoft.com/office/drawing/2014/main" id="{F96547A3-77EC-42FD-4526-61F4A144B2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8620" y="3035745"/>
              <a:ext cx="1129422" cy="588263"/>
            </a:xfrm>
            <a:prstGeom prst="rect">
              <a:avLst/>
            </a:prstGeom>
          </p:spPr>
        </p:pic>
      </p:grpSp>
    </p:spTree>
    <p:extLst>
      <p:ext uri="{BB962C8B-B14F-4D97-AF65-F5344CB8AC3E}">
        <p14:creationId xmlns:p14="http://schemas.microsoft.com/office/powerpoint/2010/main" val="2087280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942CE-9F73-4204-139B-BE98F62DD9CB}"/>
            </a:ext>
          </a:extLst>
        </p:cNvPr>
        <p:cNvGrpSpPr/>
        <p:nvPr/>
      </p:nvGrpSpPr>
      <p:grpSpPr>
        <a:xfrm>
          <a:off x="0" y="0"/>
          <a:ext cx="0" cy="0"/>
          <a:chOff x="0" y="0"/>
          <a:chExt cx="0" cy="0"/>
        </a:xfrm>
      </p:grpSpPr>
      <p:sp>
        <p:nvSpPr>
          <p:cNvPr id="262" name="Title 261">
            <a:extLst>
              <a:ext uri="{FF2B5EF4-FFF2-40B4-BE49-F238E27FC236}">
                <a16:creationId xmlns:a16="http://schemas.microsoft.com/office/drawing/2014/main" id="{5B303F8C-63B0-5170-F56B-3AA7C886F069}"/>
              </a:ext>
            </a:extLst>
          </p:cNvPr>
          <p:cNvSpPr>
            <a:spLocks noGrp="1"/>
          </p:cNvSpPr>
          <p:nvPr>
            <p:ph type="title"/>
          </p:nvPr>
        </p:nvSpPr>
        <p:spPr>
          <a:xfrm>
            <a:off x="201168" y="237744"/>
            <a:ext cx="9613278" cy="742433"/>
          </a:xfrm>
        </p:spPr>
        <p:txBody>
          <a:bodyPr/>
          <a:lstStyle/>
          <a:p>
            <a:r>
              <a:rPr lang="en-US"/>
              <a:t>Delivering Lifesaving Blood Products</a:t>
            </a:r>
          </a:p>
        </p:txBody>
      </p:sp>
      <p:sp>
        <p:nvSpPr>
          <p:cNvPr id="21" name="Text Placeholder 20">
            <a:extLst>
              <a:ext uri="{FF2B5EF4-FFF2-40B4-BE49-F238E27FC236}">
                <a16:creationId xmlns:a16="http://schemas.microsoft.com/office/drawing/2014/main" id="{2CF9CD89-13A7-4414-30C3-0D2D07E08BA2}"/>
              </a:ext>
            </a:extLst>
          </p:cNvPr>
          <p:cNvSpPr>
            <a:spLocks noGrp="1"/>
          </p:cNvSpPr>
          <p:nvPr>
            <p:ph type="body" sz="quarter" idx="15"/>
          </p:nvPr>
        </p:nvSpPr>
        <p:spPr>
          <a:xfrm>
            <a:off x="1149350"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1 million</a:t>
            </a:r>
            <a:endParaRPr lang="en-US" sz="1800" b="1">
              <a:solidFill>
                <a:schemeClr val="accent1"/>
              </a:solidFill>
            </a:endParaRPr>
          </a:p>
          <a:p>
            <a:pPr>
              <a:spcBef>
                <a:spcPct val="20000"/>
              </a:spcBef>
            </a:pPr>
            <a:r>
              <a:rPr lang="en-US" sz="1200">
                <a:solidFill>
                  <a:schemeClr val="tx1"/>
                </a:solidFill>
                <a:latin typeface="Arial"/>
                <a:cs typeface="Arial"/>
              </a:rPr>
              <a:t>blood donors engaged </a:t>
            </a:r>
            <a:endParaRPr lang="en-US" sz="1200">
              <a:solidFill>
                <a:schemeClr val="tx1"/>
              </a:solidFill>
            </a:endParaRPr>
          </a:p>
        </p:txBody>
      </p:sp>
      <p:sp>
        <p:nvSpPr>
          <p:cNvPr id="22" name="Text Placeholder 21">
            <a:extLst>
              <a:ext uri="{FF2B5EF4-FFF2-40B4-BE49-F238E27FC236}">
                <a16:creationId xmlns:a16="http://schemas.microsoft.com/office/drawing/2014/main" id="{9C8923DD-E1D7-C55C-0B12-9220F427EF41}"/>
              </a:ext>
            </a:extLst>
          </p:cNvPr>
          <p:cNvSpPr>
            <a:spLocks noGrp="1"/>
          </p:cNvSpPr>
          <p:nvPr>
            <p:ph type="body" sz="quarter" idx="16"/>
          </p:nvPr>
        </p:nvSpPr>
        <p:spPr>
          <a:xfrm>
            <a:off x="2860675"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50,080</a:t>
            </a:r>
            <a:endParaRPr lang="en-US" sz="1800" b="1">
              <a:solidFill>
                <a:schemeClr val="accent1"/>
              </a:solidFill>
            </a:endParaRPr>
          </a:p>
          <a:p>
            <a:r>
              <a:rPr lang="en-US" sz="1200">
                <a:solidFill>
                  <a:schemeClr val="tx1"/>
                </a:solidFill>
                <a:latin typeface="Arial"/>
                <a:cs typeface="Arial"/>
              </a:rPr>
              <a:t>blood drives hosted</a:t>
            </a:r>
          </a:p>
        </p:txBody>
      </p:sp>
      <p:sp>
        <p:nvSpPr>
          <p:cNvPr id="260" name="Rectangle 259">
            <a:extLst>
              <a:ext uri="{FF2B5EF4-FFF2-40B4-BE49-F238E27FC236}">
                <a16:creationId xmlns:a16="http://schemas.microsoft.com/office/drawing/2014/main" id="{0B8E2953-5475-EAC5-0563-F916EC3D90C1}"/>
              </a:ext>
            </a:extLst>
          </p:cNvPr>
          <p:cNvSpPr/>
          <p:nvPr/>
        </p:nvSpPr>
        <p:spPr>
          <a:xfrm>
            <a:off x="0" y="4530519"/>
            <a:ext cx="10058399" cy="581891"/>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0CE6EA39-D11A-637B-F827-2BBF0B233787}"/>
              </a:ext>
            </a:extLst>
          </p:cNvPr>
          <p:cNvSpPr>
            <a:spLocks noGrp="1"/>
          </p:cNvSpPr>
          <p:nvPr>
            <p:ph type="body" sz="quarter" idx="17"/>
          </p:nvPr>
        </p:nvSpPr>
        <p:spPr>
          <a:xfrm>
            <a:off x="4712443" y="3534455"/>
            <a:ext cx="1391948" cy="863871"/>
          </a:xfrm>
        </p:spPr>
        <p:txBody>
          <a:bodyPr lIns="91440" tIns="45720" rIns="91440" bIns="45720" anchor="t"/>
          <a:lstStyle/>
          <a:p>
            <a:pPr>
              <a:spcBef>
                <a:spcPct val="20000"/>
              </a:spcBef>
            </a:pPr>
            <a:r>
              <a:rPr lang="en-US" sz="1800" b="1">
                <a:solidFill>
                  <a:schemeClr val="accent1"/>
                </a:solidFill>
                <a:latin typeface="Arial"/>
                <a:cs typeface="Arial"/>
              </a:rPr>
              <a:t>1.2 million</a:t>
            </a:r>
            <a:endParaRPr lang="en-US" sz="1800" b="1">
              <a:solidFill>
                <a:schemeClr val="accent1"/>
              </a:solidFill>
            </a:endParaRPr>
          </a:p>
          <a:p>
            <a:r>
              <a:rPr lang="en-US" sz="1200">
                <a:solidFill>
                  <a:schemeClr val="tx1"/>
                </a:solidFill>
                <a:latin typeface="Arial"/>
                <a:cs typeface="Arial"/>
              </a:rPr>
              <a:t>units of blood collected </a:t>
            </a:r>
            <a:endParaRPr lang="en-US" sz="1200">
              <a:solidFill>
                <a:schemeClr val="tx1"/>
              </a:solidFill>
            </a:endParaRPr>
          </a:p>
        </p:txBody>
      </p:sp>
      <p:sp>
        <p:nvSpPr>
          <p:cNvPr id="24" name="Text Placeholder 23">
            <a:extLst>
              <a:ext uri="{FF2B5EF4-FFF2-40B4-BE49-F238E27FC236}">
                <a16:creationId xmlns:a16="http://schemas.microsoft.com/office/drawing/2014/main" id="{6726A23D-01B1-EF28-96D0-C7DB2BDB0FDA}"/>
              </a:ext>
            </a:extLst>
          </p:cNvPr>
          <p:cNvSpPr>
            <a:spLocks noGrp="1"/>
          </p:cNvSpPr>
          <p:nvPr>
            <p:ph type="body" sz="quarter" idx="18"/>
          </p:nvPr>
        </p:nvSpPr>
        <p:spPr>
          <a:xfrm>
            <a:off x="6257447" y="3545214"/>
            <a:ext cx="1627907" cy="596480"/>
          </a:xfrm>
        </p:spPr>
        <p:txBody>
          <a:bodyPr lIns="91440" tIns="45720" rIns="91440" bIns="45720" anchor="t"/>
          <a:lstStyle/>
          <a:p>
            <a:pPr>
              <a:spcBef>
                <a:spcPct val="20000"/>
              </a:spcBef>
            </a:pPr>
            <a:r>
              <a:rPr lang="en-US" sz="1800" b="1">
                <a:solidFill>
                  <a:schemeClr val="accent1"/>
                </a:solidFill>
                <a:latin typeface="Arial"/>
                <a:cs typeface="Arial"/>
              </a:rPr>
              <a:t>11.8 million</a:t>
            </a:r>
            <a:endParaRPr lang="en-US" sz="1800" b="1">
              <a:solidFill>
                <a:schemeClr val="accent1"/>
              </a:solidFill>
            </a:endParaRPr>
          </a:p>
          <a:p>
            <a:r>
              <a:rPr lang="en-US" sz="1200">
                <a:solidFill>
                  <a:schemeClr val="tx1"/>
                </a:solidFill>
                <a:latin typeface="Arial"/>
                <a:cs typeface="Arial"/>
              </a:rPr>
              <a:t>tests conducted</a:t>
            </a:r>
          </a:p>
        </p:txBody>
      </p:sp>
      <p:sp>
        <p:nvSpPr>
          <p:cNvPr id="25" name="Text Placeholder 24">
            <a:extLst>
              <a:ext uri="{FF2B5EF4-FFF2-40B4-BE49-F238E27FC236}">
                <a16:creationId xmlns:a16="http://schemas.microsoft.com/office/drawing/2014/main" id="{06DDE468-6C0B-6FA1-28C9-7DEB94811A89}"/>
              </a:ext>
            </a:extLst>
          </p:cNvPr>
          <p:cNvSpPr>
            <a:spLocks noGrp="1"/>
          </p:cNvSpPr>
          <p:nvPr>
            <p:ph type="body" sz="quarter" idx="19"/>
          </p:nvPr>
        </p:nvSpPr>
        <p:spPr>
          <a:xfrm>
            <a:off x="8046955"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1.7 million</a:t>
            </a:r>
            <a:endParaRPr lang="en-US" sz="1800" b="1">
              <a:solidFill>
                <a:schemeClr val="accent1"/>
              </a:solidFill>
            </a:endParaRPr>
          </a:p>
          <a:p>
            <a:r>
              <a:rPr lang="en-US" sz="1200">
                <a:solidFill>
                  <a:schemeClr val="tx1"/>
                </a:solidFill>
                <a:latin typeface="Arial"/>
                <a:cs typeface="Arial"/>
              </a:rPr>
              <a:t> blood products delivered</a:t>
            </a:r>
          </a:p>
          <a:p>
            <a:endParaRPr lang="en-US">
              <a:solidFill>
                <a:schemeClr val="tx1"/>
              </a:solidFill>
            </a:endParaRPr>
          </a:p>
        </p:txBody>
      </p:sp>
      <p:sp>
        <p:nvSpPr>
          <p:cNvPr id="26" name="Text Placeholder 25">
            <a:extLst>
              <a:ext uri="{FF2B5EF4-FFF2-40B4-BE49-F238E27FC236}">
                <a16:creationId xmlns:a16="http://schemas.microsoft.com/office/drawing/2014/main" id="{A017F039-F93B-822E-D44D-047F69099C75}"/>
              </a:ext>
            </a:extLst>
          </p:cNvPr>
          <p:cNvSpPr>
            <a:spLocks noGrp="1"/>
          </p:cNvSpPr>
          <p:nvPr>
            <p:ph type="body" sz="quarter" idx="20"/>
          </p:nvPr>
        </p:nvSpPr>
        <p:spPr>
          <a:xfrm>
            <a:off x="-25173" y="4594245"/>
            <a:ext cx="1052512" cy="790575"/>
          </a:xfrm>
        </p:spPr>
        <p:txBody>
          <a:bodyPr/>
          <a:lstStyle/>
          <a:p>
            <a:pPr algn="r"/>
            <a:r>
              <a:rPr lang="en-US" sz="1400">
                <a:solidFill>
                  <a:schemeClr val="bg1"/>
                </a:solidFill>
              </a:rPr>
              <a:t>FY26 TOTALS</a:t>
            </a:r>
          </a:p>
        </p:txBody>
      </p:sp>
      <p:sp>
        <p:nvSpPr>
          <p:cNvPr id="60" name="Text Placeholder 59">
            <a:extLst>
              <a:ext uri="{FF2B5EF4-FFF2-40B4-BE49-F238E27FC236}">
                <a16:creationId xmlns:a16="http://schemas.microsoft.com/office/drawing/2014/main" id="{0A9DF16D-9FB5-2206-FDA7-6E2CC1D04F93}"/>
              </a:ext>
            </a:extLst>
          </p:cNvPr>
          <p:cNvSpPr>
            <a:spLocks noGrp="1"/>
          </p:cNvSpPr>
          <p:nvPr>
            <p:ph type="body" sz="quarter" idx="21"/>
          </p:nvPr>
        </p:nvSpPr>
        <p:spPr>
          <a:xfrm>
            <a:off x="1231736" y="4677952"/>
            <a:ext cx="1427018" cy="581891"/>
          </a:xfrm>
        </p:spPr>
        <p:txBody>
          <a:bodyPr lIns="91440" tIns="45720" rIns="91440" bIns="45720" anchor="t"/>
          <a:lstStyle/>
          <a:p>
            <a:r>
              <a:rPr lang="en-US">
                <a:solidFill>
                  <a:schemeClr val="bg1"/>
                </a:solidFill>
                <a:latin typeface="Arial"/>
                <a:cs typeface="Arial"/>
              </a:rPr>
              <a:t>2.3 million</a:t>
            </a:r>
            <a:endParaRPr lang="en-US">
              <a:solidFill>
                <a:schemeClr val="bg1"/>
              </a:solidFill>
            </a:endParaRPr>
          </a:p>
        </p:txBody>
      </p:sp>
      <p:sp>
        <p:nvSpPr>
          <p:cNvPr id="61" name="Text Placeholder 60">
            <a:extLst>
              <a:ext uri="{FF2B5EF4-FFF2-40B4-BE49-F238E27FC236}">
                <a16:creationId xmlns:a16="http://schemas.microsoft.com/office/drawing/2014/main" id="{62B6E6A7-810C-B0E3-F26F-98B35D3A1792}"/>
              </a:ext>
            </a:extLst>
          </p:cNvPr>
          <p:cNvSpPr>
            <a:spLocks noGrp="1"/>
          </p:cNvSpPr>
          <p:nvPr>
            <p:ph type="body" sz="quarter" idx="22"/>
          </p:nvPr>
        </p:nvSpPr>
        <p:spPr>
          <a:xfrm>
            <a:off x="2924628" y="4677952"/>
            <a:ext cx="1427018" cy="581891"/>
          </a:xfrm>
        </p:spPr>
        <p:txBody>
          <a:bodyPr lIns="91440" tIns="45720" rIns="91440" bIns="45720" anchor="t"/>
          <a:lstStyle/>
          <a:p>
            <a:r>
              <a:rPr lang="en-US">
                <a:solidFill>
                  <a:schemeClr val="bg1"/>
                </a:solidFill>
                <a:latin typeface="Arial"/>
                <a:cs typeface="Arial"/>
              </a:rPr>
              <a:t>198,100</a:t>
            </a:r>
            <a:endParaRPr lang="en-US">
              <a:solidFill>
                <a:schemeClr val="bg1"/>
              </a:solidFill>
            </a:endParaRPr>
          </a:p>
        </p:txBody>
      </p:sp>
      <p:sp>
        <p:nvSpPr>
          <p:cNvPr id="62" name="Text Placeholder 61">
            <a:extLst>
              <a:ext uri="{FF2B5EF4-FFF2-40B4-BE49-F238E27FC236}">
                <a16:creationId xmlns:a16="http://schemas.microsoft.com/office/drawing/2014/main" id="{974E7754-B902-F7FD-A907-BA56D3C01172}"/>
              </a:ext>
            </a:extLst>
          </p:cNvPr>
          <p:cNvSpPr>
            <a:spLocks noGrp="1"/>
          </p:cNvSpPr>
          <p:nvPr>
            <p:ph type="body" sz="quarter" idx="23"/>
          </p:nvPr>
        </p:nvSpPr>
        <p:spPr>
          <a:xfrm>
            <a:off x="4731654" y="4677952"/>
            <a:ext cx="1209546" cy="581891"/>
          </a:xfrm>
        </p:spPr>
        <p:txBody>
          <a:bodyPr lIns="91440" tIns="45720" rIns="91440" bIns="45720" anchor="t"/>
          <a:lstStyle/>
          <a:p>
            <a:r>
              <a:rPr lang="en-US">
                <a:solidFill>
                  <a:schemeClr val="bg1"/>
                </a:solidFill>
                <a:latin typeface="Arial"/>
                <a:cs typeface="Arial"/>
              </a:rPr>
              <a:t>4.8 million</a:t>
            </a:r>
            <a:endParaRPr lang="en-US">
              <a:solidFill>
                <a:schemeClr val="bg1"/>
              </a:solidFill>
            </a:endParaRPr>
          </a:p>
        </p:txBody>
      </p:sp>
      <p:sp>
        <p:nvSpPr>
          <p:cNvPr id="63" name="Text Placeholder 62">
            <a:extLst>
              <a:ext uri="{FF2B5EF4-FFF2-40B4-BE49-F238E27FC236}">
                <a16:creationId xmlns:a16="http://schemas.microsoft.com/office/drawing/2014/main" id="{16D95675-676D-0EAF-D388-1F0A01EB4085}"/>
              </a:ext>
            </a:extLst>
          </p:cNvPr>
          <p:cNvSpPr>
            <a:spLocks noGrp="1"/>
          </p:cNvSpPr>
          <p:nvPr>
            <p:ph type="body" sz="quarter" idx="24"/>
          </p:nvPr>
        </p:nvSpPr>
        <p:spPr>
          <a:xfrm>
            <a:off x="6335485" y="4677952"/>
            <a:ext cx="1427018" cy="581891"/>
          </a:xfrm>
        </p:spPr>
        <p:txBody>
          <a:bodyPr lIns="91440" tIns="45720" rIns="91440" bIns="45720" anchor="t"/>
          <a:lstStyle/>
          <a:p>
            <a:r>
              <a:rPr lang="en-US">
                <a:solidFill>
                  <a:schemeClr val="bg1"/>
                </a:solidFill>
                <a:latin typeface="Arial"/>
                <a:cs typeface="Arial"/>
              </a:rPr>
              <a:t>47.8 million</a:t>
            </a:r>
            <a:endParaRPr lang="en-US">
              <a:solidFill>
                <a:schemeClr val="bg1"/>
              </a:solidFill>
            </a:endParaRPr>
          </a:p>
        </p:txBody>
      </p:sp>
      <p:sp>
        <p:nvSpPr>
          <p:cNvPr id="256" name="Text Placeholder 255">
            <a:extLst>
              <a:ext uri="{FF2B5EF4-FFF2-40B4-BE49-F238E27FC236}">
                <a16:creationId xmlns:a16="http://schemas.microsoft.com/office/drawing/2014/main" id="{0D642B1A-8E12-3811-5D61-689F3C580B52}"/>
              </a:ext>
            </a:extLst>
          </p:cNvPr>
          <p:cNvSpPr>
            <a:spLocks noGrp="1"/>
          </p:cNvSpPr>
          <p:nvPr>
            <p:ph type="body" sz="quarter" idx="25"/>
          </p:nvPr>
        </p:nvSpPr>
        <p:spPr>
          <a:xfrm>
            <a:off x="8098969" y="4677952"/>
            <a:ext cx="1427018" cy="581891"/>
          </a:xfrm>
        </p:spPr>
        <p:txBody>
          <a:bodyPr lIns="91440" tIns="45720" rIns="91440" bIns="45720" anchor="t"/>
          <a:lstStyle/>
          <a:p>
            <a:r>
              <a:rPr lang="en-US">
                <a:solidFill>
                  <a:schemeClr val="bg1"/>
                </a:solidFill>
                <a:latin typeface="Arial"/>
                <a:cs typeface="Arial"/>
              </a:rPr>
              <a:t>6.7 million</a:t>
            </a:r>
            <a:endParaRPr lang="en-US">
              <a:solidFill>
                <a:schemeClr val="bg1"/>
              </a:solidFill>
            </a:endParaRPr>
          </a:p>
        </p:txBody>
      </p:sp>
      <p:sp>
        <p:nvSpPr>
          <p:cNvPr id="37" name="Text Placeholder 36">
            <a:extLst>
              <a:ext uri="{FF2B5EF4-FFF2-40B4-BE49-F238E27FC236}">
                <a16:creationId xmlns:a16="http://schemas.microsoft.com/office/drawing/2014/main" id="{96B3D487-DE92-D24F-2B62-4DF637125F3A}"/>
              </a:ext>
            </a:extLst>
          </p:cNvPr>
          <p:cNvSpPr>
            <a:spLocks noGrp="1"/>
          </p:cNvSpPr>
          <p:nvPr>
            <p:ph type="body" sz="quarter" idx="26"/>
          </p:nvPr>
        </p:nvSpPr>
        <p:spPr>
          <a:xfrm>
            <a:off x="231775" y="1008063"/>
            <a:ext cx="9442064" cy="944305"/>
          </a:xfrm>
        </p:spPr>
        <p:txBody>
          <a:bodyPr lIns="91440" tIns="45720" rIns="91440" bIns="45720" anchor="t"/>
          <a:lstStyle/>
          <a:p>
            <a:r>
              <a:rPr lang="en-US">
                <a:latin typeface="Arial"/>
                <a:cs typeface="Arial"/>
              </a:rPr>
              <a:t>The Red Cross ensures people in need receive blood. In FY26-Q4, the Red Cross </a:t>
            </a:r>
            <a:r>
              <a:rPr lang="en-US">
                <a:solidFill>
                  <a:schemeClr val="accent1"/>
                </a:solidFill>
                <a:latin typeface="Arial"/>
                <a:cs typeface="Arial"/>
              </a:rPr>
              <a:t>impacted</a:t>
            </a:r>
            <a:r>
              <a:rPr lang="en-US">
                <a:latin typeface="Arial"/>
                <a:cs typeface="Arial"/>
              </a:rPr>
              <a:t> </a:t>
            </a:r>
            <a:r>
              <a:rPr lang="en-US">
                <a:solidFill>
                  <a:schemeClr val="accent1"/>
                </a:solidFill>
                <a:latin typeface="Arial"/>
                <a:cs typeface="Arial"/>
              </a:rPr>
              <a:t>about</a:t>
            </a:r>
            <a:r>
              <a:rPr lang="en-US">
                <a:latin typeface="Arial"/>
                <a:cs typeface="Arial"/>
              </a:rPr>
              <a:t> </a:t>
            </a:r>
            <a:r>
              <a:rPr lang="en-US">
                <a:solidFill>
                  <a:schemeClr val="accent1"/>
                </a:solidFill>
                <a:latin typeface="Arial"/>
                <a:cs typeface="Arial"/>
              </a:rPr>
              <a:t>423,090 lives,</a:t>
            </a:r>
            <a:r>
              <a:rPr lang="en-US">
                <a:latin typeface="Arial"/>
                <a:cs typeface="Arial"/>
              </a:rPr>
              <a:t> thanks to 1.18 million red blood cell units delivered to hospitals for transfusions.</a:t>
            </a:r>
          </a:p>
        </p:txBody>
      </p:sp>
      <p:sp>
        <p:nvSpPr>
          <p:cNvPr id="257" name="Text Placeholder 256">
            <a:extLst>
              <a:ext uri="{FF2B5EF4-FFF2-40B4-BE49-F238E27FC236}">
                <a16:creationId xmlns:a16="http://schemas.microsoft.com/office/drawing/2014/main" id="{0830DD8F-8E31-232C-FB40-14CBB12AA1E1}"/>
              </a:ext>
            </a:extLst>
          </p:cNvPr>
          <p:cNvSpPr>
            <a:spLocks noGrp="1"/>
          </p:cNvSpPr>
          <p:nvPr>
            <p:ph type="body" sz="quarter" idx="27"/>
          </p:nvPr>
        </p:nvSpPr>
        <p:spPr>
          <a:solidFill>
            <a:srgbClr val="7F181B"/>
          </a:solidFill>
        </p:spPr>
        <p:txBody>
          <a:bodyPr/>
          <a:lstStyle/>
          <a:p>
            <a:r>
              <a:rPr lang="en-US"/>
              <a:t>BLOOD SERVICES</a:t>
            </a:r>
          </a:p>
        </p:txBody>
      </p:sp>
      <p:sp>
        <p:nvSpPr>
          <p:cNvPr id="31" name="Oval 30">
            <a:extLst>
              <a:ext uri="{FF2B5EF4-FFF2-40B4-BE49-F238E27FC236}">
                <a16:creationId xmlns:a16="http://schemas.microsoft.com/office/drawing/2014/main" id="{F5FDE2B6-3464-BEE9-83DA-5CDBF94FBB80}"/>
              </a:ext>
            </a:extLst>
          </p:cNvPr>
          <p:cNvSpPr/>
          <p:nvPr/>
        </p:nvSpPr>
        <p:spPr>
          <a:xfrm>
            <a:off x="8305945"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Placeholder 27">
            <a:extLst>
              <a:ext uri="{FF2B5EF4-FFF2-40B4-BE49-F238E27FC236}">
                <a16:creationId xmlns:a16="http://schemas.microsoft.com/office/drawing/2014/main" id="{CF1377AA-F191-EE09-2362-699A37F1D1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5742" r="-27934"/>
          <a:stretch/>
        </p:blipFill>
        <p:spPr>
          <a:xfrm>
            <a:off x="8291588" y="2598176"/>
            <a:ext cx="1049023" cy="682623"/>
          </a:xfrm>
          <a:prstGeom prst="rect">
            <a:avLst/>
          </a:prstGeom>
          <a:noFill/>
        </p:spPr>
      </p:pic>
      <p:sp>
        <p:nvSpPr>
          <p:cNvPr id="30" name="Oval 29">
            <a:extLst>
              <a:ext uri="{FF2B5EF4-FFF2-40B4-BE49-F238E27FC236}">
                <a16:creationId xmlns:a16="http://schemas.microsoft.com/office/drawing/2014/main" id="{DF0C0C10-4E11-71C9-8245-23D313CE6D5F}"/>
              </a:ext>
            </a:extLst>
          </p:cNvPr>
          <p:cNvSpPr/>
          <p:nvPr/>
        </p:nvSpPr>
        <p:spPr>
          <a:xfrm>
            <a:off x="659578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Placeholder 25">
            <a:extLst>
              <a:ext uri="{FF2B5EF4-FFF2-40B4-BE49-F238E27FC236}">
                <a16:creationId xmlns:a16="http://schemas.microsoft.com/office/drawing/2014/main" id="{0A2EFD3C-2288-43F2-E3ED-4F404C4479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7519" t="-537" r="-26981"/>
          <a:stretch/>
        </p:blipFill>
        <p:spPr>
          <a:xfrm>
            <a:off x="6579712" y="2605424"/>
            <a:ext cx="998680" cy="649863"/>
          </a:xfrm>
          <a:prstGeom prst="rect">
            <a:avLst/>
          </a:prstGeom>
          <a:noFill/>
        </p:spPr>
      </p:pic>
      <p:sp>
        <p:nvSpPr>
          <p:cNvPr id="28" name="Oval 27">
            <a:extLst>
              <a:ext uri="{FF2B5EF4-FFF2-40B4-BE49-F238E27FC236}">
                <a16:creationId xmlns:a16="http://schemas.microsoft.com/office/drawing/2014/main" id="{12752D3D-0402-9E93-210D-1FA26A5D753E}"/>
              </a:ext>
            </a:extLst>
          </p:cNvPr>
          <p:cNvSpPr/>
          <p:nvPr/>
        </p:nvSpPr>
        <p:spPr>
          <a:xfrm>
            <a:off x="488562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descr="BloodBag2_70K485Red.png">
            <a:extLst>
              <a:ext uri="{FF2B5EF4-FFF2-40B4-BE49-F238E27FC236}">
                <a16:creationId xmlns:a16="http://schemas.microsoft.com/office/drawing/2014/main" id="{62A18ECA-CC42-106E-6770-5BCA34A971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8363" y="2663300"/>
            <a:ext cx="381302" cy="576577"/>
          </a:xfrm>
          <a:prstGeom prst="rect">
            <a:avLst/>
          </a:prstGeom>
        </p:spPr>
      </p:pic>
      <p:sp>
        <p:nvSpPr>
          <p:cNvPr id="20" name="Oval 19">
            <a:extLst>
              <a:ext uri="{FF2B5EF4-FFF2-40B4-BE49-F238E27FC236}">
                <a16:creationId xmlns:a16="http://schemas.microsoft.com/office/drawing/2014/main" id="{6CE048E9-BE85-67AF-4F3B-B278A088DFE8}"/>
              </a:ext>
            </a:extLst>
          </p:cNvPr>
          <p:cNvSpPr/>
          <p:nvPr/>
        </p:nvSpPr>
        <p:spPr>
          <a:xfrm>
            <a:off x="317546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1D57DC4-BB81-0996-94D2-5D82CB828AA2}"/>
              </a:ext>
            </a:extLst>
          </p:cNvPr>
          <p:cNvSpPr/>
          <p:nvPr/>
        </p:nvSpPr>
        <p:spPr>
          <a:xfrm>
            <a:off x="6934777" y="5893030"/>
            <a:ext cx="2879669" cy="223138"/>
          </a:xfrm>
          <a:prstGeom prst="rect">
            <a:avLst/>
          </a:prstGeom>
        </p:spPr>
        <p:txBody>
          <a:bodyPr wrap="square" lIns="91440" tIns="45720" rIns="91440" bIns="45720" anchor="t">
            <a:spAutoFit/>
          </a:bodyPr>
          <a:lstStyle/>
          <a:p>
            <a:pPr algn="r"/>
            <a:r>
              <a:rPr lang="en-US" sz="850">
                <a:latin typeface="Arial"/>
                <a:cs typeface="Arial"/>
              </a:rPr>
              <a:t>April 1 – June 30, 2026</a:t>
            </a:r>
          </a:p>
        </p:txBody>
      </p:sp>
      <p:sp>
        <p:nvSpPr>
          <p:cNvPr id="10" name="Oval 9">
            <a:extLst>
              <a:ext uri="{FF2B5EF4-FFF2-40B4-BE49-F238E27FC236}">
                <a16:creationId xmlns:a16="http://schemas.microsoft.com/office/drawing/2014/main" id="{D349ABAA-B8CE-A724-B270-CC953B092140}"/>
              </a:ext>
            </a:extLst>
          </p:cNvPr>
          <p:cNvSpPr/>
          <p:nvPr/>
        </p:nvSpPr>
        <p:spPr>
          <a:xfrm>
            <a:off x="146530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B2083E8-4E9A-B110-0D43-1303F65779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29641" y="2631562"/>
            <a:ext cx="662856" cy="749898"/>
          </a:xfrm>
          <a:prstGeom prst="rect">
            <a:avLst/>
          </a:prstGeom>
        </p:spPr>
      </p:pic>
      <p:pic>
        <p:nvPicPr>
          <p:cNvPr id="29" name="Picture 28">
            <a:extLst>
              <a:ext uri="{FF2B5EF4-FFF2-40B4-BE49-F238E27FC236}">
                <a16:creationId xmlns:a16="http://schemas.microsoft.com/office/drawing/2014/main" id="{4D3EAEB4-9A0E-EE13-C5FE-FC1CF28C007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54164" y="2606460"/>
            <a:ext cx="624887" cy="624887"/>
          </a:xfrm>
          <a:prstGeom prst="rect">
            <a:avLst/>
          </a:prstGeom>
        </p:spPr>
      </p:pic>
    </p:spTree>
    <p:extLst>
      <p:ext uri="{BB962C8B-B14F-4D97-AF65-F5344CB8AC3E}">
        <p14:creationId xmlns:p14="http://schemas.microsoft.com/office/powerpoint/2010/main" val="2289020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28072-6020-90CC-4FD7-16BB24729E4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C2646C6-9708-2688-DDC4-463AD74B7C65}"/>
              </a:ext>
            </a:extLst>
          </p:cNvPr>
          <p:cNvSpPr>
            <a:spLocks noGrp="1"/>
          </p:cNvSpPr>
          <p:nvPr>
            <p:ph type="body" sz="quarter" idx="16"/>
          </p:nvPr>
        </p:nvSpPr>
        <p:spPr>
          <a:xfrm>
            <a:off x="233440" y="1448665"/>
            <a:ext cx="4758690" cy="4680286"/>
          </a:xfrm>
        </p:spPr>
        <p:txBody>
          <a:bodyPr/>
          <a:lstStyle/>
          <a:p>
            <a:pPr>
              <a:lnSpc>
                <a:spcPct val="114000"/>
              </a:lnSpc>
            </a:pPr>
            <a:r>
              <a:rPr lang="en-US"/>
              <a:t>This fiscal year marked one of the largest collection growth years in recent Red Cross history, </a:t>
            </a:r>
            <a:r>
              <a:rPr lang="en-US" b="1">
                <a:solidFill>
                  <a:schemeClr val="accent1"/>
                </a:solidFill>
              </a:rPr>
              <a:t>impacting over 1.69 million lives</a:t>
            </a:r>
            <a:r>
              <a:rPr lang="en-US"/>
              <a:t>. With generous support, we collected:</a:t>
            </a:r>
          </a:p>
          <a:p>
            <a:pPr marL="285750" indent="-285750">
              <a:lnSpc>
                <a:spcPct val="114000"/>
              </a:lnSpc>
              <a:buFont typeface="Arial" panose="020B0604020202020204" pitchFamily="34" charset="0"/>
              <a:buChar char="•"/>
            </a:pPr>
            <a:r>
              <a:rPr lang="en-US" b="1">
                <a:solidFill>
                  <a:schemeClr val="accent1"/>
                </a:solidFill>
              </a:rPr>
              <a:t>4.78 million </a:t>
            </a:r>
            <a:r>
              <a:rPr lang="en-US"/>
              <a:t>red blood cell products, </a:t>
            </a:r>
            <a:r>
              <a:rPr lang="en-US" b="1">
                <a:solidFill>
                  <a:schemeClr val="accent1"/>
                </a:solidFill>
              </a:rPr>
              <a:t>over 100,000 units more than the prior fiscal year</a:t>
            </a:r>
            <a:r>
              <a:rPr lang="en-US"/>
              <a:t>.</a:t>
            </a:r>
            <a:endParaRPr lang="en-US" b="1">
              <a:solidFill>
                <a:schemeClr val="accent1"/>
              </a:solidFill>
            </a:endParaRPr>
          </a:p>
          <a:p>
            <a:pPr marL="285750" indent="-285750">
              <a:lnSpc>
                <a:spcPct val="114000"/>
              </a:lnSpc>
              <a:buFont typeface="Arial" panose="020B0604020202020204" pitchFamily="34" charset="0"/>
              <a:buChar char="•"/>
            </a:pPr>
            <a:r>
              <a:rPr lang="en-US" b="1">
                <a:solidFill>
                  <a:schemeClr val="accent1"/>
                </a:solidFill>
              </a:rPr>
              <a:t>58,000</a:t>
            </a:r>
            <a:r>
              <a:rPr lang="en-US">
                <a:solidFill>
                  <a:srgbClr val="FF0000"/>
                </a:solidFill>
              </a:rPr>
              <a:t> </a:t>
            </a:r>
            <a:r>
              <a:rPr lang="en-US"/>
              <a:t>more platelet units, representing </a:t>
            </a:r>
            <a:r>
              <a:rPr lang="en-US" b="1">
                <a:solidFill>
                  <a:schemeClr val="accent1"/>
                </a:solidFill>
              </a:rPr>
              <a:t>4.99% year-over-year growth</a:t>
            </a:r>
            <a:r>
              <a:rPr lang="en-US"/>
              <a:t>.</a:t>
            </a:r>
          </a:p>
          <a:p>
            <a:pPr>
              <a:lnSpc>
                <a:spcPct val="114000"/>
              </a:lnSpc>
            </a:pPr>
            <a:r>
              <a:rPr lang="en-US"/>
              <a:t>These results reflect strong donor engagement and team dedication nationwide and set a solid foundation as we move into the new fiscal year with continued focus on rising patient needs.</a:t>
            </a:r>
          </a:p>
        </p:txBody>
      </p:sp>
      <p:sp>
        <p:nvSpPr>
          <p:cNvPr id="2" name="Title 1">
            <a:extLst>
              <a:ext uri="{FF2B5EF4-FFF2-40B4-BE49-F238E27FC236}">
                <a16:creationId xmlns:a16="http://schemas.microsoft.com/office/drawing/2014/main" id="{49D4A5D1-3CDE-4E26-2D5A-3D6C1A2597B0}"/>
              </a:ext>
            </a:extLst>
          </p:cNvPr>
          <p:cNvSpPr>
            <a:spLocks noGrp="1"/>
          </p:cNvSpPr>
          <p:nvPr>
            <p:ph type="title"/>
          </p:nvPr>
        </p:nvSpPr>
        <p:spPr>
          <a:xfrm>
            <a:off x="201168" y="429503"/>
            <a:ext cx="4942332" cy="999247"/>
          </a:xfrm>
        </p:spPr>
        <p:txBody>
          <a:bodyPr/>
          <a:lstStyle/>
          <a:p>
            <a:pPr>
              <a:lnSpc>
                <a:spcPct val="100000"/>
              </a:lnSpc>
            </a:pPr>
            <a:r>
              <a:rPr lang="en-US" sz="2400"/>
              <a:t>Record Blood Collection Growth Fuels Lifesaving Impact in FY26</a:t>
            </a:r>
          </a:p>
        </p:txBody>
      </p:sp>
      <p:sp>
        <p:nvSpPr>
          <p:cNvPr id="8" name="Text Placeholder 7">
            <a:extLst>
              <a:ext uri="{FF2B5EF4-FFF2-40B4-BE49-F238E27FC236}">
                <a16:creationId xmlns:a16="http://schemas.microsoft.com/office/drawing/2014/main" id="{71AA54AD-AFAD-A1D9-891C-1426027AA6EF}"/>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12" name="Rectangle 11">
            <a:extLst>
              <a:ext uri="{FF2B5EF4-FFF2-40B4-BE49-F238E27FC236}">
                <a16:creationId xmlns:a16="http://schemas.microsoft.com/office/drawing/2014/main" id="{F96E2AE5-89FD-2AB2-065B-829F572330C0}"/>
              </a:ext>
            </a:extLst>
          </p:cNvPr>
          <p:cNvSpPr/>
          <p:nvPr/>
        </p:nvSpPr>
        <p:spPr>
          <a:xfrm>
            <a:off x="5692777" y="2116306"/>
            <a:ext cx="4037012"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F74D1740-D328-7C3C-B1D3-CDC5C3EC09FD}"/>
              </a:ext>
            </a:extLst>
          </p:cNvPr>
          <p:cNvPicPr>
            <a:picLocks noGrp="1" noChangeAspect="1"/>
          </p:cNvPicPr>
          <p:nvPr>
            <p:ph type="pic" sz="quarter" idx="15"/>
          </p:nvPr>
        </p:nvPicPr>
        <p:blipFill>
          <a:blip r:embed="rId3"/>
          <a:srcRect l="15449" r="15449"/>
          <a:stretch>
            <a:fillRect/>
          </a:stretch>
        </p:blipFill>
        <p:spPr>
          <a:xfrm rot="5400000">
            <a:off x="5851525" y="2151062"/>
            <a:ext cx="3719512" cy="4037013"/>
          </a:xfrm>
          <a:prstGeom prst="rect">
            <a:avLst/>
          </a:prstGeom>
          <a:noFill/>
        </p:spPr>
      </p:pic>
      <p:sp>
        <p:nvSpPr>
          <p:cNvPr id="10" name="Text Placeholder 1">
            <a:extLst>
              <a:ext uri="{FF2B5EF4-FFF2-40B4-BE49-F238E27FC236}">
                <a16:creationId xmlns:a16="http://schemas.microsoft.com/office/drawing/2014/main" id="{231793F7-C3B7-DDF1-A43E-F2A76700B5F7}"/>
              </a:ext>
            </a:extLst>
          </p:cNvPr>
          <p:cNvSpPr>
            <a:spLocks noGrp="1"/>
          </p:cNvSpPr>
          <p:nvPr>
            <p:ph type="body" sz="quarter" idx="13"/>
          </p:nvPr>
        </p:nvSpPr>
        <p:spPr>
          <a:xfrm>
            <a:off x="5573556" y="589767"/>
            <a:ext cx="4479925" cy="1344613"/>
          </a:xfrm>
        </p:spPr>
        <p:txBody>
          <a:bodyPr/>
          <a:lstStyle/>
          <a:p>
            <a:r>
              <a:rPr lang="en-US" sz="1600" b="1">
                <a:solidFill>
                  <a:srgbClr val="7F181B"/>
                </a:solidFill>
              </a:rPr>
              <a:t>“There’s really no way to describe the feeling of receiving such a gift. …Without those donors, I wouldn’t be here.”</a:t>
            </a:r>
          </a:p>
          <a:p>
            <a:endParaRPr lang="en-US" sz="1600" b="1">
              <a:solidFill>
                <a:srgbClr val="7F181B"/>
              </a:solidFill>
            </a:endParaRPr>
          </a:p>
        </p:txBody>
      </p:sp>
      <p:sp>
        <p:nvSpPr>
          <p:cNvPr id="11" name="Text Placeholder 2">
            <a:extLst>
              <a:ext uri="{FF2B5EF4-FFF2-40B4-BE49-F238E27FC236}">
                <a16:creationId xmlns:a16="http://schemas.microsoft.com/office/drawing/2014/main" id="{D88499E4-6FC5-8489-9991-960D4AD8CA89}"/>
              </a:ext>
            </a:extLst>
          </p:cNvPr>
          <p:cNvSpPr>
            <a:spLocks noGrp="1"/>
          </p:cNvSpPr>
          <p:nvPr>
            <p:ph type="body" sz="quarter" idx="14"/>
          </p:nvPr>
        </p:nvSpPr>
        <p:spPr>
          <a:xfrm>
            <a:off x="5578475" y="1483728"/>
            <a:ext cx="4479925" cy="362660"/>
          </a:xfrm>
        </p:spPr>
        <p:txBody>
          <a:bodyPr/>
          <a:lstStyle/>
          <a:p>
            <a:r>
              <a:rPr lang="en-US" sz="1200" b="1"/>
              <a:t>Jodie Lasco, </a:t>
            </a:r>
            <a:r>
              <a:rPr lang="en-US" sz="1200"/>
              <a:t>of Wisconsin, who received 183 units of blood products during her cancer treatment</a:t>
            </a:r>
          </a:p>
        </p:txBody>
      </p:sp>
      <p:sp>
        <p:nvSpPr>
          <p:cNvPr id="5" name="TextBox 4">
            <a:extLst>
              <a:ext uri="{FF2B5EF4-FFF2-40B4-BE49-F238E27FC236}">
                <a16:creationId xmlns:a16="http://schemas.microsoft.com/office/drawing/2014/main" id="{B6BEE356-D2DF-E3CD-4356-F552AAA9A782}"/>
              </a:ext>
            </a:extLst>
          </p:cNvPr>
          <p:cNvSpPr txBox="1"/>
          <p:nvPr/>
        </p:nvSpPr>
        <p:spPr>
          <a:xfrm>
            <a:off x="213868" y="168585"/>
            <a:ext cx="3898900" cy="261610"/>
          </a:xfrm>
          <a:prstGeom prst="rect">
            <a:avLst/>
          </a:prstGeom>
          <a:noFill/>
        </p:spPr>
        <p:txBody>
          <a:bodyPr wrap="square" rtlCol="0">
            <a:spAutoFit/>
          </a:bodyPr>
          <a:lstStyle/>
          <a:p>
            <a:r>
              <a:rPr lang="en-US" sz="1100" b="1" spc="300" dirty="0">
                <a:latin typeface="Arial" panose="020B0604020202020204" pitchFamily="34" charset="0"/>
                <a:cs typeface="Arial" panose="020B0604020202020204" pitchFamily="34" charset="0"/>
              </a:rPr>
              <a:t>STORIES FROM THE FIELD</a:t>
            </a:r>
          </a:p>
        </p:txBody>
      </p:sp>
    </p:spTree>
    <p:extLst>
      <p:ext uri="{BB962C8B-B14F-4D97-AF65-F5344CB8AC3E}">
        <p14:creationId xmlns:p14="http://schemas.microsoft.com/office/powerpoint/2010/main" val="841782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1353-B63A-E311-C2D1-6122A1A6D35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70B4E5E-FDD3-0443-F484-236BAF4F98A7}"/>
              </a:ext>
            </a:extLst>
          </p:cNvPr>
          <p:cNvSpPr>
            <a:spLocks noGrp="1"/>
          </p:cNvSpPr>
          <p:nvPr>
            <p:ph type="body" sz="quarter" idx="13"/>
          </p:nvPr>
        </p:nvSpPr>
        <p:spPr>
          <a:xfrm>
            <a:off x="5578474" y="444011"/>
            <a:ext cx="4479925" cy="1344613"/>
          </a:xfrm>
        </p:spPr>
        <p:txBody>
          <a:bodyPr/>
          <a:lstStyle/>
          <a:p>
            <a:pPr marL="0" indent="0"/>
            <a:r>
              <a:rPr lang="en-US" sz="1900" b="1">
                <a:solidFill>
                  <a:srgbClr val="7F181B"/>
                </a:solidFill>
              </a:rPr>
              <a:t>“[Blood transfusions] help decrease the pain…increase the oxygen, bring your color and energy back.” </a:t>
            </a:r>
          </a:p>
        </p:txBody>
      </p:sp>
      <p:sp>
        <p:nvSpPr>
          <p:cNvPr id="13" name="Text Placeholder 12">
            <a:extLst>
              <a:ext uri="{FF2B5EF4-FFF2-40B4-BE49-F238E27FC236}">
                <a16:creationId xmlns:a16="http://schemas.microsoft.com/office/drawing/2014/main" id="{4CEFF521-B14C-1FF6-C4F2-EE015C499FFD}"/>
              </a:ext>
            </a:extLst>
          </p:cNvPr>
          <p:cNvSpPr>
            <a:spLocks noGrp="1"/>
          </p:cNvSpPr>
          <p:nvPr>
            <p:ph type="body" sz="quarter" idx="14"/>
          </p:nvPr>
        </p:nvSpPr>
        <p:spPr>
          <a:xfrm>
            <a:off x="5606278" y="1681436"/>
            <a:ext cx="4214128" cy="409734"/>
          </a:xfrm>
        </p:spPr>
        <p:txBody>
          <a:bodyPr lIns="91440" tIns="45720" rIns="91440" bIns="45720" anchor="t">
            <a:noAutofit/>
          </a:bodyPr>
          <a:lstStyle/>
          <a:p>
            <a:r>
              <a:rPr lang="en-US" sz="1200" b="1">
                <a:latin typeface="Arial"/>
                <a:cs typeface="Arial"/>
              </a:rPr>
              <a:t>Travis Robinson, </a:t>
            </a:r>
            <a:r>
              <a:rPr lang="en-US" sz="1200">
                <a:latin typeface="Arial"/>
                <a:cs typeface="Arial"/>
              </a:rPr>
              <a:t>of </a:t>
            </a:r>
            <a:r>
              <a:rPr lang="en-US" sz="1200"/>
              <a:t>North Carolina, </a:t>
            </a:r>
            <a:r>
              <a:rPr lang="en-US" sz="1200">
                <a:latin typeface="Arial"/>
                <a:cs typeface="Arial"/>
              </a:rPr>
              <a:t>a sickle cell warrior and advocate who lost his 14-year-old brother </a:t>
            </a:r>
            <a:r>
              <a:rPr lang="en-US" sz="1200" err="1">
                <a:latin typeface="Arial"/>
                <a:cs typeface="Arial"/>
              </a:rPr>
              <a:t>Ti’Rell</a:t>
            </a:r>
            <a:r>
              <a:rPr lang="en-US" sz="1200">
                <a:latin typeface="Arial"/>
                <a:cs typeface="Arial"/>
              </a:rPr>
              <a:t> (picture right) to sickle cell disease.</a:t>
            </a:r>
            <a:endParaRPr lang="en-US" sz="1200" b="1">
              <a:latin typeface="Arial"/>
              <a:cs typeface="Arial"/>
            </a:endParaRPr>
          </a:p>
        </p:txBody>
      </p:sp>
      <p:sp>
        <p:nvSpPr>
          <p:cNvPr id="14" name="Text Placeholder 13">
            <a:extLst>
              <a:ext uri="{FF2B5EF4-FFF2-40B4-BE49-F238E27FC236}">
                <a16:creationId xmlns:a16="http://schemas.microsoft.com/office/drawing/2014/main" id="{655C02E3-7276-FD63-31E4-A69AD68FE24B}"/>
              </a:ext>
            </a:extLst>
          </p:cNvPr>
          <p:cNvSpPr>
            <a:spLocks noGrp="1"/>
          </p:cNvSpPr>
          <p:nvPr>
            <p:ph type="body" sz="quarter" idx="16"/>
          </p:nvPr>
        </p:nvSpPr>
        <p:spPr>
          <a:xfrm>
            <a:off x="192375" y="1646284"/>
            <a:ext cx="4968348" cy="3714856"/>
          </a:xfrm>
        </p:spPr>
        <p:txBody>
          <a:bodyPr lIns="91440" tIns="45720" rIns="91440" bIns="45720" anchor="t">
            <a:noAutofit/>
          </a:bodyPr>
          <a:lstStyle/>
          <a:p>
            <a:pPr marL="0" indent="0" defTabSz="790042">
              <a:lnSpc>
                <a:spcPct val="114000"/>
              </a:lnSpc>
              <a:spcAft>
                <a:spcPts val="0"/>
              </a:spcAft>
              <a:buClrTx/>
              <a:buSzTx/>
              <a:defRPr/>
            </a:pPr>
            <a:r>
              <a:rPr lang="en-US" sz="1500">
                <a:solidFill>
                  <a:srgbClr val="212529"/>
                </a:solidFill>
                <a:latin typeface="Arial"/>
                <a:cs typeface="Arial"/>
              </a:rPr>
              <a:t>Travis Robinson, a nurse and sickle cell disease advocate, has lived with the condition for 39 years. After losing his younger brother, </a:t>
            </a:r>
            <a:r>
              <a:rPr lang="en-US" sz="1500" err="1">
                <a:solidFill>
                  <a:srgbClr val="212529"/>
                </a:solidFill>
                <a:latin typeface="Arial"/>
                <a:cs typeface="Arial"/>
              </a:rPr>
              <a:t>Ti’Rell</a:t>
            </a:r>
            <a:r>
              <a:rPr lang="en-US" sz="1500">
                <a:solidFill>
                  <a:srgbClr val="212529"/>
                </a:solidFill>
                <a:latin typeface="Arial"/>
                <a:cs typeface="Arial"/>
              </a:rPr>
              <a:t>, to the disease at age 14, Robinson dedicated himself to educating others about sickle cell disease and the lifesaving impact of blood donation.</a:t>
            </a:r>
          </a:p>
          <a:p>
            <a:pPr marL="0" indent="0" defTabSz="790042">
              <a:lnSpc>
                <a:spcPct val="114000"/>
              </a:lnSpc>
              <a:spcAft>
                <a:spcPts val="0"/>
              </a:spcAft>
              <a:buClrTx/>
              <a:buSzTx/>
              <a:defRPr/>
            </a:pPr>
            <a:endParaRPr lang="en-US" sz="1500">
              <a:solidFill>
                <a:srgbClr val="212529"/>
              </a:solidFill>
              <a:latin typeface="Arial"/>
              <a:cs typeface="Arial"/>
            </a:endParaRPr>
          </a:p>
          <a:p>
            <a:pPr marL="0" indent="0" defTabSz="790042">
              <a:lnSpc>
                <a:spcPct val="114000"/>
              </a:lnSpc>
              <a:spcAft>
                <a:spcPts val="0"/>
              </a:spcAft>
              <a:buClrTx/>
              <a:buSzTx/>
              <a:defRPr/>
            </a:pPr>
            <a:r>
              <a:rPr lang="en-US" sz="1500">
                <a:solidFill>
                  <a:srgbClr val="212529"/>
                </a:solidFill>
                <a:latin typeface="Arial"/>
                <a:cs typeface="Arial"/>
              </a:rPr>
              <a:t>People with sickle cell disease often need recurring transfusions of closely matched blood to manage pain and improve quality of life, making donors essential to their care. </a:t>
            </a:r>
          </a:p>
          <a:p>
            <a:pPr marL="0" indent="0" defTabSz="790042">
              <a:lnSpc>
                <a:spcPct val="114000"/>
              </a:lnSpc>
              <a:spcAft>
                <a:spcPts val="0"/>
              </a:spcAft>
              <a:buClrTx/>
              <a:buSzTx/>
              <a:defRPr/>
            </a:pPr>
            <a:endParaRPr lang="en-US" sz="1500">
              <a:solidFill>
                <a:srgbClr val="212529"/>
              </a:solidFill>
              <a:latin typeface="Arial"/>
              <a:cs typeface="Arial"/>
            </a:endParaRPr>
          </a:p>
          <a:p>
            <a:pPr marL="0" indent="0" defTabSz="790042">
              <a:lnSpc>
                <a:spcPct val="114000"/>
              </a:lnSpc>
              <a:spcAft>
                <a:spcPts val="0"/>
              </a:spcAft>
              <a:buClrTx/>
              <a:buSzTx/>
              <a:defRPr/>
            </a:pPr>
            <a:r>
              <a:rPr lang="en-US" sz="1500">
                <a:solidFill>
                  <a:srgbClr val="212529"/>
                </a:solidFill>
                <a:latin typeface="Arial"/>
                <a:cs typeface="Arial"/>
              </a:rPr>
              <a:t>On </a:t>
            </a:r>
            <a:r>
              <a:rPr lang="en-US" sz="1500" b="1">
                <a:solidFill>
                  <a:srgbClr val="212529"/>
                </a:solidFill>
                <a:latin typeface="Arial"/>
                <a:cs typeface="Arial"/>
              </a:rPr>
              <a:t>World Sickle Cell Day</a:t>
            </a:r>
            <a:r>
              <a:rPr lang="en-US" sz="1500">
                <a:solidFill>
                  <a:srgbClr val="212529"/>
                </a:solidFill>
                <a:latin typeface="Arial"/>
                <a:cs typeface="Arial"/>
              </a:rPr>
              <a:t>, June 19, the Red Cross recognized advocates like Robinson. </a:t>
            </a:r>
            <a:r>
              <a:rPr lang="en-US" sz="1500" b="1">
                <a:solidFill>
                  <a:srgbClr val="212529"/>
                </a:solidFill>
                <a:latin typeface="Arial"/>
                <a:cs typeface="Arial"/>
              </a:rPr>
              <a:t>In </a:t>
            </a:r>
            <a:r>
              <a:rPr lang="en-US" sz="1500" b="1">
                <a:latin typeface="Arial"/>
                <a:cs typeface="Arial"/>
              </a:rPr>
              <a:t>FY26, the Red Cross </a:t>
            </a:r>
            <a:r>
              <a:rPr lang="en-US" sz="1500" b="1">
                <a:solidFill>
                  <a:schemeClr val="accent1"/>
                </a:solidFill>
                <a:latin typeface="Arial"/>
                <a:cs typeface="Arial"/>
              </a:rPr>
              <a:t>collected 85,000 sickle cell-compatible units from African American donors</a:t>
            </a:r>
            <a:r>
              <a:rPr lang="en-US" sz="1500" b="1">
                <a:solidFill>
                  <a:srgbClr val="212529"/>
                </a:solidFill>
                <a:latin typeface="Arial"/>
                <a:cs typeface="Arial"/>
              </a:rPr>
              <a:t>.</a:t>
            </a:r>
            <a:endParaRPr lang="en-US" sz="1500" b="1">
              <a:latin typeface="Arial"/>
              <a:cs typeface="Arial"/>
            </a:endParaRPr>
          </a:p>
        </p:txBody>
      </p:sp>
      <p:sp>
        <p:nvSpPr>
          <p:cNvPr id="4" name="Title 3">
            <a:extLst>
              <a:ext uri="{FF2B5EF4-FFF2-40B4-BE49-F238E27FC236}">
                <a16:creationId xmlns:a16="http://schemas.microsoft.com/office/drawing/2014/main" id="{3BFC4626-F7C3-B26A-0D35-6F44D20636D2}"/>
              </a:ext>
            </a:extLst>
          </p:cNvPr>
          <p:cNvSpPr>
            <a:spLocks noGrp="1"/>
          </p:cNvSpPr>
          <p:nvPr>
            <p:ph type="title"/>
          </p:nvPr>
        </p:nvSpPr>
        <p:spPr>
          <a:xfrm>
            <a:off x="201168" y="429503"/>
            <a:ext cx="4193032" cy="999247"/>
          </a:xfrm>
        </p:spPr>
        <p:txBody>
          <a:bodyPr/>
          <a:lstStyle/>
          <a:p>
            <a:r>
              <a:rPr lang="en-US" sz="2200">
                <a:latin typeface="Arial"/>
                <a:cs typeface="Arial"/>
              </a:rPr>
              <a:t>Sickle Cell Warrior Advocates for Blood Donation on World Sickle Cell Day</a:t>
            </a:r>
            <a:endParaRPr lang="en-US" sz="2200"/>
          </a:p>
        </p:txBody>
      </p:sp>
      <p:sp>
        <p:nvSpPr>
          <p:cNvPr id="7" name="Text Placeholder 6">
            <a:extLst>
              <a:ext uri="{FF2B5EF4-FFF2-40B4-BE49-F238E27FC236}">
                <a16:creationId xmlns:a16="http://schemas.microsoft.com/office/drawing/2014/main" id="{229F28A5-DA11-462F-65AD-97AC55BBFB97}"/>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6" name="TextBox 5">
            <a:extLst>
              <a:ext uri="{FF2B5EF4-FFF2-40B4-BE49-F238E27FC236}">
                <a16:creationId xmlns:a16="http://schemas.microsoft.com/office/drawing/2014/main" id="{3373EE1B-1325-5A7E-3CA9-AD17FADC1FE8}"/>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18" name="Rectangle 17">
            <a:extLst>
              <a:ext uri="{FF2B5EF4-FFF2-40B4-BE49-F238E27FC236}">
                <a16:creationId xmlns:a16="http://schemas.microsoft.com/office/drawing/2014/main" id="{D7B037CE-D5A9-2070-90B8-12511D75EB18}"/>
              </a:ext>
            </a:extLst>
          </p:cNvPr>
          <p:cNvSpPr/>
          <p:nvPr/>
        </p:nvSpPr>
        <p:spPr>
          <a:xfrm>
            <a:off x="5692776" y="2388751"/>
            <a:ext cx="4037012"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3" name="Picture Placeholder 2">
            <a:extLst>
              <a:ext uri="{FF2B5EF4-FFF2-40B4-BE49-F238E27FC236}">
                <a16:creationId xmlns:a16="http://schemas.microsoft.com/office/drawing/2014/main" id="{F79EB06E-7810-E6C0-42C1-CA0795244B0F}"/>
              </a:ext>
            </a:extLst>
          </p:cNvPr>
          <p:cNvPicPr>
            <a:picLocks noGrp="1" noChangeAspect="1"/>
          </p:cNvPicPr>
          <p:nvPr>
            <p:ph type="pic" sz="quarter" idx="15"/>
          </p:nvPr>
        </p:nvPicPr>
        <p:blipFill>
          <a:blip r:embed="rId3">
            <a:extLst>
              <a:ext uri="{28A0092B-C50C-407E-A947-70E740481C1C}">
                <a14:useLocalDpi xmlns:a14="http://schemas.microsoft.com/office/drawing/2010/main"/>
              </a:ext>
            </a:extLst>
          </a:blip>
          <a:srcRect l="11659" t="4290" r="4998" b="40866"/>
          <a:stretch>
            <a:fillRect/>
          </a:stretch>
        </p:blipFill>
        <p:spPr>
          <a:xfrm>
            <a:off x="5692776" y="2531830"/>
            <a:ext cx="4037012" cy="3719922"/>
          </a:xfrm>
          <a:prstGeom prst="rect">
            <a:avLst/>
          </a:prstGeom>
          <a:noFill/>
        </p:spPr>
      </p:pic>
    </p:spTree>
    <p:extLst>
      <p:ext uri="{BB962C8B-B14F-4D97-AF65-F5344CB8AC3E}">
        <p14:creationId xmlns:p14="http://schemas.microsoft.com/office/powerpoint/2010/main" val="1517537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FC942-BF6F-40C8-B731-96465E9BA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FA06F-5C85-0BEB-09A1-B80BCE3F9202}"/>
              </a:ext>
            </a:extLst>
          </p:cNvPr>
          <p:cNvSpPr>
            <a:spLocks noGrp="1"/>
          </p:cNvSpPr>
          <p:nvPr>
            <p:ph type="title"/>
          </p:nvPr>
        </p:nvSpPr>
        <p:spPr>
          <a:xfrm>
            <a:off x="201168" y="429503"/>
            <a:ext cx="5042166" cy="999247"/>
          </a:xfrm>
        </p:spPr>
        <p:txBody>
          <a:bodyPr lIns="91440" tIns="45720" rIns="91440" bIns="45720" anchor="t"/>
          <a:lstStyle/>
          <a:p>
            <a:r>
              <a:rPr lang="en-US" sz="2300">
                <a:latin typeface="Arial"/>
                <a:cs typeface="Arial"/>
              </a:rPr>
              <a:t>Expanding Blood Collections Capacity: 7 New Centers Opened</a:t>
            </a:r>
            <a:endParaRPr lang="en-US" sz="2300"/>
          </a:p>
        </p:txBody>
      </p:sp>
      <p:sp>
        <p:nvSpPr>
          <p:cNvPr id="236" name="Text Placeholder 235">
            <a:extLst>
              <a:ext uri="{FF2B5EF4-FFF2-40B4-BE49-F238E27FC236}">
                <a16:creationId xmlns:a16="http://schemas.microsoft.com/office/drawing/2014/main" id="{FC0B9B69-86EF-8BDC-DA7A-9AA33AE6F6B9}"/>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9" name="TextBox 8">
            <a:extLst>
              <a:ext uri="{FF2B5EF4-FFF2-40B4-BE49-F238E27FC236}">
                <a16:creationId xmlns:a16="http://schemas.microsoft.com/office/drawing/2014/main" id="{DD3C35A8-75C3-7BE5-F8A3-AAE98EEFB1B9}"/>
              </a:ext>
            </a:extLst>
          </p:cNvPr>
          <p:cNvSpPr txBox="1"/>
          <p:nvPr/>
        </p:nvSpPr>
        <p:spPr>
          <a:xfrm>
            <a:off x="5967111" y="4070292"/>
            <a:ext cx="3574609" cy="1261884"/>
          </a:xfrm>
          <a:prstGeom prst="rect">
            <a:avLst/>
          </a:prstGeom>
          <a:noFill/>
        </p:spPr>
        <p:txBody>
          <a:bodyPr wrap="square" lIns="91440" tIns="45720" rIns="91440" bIns="45720" rtlCol="0" anchor="t">
            <a:spAutoFit/>
          </a:bodyPr>
          <a:lstStyle/>
          <a:p>
            <a:pPr>
              <a:spcAft>
                <a:spcPts val="1200"/>
              </a:spcAft>
            </a:pPr>
            <a:r>
              <a:rPr lang="en-US" sz="1200">
                <a:solidFill>
                  <a:srgbClr val="212529"/>
                </a:solidFill>
                <a:latin typeface="Arial"/>
                <a:cs typeface="Arial"/>
              </a:rPr>
              <a:t>This March, the Salt Lake City area opened its third Blood Donation Center in West Valley City.</a:t>
            </a:r>
          </a:p>
          <a:p>
            <a:pPr algn="ctr">
              <a:spcAft>
                <a:spcPts val="600"/>
              </a:spcAft>
            </a:pPr>
            <a:r>
              <a:rPr lang="en-US" sz="1300" b="1">
                <a:solidFill>
                  <a:srgbClr val="7F181B"/>
                </a:solidFill>
                <a:latin typeface="Arial"/>
                <a:cs typeface="Arial"/>
              </a:rPr>
              <a:t>In its first three months of operation, </a:t>
            </a:r>
            <a:br>
              <a:rPr lang="en-US" sz="1300" b="1">
                <a:solidFill>
                  <a:srgbClr val="7F181B"/>
                </a:solidFill>
                <a:latin typeface="Arial"/>
                <a:cs typeface="Arial"/>
              </a:rPr>
            </a:br>
            <a:r>
              <a:rPr lang="en-US" sz="1300" b="1">
                <a:solidFill>
                  <a:srgbClr val="7F181B"/>
                </a:solidFill>
                <a:latin typeface="Arial"/>
                <a:cs typeface="Arial"/>
              </a:rPr>
              <a:t>the West Valley City facility has been collecting </a:t>
            </a:r>
            <a:r>
              <a:rPr lang="en-US" sz="1600" b="1">
                <a:solidFill>
                  <a:srgbClr val="7F181B"/>
                </a:solidFill>
                <a:latin typeface="Arial"/>
                <a:cs typeface="Arial"/>
              </a:rPr>
              <a:t>108%</a:t>
            </a:r>
            <a:r>
              <a:rPr lang="en-US" sz="1300" b="1">
                <a:solidFill>
                  <a:srgbClr val="7F181B"/>
                </a:solidFill>
                <a:latin typeface="Arial"/>
                <a:cs typeface="Arial"/>
              </a:rPr>
              <a:t> to goal!</a:t>
            </a:r>
          </a:p>
        </p:txBody>
      </p:sp>
      <p:pic>
        <p:nvPicPr>
          <p:cNvPr id="214" name="Picture 213">
            <a:extLst>
              <a:ext uri="{FF2B5EF4-FFF2-40B4-BE49-F238E27FC236}">
                <a16:creationId xmlns:a16="http://schemas.microsoft.com/office/drawing/2014/main" id="{2CEF6071-AA87-3F81-DD96-B0DD6AC0152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65724" y="4582563"/>
            <a:ext cx="610619" cy="690801"/>
          </a:xfrm>
          <a:prstGeom prst="rect">
            <a:avLst/>
          </a:prstGeom>
        </p:spPr>
      </p:pic>
      <p:pic>
        <p:nvPicPr>
          <p:cNvPr id="215" name="Picture 214" descr="BloodBag2_70K485Red.png">
            <a:extLst>
              <a:ext uri="{FF2B5EF4-FFF2-40B4-BE49-F238E27FC236}">
                <a16:creationId xmlns:a16="http://schemas.microsoft.com/office/drawing/2014/main" id="{94904016-9DB3-55FD-353C-9AAD847B35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72046" y="4640376"/>
            <a:ext cx="357634" cy="540788"/>
          </a:xfrm>
          <a:prstGeom prst="rect">
            <a:avLst/>
          </a:prstGeom>
        </p:spPr>
      </p:pic>
      <p:sp>
        <p:nvSpPr>
          <p:cNvPr id="217" name="Text Placeholder 7">
            <a:extLst>
              <a:ext uri="{FF2B5EF4-FFF2-40B4-BE49-F238E27FC236}">
                <a16:creationId xmlns:a16="http://schemas.microsoft.com/office/drawing/2014/main" id="{DC51B4E1-016D-8C38-F87B-9E1DA545EF44}"/>
              </a:ext>
            </a:extLst>
          </p:cNvPr>
          <p:cNvSpPr txBox="1">
            <a:spLocks/>
          </p:cNvSpPr>
          <p:nvPr/>
        </p:nvSpPr>
        <p:spPr>
          <a:xfrm>
            <a:off x="1288571" y="5207796"/>
            <a:ext cx="1177807" cy="662848"/>
          </a:xfrm>
          <a:prstGeom prst="rect">
            <a:avLst/>
          </a:prstGeom>
        </p:spPr>
        <p:txBody>
          <a:bodyPr lIns="91440" tIns="45720" rIns="91440" bIns="45720" anchor="t"/>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400"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90000"/>
              </a:lnSpc>
              <a:spcBef>
                <a:spcPct val="20000"/>
              </a:spcBef>
            </a:pPr>
            <a:r>
              <a:rPr lang="en-US" sz="1600" b="1">
                <a:solidFill>
                  <a:srgbClr val="ED1B24"/>
                </a:solidFill>
                <a:latin typeface="Arial"/>
                <a:cs typeface="Arial"/>
              </a:rPr>
              <a:t>7</a:t>
            </a:r>
            <a:endParaRPr lang="en-US" sz="1800" b="1">
              <a:solidFill>
                <a:srgbClr val="ED1B24"/>
              </a:solidFill>
              <a:latin typeface="Arial"/>
              <a:cs typeface="Arial"/>
            </a:endParaRPr>
          </a:p>
          <a:p>
            <a:pPr>
              <a:lnSpc>
                <a:spcPct val="90000"/>
              </a:lnSpc>
            </a:pPr>
            <a:r>
              <a:rPr lang="en-US" sz="1200">
                <a:solidFill>
                  <a:srgbClr val="212529"/>
                </a:solidFill>
                <a:latin typeface="Arial"/>
                <a:cs typeface="Arial"/>
              </a:rPr>
              <a:t>new sites </a:t>
            </a:r>
            <a:br>
              <a:rPr lang="en-US" sz="1200">
                <a:latin typeface="Arial"/>
                <a:cs typeface="Arial"/>
              </a:rPr>
            </a:br>
            <a:r>
              <a:rPr lang="en-US" sz="1200">
                <a:solidFill>
                  <a:srgbClr val="212529"/>
                </a:solidFill>
                <a:latin typeface="Arial"/>
                <a:cs typeface="Arial"/>
              </a:rPr>
              <a:t>opened</a:t>
            </a:r>
            <a:endParaRPr lang="en-US" sz="1200">
              <a:solidFill>
                <a:srgbClr val="212529"/>
              </a:solidFill>
            </a:endParaRPr>
          </a:p>
        </p:txBody>
      </p:sp>
      <p:sp>
        <p:nvSpPr>
          <p:cNvPr id="218" name="Text Placeholder 12">
            <a:extLst>
              <a:ext uri="{FF2B5EF4-FFF2-40B4-BE49-F238E27FC236}">
                <a16:creationId xmlns:a16="http://schemas.microsoft.com/office/drawing/2014/main" id="{7D84BA8C-0ED2-D600-CFC8-A43194CE4C83}"/>
              </a:ext>
            </a:extLst>
          </p:cNvPr>
          <p:cNvSpPr txBox="1">
            <a:spLocks/>
          </p:cNvSpPr>
          <p:nvPr/>
        </p:nvSpPr>
        <p:spPr>
          <a:xfrm>
            <a:off x="408955" y="4928141"/>
            <a:ext cx="810175" cy="564557"/>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spcBef>
                <a:spcPts val="0"/>
              </a:spcBef>
              <a:spcAft>
                <a:spcPts val="0"/>
              </a:spcAft>
            </a:pPr>
            <a:r>
              <a:rPr lang="en-US" sz="1400">
                <a:solidFill>
                  <a:srgbClr val="212529"/>
                </a:solidFill>
                <a:latin typeface="Arial"/>
                <a:cs typeface="Arial"/>
              </a:rPr>
              <a:t>FY26 Totals</a:t>
            </a:r>
          </a:p>
        </p:txBody>
      </p:sp>
      <p:sp>
        <p:nvSpPr>
          <p:cNvPr id="224" name="Text Placeholder 12">
            <a:extLst>
              <a:ext uri="{FF2B5EF4-FFF2-40B4-BE49-F238E27FC236}">
                <a16:creationId xmlns:a16="http://schemas.microsoft.com/office/drawing/2014/main" id="{CB61FAED-94A1-DE99-9316-956EA0E37D65}"/>
              </a:ext>
            </a:extLst>
          </p:cNvPr>
          <p:cNvSpPr txBox="1">
            <a:spLocks/>
          </p:cNvSpPr>
          <p:nvPr/>
        </p:nvSpPr>
        <p:spPr>
          <a:xfrm>
            <a:off x="225287" y="1240141"/>
            <a:ext cx="4791556" cy="897578"/>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l"/>
            <a:r>
              <a:rPr lang="en-US" sz="1200" b="0">
                <a:solidFill>
                  <a:srgbClr val="212529"/>
                </a:solidFill>
                <a:latin typeface="Arial"/>
                <a:cs typeface="Arial"/>
              </a:rPr>
              <a:t>To help meet the mounting need for blood products in the U.S., the Red Cross is growing the number of Blood Donation Centers by up to 100 sites through 2030. </a:t>
            </a:r>
            <a:r>
              <a:rPr lang="en-US" sz="1200">
                <a:solidFill>
                  <a:srgbClr val="212529"/>
                </a:solidFill>
                <a:latin typeface="Arial"/>
                <a:cs typeface="Arial"/>
              </a:rPr>
              <a:t>During FY26, we reconfigured nine facilities and built seven brand-new Blood Donation Centers!</a:t>
            </a:r>
            <a:endParaRPr lang="en-US" sz="1200">
              <a:solidFill>
                <a:srgbClr val="212529"/>
              </a:solidFill>
              <a:highlight>
                <a:srgbClr val="FFFF00"/>
              </a:highlight>
            </a:endParaRPr>
          </a:p>
        </p:txBody>
      </p:sp>
      <p:grpSp>
        <p:nvGrpSpPr>
          <p:cNvPr id="228" name="Group 227">
            <a:extLst>
              <a:ext uri="{FF2B5EF4-FFF2-40B4-BE49-F238E27FC236}">
                <a16:creationId xmlns:a16="http://schemas.microsoft.com/office/drawing/2014/main" id="{1CDC9DC4-E749-A18B-F7A6-207E4EBE9918}"/>
              </a:ext>
            </a:extLst>
          </p:cNvPr>
          <p:cNvGrpSpPr/>
          <p:nvPr/>
        </p:nvGrpSpPr>
        <p:grpSpPr>
          <a:xfrm>
            <a:off x="160349" y="2311966"/>
            <a:ext cx="3865512" cy="1997773"/>
            <a:chOff x="681353" y="2348673"/>
            <a:chExt cx="3865512" cy="1997773"/>
          </a:xfrm>
        </p:grpSpPr>
        <p:grpSp>
          <p:nvGrpSpPr>
            <p:cNvPr id="11" name="Group 10">
              <a:extLst>
                <a:ext uri="{FF2B5EF4-FFF2-40B4-BE49-F238E27FC236}">
                  <a16:creationId xmlns:a16="http://schemas.microsoft.com/office/drawing/2014/main" id="{D0E5DFDD-9F91-2DD5-259E-291B0D771C59}"/>
                </a:ext>
              </a:extLst>
            </p:cNvPr>
            <p:cNvGrpSpPr/>
            <p:nvPr/>
          </p:nvGrpSpPr>
          <p:grpSpPr>
            <a:xfrm>
              <a:off x="681353" y="2465983"/>
              <a:ext cx="3865512" cy="1880463"/>
              <a:chOff x="213848" y="1265822"/>
              <a:chExt cx="8276847" cy="3711824"/>
            </a:xfrm>
          </p:grpSpPr>
          <p:grpSp>
            <p:nvGrpSpPr>
              <p:cNvPr id="12" name="Group 11">
                <a:extLst>
                  <a:ext uri="{FF2B5EF4-FFF2-40B4-BE49-F238E27FC236}">
                    <a16:creationId xmlns:a16="http://schemas.microsoft.com/office/drawing/2014/main" id="{13632DEF-22E7-18D2-5818-8965E21A70DD}"/>
                  </a:ext>
                </a:extLst>
              </p:cNvPr>
              <p:cNvGrpSpPr/>
              <p:nvPr userDrawn="1"/>
            </p:nvGrpSpPr>
            <p:grpSpPr>
              <a:xfrm>
                <a:off x="213848" y="1265822"/>
                <a:ext cx="8012289" cy="3601356"/>
                <a:chOff x="-24575" y="1257158"/>
                <a:chExt cx="8012289" cy="3601356"/>
              </a:xfrm>
            </p:grpSpPr>
            <p:sp>
              <p:nvSpPr>
                <p:cNvPr id="18" name="Freeform 405">
                  <a:extLst>
                    <a:ext uri="{FF2B5EF4-FFF2-40B4-BE49-F238E27FC236}">
                      <a16:creationId xmlns:a16="http://schemas.microsoft.com/office/drawing/2014/main" id="{FFC052E7-CD0A-9D16-1E8E-067A096D030C}"/>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 name="Freeform 15">
                  <a:extLst>
                    <a:ext uri="{FF2B5EF4-FFF2-40B4-BE49-F238E27FC236}">
                      <a16:creationId xmlns:a16="http://schemas.microsoft.com/office/drawing/2014/main" id="{02368EF5-A202-786B-04B8-73917CCC0278}"/>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004B79"/>
                    </a:solidFill>
                  </a:endParaRPr>
                </a:p>
              </p:txBody>
            </p:sp>
            <p:sp>
              <p:nvSpPr>
                <p:cNvPr id="20" name="Freeform 16">
                  <a:extLst>
                    <a:ext uri="{FF2B5EF4-FFF2-40B4-BE49-F238E27FC236}">
                      <a16:creationId xmlns:a16="http://schemas.microsoft.com/office/drawing/2014/main" id="{2F3AF857-DB7E-E44A-3D18-B1A61D3B87BF}"/>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 name="Freeform 17">
                  <a:extLst>
                    <a:ext uri="{FF2B5EF4-FFF2-40B4-BE49-F238E27FC236}">
                      <a16:creationId xmlns:a16="http://schemas.microsoft.com/office/drawing/2014/main" id="{4E065567-10DE-E90B-E954-99896565ADEC}"/>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2" name="Freeform 18">
                  <a:extLst>
                    <a:ext uri="{FF2B5EF4-FFF2-40B4-BE49-F238E27FC236}">
                      <a16:creationId xmlns:a16="http://schemas.microsoft.com/office/drawing/2014/main" id="{7D30460C-0210-5B03-B547-8197EBE76FD1}"/>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3" name="Freeform 19">
                  <a:extLst>
                    <a:ext uri="{FF2B5EF4-FFF2-40B4-BE49-F238E27FC236}">
                      <a16:creationId xmlns:a16="http://schemas.microsoft.com/office/drawing/2014/main" id="{1932948B-0EEA-5568-DBD5-CB9086A34A1C}"/>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24" name="Group 23">
                  <a:extLst>
                    <a:ext uri="{FF2B5EF4-FFF2-40B4-BE49-F238E27FC236}">
                      <a16:creationId xmlns:a16="http://schemas.microsoft.com/office/drawing/2014/main" id="{60613193-779E-4575-4D06-3BAF32FC981D}"/>
                    </a:ext>
                  </a:extLst>
                </p:cNvPr>
                <p:cNvGrpSpPr/>
                <p:nvPr/>
              </p:nvGrpSpPr>
              <p:grpSpPr>
                <a:xfrm>
                  <a:off x="1854119" y="1257158"/>
                  <a:ext cx="814327" cy="535400"/>
                  <a:chOff x="1223722" y="1378665"/>
                  <a:chExt cx="543750" cy="357538"/>
                </a:xfrm>
                <a:solidFill>
                  <a:schemeClr val="bg1">
                    <a:lumMod val="75000"/>
                  </a:schemeClr>
                </a:solidFill>
              </p:grpSpPr>
              <p:sp>
                <p:nvSpPr>
                  <p:cNvPr id="207" name="Freeform 8">
                    <a:extLst>
                      <a:ext uri="{FF2B5EF4-FFF2-40B4-BE49-F238E27FC236}">
                        <a16:creationId xmlns:a16="http://schemas.microsoft.com/office/drawing/2014/main" id="{22C0CBF8-6C22-6591-20DF-0CC4CF666426}"/>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8" name="Freeform 9">
                    <a:extLst>
                      <a:ext uri="{FF2B5EF4-FFF2-40B4-BE49-F238E27FC236}">
                        <a16:creationId xmlns:a16="http://schemas.microsoft.com/office/drawing/2014/main" id="{D0855C3E-1379-2AF8-F70E-25CF27DE1275}"/>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9" name="Freeform 10">
                    <a:extLst>
                      <a:ext uri="{FF2B5EF4-FFF2-40B4-BE49-F238E27FC236}">
                        <a16:creationId xmlns:a16="http://schemas.microsoft.com/office/drawing/2014/main" id="{F1788055-1E29-CDE0-B441-9CEAB0B16ED6}"/>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0" name="Freeform 11">
                    <a:extLst>
                      <a:ext uri="{FF2B5EF4-FFF2-40B4-BE49-F238E27FC236}">
                        <a16:creationId xmlns:a16="http://schemas.microsoft.com/office/drawing/2014/main" id="{46ABEDDF-F519-D200-D7EA-060ACBDE621C}"/>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1" name="Freeform 12">
                    <a:extLst>
                      <a:ext uri="{FF2B5EF4-FFF2-40B4-BE49-F238E27FC236}">
                        <a16:creationId xmlns:a16="http://schemas.microsoft.com/office/drawing/2014/main" id="{A1532829-CEE9-5972-4F6F-2AC16F4EBD90}"/>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2" name="Freeform 13">
                    <a:extLst>
                      <a:ext uri="{FF2B5EF4-FFF2-40B4-BE49-F238E27FC236}">
                        <a16:creationId xmlns:a16="http://schemas.microsoft.com/office/drawing/2014/main" id="{F94417A5-2D54-C393-DCCC-4AEDE37AE821}"/>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3" name="Freeform 20">
                    <a:extLst>
                      <a:ext uri="{FF2B5EF4-FFF2-40B4-BE49-F238E27FC236}">
                        <a16:creationId xmlns:a16="http://schemas.microsoft.com/office/drawing/2014/main" id="{F8C1F480-7310-8A42-2508-3DDD60B028E6}"/>
                      </a:ext>
                    </a:extLst>
                  </p:cNvPr>
                  <p:cNvSpPr>
                    <a:spLocks/>
                  </p:cNvSpPr>
                  <p:nvPr/>
                </p:nvSpPr>
                <p:spPr bwMode="auto">
                  <a:xfrm>
                    <a:off x="1223722" y="1378665"/>
                    <a:ext cx="543750" cy="357538"/>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25" name="Freeform 21">
                  <a:extLst>
                    <a:ext uri="{FF2B5EF4-FFF2-40B4-BE49-F238E27FC236}">
                      <a16:creationId xmlns:a16="http://schemas.microsoft.com/office/drawing/2014/main" id="{EC28FFCC-9433-DCFC-37BF-64CCA762E991}"/>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6" name="Freeform 22">
                  <a:extLst>
                    <a:ext uri="{FF2B5EF4-FFF2-40B4-BE49-F238E27FC236}">
                      <a16:creationId xmlns:a16="http://schemas.microsoft.com/office/drawing/2014/main" id="{7AF3925D-609B-70B1-BEC9-6B3D4F089AFB}"/>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7" name="Freeform 23">
                  <a:extLst>
                    <a:ext uri="{FF2B5EF4-FFF2-40B4-BE49-F238E27FC236}">
                      <a16:creationId xmlns:a16="http://schemas.microsoft.com/office/drawing/2014/main" id="{7D1D9623-7FB3-F7E8-096E-0819E6FF0CED}"/>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8" name="Freeform 24">
                  <a:extLst>
                    <a:ext uri="{FF2B5EF4-FFF2-40B4-BE49-F238E27FC236}">
                      <a16:creationId xmlns:a16="http://schemas.microsoft.com/office/drawing/2014/main" id="{727533C9-E49C-E384-1C35-B9988394B704}"/>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9" name="Freeform 25">
                  <a:extLst>
                    <a:ext uri="{FF2B5EF4-FFF2-40B4-BE49-F238E27FC236}">
                      <a16:creationId xmlns:a16="http://schemas.microsoft.com/office/drawing/2014/main" id="{C87F301F-20A0-3DB2-8C1D-FE8559E064E6}"/>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0" name="Freeform 26">
                  <a:extLst>
                    <a:ext uri="{FF2B5EF4-FFF2-40B4-BE49-F238E27FC236}">
                      <a16:creationId xmlns:a16="http://schemas.microsoft.com/office/drawing/2014/main" id="{570A7F5C-D0D7-EBF8-D39A-B3359BE19400}"/>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1" name="Freeform 27">
                  <a:extLst>
                    <a:ext uri="{FF2B5EF4-FFF2-40B4-BE49-F238E27FC236}">
                      <a16:creationId xmlns:a16="http://schemas.microsoft.com/office/drawing/2014/main" id="{C257EDEE-9B5E-66B2-A5BF-05BECEC0B1F5}"/>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2" name="Freeform 28">
                  <a:extLst>
                    <a:ext uri="{FF2B5EF4-FFF2-40B4-BE49-F238E27FC236}">
                      <a16:creationId xmlns:a16="http://schemas.microsoft.com/office/drawing/2014/main" id="{FB38EB71-C434-9012-8D78-0DC81F69EE99}"/>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3" name="Freeform 29">
                  <a:extLst>
                    <a:ext uri="{FF2B5EF4-FFF2-40B4-BE49-F238E27FC236}">
                      <a16:creationId xmlns:a16="http://schemas.microsoft.com/office/drawing/2014/main" id="{D9707081-280E-AE8E-9016-A76CE959068B}"/>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4" name="Freeform 30">
                  <a:extLst>
                    <a:ext uri="{FF2B5EF4-FFF2-40B4-BE49-F238E27FC236}">
                      <a16:creationId xmlns:a16="http://schemas.microsoft.com/office/drawing/2014/main" id="{CFF36E55-8234-C989-6196-E94A12E44F8E}"/>
                    </a:ext>
                  </a:extLst>
                </p:cNvPr>
                <p:cNvSpPr>
                  <a:spLocks/>
                </p:cNvSpPr>
                <p:nvPr/>
              </p:nvSpPr>
              <p:spPr bwMode="auto">
                <a:xfrm>
                  <a:off x="3926024" y="1976688"/>
                  <a:ext cx="851759"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5" name="Freeform 31">
                  <a:extLst>
                    <a:ext uri="{FF2B5EF4-FFF2-40B4-BE49-F238E27FC236}">
                      <a16:creationId xmlns:a16="http://schemas.microsoft.com/office/drawing/2014/main" id="{6371E86D-4D93-F42C-1404-D2370A02B896}"/>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6" name="Freeform 32">
                  <a:extLst>
                    <a:ext uri="{FF2B5EF4-FFF2-40B4-BE49-F238E27FC236}">
                      <a16:creationId xmlns:a16="http://schemas.microsoft.com/office/drawing/2014/main" id="{323A22F6-2676-1B46-216D-6ABAE5D48247}"/>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37" name="Freeform 33">
                  <a:extLst>
                    <a:ext uri="{FF2B5EF4-FFF2-40B4-BE49-F238E27FC236}">
                      <a16:creationId xmlns:a16="http://schemas.microsoft.com/office/drawing/2014/main" id="{3E2EDEC6-3262-2467-8308-60D9C7CD036C}"/>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38" name="Group 37">
                  <a:extLst>
                    <a:ext uri="{FF2B5EF4-FFF2-40B4-BE49-F238E27FC236}">
                      <a16:creationId xmlns:a16="http://schemas.microsoft.com/office/drawing/2014/main" id="{E8FD7370-5A2F-330A-7C11-0E9611E21A84}"/>
                    </a:ext>
                  </a:extLst>
                </p:cNvPr>
                <p:cNvGrpSpPr/>
                <p:nvPr/>
              </p:nvGrpSpPr>
              <p:grpSpPr>
                <a:xfrm>
                  <a:off x="3456955" y="3313879"/>
                  <a:ext cx="1717897" cy="1517397"/>
                  <a:chOff x="2293930" y="2752129"/>
                  <a:chExt cx="1147064" cy="1013311"/>
                </a:xfrm>
                <a:solidFill>
                  <a:schemeClr val="bg1">
                    <a:lumMod val="75000"/>
                  </a:schemeClr>
                </a:solidFill>
              </p:grpSpPr>
              <p:sp>
                <p:nvSpPr>
                  <p:cNvPr id="196" name="Freeform 34">
                    <a:extLst>
                      <a:ext uri="{FF2B5EF4-FFF2-40B4-BE49-F238E27FC236}">
                        <a16:creationId xmlns:a16="http://schemas.microsoft.com/office/drawing/2014/main" id="{13B98E2B-251B-6C82-A287-C472BE15DE54}"/>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7" name="Freeform 35">
                    <a:extLst>
                      <a:ext uri="{FF2B5EF4-FFF2-40B4-BE49-F238E27FC236}">
                        <a16:creationId xmlns:a16="http://schemas.microsoft.com/office/drawing/2014/main" id="{D35E4605-38F8-70B2-0FE4-E6E598A823AE}"/>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8" name="Freeform 36">
                    <a:extLst>
                      <a:ext uri="{FF2B5EF4-FFF2-40B4-BE49-F238E27FC236}">
                        <a16:creationId xmlns:a16="http://schemas.microsoft.com/office/drawing/2014/main" id="{941461CF-DD53-8699-C5CC-38611B7CA9E8}"/>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199" name="Freeform 37">
                    <a:extLst>
                      <a:ext uri="{FF2B5EF4-FFF2-40B4-BE49-F238E27FC236}">
                        <a16:creationId xmlns:a16="http://schemas.microsoft.com/office/drawing/2014/main" id="{B00E973C-F62A-E52D-C286-391796BE5D2F}"/>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0" name="Freeform 38">
                    <a:extLst>
                      <a:ext uri="{FF2B5EF4-FFF2-40B4-BE49-F238E27FC236}">
                        <a16:creationId xmlns:a16="http://schemas.microsoft.com/office/drawing/2014/main" id="{7C10311D-2574-D7FC-FAD2-5264E5E3ED90}"/>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1" name="Freeform 39">
                    <a:extLst>
                      <a:ext uri="{FF2B5EF4-FFF2-40B4-BE49-F238E27FC236}">
                        <a16:creationId xmlns:a16="http://schemas.microsoft.com/office/drawing/2014/main" id="{8AB6D55D-A6D1-8129-47E1-17C7C96CBA2A}"/>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2" name="Freeform 40">
                    <a:extLst>
                      <a:ext uri="{FF2B5EF4-FFF2-40B4-BE49-F238E27FC236}">
                        <a16:creationId xmlns:a16="http://schemas.microsoft.com/office/drawing/2014/main" id="{C9BD17CB-B2A9-35CD-E4E7-AAC34C4F2968}"/>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3" name="Freeform 41">
                    <a:extLst>
                      <a:ext uri="{FF2B5EF4-FFF2-40B4-BE49-F238E27FC236}">
                        <a16:creationId xmlns:a16="http://schemas.microsoft.com/office/drawing/2014/main" id="{63F9ABA8-D460-BF13-BFDF-350E80541F83}"/>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4" name="Freeform 42">
                    <a:extLst>
                      <a:ext uri="{FF2B5EF4-FFF2-40B4-BE49-F238E27FC236}">
                        <a16:creationId xmlns:a16="http://schemas.microsoft.com/office/drawing/2014/main" id="{681CE3BC-AEEC-5752-626F-33EF3F56B827}"/>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5" name="Freeform 43">
                    <a:extLst>
                      <a:ext uri="{FF2B5EF4-FFF2-40B4-BE49-F238E27FC236}">
                        <a16:creationId xmlns:a16="http://schemas.microsoft.com/office/drawing/2014/main" id="{703F711C-CEE7-0264-1B88-3E71FAF7B988}"/>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6" name="Freeform 44">
                    <a:extLst>
                      <a:ext uri="{FF2B5EF4-FFF2-40B4-BE49-F238E27FC236}">
                        <a16:creationId xmlns:a16="http://schemas.microsoft.com/office/drawing/2014/main" id="{1C3DEEDE-F005-CFD3-7F36-4DDB320E454B}"/>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39" name="Freeform 53">
                  <a:extLst>
                    <a:ext uri="{FF2B5EF4-FFF2-40B4-BE49-F238E27FC236}">
                      <a16:creationId xmlns:a16="http://schemas.microsoft.com/office/drawing/2014/main" id="{F7E66541-54ED-06FE-9B75-D46671F3029A}"/>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 name="Freeform 54">
                  <a:extLst>
                    <a:ext uri="{FF2B5EF4-FFF2-40B4-BE49-F238E27FC236}">
                      <a16:creationId xmlns:a16="http://schemas.microsoft.com/office/drawing/2014/main" id="{6E219D00-DDA0-46DB-77F2-D2762D01C484}"/>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 name="Freeform 67">
                  <a:extLst>
                    <a:ext uri="{FF2B5EF4-FFF2-40B4-BE49-F238E27FC236}">
                      <a16:creationId xmlns:a16="http://schemas.microsoft.com/office/drawing/2014/main" id="{D696EA0A-77C5-BDDD-E411-C70B019A127A}"/>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 name="Freeform 68">
                  <a:extLst>
                    <a:ext uri="{FF2B5EF4-FFF2-40B4-BE49-F238E27FC236}">
                      <a16:creationId xmlns:a16="http://schemas.microsoft.com/office/drawing/2014/main" id="{6202E491-7516-52B3-AE77-F28A929DD754}"/>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 name="Freeform 69">
                  <a:extLst>
                    <a:ext uri="{FF2B5EF4-FFF2-40B4-BE49-F238E27FC236}">
                      <a16:creationId xmlns:a16="http://schemas.microsoft.com/office/drawing/2014/main" id="{D1174C96-B94D-7776-4C4D-46941A29AE79}"/>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 name="Freeform 70">
                  <a:extLst>
                    <a:ext uri="{FF2B5EF4-FFF2-40B4-BE49-F238E27FC236}">
                      <a16:creationId xmlns:a16="http://schemas.microsoft.com/office/drawing/2014/main" id="{7F88B58D-F14E-ED21-76B2-D9685A82619C}"/>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5" name="Group 44">
                  <a:extLst>
                    <a:ext uri="{FF2B5EF4-FFF2-40B4-BE49-F238E27FC236}">
                      <a16:creationId xmlns:a16="http://schemas.microsoft.com/office/drawing/2014/main" id="{E8AB80E1-359A-5A9B-1956-5966A5A8B317}"/>
                    </a:ext>
                  </a:extLst>
                </p:cNvPr>
                <p:cNvGrpSpPr/>
                <p:nvPr/>
              </p:nvGrpSpPr>
              <p:grpSpPr>
                <a:xfrm>
                  <a:off x="5097195" y="3807374"/>
                  <a:ext cx="694933" cy="557583"/>
                  <a:chOff x="3389116" y="3081761"/>
                  <a:chExt cx="464013" cy="372361"/>
                </a:xfrm>
                <a:solidFill>
                  <a:schemeClr val="bg1">
                    <a:lumMod val="75000"/>
                  </a:schemeClr>
                </a:solidFill>
              </p:grpSpPr>
              <p:sp>
                <p:nvSpPr>
                  <p:cNvPr id="191" name="Freeform 45">
                    <a:extLst>
                      <a:ext uri="{FF2B5EF4-FFF2-40B4-BE49-F238E27FC236}">
                        <a16:creationId xmlns:a16="http://schemas.microsoft.com/office/drawing/2014/main" id="{6F3E0C87-A763-90DE-26A2-DBFF9653888D}"/>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2" name="Freeform 46">
                    <a:extLst>
                      <a:ext uri="{FF2B5EF4-FFF2-40B4-BE49-F238E27FC236}">
                        <a16:creationId xmlns:a16="http://schemas.microsoft.com/office/drawing/2014/main" id="{9E0212D3-5134-E356-6D59-053F08F11D5B}"/>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3" name="Freeform 47">
                    <a:extLst>
                      <a:ext uri="{FF2B5EF4-FFF2-40B4-BE49-F238E27FC236}">
                        <a16:creationId xmlns:a16="http://schemas.microsoft.com/office/drawing/2014/main" id="{771D4B54-C30C-C60E-AB37-EF8F726A1677}"/>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4" name="Freeform 48">
                    <a:extLst>
                      <a:ext uri="{FF2B5EF4-FFF2-40B4-BE49-F238E27FC236}">
                        <a16:creationId xmlns:a16="http://schemas.microsoft.com/office/drawing/2014/main" id="{70FA4BBE-DC81-4921-3EB0-63FBFE6E668B}"/>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5" name="Freeform 71">
                    <a:extLst>
                      <a:ext uri="{FF2B5EF4-FFF2-40B4-BE49-F238E27FC236}">
                        <a16:creationId xmlns:a16="http://schemas.microsoft.com/office/drawing/2014/main" id="{2C6C1DBC-1F5F-E45B-89F5-A78CA37121B4}"/>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 name="Freeform 72">
                  <a:extLst>
                    <a:ext uri="{FF2B5EF4-FFF2-40B4-BE49-F238E27FC236}">
                      <a16:creationId xmlns:a16="http://schemas.microsoft.com/office/drawing/2014/main" id="{83403DAC-8916-AAF5-F414-AF058B4C87EF}"/>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 name="Freeform 73">
                  <a:extLst>
                    <a:ext uri="{FF2B5EF4-FFF2-40B4-BE49-F238E27FC236}">
                      <a16:creationId xmlns:a16="http://schemas.microsoft.com/office/drawing/2014/main" id="{A5B3B7EC-BAE0-8141-6E0E-D4A985261A8C}"/>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 name="Freeform 74">
                  <a:extLst>
                    <a:ext uri="{FF2B5EF4-FFF2-40B4-BE49-F238E27FC236}">
                      <a16:creationId xmlns:a16="http://schemas.microsoft.com/office/drawing/2014/main" id="{B51D36FF-DDEB-D16C-2904-3E408B4EB584}"/>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 name="Freeform 75">
                  <a:extLst>
                    <a:ext uri="{FF2B5EF4-FFF2-40B4-BE49-F238E27FC236}">
                      <a16:creationId xmlns:a16="http://schemas.microsoft.com/office/drawing/2014/main" id="{6EAB5E3A-7159-C805-B876-2F24D63E3C04}"/>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 name="Freeform 76">
                  <a:extLst>
                    <a:ext uri="{FF2B5EF4-FFF2-40B4-BE49-F238E27FC236}">
                      <a16:creationId xmlns:a16="http://schemas.microsoft.com/office/drawing/2014/main" id="{90AEF04F-1972-A17A-0138-C3470179D9AA}"/>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 name="Freeform 78">
                  <a:extLst>
                    <a:ext uri="{FF2B5EF4-FFF2-40B4-BE49-F238E27FC236}">
                      <a16:creationId xmlns:a16="http://schemas.microsoft.com/office/drawing/2014/main" id="{19F775F6-2A81-8D66-C099-2BEB42C6D0FE}"/>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 name="Freeform 80">
                  <a:extLst>
                    <a:ext uri="{FF2B5EF4-FFF2-40B4-BE49-F238E27FC236}">
                      <a16:creationId xmlns:a16="http://schemas.microsoft.com/office/drawing/2014/main" id="{455E78B0-929D-4BFE-A263-C777D45D5953}"/>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 name="Freeform 81">
                  <a:extLst>
                    <a:ext uri="{FF2B5EF4-FFF2-40B4-BE49-F238E27FC236}">
                      <a16:creationId xmlns:a16="http://schemas.microsoft.com/office/drawing/2014/main" id="{25A13A1C-E3D2-BD34-63E5-CCE5378799AF}"/>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54" name="Group 53">
                  <a:extLst>
                    <a:ext uri="{FF2B5EF4-FFF2-40B4-BE49-F238E27FC236}">
                      <a16:creationId xmlns:a16="http://schemas.microsoft.com/office/drawing/2014/main" id="{76605CEA-FAEF-F0A6-3289-D64B440E482A}"/>
                    </a:ext>
                  </a:extLst>
                </p:cNvPr>
                <p:cNvGrpSpPr/>
                <p:nvPr/>
              </p:nvGrpSpPr>
              <p:grpSpPr>
                <a:xfrm>
                  <a:off x="5420995" y="3500522"/>
                  <a:ext cx="438835" cy="707755"/>
                  <a:chOff x="3605271" y="2876831"/>
                  <a:chExt cx="293010" cy="472646"/>
                </a:xfrm>
                <a:solidFill>
                  <a:schemeClr val="bg1">
                    <a:lumMod val="75000"/>
                  </a:schemeClr>
                </a:solidFill>
              </p:grpSpPr>
              <p:sp>
                <p:nvSpPr>
                  <p:cNvPr id="186" name="Freeform 49">
                    <a:extLst>
                      <a:ext uri="{FF2B5EF4-FFF2-40B4-BE49-F238E27FC236}">
                        <a16:creationId xmlns:a16="http://schemas.microsoft.com/office/drawing/2014/main" id="{7B7D6C0E-2093-686C-941B-62453B37416F}"/>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7" name="Freeform 50">
                    <a:extLst>
                      <a:ext uri="{FF2B5EF4-FFF2-40B4-BE49-F238E27FC236}">
                        <a16:creationId xmlns:a16="http://schemas.microsoft.com/office/drawing/2014/main" id="{630CAEE3-3560-69EB-8300-8F1927EE99C3}"/>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8" name="Freeform 51">
                    <a:extLst>
                      <a:ext uri="{FF2B5EF4-FFF2-40B4-BE49-F238E27FC236}">
                        <a16:creationId xmlns:a16="http://schemas.microsoft.com/office/drawing/2014/main" id="{6ED0806D-4529-1736-F763-D7F14AF24A09}"/>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9" name="Freeform 52">
                    <a:extLst>
                      <a:ext uri="{FF2B5EF4-FFF2-40B4-BE49-F238E27FC236}">
                        <a16:creationId xmlns:a16="http://schemas.microsoft.com/office/drawing/2014/main" id="{31D640FE-0726-4852-A938-0FBB744F9F51}"/>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0" name="Freeform 83">
                    <a:extLst>
                      <a:ext uri="{FF2B5EF4-FFF2-40B4-BE49-F238E27FC236}">
                        <a16:creationId xmlns:a16="http://schemas.microsoft.com/office/drawing/2014/main" id="{43740F91-9F99-AB9B-45EE-E9925B22435A}"/>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55" name="Freeform 84">
                  <a:extLst>
                    <a:ext uri="{FF2B5EF4-FFF2-40B4-BE49-F238E27FC236}">
                      <a16:creationId xmlns:a16="http://schemas.microsoft.com/office/drawing/2014/main" id="{674E6731-D6FD-392C-2C5F-E0585931B695}"/>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 name="Freeform 85">
                  <a:extLst>
                    <a:ext uri="{FF2B5EF4-FFF2-40B4-BE49-F238E27FC236}">
                      <a16:creationId xmlns:a16="http://schemas.microsoft.com/office/drawing/2014/main" id="{89ED4DDE-D852-EEA1-A315-2039B929E638}"/>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 name="Freeform 86">
                  <a:extLst>
                    <a:ext uri="{FF2B5EF4-FFF2-40B4-BE49-F238E27FC236}">
                      <a16:creationId xmlns:a16="http://schemas.microsoft.com/office/drawing/2014/main" id="{346D8535-5AE1-0D16-6105-F55A7FF04E3C}"/>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 name="Freeform 87">
                  <a:extLst>
                    <a:ext uri="{FF2B5EF4-FFF2-40B4-BE49-F238E27FC236}">
                      <a16:creationId xmlns:a16="http://schemas.microsoft.com/office/drawing/2014/main" id="{8595DCF9-43A7-808A-A67C-E487614F3985}"/>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 name="Freeform 88">
                  <a:extLst>
                    <a:ext uri="{FF2B5EF4-FFF2-40B4-BE49-F238E27FC236}">
                      <a16:creationId xmlns:a16="http://schemas.microsoft.com/office/drawing/2014/main" id="{1DECE17A-B7A3-B30C-FCCC-74988F1326BA}"/>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 name="Freeform 89">
                  <a:extLst>
                    <a:ext uri="{FF2B5EF4-FFF2-40B4-BE49-F238E27FC236}">
                      <a16:creationId xmlns:a16="http://schemas.microsoft.com/office/drawing/2014/main" id="{C750FAE2-EEAC-A7C5-5D7E-809249A5C921}"/>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1" name="Freeform 90">
                  <a:extLst>
                    <a:ext uri="{FF2B5EF4-FFF2-40B4-BE49-F238E27FC236}">
                      <a16:creationId xmlns:a16="http://schemas.microsoft.com/office/drawing/2014/main" id="{1F4C5346-5936-67A3-D88E-C59AFA54106F}"/>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2" name="Freeform 92">
                  <a:extLst>
                    <a:ext uri="{FF2B5EF4-FFF2-40B4-BE49-F238E27FC236}">
                      <a16:creationId xmlns:a16="http://schemas.microsoft.com/office/drawing/2014/main" id="{69C90D88-0E6D-EBD9-3CA9-2010B3412725}"/>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3" name="Freeform 93">
                  <a:extLst>
                    <a:ext uri="{FF2B5EF4-FFF2-40B4-BE49-F238E27FC236}">
                      <a16:creationId xmlns:a16="http://schemas.microsoft.com/office/drawing/2014/main" id="{8FF73922-6B24-E7A6-23D2-61467189D643}"/>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4" name="Freeform 94">
                  <a:extLst>
                    <a:ext uri="{FF2B5EF4-FFF2-40B4-BE49-F238E27FC236}">
                      <a16:creationId xmlns:a16="http://schemas.microsoft.com/office/drawing/2014/main" id="{7B3CD679-D2BC-B9AF-149C-5483E5A09AB8}"/>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65" name="Group 64">
                  <a:extLst>
                    <a:ext uri="{FF2B5EF4-FFF2-40B4-BE49-F238E27FC236}">
                      <a16:creationId xmlns:a16="http://schemas.microsoft.com/office/drawing/2014/main" id="{25C781DB-8F99-5015-938C-CA911C3A1D5F}"/>
                    </a:ext>
                  </a:extLst>
                </p:cNvPr>
                <p:cNvGrpSpPr/>
                <p:nvPr/>
              </p:nvGrpSpPr>
              <p:grpSpPr>
                <a:xfrm>
                  <a:off x="5420921" y="1654143"/>
                  <a:ext cx="933773" cy="878836"/>
                  <a:chOff x="3605271" y="1643765"/>
                  <a:chExt cx="623488" cy="586883"/>
                </a:xfrm>
                <a:solidFill>
                  <a:schemeClr val="bg1">
                    <a:lumMod val="75000"/>
                  </a:schemeClr>
                </a:solidFill>
              </p:grpSpPr>
              <p:sp>
                <p:nvSpPr>
                  <p:cNvPr id="181" name="Freeform 77">
                    <a:extLst>
                      <a:ext uri="{FF2B5EF4-FFF2-40B4-BE49-F238E27FC236}">
                        <a16:creationId xmlns:a16="http://schemas.microsoft.com/office/drawing/2014/main" id="{47579C43-498A-0F3D-CFEC-2D14F0C1F570}"/>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2" name="Freeform 79">
                    <a:extLst>
                      <a:ext uri="{FF2B5EF4-FFF2-40B4-BE49-F238E27FC236}">
                        <a16:creationId xmlns:a16="http://schemas.microsoft.com/office/drawing/2014/main" id="{15EF2D4E-6B00-06F1-DE0E-0569DFEE79E8}"/>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3" name="Freeform 82">
                    <a:extLst>
                      <a:ext uri="{FF2B5EF4-FFF2-40B4-BE49-F238E27FC236}">
                        <a16:creationId xmlns:a16="http://schemas.microsoft.com/office/drawing/2014/main" id="{F5642BE5-BF6D-DCCF-3E91-570C17B5DBF4}"/>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4" name="Freeform 91">
                    <a:extLst>
                      <a:ext uri="{FF2B5EF4-FFF2-40B4-BE49-F238E27FC236}">
                        <a16:creationId xmlns:a16="http://schemas.microsoft.com/office/drawing/2014/main" id="{AAEC1DC6-470E-3CC4-87A4-179A17E11B05}"/>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5" name="Freeform 96">
                    <a:extLst>
                      <a:ext uri="{FF2B5EF4-FFF2-40B4-BE49-F238E27FC236}">
                        <a16:creationId xmlns:a16="http://schemas.microsoft.com/office/drawing/2014/main" id="{0051C274-56DC-0E9B-C5E5-D325ED8AD560}"/>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66" name="Group 65">
                  <a:extLst>
                    <a:ext uri="{FF2B5EF4-FFF2-40B4-BE49-F238E27FC236}">
                      <a16:creationId xmlns:a16="http://schemas.microsoft.com/office/drawing/2014/main" id="{22A3B258-278C-E9BA-ABE8-1FF40D60D931}"/>
                    </a:ext>
                  </a:extLst>
                </p:cNvPr>
                <p:cNvGrpSpPr/>
                <p:nvPr/>
              </p:nvGrpSpPr>
              <p:grpSpPr>
                <a:xfrm>
                  <a:off x="5954180" y="3994070"/>
                  <a:ext cx="1119275" cy="864444"/>
                  <a:chOff x="3961687" y="3206462"/>
                  <a:chExt cx="747417" cy="577291"/>
                </a:xfrm>
                <a:solidFill>
                  <a:schemeClr val="bg1">
                    <a:lumMod val="75000"/>
                  </a:schemeClr>
                </a:solidFill>
              </p:grpSpPr>
              <p:sp>
                <p:nvSpPr>
                  <p:cNvPr id="164" name="Freeform 99">
                    <a:extLst>
                      <a:ext uri="{FF2B5EF4-FFF2-40B4-BE49-F238E27FC236}">
                        <a16:creationId xmlns:a16="http://schemas.microsoft.com/office/drawing/2014/main" id="{A8854620-703E-479A-24E4-531E778694D7}"/>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5" name="Freeform 100">
                    <a:extLst>
                      <a:ext uri="{FF2B5EF4-FFF2-40B4-BE49-F238E27FC236}">
                        <a16:creationId xmlns:a16="http://schemas.microsoft.com/office/drawing/2014/main" id="{D3C93BFD-AB31-0BC5-8FC6-349B4678D930}"/>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6" name="Freeform 101">
                    <a:extLst>
                      <a:ext uri="{FF2B5EF4-FFF2-40B4-BE49-F238E27FC236}">
                        <a16:creationId xmlns:a16="http://schemas.microsoft.com/office/drawing/2014/main" id="{A8CF3912-8186-B5D8-16A2-426F692C2B99}"/>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7" name="Freeform 102">
                    <a:extLst>
                      <a:ext uri="{FF2B5EF4-FFF2-40B4-BE49-F238E27FC236}">
                        <a16:creationId xmlns:a16="http://schemas.microsoft.com/office/drawing/2014/main" id="{FCFB62C2-A437-30C7-43BA-98B85C5F9FCE}"/>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8" name="Freeform 103">
                    <a:extLst>
                      <a:ext uri="{FF2B5EF4-FFF2-40B4-BE49-F238E27FC236}">
                        <a16:creationId xmlns:a16="http://schemas.microsoft.com/office/drawing/2014/main" id="{0A28CDAB-D83A-0B54-923B-0C079CC856C3}"/>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9" name="Freeform 104">
                    <a:extLst>
                      <a:ext uri="{FF2B5EF4-FFF2-40B4-BE49-F238E27FC236}">
                        <a16:creationId xmlns:a16="http://schemas.microsoft.com/office/drawing/2014/main" id="{A9DA72D4-4054-3F56-B19E-F5E47A28DAD8}"/>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0" name="Freeform 105">
                    <a:extLst>
                      <a:ext uri="{FF2B5EF4-FFF2-40B4-BE49-F238E27FC236}">
                        <a16:creationId xmlns:a16="http://schemas.microsoft.com/office/drawing/2014/main" id="{69ED0F76-BDEA-E00C-6FBC-8AF9B29447B7}"/>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1" name="Freeform 106">
                    <a:extLst>
                      <a:ext uri="{FF2B5EF4-FFF2-40B4-BE49-F238E27FC236}">
                        <a16:creationId xmlns:a16="http://schemas.microsoft.com/office/drawing/2014/main" id="{BF91840F-8324-AAF9-C473-E254C74C992E}"/>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2" name="Freeform 107">
                    <a:extLst>
                      <a:ext uri="{FF2B5EF4-FFF2-40B4-BE49-F238E27FC236}">
                        <a16:creationId xmlns:a16="http://schemas.microsoft.com/office/drawing/2014/main" id="{D5AF0080-D64F-2928-C2BB-E15309988D00}"/>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3" name="Freeform 108">
                    <a:extLst>
                      <a:ext uri="{FF2B5EF4-FFF2-40B4-BE49-F238E27FC236}">
                        <a16:creationId xmlns:a16="http://schemas.microsoft.com/office/drawing/2014/main" id="{87A8EBE2-A560-A1CA-111D-6E2CB3A1D2B1}"/>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4" name="Freeform 109">
                    <a:extLst>
                      <a:ext uri="{FF2B5EF4-FFF2-40B4-BE49-F238E27FC236}">
                        <a16:creationId xmlns:a16="http://schemas.microsoft.com/office/drawing/2014/main" id="{EF761DA5-C8DA-4A52-9E3C-E9CDB60DA2C0}"/>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5" name="Freeform 110">
                    <a:extLst>
                      <a:ext uri="{FF2B5EF4-FFF2-40B4-BE49-F238E27FC236}">
                        <a16:creationId xmlns:a16="http://schemas.microsoft.com/office/drawing/2014/main" id="{B9E5899E-AF39-F38A-6259-B588E4740AD5}"/>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6" name="Freeform 111">
                    <a:extLst>
                      <a:ext uri="{FF2B5EF4-FFF2-40B4-BE49-F238E27FC236}">
                        <a16:creationId xmlns:a16="http://schemas.microsoft.com/office/drawing/2014/main" id="{306F5649-D104-5876-01D9-381453D1E034}"/>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7" name="Freeform 112">
                    <a:extLst>
                      <a:ext uri="{FF2B5EF4-FFF2-40B4-BE49-F238E27FC236}">
                        <a16:creationId xmlns:a16="http://schemas.microsoft.com/office/drawing/2014/main" id="{A5BC987F-66D8-7925-6783-8D76A9C46BFF}"/>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8" name="Freeform 113">
                    <a:extLst>
                      <a:ext uri="{FF2B5EF4-FFF2-40B4-BE49-F238E27FC236}">
                        <a16:creationId xmlns:a16="http://schemas.microsoft.com/office/drawing/2014/main" id="{3D5BD245-B7AB-E03D-3AAB-3CF947349E91}"/>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9" name="Freeform 114">
                    <a:extLst>
                      <a:ext uri="{FF2B5EF4-FFF2-40B4-BE49-F238E27FC236}">
                        <a16:creationId xmlns:a16="http://schemas.microsoft.com/office/drawing/2014/main" id="{32E1BAFA-CD9A-7294-6CBB-1691E7C4A914}"/>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0" name="Freeform 115">
                    <a:extLst>
                      <a:ext uri="{FF2B5EF4-FFF2-40B4-BE49-F238E27FC236}">
                        <a16:creationId xmlns:a16="http://schemas.microsoft.com/office/drawing/2014/main" id="{3F27DAA4-B88C-8114-8508-A32961BECC92}"/>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67" name="Group 66">
                  <a:extLst>
                    <a:ext uri="{FF2B5EF4-FFF2-40B4-BE49-F238E27FC236}">
                      <a16:creationId xmlns:a16="http://schemas.microsoft.com/office/drawing/2014/main" id="{C82BAE54-0EEC-0A1E-015B-D0987116E064}"/>
                    </a:ext>
                  </a:extLst>
                </p:cNvPr>
                <p:cNvGrpSpPr/>
                <p:nvPr/>
              </p:nvGrpSpPr>
              <p:grpSpPr>
                <a:xfrm>
                  <a:off x="5820904" y="3471885"/>
                  <a:ext cx="476237" cy="698630"/>
                  <a:chOff x="3872343" y="2857646"/>
                  <a:chExt cx="317988" cy="466542"/>
                </a:xfrm>
                <a:solidFill>
                  <a:schemeClr val="bg1">
                    <a:lumMod val="75000"/>
                  </a:schemeClr>
                </a:solidFill>
              </p:grpSpPr>
              <p:sp>
                <p:nvSpPr>
                  <p:cNvPr id="159" name="Freeform 95">
                    <a:extLst>
                      <a:ext uri="{FF2B5EF4-FFF2-40B4-BE49-F238E27FC236}">
                        <a16:creationId xmlns:a16="http://schemas.microsoft.com/office/drawing/2014/main" id="{6D1F7AC0-7484-EED0-50DF-AB5BC56BFA8F}"/>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0" name="Freeform 97">
                    <a:extLst>
                      <a:ext uri="{FF2B5EF4-FFF2-40B4-BE49-F238E27FC236}">
                        <a16:creationId xmlns:a16="http://schemas.microsoft.com/office/drawing/2014/main" id="{842A7B49-168C-532D-CE51-3CF384597ECF}"/>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1" name="Freeform 98">
                    <a:extLst>
                      <a:ext uri="{FF2B5EF4-FFF2-40B4-BE49-F238E27FC236}">
                        <a16:creationId xmlns:a16="http://schemas.microsoft.com/office/drawing/2014/main" id="{1B05E7E7-E57F-2D3C-DD72-E5F806055C7F}"/>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2" name="Freeform 116">
                    <a:extLst>
                      <a:ext uri="{FF2B5EF4-FFF2-40B4-BE49-F238E27FC236}">
                        <a16:creationId xmlns:a16="http://schemas.microsoft.com/office/drawing/2014/main" id="{CDE07CBD-376F-BBE3-C118-DEA8DF7A137C}"/>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3" name="Freeform 117">
                    <a:extLst>
                      <a:ext uri="{FF2B5EF4-FFF2-40B4-BE49-F238E27FC236}">
                        <a16:creationId xmlns:a16="http://schemas.microsoft.com/office/drawing/2014/main" id="{5761836A-492C-FACF-7529-B4C833816B75}"/>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68" name="Freeform 118">
                  <a:extLst>
                    <a:ext uri="{FF2B5EF4-FFF2-40B4-BE49-F238E27FC236}">
                      <a16:creationId xmlns:a16="http://schemas.microsoft.com/office/drawing/2014/main" id="{51824E0C-4EAE-F258-35C9-F90E8CE9E244}"/>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9" name="Freeform 119">
                  <a:extLst>
                    <a:ext uri="{FF2B5EF4-FFF2-40B4-BE49-F238E27FC236}">
                      <a16:creationId xmlns:a16="http://schemas.microsoft.com/office/drawing/2014/main" id="{763B1810-5852-9A1D-4695-5E428F3C5AB6}"/>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0" name="Freeform 123">
                  <a:extLst>
                    <a:ext uri="{FF2B5EF4-FFF2-40B4-BE49-F238E27FC236}">
                      <a16:creationId xmlns:a16="http://schemas.microsoft.com/office/drawing/2014/main" id="{84BB709B-21C6-719E-A4A5-9E5F42BA5631}"/>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1" name="Freeform 124">
                  <a:extLst>
                    <a:ext uri="{FF2B5EF4-FFF2-40B4-BE49-F238E27FC236}">
                      <a16:creationId xmlns:a16="http://schemas.microsoft.com/office/drawing/2014/main" id="{8BB418D9-160D-9053-35B2-6C339AFAC8B9}"/>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2" name="Freeform 125">
                  <a:extLst>
                    <a:ext uri="{FF2B5EF4-FFF2-40B4-BE49-F238E27FC236}">
                      <a16:creationId xmlns:a16="http://schemas.microsoft.com/office/drawing/2014/main" id="{8E11E689-7D3E-5D50-7A04-C8EC6B3320F3}"/>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73" name="Freeform 126">
                  <a:extLst>
                    <a:ext uri="{FF2B5EF4-FFF2-40B4-BE49-F238E27FC236}">
                      <a16:creationId xmlns:a16="http://schemas.microsoft.com/office/drawing/2014/main" id="{F15EAB3E-1B85-C8C6-4109-E5D3399F651B}"/>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4" name="Freeform 130">
                  <a:extLst>
                    <a:ext uri="{FF2B5EF4-FFF2-40B4-BE49-F238E27FC236}">
                      <a16:creationId xmlns:a16="http://schemas.microsoft.com/office/drawing/2014/main" id="{256B30AC-6190-72A2-4BAF-49B1825E29B6}"/>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75" name="Group 74">
                  <a:extLst>
                    <a:ext uri="{FF2B5EF4-FFF2-40B4-BE49-F238E27FC236}">
                      <a16:creationId xmlns:a16="http://schemas.microsoft.com/office/drawing/2014/main" id="{CA6FB849-566D-590F-924F-5C458E25F894}"/>
                    </a:ext>
                  </a:extLst>
                </p:cNvPr>
                <p:cNvGrpSpPr/>
                <p:nvPr/>
              </p:nvGrpSpPr>
              <p:grpSpPr>
                <a:xfrm>
                  <a:off x="6351816" y="2727552"/>
                  <a:ext cx="953914" cy="488387"/>
                  <a:chOff x="4226838" y="2360583"/>
                  <a:chExt cx="636937" cy="326143"/>
                </a:xfrm>
                <a:solidFill>
                  <a:schemeClr val="bg1">
                    <a:lumMod val="75000"/>
                  </a:schemeClr>
                </a:solidFill>
              </p:grpSpPr>
              <p:sp>
                <p:nvSpPr>
                  <p:cNvPr id="157" name="Freeform 122">
                    <a:extLst>
                      <a:ext uri="{FF2B5EF4-FFF2-40B4-BE49-F238E27FC236}">
                        <a16:creationId xmlns:a16="http://schemas.microsoft.com/office/drawing/2014/main" id="{82046B68-79B9-941C-3023-A37D8A5E4550}"/>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8" name="Freeform 132">
                    <a:extLst>
                      <a:ext uri="{FF2B5EF4-FFF2-40B4-BE49-F238E27FC236}">
                        <a16:creationId xmlns:a16="http://schemas.microsoft.com/office/drawing/2014/main" id="{CE34AFF5-21E9-947F-CA46-4B6FAD648F2E}"/>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76" name="Freeform 133">
                  <a:extLst>
                    <a:ext uri="{FF2B5EF4-FFF2-40B4-BE49-F238E27FC236}">
                      <a16:creationId xmlns:a16="http://schemas.microsoft.com/office/drawing/2014/main" id="{EDDB5681-F22B-1327-AA43-35DC858F4305}"/>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77" name="Group 76">
                  <a:extLst>
                    <a:ext uri="{FF2B5EF4-FFF2-40B4-BE49-F238E27FC236}">
                      <a16:creationId xmlns:a16="http://schemas.microsoft.com/office/drawing/2014/main" id="{349715F0-80D8-5EA2-CBE0-E5B8F12D574D}"/>
                    </a:ext>
                  </a:extLst>
                </p:cNvPr>
                <p:cNvGrpSpPr/>
                <p:nvPr/>
              </p:nvGrpSpPr>
              <p:grpSpPr>
                <a:xfrm>
                  <a:off x="6306351" y="3054048"/>
                  <a:ext cx="1079190" cy="446605"/>
                  <a:chOff x="4196096" y="2578593"/>
                  <a:chExt cx="720518" cy="298238"/>
                </a:xfrm>
                <a:solidFill>
                  <a:schemeClr val="bg1">
                    <a:lumMod val="75000"/>
                  </a:schemeClr>
                </a:solidFill>
              </p:grpSpPr>
              <p:sp>
                <p:nvSpPr>
                  <p:cNvPr id="137" name="Freeform 5">
                    <a:extLst>
                      <a:ext uri="{FF2B5EF4-FFF2-40B4-BE49-F238E27FC236}">
                        <a16:creationId xmlns:a16="http://schemas.microsoft.com/office/drawing/2014/main" id="{A08CB3AA-FAED-EF6A-6298-13F115BB2198}"/>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8" name="Freeform 55">
                    <a:extLst>
                      <a:ext uri="{FF2B5EF4-FFF2-40B4-BE49-F238E27FC236}">
                        <a16:creationId xmlns:a16="http://schemas.microsoft.com/office/drawing/2014/main" id="{9901F537-D0F7-73B9-B455-A3355A4ACCF9}"/>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9" name="Freeform 56">
                    <a:extLst>
                      <a:ext uri="{FF2B5EF4-FFF2-40B4-BE49-F238E27FC236}">
                        <a16:creationId xmlns:a16="http://schemas.microsoft.com/office/drawing/2014/main" id="{401B75C7-BEC0-5F78-085A-CE91A8DC9A6C}"/>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0" name="Freeform 57">
                    <a:extLst>
                      <a:ext uri="{FF2B5EF4-FFF2-40B4-BE49-F238E27FC236}">
                        <a16:creationId xmlns:a16="http://schemas.microsoft.com/office/drawing/2014/main" id="{0247D822-FEF2-73BA-AA69-14569A95B8C1}"/>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1" name="Freeform 58">
                    <a:extLst>
                      <a:ext uri="{FF2B5EF4-FFF2-40B4-BE49-F238E27FC236}">
                        <a16:creationId xmlns:a16="http://schemas.microsoft.com/office/drawing/2014/main" id="{EBB606C3-7324-941F-17CD-F227376C03FE}"/>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2" name="Freeform 59">
                    <a:extLst>
                      <a:ext uri="{FF2B5EF4-FFF2-40B4-BE49-F238E27FC236}">
                        <a16:creationId xmlns:a16="http://schemas.microsoft.com/office/drawing/2014/main" id="{7DD04A67-9D90-C897-A129-F6CD6BD13316}"/>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3" name="Freeform 60">
                    <a:extLst>
                      <a:ext uri="{FF2B5EF4-FFF2-40B4-BE49-F238E27FC236}">
                        <a16:creationId xmlns:a16="http://schemas.microsoft.com/office/drawing/2014/main" id="{E6ACB6B3-8F0B-1FDE-8FA5-8950813A4EAA}"/>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4" name="Freeform 61">
                    <a:extLst>
                      <a:ext uri="{FF2B5EF4-FFF2-40B4-BE49-F238E27FC236}">
                        <a16:creationId xmlns:a16="http://schemas.microsoft.com/office/drawing/2014/main" id="{DA32EEAD-4543-45CA-DF03-F6BA6C8491EE}"/>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5" name="Freeform 62">
                    <a:extLst>
                      <a:ext uri="{FF2B5EF4-FFF2-40B4-BE49-F238E27FC236}">
                        <a16:creationId xmlns:a16="http://schemas.microsoft.com/office/drawing/2014/main" id="{7E50E96F-DCB7-6189-C022-B56693A00A81}"/>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6" name="Freeform 63">
                    <a:extLst>
                      <a:ext uri="{FF2B5EF4-FFF2-40B4-BE49-F238E27FC236}">
                        <a16:creationId xmlns:a16="http://schemas.microsoft.com/office/drawing/2014/main" id="{50265CA4-548A-FD40-F5C0-46E251846D7B}"/>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7" name="Freeform 64">
                    <a:extLst>
                      <a:ext uri="{FF2B5EF4-FFF2-40B4-BE49-F238E27FC236}">
                        <a16:creationId xmlns:a16="http://schemas.microsoft.com/office/drawing/2014/main" id="{89CBBBF1-4049-6E30-EF16-465A49ECB8B7}"/>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8" name="Freeform 65">
                    <a:extLst>
                      <a:ext uri="{FF2B5EF4-FFF2-40B4-BE49-F238E27FC236}">
                        <a16:creationId xmlns:a16="http://schemas.microsoft.com/office/drawing/2014/main" id="{FC6205A5-37BE-3416-EBB9-815597808F48}"/>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9" name="Freeform 66">
                    <a:extLst>
                      <a:ext uri="{FF2B5EF4-FFF2-40B4-BE49-F238E27FC236}">
                        <a16:creationId xmlns:a16="http://schemas.microsoft.com/office/drawing/2014/main" id="{D696BAB7-73C0-A50E-76CA-6B2D6E3CFA66}"/>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0" name="Freeform 120">
                    <a:extLst>
                      <a:ext uri="{FF2B5EF4-FFF2-40B4-BE49-F238E27FC236}">
                        <a16:creationId xmlns:a16="http://schemas.microsoft.com/office/drawing/2014/main" id="{E5D2BDEA-C03E-1FBB-A10F-CAA36B10059E}"/>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151" name="Freeform 134">
                    <a:extLst>
                      <a:ext uri="{FF2B5EF4-FFF2-40B4-BE49-F238E27FC236}">
                        <a16:creationId xmlns:a16="http://schemas.microsoft.com/office/drawing/2014/main" id="{792DF6D2-B88F-BFA5-BBE6-E8C98CD704FF}"/>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2" name="Freeform 135">
                    <a:extLst>
                      <a:ext uri="{FF2B5EF4-FFF2-40B4-BE49-F238E27FC236}">
                        <a16:creationId xmlns:a16="http://schemas.microsoft.com/office/drawing/2014/main" id="{FCB76A8C-A9E0-6663-AEE1-E527C37BFABC}"/>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3" name="Freeform 136">
                    <a:extLst>
                      <a:ext uri="{FF2B5EF4-FFF2-40B4-BE49-F238E27FC236}">
                        <a16:creationId xmlns:a16="http://schemas.microsoft.com/office/drawing/2014/main" id="{F6D49CB4-9124-C8E1-C6C2-B548B4EF6350}"/>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4" name="Freeform 137">
                    <a:extLst>
                      <a:ext uri="{FF2B5EF4-FFF2-40B4-BE49-F238E27FC236}">
                        <a16:creationId xmlns:a16="http://schemas.microsoft.com/office/drawing/2014/main" id="{F8D39FB6-54C2-6F8D-6BB0-7EA5D788A714}"/>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5" name="Freeform 138">
                    <a:extLst>
                      <a:ext uri="{FF2B5EF4-FFF2-40B4-BE49-F238E27FC236}">
                        <a16:creationId xmlns:a16="http://schemas.microsoft.com/office/drawing/2014/main" id="{DCF1F16A-06F4-8C1B-4A18-EF95F6F61DD3}"/>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6" name="Freeform 139">
                    <a:extLst>
                      <a:ext uri="{FF2B5EF4-FFF2-40B4-BE49-F238E27FC236}">
                        <a16:creationId xmlns:a16="http://schemas.microsoft.com/office/drawing/2014/main" id="{AA7B7992-B264-8960-E02A-462C53E96D42}"/>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78" name="Group 77">
                  <a:extLst>
                    <a:ext uri="{FF2B5EF4-FFF2-40B4-BE49-F238E27FC236}">
                      <a16:creationId xmlns:a16="http://schemas.microsoft.com/office/drawing/2014/main" id="{A257B635-38D5-C2D9-A62A-65443A2AA93A}"/>
                    </a:ext>
                  </a:extLst>
                </p:cNvPr>
                <p:cNvGrpSpPr/>
                <p:nvPr/>
              </p:nvGrpSpPr>
              <p:grpSpPr>
                <a:xfrm>
                  <a:off x="6773380" y="2629613"/>
                  <a:ext cx="553933" cy="245500"/>
                  <a:chOff x="4508320" y="2295180"/>
                  <a:chExt cx="369866" cy="163944"/>
                </a:xfrm>
                <a:solidFill>
                  <a:schemeClr val="bg1">
                    <a:lumMod val="75000"/>
                  </a:schemeClr>
                </a:solidFill>
              </p:grpSpPr>
              <p:sp>
                <p:nvSpPr>
                  <p:cNvPr id="130" name="Freeform 127">
                    <a:extLst>
                      <a:ext uri="{FF2B5EF4-FFF2-40B4-BE49-F238E27FC236}">
                        <a16:creationId xmlns:a16="http://schemas.microsoft.com/office/drawing/2014/main" id="{6A7ED944-BF9C-1F53-5322-E6CB58A37B3F}"/>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1" name="Freeform 128">
                    <a:extLst>
                      <a:ext uri="{FF2B5EF4-FFF2-40B4-BE49-F238E27FC236}">
                        <a16:creationId xmlns:a16="http://schemas.microsoft.com/office/drawing/2014/main" id="{CCA9E3AE-B63D-4603-7C41-488127521B2C}"/>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2" name="Freeform 129">
                    <a:extLst>
                      <a:ext uri="{FF2B5EF4-FFF2-40B4-BE49-F238E27FC236}">
                        <a16:creationId xmlns:a16="http://schemas.microsoft.com/office/drawing/2014/main" id="{32222D12-22C5-EBA6-E188-F677E55636C1}"/>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3" name="Freeform 140">
                    <a:extLst>
                      <a:ext uri="{FF2B5EF4-FFF2-40B4-BE49-F238E27FC236}">
                        <a16:creationId xmlns:a16="http://schemas.microsoft.com/office/drawing/2014/main" id="{1D4925F6-17A0-DEC0-0EBB-ADA744916EEC}"/>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4" name="Freeform 141">
                    <a:extLst>
                      <a:ext uri="{FF2B5EF4-FFF2-40B4-BE49-F238E27FC236}">
                        <a16:creationId xmlns:a16="http://schemas.microsoft.com/office/drawing/2014/main" id="{5E011A72-DB4E-20AF-416E-F178CAF3FCDF}"/>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5" name="Freeform 142">
                    <a:extLst>
                      <a:ext uri="{FF2B5EF4-FFF2-40B4-BE49-F238E27FC236}">
                        <a16:creationId xmlns:a16="http://schemas.microsoft.com/office/drawing/2014/main" id="{408F6B70-A8DF-6DCB-562E-C7DEFE10D33E}"/>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6" name="Freeform 143">
                    <a:extLst>
                      <a:ext uri="{FF2B5EF4-FFF2-40B4-BE49-F238E27FC236}">
                        <a16:creationId xmlns:a16="http://schemas.microsoft.com/office/drawing/2014/main" id="{226D3969-B90C-FE97-ABCD-3F1F1C82A6BB}"/>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79" name="Freeform 145">
                  <a:extLst>
                    <a:ext uri="{FF2B5EF4-FFF2-40B4-BE49-F238E27FC236}">
                      <a16:creationId xmlns:a16="http://schemas.microsoft.com/office/drawing/2014/main" id="{794EF87D-A553-B5B5-CDFD-FBEDFCE8C8D5}"/>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0" name="Freeform 146">
                  <a:extLst>
                    <a:ext uri="{FF2B5EF4-FFF2-40B4-BE49-F238E27FC236}">
                      <a16:creationId xmlns:a16="http://schemas.microsoft.com/office/drawing/2014/main" id="{CA387ECF-34BC-5727-8AA7-902B6D6080EC}"/>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1" name="Freeform 148">
                  <a:extLst>
                    <a:ext uri="{FF2B5EF4-FFF2-40B4-BE49-F238E27FC236}">
                      <a16:creationId xmlns:a16="http://schemas.microsoft.com/office/drawing/2014/main" id="{82B3864C-9653-5305-51AD-96CE129146D5}"/>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2" name="Freeform 149">
                  <a:extLst>
                    <a:ext uri="{FF2B5EF4-FFF2-40B4-BE49-F238E27FC236}">
                      <a16:creationId xmlns:a16="http://schemas.microsoft.com/office/drawing/2014/main" id="{D53AE236-8865-7FA4-FA6F-017A3928762C}"/>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3" name="Freeform 150">
                  <a:extLst>
                    <a:ext uri="{FF2B5EF4-FFF2-40B4-BE49-F238E27FC236}">
                      <a16:creationId xmlns:a16="http://schemas.microsoft.com/office/drawing/2014/main" id="{6725BD6D-8241-723C-C3DA-4288AA65FCAB}"/>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4" name="Freeform 151">
                  <a:extLst>
                    <a:ext uri="{FF2B5EF4-FFF2-40B4-BE49-F238E27FC236}">
                      <a16:creationId xmlns:a16="http://schemas.microsoft.com/office/drawing/2014/main" id="{546554C2-DE57-2DE3-921A-094BA44FA85E}"/>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5" name="Freeform 152">
                  <a:extLst>
                    <a:ext uri="{FF2B5EF4-FFF2-40B4-BE49-F238E27FC236}">
                      <a16:creationId xmlns:a16="http://schemas.microsoft.com/office/drawing/2014/main" id="{421DB3B5-2BD5-86C9-5D54-CC5F7132EFFD}"/>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6" name="Freeform 153">
                  <a:extLst>
                    <a:ext uri="{FF2B5EF4-FFF2-40B4-BE49-F238E27FC236}">
                      <a16:creationId xmlns:a16="http://schemas.microsoft.com/office/drawing/2014/main" id="{ACB228E1-A731-1AB3-57C9-B88FC01199C6}"/>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7" name="Freeform 154">
                  <a:extLst>
                    <a:ext uri="{FF2B5EF4-FFF2-40B4-BE49-F238E27FC236}">
                      <a16:creationId xmlns:a16="http://schemas.microsoft.com/office/drawing/2014/main" id="{B7D23881-E78E-9DC4-372A-8CCFDA4BA5C1}"/>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88" name="Group 87">
                  <a:extLst>
                    <a:ext uri="{FF2B5EF4-FFF2-40B4-BE49-F238E27FC236}">
                      <a16:creationId xmlns:a16="http://schemas.microsoft.com/office/drawing/2014/main" id="{146204F9-5D62-DBEE-54F0-84A085995D53}"/>
                    </a:ext>
                  </a:extLst>
                </p:cNvPr>
                <p:cNvGrpSpPr/>
                <p:nvPr/>
              </p:nvGrpSpPr>
              <p:grpSpPr>
                <a:xfrm>
                  <a:off x="1562100" y="2163424"/>
                  <a:ext cx="997078" cy="1516091"/>
                  <a:chOff x="1028701" y="1983861"/>
                  <a:chExt cx="665758" cy="1012439"/>
                </a:xfrm>
                <a:solidFill>
                  <a:schemeClr val="bg1">
                    <a:lumMod val="75000"/>
                  </a:schemeClr>
                </a:solidFill>
              </p:grpSpPr>
              <p:sp>
                <p:nvSpPr>
                  <p:cNvPr id="114" name="Freeform 14">
                    <a:extLst>
                      <a:ext uri="{FF2B5EF4-FFF2-40B4-BE49-F238E27FC236}">
                        <a16:creationId xmlns:a16="http://schemas.microsoft.com/office/drawing/2014/main" id="{DAD0CFB6-E637-362A-950F-A51440FED54B}"/>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5" name="Freeform 309">
                    <a:extLst>
                      <a:ext uri="{FF2B5EF4-FFF2-40B4-BE49-F238E27FC236}">
                        <a16:creationId xmlns:a16="http://schemas.microsoft.com/office/drawing/2014/main" id="{F9EC2111-DEFA-8FD4-B4FF-261A06F9E3AA}"/>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6" name="Freeform 310">
                    <a:extLst>
                      <a:ext uri="{FF2B5EF4-FFF2-40B4-BE49-F238E27FC236}">
                        <a16:creationId xmlns:a16="http://schemas.microsoft.com/office/drawing/2014/main" id="{966D55C9-EBFE-38FC-80D7-EAAD6489D261}"/>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7" name="Freeform 311">
                    <a:extLst>
                      <a:ext uri="{FF2B5EF4-FFF2-40B4-BE49-F238E27FC236}">
                        <a16:creationId xmlns:a16="http://schemas.microsoft.com/office/drawing/2014/main" id="{70CA105E-BF88-6243-CEA1-9463F7B14AA2}"/>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8" name="Freeform 312">
                    <a:extLst>
                      <a:ext uri="{FF2B5EF4-FFF2-40B4-BE49-F238E27FC236}">
                        <a16:creationId xmlns:a16="http://schemas.microsoft.com/office/drawing/2014/main" id="{3F4FE298-ACDA-FB77-2D6E-E8E5DF392E7D}"/>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9" name="Freeform 313">
                    <a:extLst>
                      <a:ext uri="{FF2B5EF4-FFF2-40B4-BE49-F238E27FC236}">
                        <a16:creationId xmlns:a16="http://schemas.microsoft.com/office/drawing/2014/main" id="{548E5E4C-0D8F-BCBA-0E58-44D62238D10A}"/>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0" name="Freeform 314">
                    <a:extLst>
                      <a:ext uri="{FF2B5EF4-FFF2-40B4-BE49-F238E27FC236}">
                        <a16:creationId xmlns:a16="http://schemas.microsoft.com/office/drawing/2014/main" id="{D67C865C-9A49-7567-24C2-4C9473CAB70F}"/>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1" name="Freeform 315">
                    <a:extLst>
                      <a:ext uri="{FF2B5EF4-FFF2-40B4-BE49-F238E27FC236}">
                        <a16:creationId xmlns:a16="http://schemas.microsoft.com/office/drawing/2014/main" id="{CDA3B9B8-0077-5EC5-70AC-D4FD6E5FDC40}"/>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2" name="Freeform 316">
                    <a:extLst>
                      <a:ext uri="{FF2B5EF4-FFF2-40B4-BE49-F238E27FC236}">
                        <a16:creationId xmlns:a16="http://schemas.microsoft.com/office/drawing/2014/main" id="{E95C629E-8CC8-8EAB-BCEC-10E89D93026B}"/>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3" name="Freeform 317">
                    <a:extLst>
                      <a:ext uri="{FF2B5EF4-FFF2-40B4-BE49-F238E27FC236}">
                        <a16:creationId xmlns:a16="http://schemas.microsoft.com/office/drawing/2014/main" id="{FCBA06C8-ADDA-E841-2D92-F3A39081ABC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4" name="Freeform 318">
                    <a:extLst>
                      <a:ext uri="{FF2B5EF4-FFF2-40B4-BE49-F238E27FC236}">
                        <a16:creationId xmlns:a16="http://schemas.microsoft.com/office/drawing/2014/main" id="{6CC7B650-3621-AFC5-3D55-A32E62B158A4}"/>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5" name="Freeform 319">
                    <a:extLst>
                      <a:ext uri="{FF2B5EF4-FFF2-40B4-BE49-F238E27FC236}">
                        <a16:creationId xmlns:a16="http://schemas.microsoft.com/office/drawing/2014/main" id="{1FFDB7A1-4DC4-A42E-4A6C-656522C159BC}"/>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6" name="Freeform 320">
                    <a:extLst>
                      <a:ext uri="{FF2B5EF4-FFF2-40B4-BE49-F238E27FC236}">
                        <a16:creationId xmlns:a16="http://schemas.microsoft.com/office/drawing/2014/main" id="{0EE22D4F-DDEF-B75F-A74A-80E5DA5BDE04}"/>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7" name="Freeform 321">
                    <a:extLst>
                      <a:ext uri="{FF2B5EF4-FFF2-40B4-BE49-F238E27FC236}">
                        <a16:creationId xmlns:a16="http://schemas.microsoft.com/office/drawing/2014/main" id="{C0647CDA-9149-CBEF-F685-928583BE8E71}"/>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8" name="Freeform 322">
                    <a:extLst>
                      <a:ext uri="{FF2B5EF4-FFF2-40B4-BE49-F238E27FC236}">
                        <a16:creationId xmlns:a16="http://schemas.microsoft.com/office/drawing/2014/main" id="{3251855B-39FC-EB2B-EE9F-61040C021CF8}"/>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9" name="Freeform 323">
                    <a:extLst>
                      <a:ext uri="{FF2B5EF4-FFF2-40B4-BE49-F238E27FC236}">
                        <a16:creationId xmlns:a16="http://schemas.microsoft.com/office/drawing/2014/main" id="{87CD4CBC-93D5-FFBA-C333-E71E847B011F}"/>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89" name="Group 88">
                  <a:extLst>
                    <a:ext uri="{FF2B5EF4-FFF2-40B4-BE49-F238E27FC236}">
                      <a16:creationId xmlns:a16="http://schemas.microsoft.com/office/drawing/2014/main" id="{93CF124A-0F57-1F4F-733D-DED2F8047745}"/>
                    </a:ext>
                  </a:extLst>
                </p:cNvPr>
                <p:cNvGrpSpPr/>
                <p:nvPr/>
              </p:nvGrpSpPr>
              <p:grpSpPr>
                <a:xfrm>
                  <a:off x="7230913" y="2378890"/>
                  <a:ext cx="162583" cy="338216"/>
                  <a:chOff x="4813819" y="2127748"/>
                  <a:chExt cx="108558" cy="225859"/>
                </a:xfrm>
                <a:solidFill>
                  <a:schemeClr val="bg1">
                    <a:lumMod val="75000"/>
                  </a:schemeClr>
                </a:solidFill>
              </p:grpSpPr>
              <p:sp>
                <p:nvSpPr>
                  <p:cNvPr id="111" name="Freeform 131">
                    <a:extLst>
                      <a:ext uri="{FF2B5EF4-FFF2-40B4-BE49-F238E27FC236}">
                        <a16:creationId xmlns:a16="http://schemas.microsoft.com/office/drawing/2014/main" id="{9BAB970F-89C5-F407-586C-B07FD8C9D5CB}"/>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2" name="Freeform 324">
                    <a:extLst>
                      <a:ext uri="{FF2B5EF4-FFF2-40B4-BE49-F238E27FC236}">
                        <a16:creationId xmlns:a16="http://schemas.microsoft.com/office/drawing/2014/main" id="{0FEBB160-530A-B75F-3347-58F556CA7781}"/>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3" name="Freeform 325">
                    <a:extLst>
                      <a:ext uri="{FF2B5EF4-FFF2-40B4-BE49-F238E27FC236}">
                        <a16:creationId xmlns:a16="http://schemas.microsoft.com/office/drawing/2014/main" id="{4854763E-E5E4-E430-8008-B48C12308DE0}"/>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0" name="Group 89">
                  <a:extLst>
                    <a:ext uri="{FF2B5EF4-FFF2-40B4-BE49-F238E27FC236}">
                      <a16:creationId xmlns:a16="http://schemas.microsoft.com/office/drawing/2014/main" id="{89AF329B-F44B-A339-4E90-A5898A5624E4}"/>
                    </a:ext>
                  </a:extLst>
                </p:cNvPr>
                <p:cNvGrpSpPr/>
                <p:nvPr/>
              </p:nvGrpSpPr>
              <p:grpSpPr>
                <a:xfrm>
                  <a:off x="6668348" y="1846104"/>
                  <a:ext cx="919384" cy="621584"/>
                  <a:chOff x="4438189" y="1771956"/>
                  <a:chExt cx="613881" cy="415091"/>
                </a:xfrm>
                <a:solidFill>
                  <a:schemeClr val="bg1">
                    <a:lumMod val="75000"/>
                  </a:schemeClr>
                </a:solidFill>
              </p:grpSpPr>
              <p:sp>
                <p:nvSpPr>
                  <p:cNvPr id="109" name="Freeform 326">
                    <a:extLst>
                      <a:ext uri="{FF2B5EF4-FFF2-40B4-BE49-F238E27FC236}">
                        <a16:creationId xmlns:a16="http://schemas.microsoft.com/office/drawing/2014/main" id="{F9CBD661-9F2B-E81A-EBCD-83482A351E5A}"/>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0" name="Freeform 329">
                    <a:extLst>
                      <a:ext uri="{FF2B5EF4-FFF2-40B4-BE49-F238E27FC236}">
                        <a16:creationId xmlns:a16="http://schemas.microsoft.com/office/drawing/2014/main" id="{47AB4BB7-45C2-6766-9530-6BF2CDE45FB3}"/>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1" name="Group 90">
                  <a:extLst>
                    <a:ext uri="{FF2B5EF4-FFF2-40B4-BE49-F238E27FC236}">
                      <a16:creationId xmlns:a16="http://schemas.microsoft.com/office/drawing/2014/main" id="{F5E62CA2-BCCC-A83F-8B43-40F4534E6CC2}"/>
                    </a:ext>
                  </a:extLst>
                </p:cNvPr>
                <p:cNvGrpSpPr/>
                <p:nvPr/>
              </p:nvGrpSpPr>
              <p:grpSpPr>
                <a:xfrm>
                  <a:off x="7371914" y="2069403"/>
                  <a:ext cx="427319" cy="211550"/>
                  <a:chOff x="4907967" y="1921074"/>
                  <a:chExt cx="285325" cy="141272"/>
                </a:xfrm>
                <a:solidFill>
                  <a:schemeClr val="bg1">
                    <a:lumMod val="75000"/>
                  </a:schemeClr>
                </a:solidFill>
              </p:grpSpPr>
              <p:sp>
                <p:nvSpPr>
                  <p:cNvPr id="102" name="Freeform 144">
                    <a:extLst>
                      <a:ext uri="{FF2B5EF4-FFF2-40B4-BE49-F238E27FC236}">
                        <a16:creationId xmlns:a16="http://schemas.microsoft.com/office/drawing/2014/main" id="{C32D5945-C5BF-87E4-A792-20B1C522644B}"/>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3" name="Freeform 330">
                    <a:extLst>
                      <a:ext uri="{FF2B5EF4-FFF2-40B4-BE49-F238E27FC236}">
                        <a16:creationId xmlns:a16="http://schemas.microsoft.com/office/drawing/2014/main" id="{C4447FAC-1332-97A7-DC3B-F63BCE0E9E8F}"/>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4" name="Freeform 331">
                    <a:extLst>
                      <a:ext uri="{FF2B5EF4-FFF2-40B4-BE49-F238E27FC236}">
                        <a16:creationId xmlns:a16="http://schemas.microsoft.com/office/drawing/2014/main" id="{5115E50C-08C3-2F9E-C4EC-0688396440B8}"/>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5" name="Freeform 332">
                    <a:extLst>
                      <a:ext uri="{FF2B5EF4-FFF2-40B4-BE49-F238E27FC236}">
                        <a16:creationId xmlns:a16="http://schemas.microsoft.com/office/drawing/2014/main" id="{8995291E-01FD-C858-0B49-9D888D143C1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6" name="Freeform 333">
                    <a:extLst>
                      <a:ext uri="{FF2B5EF4-FFF2-40B4-BE49-F238E27FC236}">
                        <a16:creationId xmlns:a16="http://schemas.microsoft.com/office/drawing/2014/main" id="{8F77D62B-175C-1837-4439-71EB8B6B7B4E}"/>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7" name="Freeform 334">
                    <a:extLst>
                      <a:ext uri="{FF2B5EF4-FFF2-40B4-BE49-F238E27FC236}">
                        <a16:creationId xmlns:a16="http://schemas.microsoft.com/office/drawing/2014/main" id="{01B0C77B-274F-282E-3F52-989D203F6DA6}"/>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8" name="Freeform 335">
                    <a:extLst>
                      <a:ext uri="{FF2B5EF4-FFF2-40B4-BE49-F238E27FC236}">
                        <a16:creationId xmlns:a16="http://schemas.microsoft.com/office/drawing/2014/main" id="{67F5BB3A-B10F-0176-7478-6D04DC0C5E09}"/>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2" name="Group 91">
                  <a:extLst>
                    <a:ext uri="{FF2B5EF4-FFF2-40B4-BE49-F238E27FC236}">
                      <a16:creationId xmlns:a16="http://schemas.microsoft.com/office/drawing/2014/main" id="{13057E9E-5E82-9F80-0DB9-26FC0AA29B36}"/>
                    </a:ext>
                  </a:extLst>
                </p:cNvPr>
                <p:cNvGrpSpPr/>
                <p:nvPr/>
              </p:nvGrpSpPr>
              <p:grpSpPr>
                <a:xfrm>
                  <a:off x="7507160" y="1396890"/>
                  <a:ext cx="480554" cy="643784"/>
                  <a:chOff x="4998272" y="1471973"/>
                  <a:chExt cx="320870" cy="429916"/>
                </a:xfrm>
                <a:solidFill>
                  <a:schemeClr val="bg1">
                    <a:lumMod val="75000"/>
                  </a:schemeClr>
                </a:solidFill>
              </p:grpSpPr>
              <p:sp>
                <p:nvSpPr>
                  <p:cNvPr id="97" name="Freeform 147">
                    <a:extLst>
                      <a:ext uri="{FF2B5EF4-FFF2-40B4-BE49-F238E27FC236}">
                        <a16:creationId xmlns:a16="http://schemas.microsoft.com/office/drawing/2014/main" id="{5D544E23-6BEA-09D9-4F20-C3798DF95A33}"/>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8" name="Freeform 336">
                    <a:extLst>
                      <a:ext uri="{FF2B5EF4-FFF2-40B4-BE49-F238E27FC236}">
                        <a16:creationId xmlns:a16="http://schemas.microsoft.com/office/drawing/2014/main" id="{889AF2B8-4572-F8EA-F70F-10ABC3A9BF99}"/>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9" name="Freeform 337">
                    <a:extLst>
                      <a:ext uri="{FF2B5EF4-FFF2-40B4-BE49-F238E27FC236}">
                        <a16:creationId xmlns:a16="http://schemas.microsoft.com/office/drawing/2014/main" id="{5F77055E-9CE4-825E-8C26-1D69002F908F}"/>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0" name="Freeform 338">
                    <a:extLst>
                      <a:ext uri="{FF2B5EF4-FFF2-40B4-BE49-F238E27FC236}">
                        <a16:creationId xmlns:a16="http://schemas.microsoft.com/office/drawing/2014/main" id="{7EA98413-FBD5-699E-ADE7-268AB5A99658}"/>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1" name="Freeform 339">
                    <a:extLst>
                      <a:ext uri="{FF2B5EF4-FFF2-40B4-BE49-F238E27FC236}">
                        <a16:creationId xmlns:a16="http://schemas.microsoft.com/office/drawing/2014/main" id="{2D3C196D-9D96-4493-5835-04F4A3BC89ED}"/>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93" name="Freeform 122">
                  <a:extLst>
                    <a:ext uri="{FF2B5EF4-FFF2-40B4-BE49-F238E27FC236}">
                      <a16:creationId xmlns:a16="http://schemas.microsoft.com/office/drawing/2014/main" id="{08C9A7E9-21C5-1358-FF81-D57D3A4B7EF0}"/>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94" name="Freeform 14">
                  <a:extLst>
                    <a:ext uri="{FF2B5EF4-FFF2-40B4-BE49-F238E27FC236}">
                      <a16:creationId xmlns:a16="http://schemas.microsoft.com/office/drawing/2014/main" id="{392857E0-C68E-35D6-AC8F-D6182CD2804C}"/>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5" name="Freeform 40">
                  <a:extLst>
                    <a:ext uri="{FF2B5EF4-FFF2-40B4-BE49-F238E27FC236}">
                      <a16:creationId xmlns:a16="http://schemas.microsoft.com/office/drawing/2014/main" id="{EB204D04-7751-5C42-F4F6-2FF9EF20784C}"/>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sp>
              <p:nvSpPr>
                <p:cNvPr id="96" name="Freeform 51">
                  <a:extLst>
                    <a:ext uri="{FF2B5EF4-FFF2-40B4-BE49-F238E27FC236}">
                      <a16:creationId xmlns:a16="http://schemas.microsoft.com/office/drawing/2014/main" id="{F53A78F5-D693-BCC8-237C-7A70D2BD013B}"/>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grpSp>
          <p:sp>
            <p:nvSpPr>
              <p:cNvPr id="13" name="Freeform 5">
                <a:extLst>
                  <a:ext uri="{FF2B5EF4-FFF2-40B4-BE49-F238E27FC236}">
                    <a16:creationId xmlns:a16="http://schemas.microsoft.com/office/drawing/2014/main" id="{CEC9B3FC-5D47-AF27-9771-E0521BB8B139}"/>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sz="1711"/>
              </a:p>
            </p:txBody>
          </p:sp>
          <p:grpSp>
            <p:nvGrpSpPr>
              <p:cNvPr id="14" name="Group 13">
                <a:extLst>
                  <a:ext uri="{FF2B5EF4-FFF2-40B4-BE49-F238E27FC236}">
                    <a16:creationId xmlns:a16="http://schemas.microsoft.com/office/drawing/2014/main" id="{1B9982E2-6AFC-8874-CC9A-A8712C5920D5}"/>
                  </a:ext>
                </a:extLst>
              </p:cNvPr>
              <p:cNvGrpSpPr/>
              <p:nvPr userDrawn="1"/>
            </p:nvGrpSpPr>
            <p:grpSpPr>
              <a:xfrm>
                <a:off x="8218847" y="4733890"/>
                <a:ext cx="271848" cy="243756"/>
                <a:chOff x="6067503" y="888769"/>
                <a:chExt cx="2825751" cy="2533750"/>
              </a:xfrm>
            </p:grpSpPr>
            <p:sp>
              <p:nvSpPr>
                <p:cNvPr id="15" name="Freeform 988">
                  <a:extLst>
                    <a:ext uri="{FF2B5EF4-FFF2-40B4-BE49-F238E27FC236}">
                      <a16:creationId xmlns:a16="http://schemas.microsoft.com/office/drawing/2014/main" id="{3599F386-418A-6E92-6900-2579D352A778}"/>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12700" cap="flat" cmpd="sng">
                  <a:noFill/>
                  <a:bevel/>
                  <a:headEnd/>
                  <a:tailEnd/>
                </a:ln>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endParaRPr lang="en-US" sz="1711"/>
                </a:p>
              </p:txBody>
            </p:sp>
            <p:sp>
              <p:nvSpPr>
                <p:cNvPr id="16" name="Freeform 994">
                  <a:extLst>
                    <a:ext uri="{FF2B5EF4-FFF2-40B4-BE49-F238E27FC236}">
                      <a16:creationId xmlns:a16="http://schemas.microsoft.com/office/drawing/2014/main" id="{44ECDB6E-3AAC-F186-B053-8E9D9D32B952}"/>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sp>
              <p:nvSpPr>
                <p:cNvPr id="17" name="Freeform 995">
                  <a:extLst>
                    <a:ext uri="{FF2B5EF4-FFF2-40B4-BE49-F238E27FC236}">
                      <a16:creationId xmlns:a16="http://schemas.microsoft.com/office/drawing/2014/main" id="{EE0A7E6A-2C42-43AF-A08B-7D687359A2BE}"/>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grpSp>
        </p:grpSp>
        <p:pic>
          <p:nvPicPr>
            <p:cNvPr id="221" name="Graphic 220" descr="Marker with solid fill">
              <a:extLst>
                <a:ext uri="{FF2B5EF4-FFF2-40B4-BE49-F238E27FC236}">
                  <a16:creationId xmlns:a16="http://schemas.microsoft.com/office/drawing/2014/main" id="{CD449BB5-A794-5E24-AB54-11CA409456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44283" y="2761066"/>
              <a:ext cx="438912" cy="438912"/>
            </a:xfrm>
            <a:prstGeom prst="rect">
              <a:avLst/>
            </a:prstGeom>
          </p:spPr>
        </p:pic>
        <p:pic>
          <p:nvPicPr>
            <p:cNvPr id="222" name="Graphic 221" descr="Marker with solid fill">
              <a:extLst>
                <a:ext uri="{FF2B5EF4-FFF2-40B4-BE49-F238E27FC236}">
                  <a16:creationId xmlns:a16="http://schemas.microsoft.com/office/drawing/2014/main" id="{543DF259-647F-BEE7-34AB-AA5EEDB21A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59952" y="2903808"/>
              <a:ext cx="438912" cy="438912"/>
            </a:xfrm>
            <a:prstGeom prst="rect">
              <a:avLst/>
            </a:prstGeom>
          </p:spPr>
        </p:pic>
        <p:pic>
          <p:nvPicPr>
            <p:cNvPr id="5" name="Graphic 4" descr="Marker with solid fill">
              <a:extLst>
                <a:ext uri="{FF2B5EF4-FFF2-40B4-BE49-F238E27FC236}">
                  <a16:creationId xmlns:a16="http://schemas.microsoft.com/office/drawing/2014/main" id="{024334A3-FF83-1A5A-4FEA-CFA46559AF2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40194" y="2348673"/>
              <a:ext cx="438912" cy="438912"/>
            </a:xfrm>
            <a:prstGeom prst="rect">
              <a:avLst/>
            </a:prstGeom>
          </p:spPr>
        </p:pic>
        <p:pic>
          <p:nvPicPr>
            <p:cNvPr id="6" name="Graphic 5" descr="Marker with solid fill">
              <a:extLst>
                <a:ext uri="{FF2B5EF4-FFF2-40B4-BE49-F238E27FC236}">
                  <a16:creationId xmlns:a16="http://schemas.microsoft.com/office/drawing/2014/main" id="{FC5AB05C-3955-EC33-E82D-3D38E0A919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20043" y="2948265"/>
              <a:ext cx="438912" cy="438912"/>
            </a:xfrm>
            <a:prstGeom prst="rect">
              <a:avLst/>
            </a:prstGeom>
          </p:spPr>
        </p:pic>
      </p:grpSp>
      <p:pic>
        <p:nvPicPr>
          <p:cNvPr id="10" name="Picture 9">
            <a:extLst>
              <a:ext uri="{FF2B5EF4-FFF2-40B4-BE49-F238E27FC236}">
                <a16:creationId xmlns:a16="http://schemas.microsoft.com/office/drawing/2014/main" id="{854F22C8-30E8-0AE2-4E3D-5277E2FBA7C1}"/>
              </a:ext>
            </a:extLst>
          </p:cNvPr>
          <p:cNvPicPr>
            <a:picLocks noChangeAspect="1"/>
          </p:cNvPicPr>
          <p:nvPr/>
        </p:nvPicPr>
        <p:blipFill>
          <a:blip r:embed="rId6"/>
          <a:srcRect l="308" t="3800" r="-308" b="22068"/>
          <a:stretch>
            <a:fillRect/>
          </a:stretch>
        </p:blipFill>
        <p:spPr>
          <a:xfrm>
            <a:off x="5953858" y="1223895"/>
            <a:ext cx="3510456" cy="2708028"/>
          </a:xfrm>
          <a:prstGeom prst="rect">
            <a:avLst/>
          </a:prstGeom>
        </p:spPr>
      </p:pic>
      <p:pic>
        <p:nvPicPr>
          <p:cNvPr id="4" name="Picture 3" descr="A yellow medical bag with a red cross&#10;&#10;AI-generated content may be incorrect.">
            <a:extLst>
              <a:ext uri="{FF2B5EF4-FFF2-40B4-BE49-F238E27FC236}">
                <a16:creationId xmlns:a16="http://schemas.microsoft.com/office/drawing/2014/main" id="{982774E2-2AD8-31CE-DE9D-F90EF3A64956}"/>
              </a:ext>
            </a:extLst>
          </p:cNvPr>
          <p:cNvPicPr>
            <a:picLocks noChangeAspect="1"/>
          </p:cNvPicPr>
          <p:nvPr/>
        </p:nvPicPr>
        <p:blipFill>
          <a:blip r:embed="rId7"/>
          <a:stretch>
            <a:fillRect/>
          </a:stretch>
        </p:blipFill>
        <p:spPr>
          <a:xfrm>
            <a:off x="4043043" y="4594138"/>
            <a:ext cx="610115" cy="610115"/>
          </a:xfrm>
          <a:prstGeom prst="rect">
            <a:avLst/>
          </a:prstGeom>
        </p:spPr>
      </p:pic>
      <p:sp>
        <p:nvSpPr>
          <p:cNvPr id="8" name="TextBox 7">
            <a:extLst>
              <a:ext uri="{FF2B5EF4-FFF2-40B4-BE49-F238E27FC236}">
                <a16:creationId xmlns:a16="http://schemas.microsoft.com/office/drawing/2014/main" id="{629EFCD2-2728-26D0-574C-F0F804017D92}"/>
              </a:ext>
            </a:extLst>
          </p:cNvPr>
          <p:cNvSpPr txBox="1"/>
          <p:nvPr/>
        </p:nvSpPr>
        <p:spPr>
          <a:xfrm>
            <a:off x="2303984" y="5207796"/>
            <a:ext cx="1463040" cy="646331"/>
          </a:xfrm>
          <a:prstGeom prst="rect">
            <a:avLst/>
          </a:prstGeom>
          <a:noFill/>
        </p:spPr>
        <p:txBody>
          <a:bodyPr wrap="square" lIns="91440" tIns="45720" rIns="91440" bIns="45720" anchor="t">
            <a:spAutoFit/>
          </a:bodyPr>
          <a:lstStyle/>
          <a:p>
            <a:pPr algn="ctr">
              <a:lnSpc>
                <a:spcPct val="90000"/>
              </a:lnSpc>
            </a:pPr>
            <a:r>
              <a:rPr lang="en-US" sz="1600" b="1">
                <a:solidFill>
                  <a:srgbClr val="ED1B24"/>
                </a:solidFill>
                <a:latin typeface="Arial"/>
                <a:cs typeface="Arial"/>
              </a:rPr>
              <a:t>14,180</a:t>
            </a:r>
            <a:endParaRPr lang="en-US" sz="1800" b="1">
              <a:solidFill>
                <a:srgbClr val="ED1B24"/>
              </a:solidFill>
              <a:latin typeface="Arial"/>
              <a:cs typeface="Arial"/>
            </a:endParaRPr>
          </a:p>
          <a:p>
            <a:pPr algn="ctr">
              <a:lnSpc>
                <a:spcPct val="90000"/>
              </a:lnSpc>
            </a:pPr>
            <a:r>
              <a:rPr lang="en-US" sz="1200">
                <a:solidFill>
                  <a:srgbClr val="212529"/>
                </a:solidFill>
                <a:latin typeface="Arial"/>
                <a:cs typeface="Arial"/>
              </a:rPr>
              <a:t>red cell </a:t>
            </a:r>
            <a:br>
              <a:rPr lang="en-US" sz="1200">
                <a:latin typeface="Arial"/>
                <a:cs typeface="Arial"/>
              </a:rPr>
            </a:br>
            <a:r>
              <a:rPr lang="en-US" sz="1200">
                <a:solidFill>
                  <a:srgbClr val="212529"/>
                </a:solidFill>
                <a:latin typeface="Arial"/>
                <a:cs typeface="Arial"/>
              </a:rPr>
              <a:t>units collected</a:t>
            </a:r>
            <a:endParaRPr lang="en-US" sz="1200">
              <a:solidFill>
                <a:srgbClr val="212529"/>
              </a:solidFill>
              <a:ea typeface="Calibri"/>
              <a:cs typeface="Calibri"/>
            </a:endParaRPr>
          </a:p>
        </p:txBody>
      </p:sp>
      <p:sp>
        <p:nvSpPr>
          <p:cNvPr id="220" name="TextBox 219">
            <a:extLst>
              <a:ext uri="{FF2B5EF4-FFF2-40B4-BE49-F238E27FC236}">
                <a16:creationId xmlns:a16="http://schemas.microsoft.com/office/drawing/2014/main" id="{C2471AEF-7870-D430-C2FF-B76F4D83F55D}"/>
              </a:ext>
            </a:extLst>
          </p:cNvPr>
          <p:cNvSpPr txBox="1"/>
          <p:nvPr/>
        </p:nvSpPr>
        <p:spPr>
          <a:xfrm>
            <a:off x="3672311" y="5207796"/>
            <a:ext cx="1371600" cy="646331"/>
          </a:xfrm>
          <a:prstGeom prst="rect">
            <a:avLst/>
          </a:prstGeom>
          <a:noFill/>
        </p:spPr>
        <p:txBody>
          <a:bodyPr wrap="square" lIns="91440" tIns="45720" rIns="91440" bIns="45720" anchor="t">
            <a:spAutoFit/>
          </a:bodyPr>
          <a:lstStyle/>
          <a:p>
            <a:pPr algn="ctr">
              <a:lnSpc>
                <a:spcPct val="90000"/>
              </a:lnSpc>
            </a:pPr>
            <a:r>
              <a:rPr lang="en-US" sz="1600" b="1">
                <a:solidFill>
                  <a:srgbClr val="ED1B24"/>
                </a:solidFill>
                <a:latin typeface="Arial"/>
                <a:cs typeface="Arial"/>
              </a:rPr>
              <a:t>20,453</a:t>
            </a:r>
          </a:p>
          <a:p>
            <a:pPr algn="ctr">
              <a:lnSpc>
                <a:spcPct val="90000"/>
              </a:lnSpc>
            </a:pPr>
            <a:r>
              <a:rPr lang="en-US" sz="1200">
                <a:solidFill>
                  <a:srgbClr val="212529"/>
                </a:solidFill>
                <a:latin typeface="Arial"/>
                <a:cs typeface="Arial"/>
              </a:rPr>
              <a:t>platelet units collected</a:t>
            </a:r>
            <a:endParaRPr lang="en-US" sz="1200">
              <a:solidFill>
                <a:srgbClr val="212529"/>
              </a:solidFill>
              <a:ea typeface="Calibri"/>
              <a:cs typeface="Calibri"/>
            </a:endParaRPr>
          </a:p>
        </p:txBody>
      </p:sp>
      <p:cxnSp>
        <p:nvCxnSpPr>
          <p:cNvPr id="229" name="Straight Connector 228">
            <a:extLst>
              <a:ext uri="{FF2B5EF4-FFF2-40B4-BE49-F238E27FC236}">
                <a16:creationId xmlns:a16="http://schemas.microsoft.com/office/drawing/2014/main" id="{D04EBBD2-1413-3590-3C1B-2C2C3F69B3D7}"/>
              </a:ext>
            </a:extLst>
          </p:cNvPr>
          <p:cNvCxnSpPr>
            <a:cxnSpLocks/>
          </p:cNvCxnSpPr>
          <p:nvPr/>
        </p:nvCxnSpPr>
        <p:spPr>
          <a:xfrm>
            <a:off x="529746" y="4467828"/>
            <a:ext cx="4548368" cy="0"/>
          </a:xfrm>
          <a:prstGeom prst="line">
            <a:avLst/>
          </a:prstGeom>
          <a:ln w="12700">
            <a:solidFill>
              <a:srgbClr val="7F181B"/>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0BB50C15-136E-A623-3A6E-8EF37269B5D8}"/>
              </a:ext>
            </a:extLst>
          </p:cNvPr>
          <p:cNvCxnSpPr/>
          <p:nvPr/>
        </p:nvCxnSpPr>
        <p:spPr>
          <a:xfrm>
            <a:off x="3796106"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914DCB7-E2BA-7955-35A1-289F8F5BD28A}"/>
              </a:ext>
            </a:extLst>
          </p:cNvPr>
          <p:cNvCxnSpPr/>
          <p:nvPr/>
        </p:nvCxnSpPr>
        <p:spPr>
          <a:xfrm>
            <a:off x="2383993"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CBF9E17-D9C1-72E0-172A-381A33529922}"/>
              </a:ext>
            </a:extLst>
          </p:cNvPr>
          <p:cNvCxnSpPr/>
          <p:nvPr/>
        </p:nvCxnSpPr>
        <p:spPr>
          <a:xfrm>
            <a:off x="1272824"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39" name="Rectangle 238">
            <a:extLst>
              <a:ext uri="{FF2B5EF4-FFF2-40B4-BE49-F238E27FC236}">
                <a16:creationId xmlns:a16="http://schemas.microsoft.com/office/drawing/2014/main" id="{D6B5C985-094C-C2A4-C0D5-5DF570E10D58}"/>
              </a:ext>
            </a:extLst>
          </p:cNvPr>
          <p:cNvSpPr/>
          <p:nvPr/>
        </p:nvSpPr>
        <p:spPr>
          <a:xfrm>
            <a:off x="5953858" y="1049846"/>
            <a:ext cx="3510456"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6" name="Graphic 435" descr="Marker with solid fill">
            <a:extLst>
              <a:ext uri="{FF2B5EF4-FFF2-40B4-BE49-F238E27FC236}">
                <a16:creationId xmlns:a16="http://schemas.microsoft.com/office/drawing/2014/main" id="{DA3D20FF-7977-A882-1AA5-986FD91A975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15969" y="2873440"/>
            <a:ext cx="438912" cy="438912"/>
          </a:xfrm>
          <a:prstGeom prst="rect">
            <a:avLst/>
          </a:prstGeom>
        </p:spPr>
      </p:pic>
      <p:pic>
        <p:nvPicPr>
          <p:cNvPr id="438" name="Graphic 437" descr="Marker with solid fill">
            <a:extLst>
              <a:ext uri="{FF2B5EF4-FFF2-40B4-BE49-F238E27FC236}">
                <a16:creationId xmlns:a16="http://schemas.microsoft.com/office/drawing/2014/main" id="{0D39BF77-450A-ED82-667D-2B1B62B779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59759" y="2873440"/>
            <a:ext cx="438912" cy="438912"/>
          </a:xfrm>
          <a:prstGeom prst="rect">
            <a:avLst/>
          </a:prstGeom>
        </p:spPr>
      </p:pic>
      <p:pic>
        <p:nvPicPr>
          <p:cNvPr id="440" name="Graphic 439" descr="Marker with solid fill">
            <a:extLst>
              <a:ext uri="{FF2B5EF4-FFF2-40B4-BE49-F238E27FC236}">
                <a16:creationId xmlns:a16="http://schemas.microsoft.com/office/drawing/2014/main" id="{D1808347-4E70-F1DF-88AB-8CCCDC1ACA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69333" y="2921566"/>
            <a:ext cx="438912" cy="438912"/>
          </a:xfrm>
          <a:prstGeom prst="rect">
            <a:avLst/>
          </a:prstGeom>
        </p:spPr>
      </p:pic>
      <p:pic>
        <p:nvPicPr>
          <p:cNvPr id="3" name="Graphic 2" descr="Marker with solid fill">
            <a:extLst>
              <a:ext uri="{FF2B5EF4-FFF2-40B4-BE49-F238E27FC236}">
                <a16:creationId xmlns:a16="http://schemas.microsoft.com/office/drawing/2014/main" id="{B0C1ACD1-1644-B3AE-5B06-0EC79E5CA6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74666" y="4001464"/>
            <a:ext cx="205908" cy="232947"/>
          </a:xfrm>
          <a:prstGeom prst="rect">
            <a:avLst/>
          </a:prstGeom>
        </p:spPr>
      </p:pic>
      <p:sp>
        <p:nvSpPr>
          <p:cNvPr id="219" name="TextBox 218">
            <a:extLst>
              <a:ext uri="{FF2B5EF4-FFF2-40B4-BE49-F238E27FC236}">
                <a16:creationId xmlns:a16="http://schemas.microsoft.com/office/drawing/2014/main" id="{CDC48F84-A1CC-F77F-1D51-8E98365139CE}"/>
              </a:ext>
            </a:extLst>
          </p:cNvPr>
          <p:cNvSpPr txBox="1"/>
          <p:nvPr/>
        </p:nvSpPr>
        <p:spPr>
          <a:xfrm>
            <a:off x="4277620" y="3941096"/>
            <a:ext cx="991951" cy="369332"/>
          </a:xfrm>
          <a:prstGeom prst="rect">
            <a:avLst/>
          </a:prstGeom>
          <a:noFill/>
        </p:spPr>
        <p:txBody>
          <a:bodyPr wrap="square">
            <a:spAutoFit/>
          </a:bodyPr>
          <a:lstStyle/>
          <a:p>
            <a:r>
              <a:rPr lang="en-US" sz="900" i="1">
                <a:solidFill>
                  <a:srgbClr val="212529"/>
                </a:solidFill>
                <a:latin typeface="Arial"/>
                <a:cs typeface="Arial"/>
              </a:rPr>
              <a:t>Center opened in FY26</a:t>
            </a:r>
            <a:endParaRPr lang="en-US" sz="900" i="1"/>
          </a:p>
        </p:txBody>
      </p:sp>
    </p:spTree>
    <p:extLst>
      <p:ext uri="{BB962C8B-B14F-4D97-AF65-F5344CB8AC3E}">
        <p14:creationId xmlns:p14="http://schemas.microsoft.com/office/powerpoint/2010/main" val="985464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218928"/>
            <a:ext cx="7062651" cy="2075188"/>
          </a:xfrm>
        </p:spPr>
        <p:txBody>
          <a:bodyPr wrap="square" lIns="0" tIns="45720" rIns="0" bIns="45720" anchor="ctr">
            <a:noAutofit/>
          </a:bodyPr>
          <a:lstStyle/>
          <a:p>
            <a:pPr algn="l"/>
            <a:r>
              <a:rPr lang="en-US">
                <a:solidFill>
                  <a:schemeClr val="accent1"/>
                </a:solidFill>
                <a:latin typeface="Arial"/>
                <a:cs typeface="Arial"/>
              </a:rPr>
              <a:t>Supporting Military </a:t>
            </a:r>
            <a:br>
              <a:rPr lang="en-US">
                <a:solidFill>
                  <a:schemeClr val="accent1"/>
                </a:solidFill>
                <a:latin typeface="Arial"/>
                <a:cs typeface="Arial"/>
              </a:rPr>
            </a:br>
            <a:r>
              <a:rPr lang="en-US">
                <a:solidFill>
                  <a:schemeClr val="accent1"/>
                </a:solidFill>
                <a:latin typeface="Arial"/>
                <a:cs typeface="Arial"/>
              </a:rPr>
              <a:t>and Veteran Families</a:t>
            </a:r>
            <a:endParaRPr lang="en-US">
              <a:solidFill>
                <a:schemeClr val="accent1"/>
              </a:solidFill>
            </a:endParaRPr>
          </a:p>
        </p:txBody>
      </p:sp>
      <p:sp>
        <p:nvSpPr>
          <p:cNvPr id="5" name="Oval 4">
            <a:extLst>
              <a:ext uri="{FF2B5EF4-FFF2-40B4-BE49-F238E27FC236}">
                <a16:creationId xmlns:a16="http://schemas.microsoft.com/office/drawing/2014/main" id="{725649FC-9E46-BF32-6BED-FF2B635CB8C6}"/>
              </a:ext>
            </a:extLst>
          </p:cNvPr>
          <p:cNvSpPr/>
          <p:nvPr/>
        </p:nvSpPr>
        <p:spPr>
          <a:xfrm>
            <a:off x="7181615" y="2117708"/>
            <a:ext cx="2045773" cy="2045773"/>
          </a:xfrm>
          <a:prstGeom prst="ellipse">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3B22272-6017-B36B-E3CD-5A72CD556966}"/>
              </a:ext>
            </a:extLst>
          </p:cNvPr>
          <p:cNvSpPr/>
          <p:nvPr/>
        </p:nvSpPr>
        <p:spPr>
          <a:xfrm>
            <a:off x="7390840" y="2326933"/>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dog tags with a star on it&#10;&#10;Description automatically generated">
            <a:extLst>
              <a:ext uri="{FF2B5EF4-FFF2-40B4-BE49-F238E27FC236}">
                <a16:creationId xmlns:a16="http://schemas.microsoft.com/office/drawing/2014/main" id="{CB046F2C-1655-E54E-BE96-1EFF82EE73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1638" y="2567241"/>
            <a:ext cx="994418" cy="994418"/>
          </a:xfrm>
          <a:prstGeom prst="rect">
            <a:avLst/>
          </a:prstGeom>
        </p:spPr>
      </p:pic>
    </p:spTree>
    <p:extLst>
      <p:ext uri="{BB962C8B-B14F-4D97-AF65-F5344CB8AC3E}">
        <p14:creationId xmlns:p14="http://schemas.microsoft.com/office/powerpoint/2010/main" val="1397407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04E76-4144-2BE2-39D6-2D64365E3C38}"/>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CF8CFC49-B58E-E94A-73D5-C5258EA309B2}"/>
              </a:ext>
            </a:extLst>
          </p:cNvPr>
          <p:cNvSpPr/>
          <p:nvPr/>
        </p:nvSpPr>
        <p:spPr>
          <a:xfrm>
            <a:off x="0" y="4533402"/>
            <a:ext cx="10058399" cy="581891"/>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44">
            <a:extLst>
              <a:ext uri="{FF2B5EF4-FFF2-40B4-BE49-F238E27FC236}">
                <a16:creationId xmlns:a16="http://schemas.microsoft.com/office/drawing/2014/main" id="{F968A291-40BD-DB6C-50A2-6179A47A8149}"/>
              </a:ext>
            </a:extLst>
          </p:cNvPr>
          <p:cNvSpPr>
            <a:spLocks noGrp="1"/>
          </p:cNvSpPr>
          <p:nvPr>
            <p:ph type="body" sz="quarter" idx="20"/>
          </p:nvPr>
        </p:nvSpPr>
        <p:spPr>
          <a:xfrm>
            <a:off x="96838" y="4586071"/>
            <a:ext cx="1053089" cy="790430"/>
          </a:xfrm>
        </p:spPr>
        <p:txBody>
          <a:bodyPr/>
          <a:lstStyle/>
          <a:p>
            <a:pPr algn="r"/>
            <a:r>
              <a:rPr lang="en-US" sz="1400">
                <a:solidFill>
                  <a:schemeClr val="bg1"/>
                </a:solidFill>
              </a:rPr>
              <a:t>FY26 TOTALS</a:t>
            </a:r>
          </a:p>
        </p:txBody>
      </p:sp>
      <p:sp>
        <p:nvSpPr>
          <p:cNvPr id="2" name="Title 1">
            <a:extLst>
              <a:ext uri="{FF2B5EF4-FFF2-40B4-BE49-F238E27FC236}">
                <a16:creationId xmlns:a16="http://schemas.microsoft.com/office/drawing/2014/main" id="{B9EE8C3D-C339-0A66-33EA-BF1A2E7C833F}"/>
              </a:ext>
            </a:extLst>
          </p:cNvPr>
          <p:cNvSpPr>
            <a:spLocks noGrp="1"/>
          </p:cNvSpPr>
          <p:nvPr>
            <p:ph type="title"/>
          </p:nvPr>
        </p:nvSpPr>
        <p:spPr/>
        <p:txBody>
          <a:bodyPr/>
          <a:lstStyle/>
          <a:p>
            <a:r>
              <a:rPr lang="en-US">
                <a:solidFill>
                  <a:srgbClr val="537B35"/>
                </a:solidFill>
              </a:rPr>
              <a:t>Supporting Military Heroes</a:t>
            </a:r>
          </a:p>
        </p:txBody>
      </p:sp>
      <p:sp>
        <p:nvSpPr>
          <p:cNvPr id="8" name="Text Placeholder 7">
            <a:extLst>
              <a:ext uri="{FF2B5EF4-FFF2-40B4-BE49-F238E27FC236}">
                <a16:creationId xmlns:a16="http://schemas.microsoft.com/office/drawing/2014/main" id="{345161F5-1171-E1E8-CE7A-0918377EE767}"/>
              </a:ext>
            </a:extLst>
          </p:cNvPr>
          <p:cNvSpPr>
            <a:spLocks noGrp="1"/>
          </p:cNvSpPr>
          <p:nvPr>
            <p:ph type="body" sz="quarter" idx="15"/>
          </p:nvPr>
        </p:nvSpPr>
        <p:spPr>
          <a:xfrm>
            <a:off x="1317943" y="3364579"/>
            <a:ext cx="1782823" cy="1233488"/>
          </a:xfrm>
        </p:spPr>
        <p:txBody>
          <a:bodyPr lIns="91440" tIns="45720" rIns="91440" bIns="45720" anchor="t"/>
          <a:lstStyle/>
          <a:p>
            <a:r>
              <a:rPr lang="en-US" sz="1800" b="1">
                <a:solidFill>
                  <a:schemeClr val="accent1"/>
                </a:solidFill>
              </a:rPr>
              <a:t>143,740</a:t>
            </a:r>
            <a:endParaRPr lang="en-US" sz="1200" b="1">
              <a:solidFill>
                <a:schemeClr val="accent1"/>
              </a:solidFill>
            </a:endParaRPr>
          </a:p>
          <a:p>
            <a:r>
              <a:rPr lang="en-US" sz="1200">
                <a:solidFill>
                  <a:schemeClr val="tx1"/>
                </a:solidFill>
              </a:rPr>
              <a:t>participants in Red Cross-hosted social events for service members and families</a:t>
            </a:r>
          </a:p>
          <a:p>
            <a:endParaRPr lang="en-US" sz="1200">
              <a:solidFill>
                <a:schemeClr val="tx1"/>
              </a:solidFill>
            </a:endParaRPr>
          </a:p>
        </p:txBody>
      </p:sp>
      <p:sp>
        <p:nvSpPr>
          <p:cNvPr id="9" name="Text Placeholder 8">
            <a:extLst>
              <a:ext uri="{FF2B5EF4-FFF2-40B4-BE49-F238E27FC236}">
                <a16:creationId xmlns:a16="http://schemas.microsoft.com/office/drawing/2014/main" id="{657234E9-421D-E6AD-8239-DC3AF4608369}"/>
              </a:ext>
            </a:extLst>
          </p:cNvPr>
          <p:cNvSpPr>
            <a:spLocks noGrp="1"/>
          </p:cNvSpPr>
          <p:nvPr>
            <p:ph type="body" sz="quarter" idx="16"/>
          </p:nvPr>
        </p:nvSpPr>
        <p:spPr>
          <a:xfrm>
            <a:off x="3360841" y="3364579"/>
            <a:ext cx="1853374" cy="1233488"/>
          </a:xfrm>
        </p:spPr>
        <p:txBody>
          <a:bodyPr lIns="91440" tIns="45720" rIns="91440" bIns="45720" anchor="t"/>
          <a:lstStyle/>
          <a:p>
            <a:r>
              <a:rPr lang="en-US" sz="1800" b="1">
                <a:solidFill>
                  <a:schemeClr val="accent1"/>
                </a:solidFill>
              </a:rPr>
              <a:t>1,350</a:t>
            </a:r>
          </a:p>
          <a:p>
            <a:r>
              <a:rPr lang="en-US" sz="1200">
                <a:solidFill>
                  <a:schemeClr val="tx1"/>
                </a:solidFill>
              </a:rPr>
              <a:t>families provided with financial assistance that we distribute with military aid societies</a:t>
            </a:r>
          </a:p>
        </p:txBody>
      </p:sp>
      <p:sp>
        <p:nvSpPr>
          <p:cNvPr id="10" name="Text Placeholder 9">
            <a:extLst>
              <a:ext uri="{FF2B5EF4-FFF2-40B4-BE49-F238E27FC236}">
                <a16:creationId xmlns:a16="http://schemas.microsoft.com/office/drawing/2014/main" id="{BC4267DD-4923-BBED-10E3-FA5E6D345E21}"/>
              </a:ext>
            </a:extLst>
          </p:cNvPr>
          <p:cNvSpPr>
            <a:spLocks noGrp="1"/>
          </p:cNvSpPr>
          <p:nvPr>
            <p:ph type="body" sz="quarter" idx="17"/>
          </p:nvPr>
        </p:nvSpPr>
        <p:spPr>
          <a:xfrm>
            <a:off x="5481611" y="3364579"/>
            <a:ext cx="1848990" cy="1233488"/>
          </a:xfrm>
        </p:spPr>
        <p:txBody>
          <a:bodyPr lIns="91440" tIns="45720" rIns="91440" bIns="45720" anchor="t"/>
          <a:lstStyle/>
          <a:p>
            <a:r>
              <a:rPr lang="en-US" sz="1800" b="1">
                <a:solidFill>
                  <a:schemeClr val="accent1"/>
                </a:solidFill>
              </a:rPr>
              <a:t>119,510</a:t>
            </a:r>
          </a:p>
          <a:p>
            <a:r>
              <a:rPr lang="en-US" sz="1200">
                <a:solidFill>
                  <a:schemeClr val="tx1"/>
                </a:solidFill>
              </a:rPr>
              <a:t>hospitalized people helped through rehabilitation and morale programs</a:t>
            </a:r>
          </a:p>
          <a:p>
            <a:endParaRPr lang="en-US" sz="1200">
              <a:solidFill>
                <a:schemeClr val="tx1"/>
              </a:solidFill>
            </a:endParaRPr>
          </a:p>
        </p:txBody>
      </p:sp>
      <p:sp>
        <p:nvSpPr>
          <p:cNvPr id="12" name="Text Placeholder 11">
            <a:extLst>
              <a:ext uri="{FF2B5EF4-FFF2-40B4-BE49-F238E27FC236}">
                <a16:creationId xmlns:a16="http://schemas.microsoft.com/office/drawing/2014/main" id="{4B06F9B8-305F-04FD-8E30-6B1F7307CCF3}"/>
              </a:ext>
            </a:extLst>
          </p:cNvPr>
          <p:cNvSpPr>
            <a:spLocks noGrp="1"/>
          </p:cNvSpPr>
          <p:nvPr>
            <p:ph type="body" sz="quarter" idx="18"/>
          </p:nvPr>
        </p:nvSpPr>
        <p:spPr>
          <a:xfrm>
            <a:off x="7633077" y="3364579"/>
            <a:ext cx="1538143" cy="1233488"/>
          </a:xfrm>
        </p:spPr>
        <p:txBody>
          <a:bodyPr lIns="91440" tIns="45720" rIns="91440" bIns="45720" anchor="t"/>
          <a:lstStyle/>
          <a:p>
            <a:r>
              <a:rPr lang="en-US" sz="1800" b="1">
                <a:solidFill>
                  <a:schemeClr val="accent1"/>
                </a:solidFill>
              </a:rPr>
              <a:t>19,480</a:t>
            </a:r>
          </a:p>
          <a:p>
            <a:r>
              <a:rPr lang="en-US" sz="1200">
                <a:solidFill>
                  <a:schemeClr val="tx1"/>
                </a:solidFill>
              </a:rPr>
              <a:t>military families supported through personal crises</a:t>
            </a:r>
          </a:p>
        </p:txBody>
      </p:sp>
      <p:sp>
        <p:nvSpPr>
          <p:cNvPr id="46" name="Text Placeholder 45">
            <a:extLst>
              <a:ext uri="{FF2B5EF4-FFF2-40B4-BE49-F238E27FC236}">
                <a16:creationId xmlns:a16="http://schemas.microsoft.com/office/drawing/2014/main" id="{8C25DC05-2C94-668E-6DD0-E65556240684}"/>
              </a:ext>
            </a:extLst>
          </p:cNvPr>
          <p:cNvSpPr>
            <a:spLocks noGrp="1"/>
          </p:cNvSpPr>
          <p:nvPr>
            <p:ph type="body" sz="quarter" idx="21"/>
          </p:nvPr>
        </p:nvSpPr>
        <p:spPr>
          <a:xfrm>
            <a:off x="1429063" y="4658533"/>
            <a:ext cx="1427018" cy="581891"/>
          </a:xfrm>
        </p:spPr>
        <p:txBody>
          <a:bodyPr/>
          <a:lstStyle/>
          <a:p>
            <a:r>
              <a:rPr lang="en-US">
                <a:solidFill>
                  <a:schemeClr val="bg1"/>
                </a:solidFill>
                <a:latin typeface="Arial"/>
                <a:cs typeface="Arial"/>
              </a:rPr>
              <a:t>606,630</a:t>
            </a:r>
            <a:endParaRPr lang="en-US">
              <a:solidFill>
                <a:schemeClr val="bg1"/>
              </a:solidFill>
            </a:endParaRPr>
          </a:p>
        </p:txBody>
      </p:sp>
      <p:sp>
        <p:nvSpPr>
          <p:cNvPr id="47" name="Text Placeholder 46">
            <a:extLst>
              <a:ext uri="{FF2B5EF4-FFF2-40B4-BE49-F238E27FC236}">
                <a16:creationId xmlns:a16="http://schemas.microsoft.com/office/drawing/2014/main" id="{B8F4AC4C-4096-A2E2-CC21-47679A81E515}"/>
              </a:ext>
            </a:extLst>
          </p:cNvPr>
          <p:cNvSpPr>
            <a:spLocks noGrp="1"/>
          </p:cNvSpPr>
          <p:nvPr>
            <p:ph type="body" sz="quarter" idx="22"/>
          </p:nvPr>
        </p:nvSpPr>
        <p:spPr>
          <a:xfrm>
            <a:off x="3589350" y="4658533"/>
            <a:ext cx="1427018" cy="581891"/>
          </a:xfrm>
        </p:spPr>
        <p:txBody>
          <a:bodyPr/>
          <a:lstStyle/>
          <a:p>
            <a:r>
              <a:rPr lang="en-US">
                <a:solidFill>
                  <a:schemeClr val="bg1"/>
                </a:solidFill>
                <a:latin typeface="Arial"/>
                <a:cs typeface="Arial"/>
              </a:rPr>
              <a:t>6,510</a:t>
            </a:r>
            <a:endParaRPr lang="en-US">
              <a:solidFill>
                <a:schemeClr val="bg1"/>
              </a:solidFill>
            </a:endParaRPr>
          </a:p>
        </p:txBody>
      </p:sp>
      <p:sp>
        <p:nvSpPr>
          <p:cNvPr id="25" name="Text Placeholder 24">
            <a:extLst>
              <a:ext uri="{FF2B5EF4-FFF2-40B4-BE49-F238E27FC236}">
                <a16:creationId xmlns:a16="http://schemas.microsoft.com/office/drawing/2014/main" id="{877CBEF7-8592-768F-F023-8E62981FBDFF}"/>
              </a:ext>
            </a:extLst>
          </p:cNvPr>
          <p:cNvSpPr>
            <a:spLocks noGrp="1"/>
          </p:cNvSpPr>
          <p:nvPr>
            <p:ph type="body" sz="quarter" idx="24"/>
          </p:nvPr>
        </p:nvSpPr>
        <p:spPr>
          <a:xfrm>
            <a:off x="5692597" y="4658533"/>
            <a:ext cx="1427018" cy="581891"/>
          </a:xfrm>
        </p:spPr>
        <p:txBody>
          <a:bodyPr/>
          <a:lstStyle/>
          <a:p>
            <a:r>
              <a:rPr lang="en-US">
                <a:solidFill>
                  <a:schemeClr val="bg1"/>
                </a:solidFill>
                <a:latin typeface="Arial"/>
                <a:cs typeface="Arial"/>
              </a:rPr>
              <a:t>699,890</a:t>
            </a:r>
            <a:endParaRPr lang="en-US">
              <a:solidFill>
                <a:schemeClr val="bg1"/>
              </a:solidFill>
            </a:endParaRPr>
          </a:p>
        </p:txBody>
      </p:sp>
      <p:sp>
        <p:nvSpPr>
          <p:cNvPr id="26" name="Text Placeholder 25">
            <a:extLst>
              <a:ext uri="{FF2B5EF4-FFF2-40B4-BE49-F238E27FC236}">
                <a16:creationId xmlns:a16="http://schemas.microsoft.com/office/drawing/2014/main" id="{AEAED5B6-863E-C268-19E2-282C4B7CB7B6}"/>
              </a:ext>
            </a:extLst>
          </p:cNvPr>
          <p:cNvSpPr>
            <a:spLocks noGrp="1"/>
          </p:cNvSpPr>
          <p:nvPr>
            <p:ph type="body" sz="quarter" idx="25"/>
          </p:nvPr>
        </p:nvSpPr>
        <p:spPr>
          <a:xfrm>
            <a:off x="7675418" y="4658533"/>
            <a:ext cx="1427018" cy="581891"/>
          </a:xfrm>
        </p:spPr>
        <p:txBody>
          <a:bodyPr/>
          <a:lstStyle/>
          <a:p>
            <a:r>
              <a:rPr lang="en-US">
                <a:solidFill>
                  <a:schemeClr val="bg1"/>
                </a:solidFill>
                <a:latin typeface="Arial"/>
                <a:cs typeface="Arial"/>
              </a:rPr>
              <a:t>75,070</a:t>
            </a:r>
            <a:endParaRPr lang="en-US">
              <a:solidFill>
                <a:schemeClr val="bg1"/>
              </a:solidFill>
            </a:endParaRPr>
          </a:p>
        </p:txBody>
      </p:sp>
      <p:sp>
        <p:nvSpPr>
          <p:cNvPr id="27" name="Text Placeholder 26">
            <a:extLst>
              <a:ext uri="{FF2B5EF4-FFF2-40B4-BE49-F238E27FC236}">
                <a16:creationId xmlns:a16="http://schemas.microsoft.com/office/drawing/2014/main" id="{23242EDF-DEB2-A21D-1AD5-F85A82BED461}"/>
              </a:ext>
            </a:extLst>
          </p:cNvPr>
          <p:cNvSpPr>
            <a:spLocks noGrp="1"/>
          </p:cNvSpPr>
          <p:nvPr>
            <p:ph type="body" sz="quarter" idx="26"/>
          </p:nvPr>
        </p:nvSpPr>
        <p:spPr/>
        <p:txBody>
          <a:bodyPr/>
          <a:lstStyle/>
          <a:p>
            <a:r>
              <a:rPr lang="en-US">
                <a:solidFill>
                  <a:srgbClr val="212529"/>
                </a:solidFill>
                <a:latin typeface="Arial"/>
                <a:cs typeface="Arial"/>
              </a:rPr>
              <a:t>In FY26-Q4*, </a:t>
            </a:r>
            <a:r>
              <a:rPr lang="en-US">
                <a:solidFill>
                  <a:srgbClr val="537B35"/>
                </a:solidFill>
                <a:latin typeface="Arial"/>
                <a:cs typeface="Arial"/>
              </a:rPr>
              <a:t>18 Red Cross Service to the Armed Forces workers </a:t>
            </a:r>
            <a:r>
              <a:rPr lang="en-US">
                <a:solidFill>
                  <a:srgbClr val="212529"/>
                </a:solidFill>
                <a:latin typeface="Arial"/>
                <a:cs typeface="Arial"/>
              </a:rPr>
              <a:t>have</a:t>
            </a:r>
            <a:r>
              <a:rPr lang="en-US">
                <a:solidFill>
                  <a:srgbClr val="6D6E70"/>
                </a:solidFill>
                <a:latin typeface="Arial"/>
                <a:cs typeface="Arial"/>
              </a:rPr>
              <a:t> </a:t>
            </a:r>
            <a:r>
              <a:rPr lang="en-US">
                <a:solidFill>
                  <a:srgbClr val="212529"/>
                </a:solidFill>
                <a:latin typeface="Arial"/>
                <a:cs typeface="Arial"/>
              </a:rPr>
              <a:t>been </a:t>
            </a:r>
            <a:r>
              <a:rPr lang="en-US">
                <a:solidFill>
                  <a:srgbClr val="537B35"/>
                </a:solidFill>
                <a:latin typeface="Arial"/>
                <a:cs typeface="Arial"/>
              </a:rPr>
              <a:t>deployed to 11 locations abroad </a:t>
            </a:r>
            <a:r>
              <a:rPr lang="en-US">
                <a:solidFill>
                  <a:srgbClr val="212529"/>
                </a:solidFill>
                <a:latin typeface="Arial"/>
                <a:cs typeface="Arial"/>
              </a:rPr>
              <a:t>to provide critical services to military heroes.</a:t>
            </a:r>
            <a:endParaRPr lang="en-US" baseline="36000">
              <a:solidFill>
                <a:srgbClr val="212529"/>
              </a:solidFill>
            </a:endParaRPr>
          </a:p>
        </p:txBody>
      </p:sp>
      <p:sp>
        <p:nvSpPr>
          <p:cNvPr id="28" name="Text Placeholder 27">
            <a:extLst>
              <a:ext uri="{FF2B5EF4-FFF2-40B4-BE49-F238E27FC236}">
                <a16:creationId xmlns:a16="http://schemas.microsoft.com/office/drawing/2014/main" id="{8415927F-A3B8-CF6D-2A02-E84B6B312D8D}"/>
              </a:ext>
            </a:extLst>
          </p:cNvPr>
          <p:cNvSpPr>
            <a:spLocks noGrp="1"/>
          </p:cNvSpPr>
          <p:nvPr>
            <p:ph type="body" sz="quarter" idx="27"/>
          </p:nvPr>
        </p:nvSpPr>
        <p:spPr>
          <a:solidFill>
            <a:srgbClr val="537B35"/>
          </a:solidFill>
        </p:spPr>
        <p:txBody>
          <a:bodyPr/>
          <a:lstStyle/>
          <a:p>
            <a:r>
              <a:rPr lang="en-US"/>
              <a:t>SAF</a:t>
            </a:r>
          </a:p>
        </p:txBody>
      </p:sp>
      <p:sp>
        <p:nvSpPr>
          <p:cNvPr id="5" name="Oval 4">
            <a:extLst>
              <a:ext uri="{FF2B5EF4-FFF2-40B4-BE49-F238E27FC236}">
                <a16:creationId xmlns:a16="http://schemas.microsoft.com/office/drawing/2014/main" id="{A2A9CDE7-4165-DAD9-A529-97BEE3EB5EFD}"/>
              </a:ext>
            </a:extLst>
          </p:cNvPr>
          <p:cNvSpPr/>
          <p:nvPr/>
        </p:nvSpPr>
        <p:spPr>
          <a:xfrm>
            <a:off x="1718442"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D027CC-B6A6-85C5-D6F6-A4F0179657E9}"/>
              </a:ext>
            </a:extLst>
          </p:cNvPr>
          <p:cNvSpPr/>
          <p:nvPr/>
        </p:nvSpPr>
        <p:spPr>
          <a:xfrm>
            <a:off x="3775380"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D5E5B33-794E-18C5-3030-E10FA8B241E8}"/>
              </a:ext>
            </a:extLst>
          </p:cNvPr>
          <p:cNvSpPr/>
          <p:nvPr/>
        </p:nvSpPr>
        <p:spPr>
          <a:xfrm>
            <a:off x="1872176" y="5977003"/>
            <a:ext cx="7948777" cy="369332"/>
          </a:xfrm>
          <a:prstGeom prst="rect">
            <a:avLst/>
          </a:prstGeom>
        </p:spPr>
        <p:txBody>
          <a:bodyPr wrap="square" lIns="91440" tIns="45720" rIns="91440" bIns="45720" anchor="t">
            <a:spAutoFit/>
          </a:bodyPr>
          <a:lstStyle/>
          <a:p>
            <a:pPr algn="r"/>
            <a:r>
              <a:rPr lang="en-US" sz="900">
                <a:solidFill>
                  <a:srgbClr val="212529"/>
                </a:solidFill>
                <a:latin typeface="Arial"/>
                <a:cs typeface="Arial"/>
              </a:rPr>
              <a:t>April 1 – June 30, 2026</a:t>
            </a:r>
          </a:p>
          <a:p>
            <a:pPr algn="r"/>
            <a:r>
              <a:rPr lang="en-US" sz="900">
                <a:solidFill>
                  <a:srgbClr val="212529"/>
                </a:solidFill>
                <a:latin typeface="Arial"/>
                <a:cs typeface="Arial"/>
              </a:rPr>
              <a:t>Numbers over 1,000 are rounded to the nearest 10. </a:t>
            </a:r>
          </a:p>
        </p:txBody>
      </p:sp>
      <p:sp>
        <p:nvSpPr>
          <p:cNvPr id="16" name="Oval 15">
            <a:extLst>
              <a:ext uri="{FF2B5EF4-FFF2-40B4-BE49-F238E27FC236}">
                <a16:creationId xmlns:a16="http://schemas.microsoft.com/office/drawing/2014/main" id="{F248A625-B84D-C457-EEEC-62DBE19FF18C}"/>
              </a:ext>
            </a:extLst>
          </p:cNvPr>
          <p:cNvSpPr/>
          <p:nvPr/>
        </p:nvSpPr>
        <p:spPr>
          <a:xfrm>
            <a:off x="5832318"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715467B-6797-3FAA-0EAD-277F0EBDAF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68932" y="2552049"/>
            <a:ext cx="624307" cy="624307"/>
          </a:xfrm>
          <a:prstGeom prst="rect">
            <a:avLst/>
          </a:prstGeom>
        </p:spPr>
      </p:pic>
      <p:sp>
        <p:nvSpPr>
          <p:cNvPr id="18" name="Oval 17">
            <a:extLst>
              <a:ext uri="{FF2B5EF4-FFF2-40B4-BE49-F238E27FC236}">
                <a16:creationId xmlns:a16="http://schemas.microsoft.com/office/drawing/2014/main" id="{CC2DE90B-DB9C-E605-2CDA-7B285CFB37F5}"/>
              </a:ext>
            </a:extLst>
          </p:cNvPr>
          <p:cNvSpPr/>
          <p:nvPr/>
        </p:nvSpPr>
        <p:spPr>
          <a:xfrm>
            <a:off x="7889255"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ED4C2EC-1065-BCB6-E8B8-5B8C83020DA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30250" y="2540898"/>
            <a:ext cx="648350" cy="648350"/>
          </a:xfrm>
          <a:prstGeom prst="rect">
            <a:avLst/>
          </a:prstGeom>
        </p:spPr>
      </p:pic>
      <p:pic>
        <p:nvPicPr>
          <p:cNvPr id="14" name="Picture 13">
            <a:extLst>
              <a:ext uri="{FF2B5EF4-FFF2-40B4-BE49-F238E27FC236}">
                <a16:creationId xmlns:a16="http://schemas.microsoft.com/office/drawing/2014/main" id="{C1591B7F-85A3-141F-1A39-071313958AC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65785" y="2531972"/>
            <a:ext cx="684226" cy="684226"/>
          </a:xfrm>
          <a:prstGeom prst="rect">
            <a:avLst/>
          </a:prstGeom>
        </p:spPr>
      </p:pic>
      <p:pic>
        <p:nvPicPr>
          <p:cNvPr id="15" name="Picture 14">
            <a:extLst>
              <a:ext uri="{FF2B5EF4-FFF2-40B4-BE49-F238E27FC236}">
                <a16:creationId xmlns:a16="http://schemas.microsoft.com/office/drawing/2014/main" id="{A1A07448-D4C5-47B0-3D03-A6FAA770A1F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885393" y="2498708"/>
            <a:ext cx="691580" cy="691580"/>
          </a:xfrm>
          <a:prstGeom prst="rect">
            <a:avLst/>
          </a:prstGeom>
        </p:spPr>
      </p:pic>
      <p:sp>
        <p:nvSpPr>
          <p:cNvPr id="4" name="Text Placeholder 13">
            <a:extLst>
              <a:ext uri="{FF2B5EF4-FFF2-40B4-BE49-F238E27FC236}">
                <a16:creationId xmlns:a16="http://schemas.microsoft.com/office/drawing/2014/main" id="{DC2A0A22-FC61-3390-F3DF-8CE7A640555A}"/>
              </a:ext>
            </a:extLst>
          </p:cNvPr>
          <p:cNvSpPr txBox="1">
            <a:spLocks/>
          </p:cNvSpPr>
          <p:nvPr/>
        </p:nvSpPr>
        <p:spPr>
          <a:xfrm>
            <a:off x="1001701" y="4780096"/>
            <a:ext cx="1577029" cy="581891"/>
          </a:xfrm>
          <a:prstGeom prst="rect">
            <a:avLst/>
          </a:prstGeom>
        </p:spPr>
        <p:txBody>
          <a:bodyPr lIns="91440" tIns="45720" rIns="91440" bIns="45720" anchor="t"/>
          <a:lstStyle>
            <a:lvl1pPr marL="0" indent="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solidFill>
                <a:srgbClr val="212529"/>
              </a:solidFill>
            </a:endParaRPr>
          </a:p>
        </p:txBody>
      </p:sp>
      <p:sp>
        <p:nvSpPr>
          <p:cNvPr id="11" name="Text Placeholder 17">
            <a:extLst>
              <a:ext uri="{FF2B5EF4-FFF2-40B4-BE49-F238E27FC236}">
                <a16:creationId xmlns:a16="http://schemas.microsoft.com/office/drawing/2014/main" id="{33E2BF56-8AB7-20A9-C5A5-5088D9AD758E}"/>
              </a:ext>
            </a:extLst>
          </p:cNvPr>
          <p:cNvSpPr txBox="1">
            <a:spLocks/>
          </p:cNvSpPr>
          <p:nvPr/>
        </p:nvSpPr>
        <p:spPr>
          <a:xfrm>
            <a:off x="8174182" y="5280889"/>
            <a:ext cx="1427018"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140756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884E-31FA-A79A-FE53-B696D43758B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B16C5E-F968-22B0-10DA-90A8F68B5C5F}"/>
              </a:ext>
            </a:extLst>
          </p:cNvPr>
          <p:cNvSpPr>
            <a:spLocks noGrp="1"/>
          </p:cNvSpPr>
          <p:nvPr>
            <p:ph type="body" sz="quarter" idx="13"/>
          </p:nvPr>
        </p:nvSpPr>
        <p:spPr>
          <a:xfrm>
            <a:off x="5573556" y="589767"/>
            <a:ext cx="4479925" cy="1344613"/>
          </a:xfrm>
        </p:spPr>
        <p:txBody>
          <a:bodyPr lIns="91440" tIns="45720" rIns="91440" bIns="45720" anchor="t"/>
          <a:lstStyle/>
          <a:p>
            <a:pPr marL="173038" indent="-173038"/>
            <a:r>
              <a:rPr lang="en-US" sz="1800">
                <a:solidFill>
                  <a:srgbClr val="537B35"/>
                </a:solidFill>
              </a:rPr>
              <a:t>“The Red Cross didn’t just give me volunteer hours. It gave me opportunities.” </a:t>
            </a:r>
          </a:p>
        </p:txBody>
      </p:sp>
      <p:sp>
        <p:nvSpPr>
          <p:cNvPr id="6" name="Text Placeholder 5">
            <a:extLst>
              <a:ext uri="{FF2B5EF4-FFF2-40B4-BE49-F238E27FC236}">
                <a16:creationId xmlns:a16="http://schemas.microsoft.com/office/drawing/2014/main" id="{B728B1A6-C620-9313-3EFE-6B39E5DEA8B4}"/>
              </a:ext>
            </a:extLst>
          </p:cNvPr>
          <p:cNvSpPr>
            <a:spLocks noGrp="1"/>
          </p:cNvSpPr>
          <p:nvPr>
            <p:ph type="body" sz="quarter" idx="14"/>
          </p:nvPr>
        </p:nvSpPr>
        <p:spPr>
          <a:xfrm>
            <a:off x="5748158" y="1589518"/>
            <a:ext cx="4310242" cy="719886"/>
          </a:xfrm>
        </p:spPr>
        <p:txBody>
          <a:bodyPr lIns="91440" tIns="45720" rIns="91440" bIns="45720" anchor="t">
            <a:noAutofit/>
          </a:bodyPr>
          <a:lstStyle/>
          <a:p>
            <a:r>
              <a:rPr lang="en-US" sz="1200" b="1"/>
              <a:t>Gyan Park, </a:t>
            </a:r>
          </a:p>
          <a:p>
            <a:r>
              <a:rPr lang="en-US" sz="1200"/>
              <a:t>whose family is stationed in South Korea,</a:t>
            </a:r>
            <a:endParaRPr lang="fr-FR" sz="1200"/>
          </a:p>
          <a:p>
            <a:r>
              <a:rPr lang="en-US" sz="1200"/>
              <a:t>on the benefits of joining the Red Cross youth club on base</a:t>
            </a:r>
          </a:p>
        </p:txBody>
      </p:sp>
      <p:sp>
        <p:nvSpPr>
          <p:cNvPr id="8" name="Text Placeholder 7">
            <a:extLst>
              <a:ext uri="{FF2B5EF4-FFF2-40B4-BE49-F238E27FC236}">
                <a16:creationId xmlns:a16="http://schemas.microsoft.com/office/drawing/2014/main" id="{C50BB139-ED92-9C26-0458-338852F40FF7}"/>
              </a:ext>
            </a:extLst>
          </p:cNvPr>
          <p:cNvSpPr>
            <a:spLocks noGrp="1"/>
          </p:cNvSpPr>
          <p:nvPr>
            <p:ph type="body" sz="quarter" idx="16"/>
          </p:nvPr>
        </p:nvSpPr>
        <p:spPr>
          <a:xfrm>
            <a:off x="201167" y="1428750"/>
            <a:ext cx="4479923" cy="4803465"/>
          </a:xfrm>
        </p:spPr>
        <p:txBody>
          <a:bodyPr lIns="91440" tIns="45720" rIns="91440" bIns="45720" anchor="t">
            <a:noAutofit/>
          </a:bodyPr>
          <a:lstStyle/>
          <a:p>
            <a:r>
              <a:rPr lang="en-US" b="1"/>
              <a:t>April is Month of the Military Child, and during April and all year long, the Red Cross provides support to children in military families through our Service to the Armed Forces program.</a:t>
            </a:r>
          </a:p>
          <a:p>
            <a:r>
              <a:rPr lang="en-US"/>
              <a:t>Teenage years are a difficult time for most people, but living on an overseas military base brings a whole new set of challenges. For Gyan Park, a teen living on a U.S. military base in Korea, volunteering with the Red Cross youth group has helped him build skills and confidence. In the youth group, Park earned free certification in First Aid/CPR/AED, led presentations and, he said, “developed skills that will benefit me for life.”</a:t>
            </a:r>
          </a:p>
          <a:p>
            <a:endParaRPr lang="en-US"/>
          </a:p>
        </p:txBody>
      </p:sp>
      <p:sp>
        <p:nvSpPr>
          <p:cNvPr id="7" name="Title 6">
            <a:extLst>
              <a:ext uri="{FF2B5EF4-FFF2-40B4-BE49-F238E27FC236}">
                <a16:creationId xmlns:a16="http://schemas.microsoft.com/office/drawing/2014/main" id="{725F5115-C601-F4B8-F38A-522AE3279C3D}"/>
              </a:ext>
            </a:extLst>
          </p:cNvPr>
          <p:cNvSpPr>
            <a:spLocks noGrp="1"/>
          </p:cNvSpPr>
          <p:nvPr>
            <p:ph type="title"/>
          </p:nvPr>
        </p:nvSpPr>
        <p:spPr>
          <a:xfrm>
            <a:off x="201167" y="501921"/>
            <a:ext cx="4656582" cy="878004"/>
          </a:xfrm>
        </p:spPr>
        <p:txBody>
          <a:bodyPr/>
          <a:lstStyle/>
          <a:p>
            <a:r>
              <a:rPr lang="en-US"/>
              <a:t>Red Cross Supports Children in Military Families</a:t>
            </a:r>
          </a:p>
        </p:txBody>
      </p:sp>
      <p:sp>
        <p:nvSpPr>
          <p:cNvPr id="17" name="Text Placeholder 16">
            <a:extLst>
              <a:ext uri="{FF2B5EF4-FFF2-40B4-BE49-F238E27FC236}">
                <a16:creationId xmlns:a16="http://schemas.microsoft.com/office/drawing/2014/main" id="{59255EDF-02C5-64E5-9496-8769DF0DAB25}"/>
              </a:ext>
            </a:extLst>
          </p:cNvPr>
          <p:cNvSpPr>
            <a:spLocks noGrp="1"/>
          </p:cNvSpPr>
          <p:nvPr>
            <p:ph type="body" sz="quarter" idx="17"/>
          </p:nvPr>
        </p:nvSpPr>
        <p:spPr>
          <a:xfrm>
            <a:off x="7927846" y="-5865"/>
            <a:ext cx="2130553" cy="301752"/>
          </a:xfrm>
          <a:solidFill>
            <a:srgbClr val="537B35"/>
          </a:solidFill>
        </p:spPr>
        <p:txBody>
          <a:bodyPr/>
          <a:lstStyle/>
          <a:p>
            <a:r>
              <a:rPr lang="en-US"/>
              <a:t>SAF</a:t>
            </a:r>
          </a:p>
        </p:txBody>
      </p:sp>
      <p:sp>
        <p:nvSpPr>
          <p:cNvPr id="2" name="TextBox 1">
            <a:extLst>
              <a:ext uri="{FF2B5EF4-FFF2-40B4-BE49-F238E27FC236}">
                <a16:creationId xmlns:a16="http://schemas.microsoft.com/office/drawing/2014/main" id="{DFB341B3-53F5-2CD5-7DC2-A11AE6566D3A}"/>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18" name="Rectangle 17">
            <a:extLst>
              <a:ext uri="{FF2B5EF4-FFF2-40B4-BE49-F238E27FC236}">
                <a16:creationId xmlns:a16="http://schemas.microsoft.com/office/drawing/2014/main" id="{62E5A0C0-3A11-D91A-0DEA-56C84001EF04}"/>
              </a:ext>
            </a:extLst>
          </p:cNvPr>
          <p:cNvSpPr/>
          <p:nvPr/>
        </p:nvSpPr>
        <p:spPr>
          <a:xfrm>
            <a:off x="5692775" y="2458038"/>
            <a:ext cx="4037011" cy="190982"/>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9" name="Picture Placeholder 8">
            <a:extLst>
              <a:ext uri="{FF2B5EF4-FFF2-40B4-BE49-F238E27FC236}">
                <a16:creationId xmlns:a16="http://schemas.microsoft.com/office/drawing/2014/main" id="{CC2A5FC3-F5C5-7F3A-A118-7F329566FECA}"/>
              </a:ext>
            </a:extLst>
          </p:cNvPr>
          <p:cNvPicPr>
            <a:picLocks noGrp="1" noChangeAspect="1"/>
          </p:cNvPicPr>
          <p:nvPr>
            <p:ph type="pic" sz="quarter" idx="15"/>
          </p:nvPr>
        </p:nvPicPr>
        <p:blipFill>
          <a:blip r:embed="rId3"/>
          <a:srcRect t="10640" b="19358"/>
          <a:stretch>
            <a:fillRect/>
          </a:stretch>
        </p:blipFill>
        <p:spPr>
          <a:xfrm>
            <a:off x="5692776" y="2458038"/>
            <a:ext cx="4037012" cy="3571288"/>
          </a:xfrm>
          <a:prstGeom prst="rect">
            <a:avLst/>
          </a:prstGeom>
          <a:noFill/>
        </p:spPr>
      </p:pic>
      <p:sp>
        <p:nvSpPr>
          <p:cNvPr id="3" name="Rectangle 2">
            <a:extLst>
              <a:ext uri="{FF2B5EF4-FFF2-40B4-BE49-F238E27FC236}">
                <a16:creationId xmlns:a16="http://schemas.microsoft.com/office/drawing/2014/main" id="{01BBEEC6-B075-61A9-7497-E8E87BE91CBA}"/>
              </a:ext>
            </a:extLst>
          </p:cNvPr>
          <p:cNvSpPr/>
          <p:nvPr/>
        </p:nvSpPr>
        <p:spPr>
          <a:xfrm>
            <a:off x="5692772" y="2316398"/>
            <a:ext cx="4037011" cy="219752"/>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7968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3B0F-2C3C-D624-9A4D-2798463BE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EF53F-ED55-E8C1-312D-9A18B6AF221C}"/>
              </a:ext>
            </a:extLst>
          </p:cNvPr>
          <p:cNvSpPr>
            <a:spLocks noGrp="1"/>
          </p:cNvSpPr>
          <p:nvPr>
            <p:ph type="title"/>
          </p:nvPr>
        </p:nvSpPr>
        <p:spPr/>
        <p:txBody>
          <a:bodyPr wrap="square" lIns="0" tIns="45720" rIns="0" bIns="45720" anchor="ctr">
            <a:noAutofit/>
          </a:bodyPr>
          <a:lstStyle/>
          <a:p>
            <a:pPr algn="l"/>
            <a:r>
              <a:rPr lang="en-US">
                <a:solidFill>
                  <a:schemeClr val="accent1"/>
                </a:solidFill>
                <a:latin typeface="Arial"/>
                <a:cs typeface="Arial"/>
              </a:rPr>
              <a:t>Training for the </a:t>
            </a:r>
            <a:br>
              <a:rPr lang="en-US">
                <a:solidFill>
                  <a:schemeClr val="accent1"/>
                </a:solidFill>
                <a:latin typeface="Arial"/>
                <a:cs typeface="Arial"/>
              </a:rPr>
            </a:br>
            <a:r>
              <a:rPr lang="en-US">
                <a:solidFill>
                  <a:schemeClr val="accent1"/>
                </a:solidFill>
                <a:latin typeface="Arial"/>
                <a:cs typeface="Arial"/>
              </a:rPr>
              <a:t>Moments That Matter</a:t>
            </a:r>
            <a:endParaRPr lang="en-US">
              <a:solidFill>
                <a:schemeClr val="accent1"/>
              </a:solidFill>
            </a:endParaRPr>
          </a:p>
        </p:txBody>
      </p:sp>
      <p:sp>
        <p:nvSpPr>
          <p:cNvPr id="4" name="Oval 3">
            <a:extLst>
              <a:ext uri="{FF2B5EF4-FFF2-40B4-BE49-F238E27FC236}">
                <a16:creationId xmlns:a16="http://schemas.microsoft.com/office/drawing/2014/main" id="{FA101C4F-18E8-F20C-599E-A3FBB1F1A278}"/>
              </a:ext>
            </a:extLst>
          </p:cNvPr>
          <p:cNvSpPr/>
          <p:nvPr/>
        </p:nvSpPr>
        <p:spPr>
          <a:xfrm>
            <a:off x="7173523" y="2206720"/>
            <a:ext cx="2045773" cy="2045773"/>
          </a:xfrm>
          <a:prstGeom prst="ellipse">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0907672-7E4B-8BD7-B964-8D2D77D76BD6}"/>
              </a:ext>
            </a:extLst>
          </p:cNvPr>
          <p:cNvSpPr/>
          <p:nvPr/>
        </p:nvSpPr>
        <p:spPr>
          <a:xfrm>
            <a:off x="7382748" y="2415945"/>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57BDB7A-A9AD-2105-2763-E6B5741E3F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92085" y="2578317"/>
            <a:ext cx="1244165" cy="1244165"/>
          </a:xfrm>
          <a:prstGeom prst="rect">
            <a:avLst/>
          </a:prstGeom>
        </p:spPr>
      </p:pic>
    </p:spTree>
    <p:extLst>
      <p:ext uri="{BB962C8B-B14F-4D97-AF65-F5344CB8AC3E}">
        <p14:creationId xmlns:p14="http://schemas.microsoft.com/office/powerpoint/2010/main" val="815383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0141846-816C-0FCA-54D7-5DFAD24A17B6}"/>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DB40C337-1E1D-655C-2927-4F1A347BAB75}"/>
              </a:ext>
            </a:extLst>
          </p:cNvPr>
          <p:cNvSpPr/>
          <p:nvPr/>
        </p:nvSpPr>
        <p:spPr>
          <a:xfrm>
            <a:off x="0" y="4533402"/>
            <a:ext cx="10058399" cy="581891"/>
          </a:xfrm>
          <a:prstGeom prst="rect">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78248C1-9394-D461-FE5A-82D64875BC30}"/>
              </a:ext>
            </a:extLst>
          </p:cNvPr>
          <p:cNvSpPr/>
          <p:nvPr/>
        </p:nvSpPr>
        <p:spPr>
          <a:xfrm>
            <a:off x="7540517"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6DC0AFE-E8E3-37A4-F849-32B4B48B945E}"/>
              </a:ext>
            </a:extLst>
          </p:cNvPr>
          <p:cNvSpPr/>
          <p:nvPr/>
        </p:nvSpPr>
        <p:spPr>
          <a:xfrm>
            <a:off x="4722082"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84A90ED-3107-47B7-767A-BF11D3F60A2D}"/>
              </a:ext>
            </a:extLst>
          </p:cNvPr>
          <p:cNvSpPr/>
          <p:nvPr/>
        </p:nvSpPr>
        <p:spPr>
          <a:xfrm>
            <a:off x="1903646"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E97F3D-4954-BDD7-4918-3193583FA822}"/>
              </a:ext>
            </a:extLst>
          </p:cNvPr>
          <p:cNvSpPr>
            <a:spLocks noGrp="1"/>
          </p:cNvSpPr>
          <p:nvPr>
            <p:ph type="title"/>
          </p:nvPr>
        </p:nvSpPr>
        <p:spPr/>
        <p:txBody>
          <a:bodyPr/>
          <a:lstStyle/>
          <a:p>
            <a:r>
              <a:rPr lang="en-US"/>
              <a:t>Training Services Impact </a:t>
            </a:r>
          </a:p>
        </p:txBody>
      </p:sp>
      <p:sp>
        <p:nvSpPr>
          <p:cNvPr id="8" name="Text Placeholder 7">
            <a:extLst>
              <a:ext uri="{FF2B5EF4-FFF2-40B4-BE49-F238E27FC236}">
                <a16:creationId xmlns:a16="http://schemas.microsoft.com/office/drawing/2014/main" id="{F8D0ADB0-C8D2-9770-EBC7-1B6B6358DDA5}"/>
              </a:ext>
            </a:extLst>
          </p:cNvPr>
          <p:cNvSpPr>
            <a:spLocks noGrp="1"/>
          </p:cNvSpPr>
          <p:nvPr>
            <p:ph type="body" sz="quarter" idx="15"/>
          </p:nvPr>
        </p:nvSpPr>
        <p:spPr>
          <a:xfrm>
            <a:off x="1252330" y="3364579"/>
            <a:ext cx="2319156" cy="1233488"/>
          </a:xfrm>
        </p:spPr>
        <p:txBody>
          <a:bodyPr lIns="91440" tIns="45720" rIns="91440" bIns="45720" anchor="t"/>
          <a:lstStyle/>
          <a:p>
            <a:pPr lvl="0" fontAlgn="base"/>
            <a:r>
              <a:rPr lang="en-US" sz="1800" b="1">
                <a:solidFill>
                  <a:schemeClr val="accent1"/>
                </a:solidFill>
                <a:latin typeface="Arial"/>
                <a:cs typeface="Arial"/>
              </a:rPr>
              <a:t>899,750</a:t>
            </a:r>
          </a:p>
          <a:p>
            <a:pPr lvl="0" fontAlgn="base"/>
            <a:r>
              <a:rPr lang="en-US" sz="1200">
                <a:solidFill>
                  <a:schemeClr val="tx1"/>
                </a:solidFill>
                <a:latin typeface="Arial"/>
                <a:cs typeface="Arial"/>
              </a:rPr>
              <a:t>people trained in First Aid, CPR and AED, making every community safer</a:t>
            </a:r>
          </a:p>
          <a:p>
            <a:endParaRPr lang="en-US">
              <a:solidFill>
                <a:schemeClr val="tx1"/>
              </a:solidFill>
            </a:endParaRPr>
          </a:p>
        </p:txBody>
      </p:sp>
      <p:sp>
        <p:nvSpPr>
          <p:cNvPr id="10" name="Text Placeholder 9">
            <a:extLst>
              <a:ext uri="{FF2B5EF4-FFF2-40B4-BE49-F238E27FC236}">
                <a16:creationId xmlns:a16="http://schemas.microsoft.com/office/drawing/2014/main" id="{EA2F82B7-CC91-DD7B-6E4A-E01E3209456D}"/>
              </a:ext>
            </a:extLst>
          </p:cNvPr>
          <p:cNvSpPr>
            <a:spLocks noGrp="1"/>
          </p:cNvSpPr>
          <p:nvPr>
            <p:ph type="body" sz="quarter" idx="16"/>
          </p:nvPr>
        </p:nvSpPr>
        <p:spPr>
          <a:xfrm>
            <a:off x="4102980" y="3364579"/>
            <a:ext cx="2319156" cy="1233488"/>
          </a:xfrm>
        </p:spPr>
        <p:txBody>
          <a:bodyPr lIns="91440" tIns="45720" rIns="91440" bIns="45720" anchor="t"/>
          <a:lstStyle/>
          <a:p>
            <a:r>
              <a:rPr lang="en-US" sz="1800" b="1">
                <a:solidFill>
                  <a:schemeClr val="accent1"/>
                </a:solidFill>
                <a:latin typeface="Arial"/>
                <a:cs typeface="Arial"/>
              </a:rPr>
              <a:t>454,530</a:t>
            </a:r>
          </a:p>
          <a:p>
            <a:r>
              <a:rPr lang="en-US" sz="1200">
                <a:solidFill>
                  <a:schemeClr val="tx1"/>
                </a:solidFill>
                <a:latin typeface="Arial"/>
                <a:cs typeface="Arial"/>
              </a:rPr>
              <a:t>people learned how to be safe in, on and around the water through our Aquatics and Water Safety training</a:t>
            </a:r>
          </a:p>
        </p:txBody>
      </p:sp>
      <p:sp>
        <p:nvSpPr>
          <p:cNvPr id="12" name="Text Placeholder 11">
            <a:extLst>
              <a:ext uri="{FF2B5EF4-FFF2-40B4-BE49-F238E27FC236}">
                <a16:creationId xmlns:a16="http://schemas.microsoft.com/office/drawing/2014/main" id="{C17773FF-BD63-8FF2-9679-06D0BCE12A87}"/>
              </a:ext>
            </a:extLst>
          </p:cNvPr>
          <p:cNvSpPr>
            <a:spLocks noGrp="1"/>
          </p:cNvSpPr>
          <p:nvPr>
            <p:ph type="body" sz="quarter" idx="17"/>
          </p:nvPr>
        </p:nvSpPr>
        <p:spPr>
          <a:xfrm>
            <a:off x="6867479" y="3364579"/>
            <a:ext cx="2319156" cy="1233488"/>
          </a:xfrm>
        </p:spPr>
        <p:txBody>
          <a:bodyPr lIns="91440" tIns="45720" rIns="91440" bIns="45720" anchor="t"/>
          <a:lstStyle/>
          <a:p>
            <a:r>
              <a:rPr lang="en-US" sz="1800" b="1">
                <a:solidFill>
                  <a:schemeClr val="accent1"/>
                </a:solidFill>
                <a:latin typeface="Arial"/>
                <a:cs typeface="Arial"/>
              </a:rPr>
              <a:t>24,420</a:t>
            </a:r>
          </a:p>
          <a:p>
            <a:r>
              <a:rPr lang="en-US" sz="1200">
                <a:solidFill>
                  <a:schemeClr val="tx1"/>
                </a:solidFill>
                <a:latin typeface="Arial"/>
                <a:cs typeface="Arial"/>
              </a:rPr>
              <a:t>individuals trained in caregiving courses, empowering participants to provide quality care to people of all ages</a:t>
            </a:r>
          </a:p>
          <a:p>
            <a:endParaRPr lang="en-US">
              <a:solidFill>
                <a:schemeClr val="tx1"/>
              </a:solidFill>
            </a:endParaRPr>
          </a:p>
        </p:txBody>
      </p:sp>
      <p:sp>
        <p:nvSpPr>
          <p:cNvPr id="27" name="Text Placeholder 26">
            <a:extLst>
              <a:ext uri="{FF2B5EF4-FFF2-40B4-BE49-F238E27FC236}">
                <a16:creationId xmlns:a16="http://schemas.microsoft.com/office/drawing/2014/main" id="{182C3EE6-98C8-724D-AF58-0D83024057B2}"/>
              </a:ext>
            </a:extLst>
          </p:cNvPr>
          <p:cNvSpPr>
            <a:spLocks noGrp="1"/>
          </p:cNvSpPr>
          <p:nvPr>
            <p:ph type="body" sz="quarter" idx="21"/>
          </p:nvPr>
        </p:nvSpPr>
        <p:spPr>
          <a:xfrm>
            <a:off x="1647673" y="4680835"/>
            <a:ext cx="1427018" cy="581891"/>
          </a:xfrm>
        </p:spPr>
        <p:txBody>
          <a:bodyPr/>
          <a:lstStyle/>
          <a:p>
            <a:r>
              <a:rPr lang="en-US">
                <a:solidFill>
                  <a:schemeClr val="bg1"/>
                </a:solidFill>
                <a:latin typeface="Arial"/>
                <a:cs typeface="Arial"/>
              </a:rPr>
              <a:t>3.2 million</a:t>
            </a:r>
            <a:endParaRPr lang="en-US">
              <a:solidFill>
                <a:schemeClr val="bg1"/>
              </a:solidFill>
            </a:endParaRPr>
          </a:p>
        </p:txBody>
      </p:sp>
      <p:sp>
        <p:nvSpPr>
          <p:cNvPr id="19" name="Text Placeholder 18">
            <a:extLst>
              <a:ext uri="{FF2B5EF4-FFF2-40B4-BE49-F238E27FC236}">
                <a16:creationId xmlns:a16="http://schemas.microsoft.com/office/drawing/2014/main" id="{9FBED0C9-1B8E-6832-8B65-F156F92DCA6C}"/>
              </a:ext>
            </a:extLst>
          </p:cNvPr>
          <p:cNvSpPr>
            <a:spLocks noGrp="1"/>
          </p:cNvSpPr>
          <p:nvPr>
            <p:ph type="body" sz="quarter" idx="22"/>
          </p:nvPr>
        </p:nvSpPr>
        <p:spPr>
          <a:xfrm>
            <a:off x="4499189" y="4680835"/>
            <a:ext cx="1427018" cy="581891"/>
          </a:xfrm>
        </p:spPr>
        <p:txBody>
          <a:bodyPr/>
          <a:lstStyle/>
          <a:p>
            <a:r>
              <a:rPr lang="en-US">
                <a:solidFill>
                  <a:schemeClr val="bg1"/>
                </a:solidFill>
                <a:latin typeface="Arial"/>
                <a:cs typeface="Arial"/>
              </a:rPr>
              <a:t>1.5 million</a:t>
            </a:r>
            <a:endParaRPr lang="en-US">
              <a:solidFill>
                <a:schemeClr val="bg1"/>
              </a:solidFill>
            </a:endParaRPr>
          </a:p>
        </p:txBody>
      </p:sp>
      <p:sp>
        <p:nvSpPr>
          <p:cNvPr id="21" name="Text Placeholder 20">
            <a:extLst>
              <a:ext uri="{FF2B5EF4-FFF2-40B4-BE49-F238E27FC236}">
                <a16:creationId xmlns:a16="http://schemas.microsoft.com/office/drawing/2014/main" id="{39714096-5915-5759-A0CC-668CC6050B13}"/>
              </a:ext>
            </a:extLst>
          </p:cNvPr>
          <p:cNvSpPr>
            <a:spLocks noGrp="1"/>
          </p:cNvSpPr>
          <p:nvPr>
            <p:ph type="body" sz="quarter" idx="23"/>
          </p:nvPr>
        </p:nvSpPr>
        <p:spPr>
          <a:xfrm>
            <a:off x="7263688" y="4680835"/>
            <a:ext cx="1427018" cy="581891"/>
          </a:xfrm>
        </p:spPr>
        <p:txBody>
          <a:bodyPr/>
          <a:lstStyle/>
          <a:p>
            <a:r>
              <a:rPr lang="en-US">
                <a:solidFill>
                  <a:schemeClr val="bg1"/>
                </a:solidFill>
                <a:latin typeface="Arial"/>
                <a:cs typeface="Arial"/>
              </a:rPr>
              <a:t>68,940</a:t>
            </a:r>
            <a:endParaRPr lang="en-US">
              <a:solidFill>
                <a:schemeClr val="bg1"/>
              </a:solidFill>
            </a:endParaRPr>
          </a:p>
        </p:txBody>
      </p:sp>
      <p:sp>
        <p:nvSpPr>
          <p:cNvPr id="28" name="Text Placeholder 27">
            <a:extLst>
              <a:ext uri="{FF2B5EF4-FFF2-40B4-BE49-F238E27FC236}">
                <a16:creationId xmlns:a16="http://schemas.microsoft.com/office/drawing/2014/main" id="{AD9B07BE-3283-5C04-D60B-0FA4806FC52A}"/>
              </a:ext>
            </a:extLst>
          </p:cNvPr>
          <p:cNvSpPr>
            <a:spLocks noGrp="1"/>
          </p:cNvSpPr>
          <p:nvPr>
            <p:ph type="body" sz="quarter" idx="26"/>
          </p:nvPr>
        </p:nvSpPr>
        <p:spPr>
          <a:xfrm>
            <a:off x="231923" y="1007757"/>
            <a:ext cx="8769202" cy="811518"/>
          </a:xfrm>
        </p:spPr>
        <p:txBody>
          <a:bodyPr/>
          <a:lstStyle/>
          <a:p>
            <a:r>
              <a:rPr lang="en-US">
                <a:solidFill>
                  <a:srgbClr val="212529"/>
                </a:solidFill>
                <a:latin typeface="Arial"/>
                <a:cs typeface="Arial"/>
              </a:rPr>
              <a:t>In FY26-Q4,* we equipped community members with vital skills to help neighbors, friends and family members save lives. </a:t>
            </a:r>
          </a:p>
        </p:txBody>
      </p:sp>
      <p:sp>
        <p:nvSpPr>
          <p:cNvPr id="29" name="Text Placeholder 28">
            <a:extLst>
              <a:ext uri="{FF2B5EF4-FFF2-40B4-BE49-F238E27FC236}">
                <a16:creationId xmlns:a16="http://schemas.microsoft.com/office/drawing/2014/main" id="{E61CA23E-10A6-99DC-78E7-22DAF0B78AC9}"/>
              </a:ext>
            </a:extLst>
          </p:cNvPr>
          <p:cNvSpPr>
            <a:spLocks noGrp="1"/>
          </p:cNvSpPr>
          <p:nvPr>
            <p:ph type="body" sz="quarter" idx="27"/>
          </p:nvPr>
        </p:nvSpPr>
        <p:spPr>
          <a:solidFill>
            <a:srgbClr val="387A78"/>
          </a:solidFill>
        </p:spPr>
        <p:txBody>
          <a:bodyPr/>
          <a:lstStyle/>
          <a:p>
            <a:r>
              <a:rPr lang="en-US"/>
              <a:t>TRAINING SERVICES</a:t>
            </a:r>
          </a:p>
        </p:txBody>
      </p:sp>
      <p:pic>
        <p:nvPicPr>
          <p:cNvPr id="20" name="Picture 19">
            <a:extLst>
              <a:ext uri="{FF2B5EF4-FFF2-40B4-BE49-F238E27FC236}">
                <a16:creationId xmlns:a16="http://schemas.microsoft.com/office/drawing/2014/main" id="{D0D6116A-A410-F897-35F9-730D4EA0586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5481" y="2509944"/>
            <a:ext cx="674434" cy="674434"/>
          </a:xfrm>
          <a:prstGeom prst="rect">
            <a:avLst/>
          </a:prstGeom>
        </p:spPr>
      </p:pic>
      <p:sp>
        <p:nvSpPr>
          <p:cNvPr id="6" name="Rectangle 5">
            <a:extLst>
              <a:ext uri="{FF2B5EF4-FFF2-40B4-BE49-F238E27FC236}">
                <a16:creationId xmlns:a16="http://schemas.microsoft.com/office/drawing/2014/main" id="{644F59EA-C612-401F-BEBC-B74B8AF2EBB9}"/>
              </a:ext>
            </a:extLst>
          </p:cNvPr>
          <p:cNvSpPr/>
          <p:nvPr/>
        </p:nvSpPr>
        <p:spPr>
          <a:xfrm>
            <a:off x="1903646" y="5932224"/>
            <a:ext cx="7948777" cy="230832"/>
          </a:xfrm>
          <a:prstGeom prst="rect">
            <a:avLst/>
          </a:prstGeom>
        </p:spPr>
        <p:txBody>
          <a:bodyPr wrap="square" lIns="91440" tIns="45720" rIns="91440" bIns="45720" anchor="t">
            <a:spAutoFit/>
          </a:bodyPr>
          <a:lstStyle/>
          <a:p>
            <a:pPr algn="r"/>
            <a:r>
              <a:rPr lang="en-US" sz="900">
                <a:latin typeface="Arial"/>
                <a:cs typeface="Arial"/>
              </a:rPr>
              <a:t>*April 1 – June 30, 2026 </a:t>
            </a:r>
          </a:p>
        </p:txBody>
      </p:sp>
      <p:pic>
        <p:nvPicPr>
          <p:cNvPr id="5" name="Picture 4">
            <a:extLst>
              <a:ext uri="{FF2B5EF4-FFF2-40B4-BE49-F238E27FC236}">
                <a16:creationId xmlns:a16="http://schemas.microsoft.com/office/drawing/2014/main" id="{59649DE5-BFBC-9A64-25F0-08A5F2DB328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93517" y="2509944"/>
            <a:ext cx="728547" cy="728547"/>
          </a:xfrm>
          <a:prstGeom prst="rect">
            <a:avLst/>
          </a:prstGeom>
        </p:spPr>
      </p:pic>
      <p:pic>
        <p:nvPicPr>
          <p:cNvPr id="13" name="Picture 12">
            <a:extLst>
              <a:ext uri="{FF2B5EF4-FFF2-40B4-BE49-F238E27FC236}">
                <a16:creationId xmlns:a16="http://schemas.microsoft.com/office/drawing/2014/main" id="{9C3FF106-D5A5-DAF4-3987-A7641DE38C3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34355" y="2476246"/>
            <a:ext cx="813915" cy="813915"/>
          </a:xfrm>
          <a:prstGeom prst="rect">
            <a:avLst/>
          </a:prstGeom>
        </p:spPr>
      </p:pic>
      <p:sp>
        <p:nvSpPr>
          <p:cNvPr id="36" name="Text Placeholder 24">
            <a:extLst>
              <a:ext uri="{FF2B5EF4-FFF2-40B4-BE49-F238E27FC236}">
                <a16:creationId xmlns:a16="http://schemas.microsoft.com/office/drawing/2014/main" id="{BE841E85-9385-3FE2-FE01-CE3297B8BF94}"/>
              </a:ext>
            </a:extLst>
          </p:cNvPr>
          <p:cNvSpPr txBox="1">
            <a:spLocks/>
          </p:cNvSpPr>
          <p:nvPr/>
        </p:nvSpPr>
        <p:spPr>
          <a:xfrm>
            <a:off x="176489" y="4572006"/>
            <a:ext cx="1053089" cy="790430"/>
          </a:xfrm>
          <a:prstGeom prst="rect">
            <a:avLst/>
          </a:prstGeom>
        </p:spPr>
        <p:txBody>
          <a:bodyPr/>
          <a:lstStyle>
            <a:lvl1pPr marL="12700" indent="-12700" algn="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400" b="1"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solidFill>
                  <a:schemeClr val="bg1"/>
                </a:solidFill>
                <a:latin typeface="Arial"/>
                <a:cs typeface="Arial"/>
              </a:rPr>
              <a:t>FY26 TOTALS</a:t>
            </a:r>
          </a:p>
        </p:txBody>
      </p:sp>
    </p:spTree>
    <p:extLst>
      <p:ext uri="{BB962C8B-B14F-4D97-AF65-F5344CB8AC3E}">
        <p14:creationId xmlns:p14="http://schemas.microsoft.com/office/powerpoint/2010/main" val="134135200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2D27-3D34-04E2-04DF-4B768C9D0B5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085EC80-CF0E-D9F9-8F40-E91C3CC241A5}"/>
              </a:ext>
            </a:extLst>
          </p:cNvPr>
          <p:cNvSpPr>
            <a:spLocks noGrp="1"/>
          </p:cNvSpPr>
          <p:nvPr>
            <p:ph type="body" sz="quarter" idx="13"/>
          </p:nvPr>
        </p:nvSpPr>
        <p:spPr>
          <a:xfrm>
            <a:off x="5605538" y="450613"/>
            <a:ext cx="4251694" cy="1344613"/>
          </a:xfrm>
        </p:spPr>
        <p:txBody>
          <a:bodyPr lIns="91440" tIns="45720" rIns="91440" bIns="45720" anchor="t"/>
          <a:lstStyle/>
          <a:p>
            <a:pPr marL="173038" indent="-173038"/>
            <a:r>
              <a:rPr lang="en-US" sz="1600">
                <a:solidFill>
                  <a:srgbClr val="387A78"/>
                </a:solidFill>
              </a:rPr>
              <a:t>“I was just in the right place at the right time, with the right preparation. That preparation exists because of the work the Red Cross does every day to educate and empower people in our communities.”</a:t>
            </a:r>
          </a:p>
        </p:txBody>
      </p:sp>
      <p:sp>
        <p:nvSpPr>
          <p:cNvPr id="6" name="Text Placeholder 5">
            <a:extLst>
              <a:ext uri="{FF2B5EF4-FFF2-40B4-BE49-F238E27FC236}">
                <a16:creationId xmlns:a16="http://schemas.microsoft.com/office/drawing/2014/main" id="{A56B24F4-5B1C-203E-0135-9D9F24CC41CD}"/>
              </a:ext>
            </a:extLst>
          </p:cNvPr>
          <p:cNvSpPr>
            <a:spLocks noGrp="1"/>
          </p:cNvSpPr>
          <p:nvPr>
            <p:ph type="body" sz="quarter" idx="14"/>
          </p:nvPr>
        </p:nvSpPr>
        <p:spPr>
          <a:xfrm>
            <a:off x="5748156" y="1832128"/>
            <a:ext cx="4109076" cy="607102"/>
          </a:xfrm>
        </p:spPr>
        <p:txBody>
          <a:bodyPr lIns="91440" tIns="45720" rIns="91440" bIns="45720" anchor="t">
            <a:noAutofit/>
          </a:bodyPr>
          <a:lstStyle/>
          <a:p>
            <a:r>
              <a:rPr lang="en-US" sz="1200" b="1"/>
              <a:t>Malik Osman, </a:t>
            </a:r>
            <a:endParaRPr lang="fr-FR" sz="1200" b="1"/>
          </a:p>
          <a:p>
            <a:r>
              <a:rPr lang="en-US" sz="1200"/>
              <a:t>a lifeguard who utilized his Red Cross training to save the life of a young boy struggling at the deep end of the pool</a:t>
            </a:r>
          </a:p>
        </p:txBody>
      </p:sp>
      <p:sp>
        <p:nvSpPr>
          <p:cNvPr id="8" name="Text Placeholder 7">
            <a:extLst>
              <a:ext uri="{FF2B5EF4-FFF2-40B4-BE49-F238E27FC236}">
                <a16:creationId xmlns:a16="http://schemas.microsoft.com/office/drawing/2014/main" id="{B06A38D3-D108-1CEE-337E-67F4707B9DAF}"/>
              </a:ext>
            </a:extLst>
          </p:cNvPr>
          <p:cNvSpPr>
            <a:spLocks noGrp="1"/>
          </p:cNvSpPr>
          <p:nvPr>
            <p:ph type="body" sz="quarter" idx="16"/>
          </p:nvPr>
        </p:nvSpPr>
        <p:spPr>
          <a:xfrm>
            <a:off x="213868" y="1162228"/>
            <a:ext cx="4479923" cy="4583093"/>
          </a:xfrm>
        </p:spPr>
        <p:txBody>
          <a:bodyPr lIns="91440" tIns="45720" rIns="91440" bIns="45720" anchor="t">
            <a:noAutofit/>
          </a:bodyPr>
          <a:lstStyle/>
          <a:p>
            <a:r>
              <a:rPr lang="en-US" b="1"/>
              <a:t>Malik Osman, a high school senior, was recently honored with the Red Cross Lifesaving Award for Professional Responders. </a:t>
            </a:r>
            <a:r>
              <a:rPr lang="en-US"/>
              <a:t>Trained in Red Cross Lifeguarding with CPR/AED for Professional Rescuers, First Aid and Administering Emergency Oxygen, he put his skills into action when he spotted a young child struggling in the deep end of the pool. Malik acted without hesitation, jumping in, extracting the child, instructing someone to call 911 and administering CPR. He continued this lifesaving until help arrived. His calm, skilled response shows how </a:t>
            </a:r>
            <a:r>
              <a:rPr lang="en-US" b="1"/>
              <a:t>training can empower young people to make an extraordinary difference</a:t>
            </a:r>
            <a:r>
              <a:rPr lang="en-US"/>
              <a:t>. </a:t>
            </a:r>
          </a:p>
        </p:txBody>
      </p:sp>
      <p:sp>
        <p:nvSpPr>
          <p:cNvPr id="7" name="Title 6">
            <a:extLst>
              <a:ext uri="{FF2B5EF4-FFF2-40B4-BE49-F238E27FC236}">
                <a16:creationId xmlns:a16="http://schemas.microsoft.com/office/drawing/2014/main" id="{D1888608-1D17-DED8-CE9F-B7127EAFC6A3}"/>
              </a:ext>
            </a:extLst>
          </p:cNvPr>
          <p:cNvSpPr>
            <a:spLocks noGrp="1"/>
          </p:cNvSpPr>
          <p:nvPr>
            <p:ph type="title"/>
          </p:nvPr>
        </p:nvSpPr>
        <p:spPr>
          <a:xfrm>
            <a:off x="201168" y="621295"/>
            <a:ext cx="4669937" cy="540933"/>
          </a:xfrm>
        </p:spPr>
        <p:txBody>
          <a:bodyPr/>
          <a:lstStyle/>
          <a:p>
            <a:r>
              <a:rPr lang="en-US"/>
              <a:t>Young Lifeguard Saves a Life</a:t>
            </a:r>
          </a:p>
        </p:txBody>
      </p:sp>
      <p:sp>
        <p:nvSpPr>
          <p:cNvPr id="2" name="TextBox 1">
            <a:extLst>
              <a:ext uri="{FF2B5EF4-FFF2-40B4-BE49-F238E27FC236}">
                <a16:creationId xmlns:a16="http://schemas.microsoft.com/office/drawing/2014/main" id="{128F72C1-9C25-3211-4334-FAE011E474AF}"/>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pic>
        <p:nvPicPr>
          <p:cNvPr id="9" name="Picture Placeholder 8">
            <a:extLst>
              <a:ext uri="{FF2B5EF4-FFF2-40B4-BE49-F238E27FC236}">
                <a16:creationId xmlns:a16="http://schemas.microsoft.com/office/drawing/2014/main" id="{1D5372D6-44AB-DB89-8C36-4E254D134FCB}"/>
              </a:ext>
            </a:extLst>
          </p:cNvPr>
          <p:cNvPicPr>
            <a:picLocks noGrp="1" noChangeAspect="1"/>
          </p:cNvPicPr>
          <p:nvPr>
            <p:ph type="pic" sz="quarter" idx="15"/>
          </p:nvPr>
        </p:nvPicPr>
        <p:blipFill>
          <a:blip r:embed="rId3"/>
          <a:srcRect l="49" t="3343" r="49" b="31604"/>
          <a:stretch>
            <a:fillRect/>
          </a:stretch>
        </p:blipFill>
        <p:spPr>
          <a:xfrm>
            <a:off x="5816849" y="2557174"/>
            <a:ext cx="3748666" cy="3664164"/>
          </a:xfrm>
          <a:prstGeom prst="rect">
            <a:avLst/>
          </a:prstGeom>
          <a:noFill/>
          <a:ln>
            <a:solidFill>
              <a:schemeClr val="tx1">
                <a:lumMod val="50000"/>
                <a:lumOff val="50000"/>
              </a:schemeClr>
            </a:solidFill>
          </a:ln>
        </p:spPr>
      </p:pic>
      <p:sp>
        <p:nvSpPr>
          <p:cNvPr id="10" name="Text Placeholder 5">
            <a:extLst>
              <a:ext uri="{FF2B5EF4-FFF2-40B4-BE49-F238E27FC236}">
                <a16:creationId xmlns:a16="http://schemas.microsoft.com/office/drawing/2014/main" id="{D51C2DEE-737D-207B-6260-32AD7A4EB028}"/>
              </a:ext>
            </a:extLst>
          </p:cNvPr>
          <p:cNvSpPr txBox="1">
            <a:spLocks/>
          </p:cNvSpPr>
          <p:nvPr/>
        </p:nvSpPr>
        <p:spPr>
          <a:xfrm>
            <a:off x="7922928" y="-2362"/>
            <a:ext cx="2130553" cy="301752"/>
          </a:xfrm>
          <a:prstGeom prst="rect">
            <a:avLst/>
          </a:prstGeom>
          <a:solidFill>
            <a:srgbClr val="387A78"/>
          </a:solidFill>
        </p:spPr>
        <p:txBody>
          <a:bodyPr anchor="b"/>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200" b="1" kern="1200" spc="150" baseline="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t>TRAINING SERVICES</a:t>
            </a:r>
          </a:p>
        </p:txBody>
      </p:sp>
      <p:sp>
        <p:nvSpPr>
          <p:cNvPr id="11" name="Rectangle 10">
            <a:extLst>
              <a:ext uri="{FF2B5EF4-FFF2-40B4-BE49-F238E27FC236}">
                <a16:creationId xmlns:a16="http://schemas.microsoft.com/office/drawing/2014/main" id="{E66B9D82-B72E-3608-DC7D-8D2F9CB85984}"/>
              </a:ext>
            </a:extLst>
          </p:cNvPr>
          <p:cNvSpPr/>
          <p:nvPr/>
        </p:nvSpPr>
        <p:spPr>
          <a:xfrm>
            <a:off x="5816849" y="2531994"/>
            <a:ext cx="3748666" cy="219752"/>
          </a:xfrm>
          <a:prstGeom prst="rect">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494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130AF-1572-DAE8-7DC6-D95860A30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53F93-8E9C-0786-E8AF-25548C03C3C7}"/>
              </a:ext>
            </a:extLst>
          </p:cNvPr>
          <p:cNvSpPr>
            <a:spLocks noGrp="1"/>
          </p:cNvSpPr>
          <p:nvPr>
            <p:ph type="title"/>
          </p:nvPr>
        </p:nvSpPr>
        <p:spPr>
          <a:xfrm>
            <a:off x="197953" y="240590"/>
            <a:ext cx="9763749" cy="742433"/>
          </a:xfrm>
        </p:spPr>
        <p:txBody>
          <a:bodyPr lIns="91440" tIns="45720" rIns="91440" bIns="45720" anchor="t"/>
          <a:lstStyle/>
          <a:p>
            <a:r>
              <a:rPr lang="en-US">
                <a:latin typeface="Arial"/>
                <a:cs typeface="Arial"/>
              </a:rPr>
              <a:t>Red Cross Responded to 102 Big Disasters</a:t>
            </a:r>
          </a:p>
        </p:txBody>
      </p:sp>
      <p:sp>
        <p:nvSpPr>
          <p:cNvPr id="83" name="Text Placeholder 82">
            <a:extLst>
              <a:ext uri="{FF2B5EF4-FFF2-40B4-BE49-F238E27FC236}">
                <a16:creationId xmlns:a16="http://schemas.microsoft.com/office/drawing/2014/main" id="{8EC728CF-A5FE-DDF0-B05B-B47BF38920A7}"/>
              </a:ext>
            </a:extLst>
          </p:cNvPr>
          <p:cNvSpPr>
            <a:spLocks noGrp="1"/>
          </p:cNvSpPr>
          <p:nvPr>
            <p:ph type="body" sz="quarter" idx="17"/>
          </p:nvPr>
        </p:nvSpPr>
        <p:spPr>
          <a:solidFill>
            <a:srgbClr val="004B79"/>
          </a:solidFill>
        </p:spPr>
        <p:txBody>
          <a:bodyPr/>
          <a:lstStyle/>
          <a:p>
            <a:r>
              <a:rPr lang="en-US"/>
              <a:t>DISASTER RELIEF</a:t>
            </a:r>
          </a:p>
        </p:txBody>
      </p:sp>
      <p:sp>
        <p:nvSpPr>
          <p:cNvPr id="4" name="Title 1">
            <a:extLst>
              <a:ext uri="{FF2B5EF4-FFF2-40B4-BE49-F238E27FC236}">
                <a16:creationId xmlns:a16="http://schemas.microsoft.com/office/drawing/2014/main" id="{99771723-CF19-2F65-2FCB-A3631C2E41CC}"/>
              </a:ext>
            </a:extLst>
          </p:cNvPr>
          <p:cNvSpPr txBox="1">
            <a:spLocks/>
          </p:cNvSpPr>
          <p:nvPr/>
        </p:nvSpPr>
        <p:spPr>
          <a:xfrm>
            <a:off x="149134" y="942062"/>
            <a:ext cx="9616347" cy="395192"/>
          </a:xfrm>
          <a:prstGeom prst="rect">
            <a:avLst/>
          </a:prstGeom>
        </p:spPr>
        <p:txBody>
          <a:bodyPr vert="horz" lIns="91440" tIns="45720" rIns="91440" bIns="45720" rtlCol="0" anchor="t">
            <a:noAutofit/>
          </a:bodyPr>
          <a:lst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a:lstStyle>
          <a:p>
            <a:pPr fontAlgn="base">
              <a:lnSpc>
                <a:spcPts val="2700"/>
              </a:lnSpc>
              <a:spcAft>
                <a:spcPct val="0"/>
              </a:spcAft>
              <a:defRPr/>
            </a:pPr>
            <a:r>
              <a:rPr lang="en-US" sz="2000">
                <a:solidFill>
                  <a:schemeClr val="tx1">
                    <a:lumMod val="85000"/>
                    <a:lumOff val="15000"/>
                  </a:schemeClr>
                </a:solidFill>
                <a:latin typeface="Arial"/>
                <a:cs typeface="Arial"/>
              </a:rPr>
              <a:t> Including 20 </a:t>
            </a:r>
            <a:r>
              <a:rPr kumimoji="0" lang="en-US" sz="2000" b="1" i="0" u="none" kern="1200" cap="none" spc="0" normalizeH="0" baseline="0" noProof="0">
                <a:ln>
                  <a:noFill/>
                </a:ln>
                <a:solidFill>
                  <a:schemeClr val="tx1">
                    <a:lumMod val="85000"/>
                    <a:lumOff val="15000"/>
                  </a:schemeClr>
                </a:solidFill>
                <a:effectLst/>
                <a:uLnTx/>
                <a:uFillTx/>
                <a:latin typeface="Arial"/>
                <a:ea typeface="+mj-ea"/>
                <a:cs typeface="Arial"/>
              </a:rPr>
              <a:t>large and </a:t>
            </a:r>
            <a:r>
              <a:rPr kumimoji="0" lang="en-US" sz="2000" b="1" i="0" u="none" strike="noStrike" kern="1200" cap="none" spc="0" normalizeH="0" baseline="0" noProof="0">
                <a:ln>
                  <a:noFill/>
                </a:ln>
                <a:solidFill>
                  <a:schemeClr val="tx1">
                    <a:lumMod val="85000"/>
                    <a:lumOff val="15000"/>
                  </a:schemeClr>
                </a:solidFill>
                <a:effectLst/>
                <a:uLnTx/>
                <a:uFillTx/>
                <a:latin typeface="Arial"/>
                <a:ea typeface="+mj-ea"/>
                <a:cs typeface="Arial"/>
              </a:rPr>
              <a:t>major </a:t>
            </a:r>
            <a:r>
              <a:rPr lang="en-US" sz="2000">
                <a:solidFill>
                  <a:schemeClr val="tx1">
                    <a:lumMod val="85000"/>
                    <a:lumOff val="15000"/>
                  </a:schemeClr>
                </a:solidFill>
                <a:latin typeface="Arial"/>
                <a:cs typeface="Arial"/>
              </a:rPr>
              <a:t>responses listed chronologically:</a:t>
            </a:r>
            <a:endParaRPr lang="en-US" sz="2000" b="1" i="0" u="none" strike="noStrike" kern="1200" cap="none" spc="0" normalizeH="0" baseline="0" noProof="0">
              <a:ln>
                <a:noFill/>
              </a:ln>
              <a:solidFill>
                <a:schemeClr val="tx1">
                  <a:lumMod val="85000"/>
                  <a:lumOff val="15000"/>
                </a:schemeClr>
              </a:solidFill>
              <a:effectLst/>
              <a:uLnTx/>
              <a:uFillTx/>
              <a:latin typeface="Arial"/>
              <a:cs typeface="Arial"/>
            </a:endParaRPr>
          </a:p>
        </p:txBody>
      </p:sp>
      <p:pic>
        <p:nvPicPr>
          <p:cNvPr id="6" name="Picture 5" descr="1000px-Blank_US_Map.png">
            <a:extLst>
              <a:ext uri="{FF2B5EF4-FFF2-40B4-BE49-F238E27FC236}">
                <a16:creationId xmlns:a16="http://schemas.microsoft.com/office/drawing/2014/main" id="{8ADD723A-063E-FAF8-E960-E514198947D4}"/>
              </a:ext>
            </a:extLst>
          </p:cNvPr>
          <p:cNvPicPr>
            <a:picLocks noChangeAspect="1"/>
          </p:cNvPicPr>
          <p:nvPr/>
        </p:nvPicPr>
        <p:blipFill>
          <a:blip r:embed="rId3" cstate="email">
            <a:lum bright="-9000" contrast="-30000"/>
            <a:extLst>
              <a:ext uri="{28A0092B-C50C-407E-A947-70E740481C1C}">
                <a14:useLocalDpi xmlns:a14="http://schemas.microsoft.com/office/drawing/2010/main"/>
              </a:ext>
            </a:extLst>
          </a:blip>
          <a:srcRect/>
          <a:stretch>
            <a:fillRect/>
          </a:stretch>
        </p:blipFill>
        <p:spPr bwMode="auto">
          <a:xfrm>
            <a:off x="3936363" y="1759262"/>
            <a:ext cx="5989527" cy="3699476"/>
          </a:xfrm>
          <a:prstGeom prst="rect">
            <a:avLst/>
          </a:prstGeom>
          <a:noFill/>
          <a:ln w="9525">
            <a:noFill/>
            <a:miter lim="800000"/>
            <a:headEnd/>
            <a:tailEnd/>
          </a:ln>
        </p:spPr>
      </p:pic>
      <p:sp>
        <p:nvSpPr>
          <p:cNvPr id="14" name="Rectangle 13">
            <a:extLst>
              <a:ext uri="{FF2B5EF4-FFF2-40B4-BE49-F238E27FC236}">
                <a16:creationId xmlns:a16="http://schemas.microsoft.com/office/drawing/2014/main" id="{AE3B5E31-873A-5C47-65E3-5ABD85C3812F}"/>
              </a:ext>
            </a:extLst>
          </p:cNvPr>
          <p:cNvSpPr/>
          <p:nvPr/>
        </p:nvSpPr>
        <p:spPr>
          <a:xfrm>
            <a:off x="4384200" y="5622276"/>
            <a:ext cx="5541690" cy="623248"/>
          </a:xfrm>
          <a:prstGeom prst="rect">
            <a:avLst/>
          </a:prstGeom>
        </p:spPr>
        <p:txBody>
          <a:bodyPr wrap="square" lIns="91440" tIns="45720" rIns="91440" bIns="45720" anchor="t">
            <a:spAutoFit/>
          </a:bodyPr>
          <a:lstStyle/>
          <a:p>
            <a:pPr algn="r"/>
            <a:r>
              <a:rPr lang="en-US" sz="900">
                <a:latin typeface="Arial"/>
                <a:cs typeface="Arial"/>
              </a:rPr>
              <a:t>April 1 – June 30, 2026</a:t>
            </a:r>
          </a:p>
          <a:p>
            <a:pPr marL="0" marR="0" lvl="0" indent="0" algn="r" defTabSz="457200" rtl="0" eaLnBrk="1" fontAlgn="base" latinLnBrk="0" hangingPunct="1">
              <a:lnSpc>
                <a:spcPct val="100000"/>
              </a:lnSpc>
              <a:spcBef>
                <a:spcPct val="0"/>
              </a:spcBef>
              <a:spcAft>
                <a:spcPct val="0"/>
              </a:spcAft>
              <a:buClrTx/>
              <a:buSzTx/>
              <a:buFontTx/>
              <a:buNone/>
              <a:tabLst/>
              <a:defRPr/>
            </a:pPr>
            <a:r>
              <a:rPr lang="en-US" sz="850">
                <a:effectLst/>
                <a:latin typeface="Arial"/>
                <a:ea typeface="Calibri"/>
                <a:cs typeface="Arial"/>
              </a:rPr>
              <a:t>“</a:t>
            </a:r>
            <a:r>
              <a:rPr lang="en-US" sz="850">
                <a:latin typeface="Arial"/>
                <a:ea typeface="Calibri"/>
                <a:cs typeface="Arial"/>
              </a:rPr>
              <a:t>Big</a:t>
            </a:r>
            <a:r>
              <a:rPr lang="en-US" sz="850">
                <a:effectLst/>
                <a:latin typeface="Arial"/>
                <a:ea typeface="Calibri"/>
                <a:cs typeface="Arial"/>
              </a:rPr>
              <a:t>” i</a:t>
            </a:r>
            <a:r>
              <a:rPr lang="en-US" sz="850">
                <a:latin typeface="Arial"/>
                <a:cs typeface="Arial"/>
              </a:rPr>
              <a:t>ncludes domestic disaster operations with costs of $10,000+ (i.e., level 2 and higher)</a:t>
            </a:r>
            <a:r>
              <a:rPr lang="en-US" sz="850">
                <a:effectLst/>
                <a:latin typeface="Arial"/>
                <a:ea typeface="Calibri"/>
                <a:cs typeface="Arial"/>
              </a:rPr>
              <a:t>.</a:t>
            </a:r>
          </a:p>
          <a:p>
            <a:pPr algn="r" fontAlgn="base">
              <a:spcBef>
                <a:spcPct val="0"/>
              </a:spcBef>
              <a:spcAft>
                <a:spcPct val="0"/>
              </a:spcAft>
              <a:defRPr/>
            </a:pPr>
            <a:r>
              <a:rPr lang="en-US" sz="850">
                <a:latin typeface="Arial"/>
                <a:cs typeface="Arial"/>
              </a:rPr>
              <a:t>“Major” </a:t>
            </a:r>
            <a:r>
              <a:rPr lang="en-US" sz="850">
                <a:effectLst/>
                <a:latin typeface="Arial"/>
                <a:ea typeface="Calibri"/>
                <a:cs typeface="Arial"/>
              </a:rPr>
              <a:t>i</a:t>
            </a:r>
            <a:r>
              <a:rPr lang="en-US" sz="850">
                <a:latin typeface="Arial"/>
                <a:cs typeface="Arial"/>
              </a:rPr>
              <a:t>ncludes domestic disaster operations with costs of $50,000+ (i.e., level 3 and higher)</a:t>
            </a:r>
            <a:r>
              <a:rPr lang="en-US" sz="850">
                <a:effectLst/>
                <a:latin typeface="Arial"/>
                <a:ea typeface="Calibri"/>
                <a:cs typeface="Arial"/>
              </a:rPr>
              <a:t>.</a:t>
            </a:r>
          </a:p>
          <a:p>
            <a:pPr fontAlgn="base">
              <a:spcBef>
                <a:spcPct val="0"/>
              </a:spcBef>
              <a:spcAft>
                <a:spcPct val="0"/>
              </a:spcAft>
              <a:defRPr/>
            </a:pPr>
            <a:endParaRPr lang="en-US" sz="850" b="0" i="0" u="none" strike="noStrike" kern="1200" cap="none" spc="0" normalizeH="0" baseline="0" noProof="0">
              <a:ln>
                <a:noFill/>
              </a:ln>
              <a:effectLst/>
              <a:uLnTx/>
              <a:uFillTx/>
              <a:latin typeface="Arial" charset="0"/>
              <a:cs typeface="Arial" charset="0"/>
            </a:endParaRPr>
          </a:p>
        </p:txBody>
      </p:sp>
      <p:sp>
        <p:nvSpPr>
          <p:cNvPr id="23" name="Oval 22">
            <a:extLst>
              <a:ext uri="{FF2B5EF4-FFF2-40B4-BE49-F238E27FC236}">
                <a16:creationId xmlns:a16="http://schemas.microsoft.com/office/drawing/2014/main" id="{E2D98748-76E9-6DC5-E425-9D620BD3FFA1}"/>
              </a:ext>
            </a:extLst>
          </p:cNvPr>
          <p:cNvSpPr>
            <a:spLocks noChangeArrowheads="1"/>
          </p:cNvSpPr>
          <p:nvPr/>
        </p:nvSpPr>
        <p:spPr bwMode="auto">
          <a:xfrm>
            <a:off x="7533223" y="304828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4" name="Oval 23">
            <a:extLst>
              <a:ext uri="{FF2B5EF4-FFF2-40B4-BE49-F238E27FC236}">
                <a16:creationId xmlns:a16="http://schemas.microsoft.com/office/drawing/2014/main" id="{7FE01B15-3445-D1AA-91A4-A17911457822}"/>
              </a:ext>
            </a:extLst>
          </p:cNvPr>
          <p:cNvSpPr>
            <a:spLocks noChangeArrowheads="1"/>
          </p:cNvSpPr>
          <p:nvPr/>
        </p:nvSpPr>
        <p:spPr bwMode="auto">
          <a:xfrm>
            <a:off x="6792312" y="365774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5" name="Oval 24">
            <a:extLst>
              <a:ext uri="{FF2B5EF4-FFF2-40B4-BE49-F238E27FC236}">
                <a16:creationId xmlns:a16="http://schemas.microsoft.com/office/drawing/2014/main" id="{F397BFF9-993B-5F00-9D23-018E9EED0DEF}"/>
              </a:ext>
            </a:extLst>
          </p:cNvPr>
          <p:cNvSpPr>
            <a:spLocks noChangeArrowheads="1"/>
          </p:cNvSpPr>
          <p:nvPr/>
        </p:nvSpPr>
        <p:spPr bwMode="auto">
          <a:xfrm>
            <a:off x="6556575" y="41663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6" name="Oval 25">
            <a:extLst>
              <a:ext uri="{FF2B5EF4-FFF2-40B4-BE49-F238E27FC236}">
                <a16:creationId xmlns:a16="http://schemas.microsoft.com/office/drawing/2014/main" id="{0760A6C7-F914-0B38-E7EF-DE968C69906A}"/>
              </a:ext>
            </a:extLst>
          </p:cNvPr>
          <p:cNvSpPr>
            <a:spLocks noChangeArrowheads="1"/>
          </p:cNvSpPr>
          <p:nvPr/>
        </p:nvSpPr>
        <p:spPr bwMode="auto">
          <a:xfrm>
            <a:off x="7666450" y="372017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7" name="Oval 26">
            <a:extLst>
              <a:ext uri="{FF2B5EF4-FFF2-40B4-BE49-F238E27FC236}">
                <a16:creationId xmlns:a16="http://schemas.microsoft.com/office/drawing/2014/main" id="{42C0D126-B132-A4BD-6ADD-16EEEC5CB1D0}"/>
              </a:ext>
            </a:extLst>
          </p:cNvPr>
          <p:cNvSpPr>
            <a:spLocks noChangeArrowheads="1"/>
          </p:cNvSpPr>
          <p:nvPr/>
        </p:nvSpPr>
        <p:spPr bwMode="auto">
          <a:xfrm>
            <a:off x="9375587" y="248478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8" name="Oval 27">
            <a:extLst>
              <a:ext uri="{FF2B5EF4-FFF2-40B4-BE49-F238E27FC236}">
                <a16:creationId xmlns:a16="http://schemas.microsoft.com/office/drawing/2014/main" id="{D3004A96-E7B1-C29E-07E5-23DE54A8E3EE}"/>
              </a:ext>
            </a:extLst>
          </p:cNvPr>
          <p:cNvSpPr>
            <a:spLocks noChangeArrowheads="1"/>
          </p:cNvSpPr>
          <p:nvPr/>
        </p:nvSpPr>
        <p:spPr bwMode="auto">
          <a:xfrm>
            <a:off x="8758407" y="28337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9" name="Oval 28">
            <a:extLst>
              <a:ext uri="{FF2B5EF4-FFF2-40B4-BE49-F238E27FC236}">
                <a16:creationId xmlns:a16="http://schemas.microsoft.com/office/drawing/2014/main" id="{E55F99CC-0D83-8C7A-7338-B48C423C1BC9}"/>
              </a:ext>
            </a:extLst>
          </p:cNvPr>
          <p:cNvSpPr>
            <a:spLocks noChangeArrowheads="1"/>
          </p:cNvSpPr>
          <p:nvPr/>
        </p:nvSpPr>
        <p:spPr bwMode="auto">
          <a:xfrm>
            <a:off x="7990285" y="314825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0" name="Oval 29">
            <a:extLst>
              <a:ext uri="{FF2B5EF4-FFF2-40B4-BE49-F238E27FC236}">
                <a16:creationId xmlns:a16="http://schemas.microsoft.com/office/drawing/2014/main" id="{060DBD93-0CFA-2C2F-A637-ADBD6F65D5FE}"/>
              </a:ext>
            </a:extLst>
          </p:cNvPr>
          <p:cNvSpPr>
            <a:spLocks noChangeArrowheads="1"/>
          </p:cNvSpPr>
          <p:nvPr/>
        </p:nvSpPr>
        <p:spPr bwMode="auto">
          <a:xfrm>
            <a:off x="9162141" y="269925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1" name="Oval 30">
            <a:extLst>
              <a:ext uri="{FF2B5EF4-FFF2-40B4-BE49-F238E27FC236}">
                <a16:creationId xmlns:a16="http://schemas.microsoft.com/office/drawing/2014/main" id="{41DDA500-41B0-898A-C526-E05B57312573}"/>
              </a:ext>
            </a:extLst>
          </p:cNvPr>
          <p:cNvSpPr>
            <a:spLocks noChangeArrowheads="1"/>
          </p:cNvSpPr>
          <p:nvPr/>
        </p:nvSpPr>
        <p:spPr bwMode="auto">
          <a:xfrm>
            <a:off x="8893470" y="28337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2" name="Oval 31">
            <a:extLst>
              <a:ext uri="{FF2B5EF4-FFF2-40B4-BE49-F238E27FC236}">
                <a16:creationId xmlns:a16="http://schemas.microsoft.com/office/drawing/2014/main" id="{591AFE10-52F8-192A-44F6-DAB4D5B414B4}"/>
              </a:ext>
            </a:extLst>
          </p:cNvPr>
          <p:cNvSpPr>
            <a:spLocks noChangeArrowheads="1"/>
          </p:cNvSpPr>
          <p:nvPr/>
        </p:nvSpPr>
        <p:spPr bwMode="auto">
          <a:xfrm>
            <a:off x="9142134" y="27533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3" name="Oval 32">
            <a:extLst>
              <a:ext uri="{FF2B5EF4-FFF2-40B4-BE49-F238E27FC236}">
                <a16:creationId xmlns:a16="http://schemas.microsoft.com/office/drawing/2014/main" id="{4776F4D9-FCF6-363D-5CE1-38A74E3900E0}"/>
              </a:ext>
            </a:extLst>
          </p:cNvPr>
          <p:cNvSpPr>
            <a:spLocks noChangeArrowheads="1"/>
          </p:cNvSpPr>
          <p:nvPr/>
        </p:nvSpPr>
        <p:spPr bwMode="auto">
          <a:xfrm>
            <a:off x="8774428" y="359428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4" name="Oval 33">
            <a:extLst>
              <a:ext uri="{FF2B5EF4-FFF2-40B4-BE49-F238E27FC236}">
                <a16:creationId xmlns:a16="http://schemas.microsoft.com/office/drawing/2014/main" id="{096A933C-55CE-EFB3-62A9-940F29231E9D}"/>
              </a:ext>
            </a:extLst>
          </p:cNvPr>
          <p:cNvSpPr>
            <a:spLocks noChangeArrowheads="1"/>
          </p:cNvSpPr>
          <p:nvPr/>
        </p:nvSpPr>
        <p:spPr bwMode="auto">
          <a:xfrm>
            <a:off x="8813810" y="27533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5" name="Oval 34">
            <a:extLst>
              <a:ext uri="{FF2B5EF4-FFF2-40B4-BE49-F238E27FC236}">
                <a16:creationId xmlns:a16="http://schemas.microsoft.com/office/drawing/2014/main" id="{E1132ECA-90F2-F5E9-C10C-6C0D7D533952}"/>
              </a:ext>
            </a:extLst>
          </p:cNvPr>
          <p:cNvSpPr>
            <a:spLocks noChangeArrowheads="1"/>
          </p:cNvSpPr>
          <p:nvPr/>
        </p:nvSpPr>
        <p:spPr bwMode="auto">
          <a:xfrm>
            <a:off x="9329866" y="24181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6" name="Oval 35">
            <a:extLst>
              <a:ext uri="{FF2B5EF4-FFF2-40B4-BE49-F238E27FC236}">
                <a16:creationId xmlns:a16="http://schemas.microsoft.com/office/drawing/2014/main" id="{B89A09C3-1823-C2EF-C61F-6DF4DDB45B89}"/>
              </a:ext>
            </a:extLst>
          </p:cNvPr>
          <p:cNvSpPr>
            <a:spLocks noChangeArrowheads="1"/>
          </p:cNvSpPr>
          <p:nvPr/>
        </p:nvSpPr>
        <p:spPr bwMode="auto">
          <a:xfrm>
            <a:off x="9251862" y="25902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7" name="Oval 36">
            <a:extLst>
              <a:ext uri="{FF2B5EF4-FFF2-40B4-BE49-F238E27FC236}">
                <a16:creationId xmlns:a16="http://schemas.microsoft.com/office/drawing/2014/main" id="{9B71C3A7-57DB-61F3-2059-715433B766C4}"/>
              </a:ext>
            </a:extLst>
          </p:cNvPr>
          <p:cNvSpPr>
            <a:spLocks noChangeArrowheads="1"/>
          </p:cNvSpPr>
          <p:nvPr/>
        </p:nvSpPr>
        <p:spPr bwMode="auto">
          <a:xfrm>
            <a:off x="7178021" y="447916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8" name="Oval 37">
            <a:extLst>
              <a:ext uri="{FF2B5EF4-FFF2-40B4-BE49-F238E27FC236}">
                <a16:creationId xmlns:a16="http://schemas.microsoft.com/office/drawing/2014/main" id="{3F380CFC-B339-B71A-1A10-11D1B8FB481B}"/>
              </a:ext>
            </a:extLst>
          </p:cNvPr>
          <p:cNvSpPr>
            <a:spLocks noChangeArrowheads="1"/>
          </p:cNvSpPr>
          <p:nvPr/>
        </p:nvSpPr>
        <p:spPr bwMode="auto">
          <a:xfrm>
            <a:off x="8065425" y="287520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9" name="Oval 38">
            <a:extLst>
              <a:ext uri="{FF2B5EF4-FFF2-40B4-BE49-F238E27FC236}">
                <a16:creationId xmlns:a16="http://schemas.microsoft.com/office/drawing/2014/main" id="{9754770B-10FF-0394-47D4-FC95CAA01E13}"/>
              </a:ext>
            </a:extLst>
          </p:cNvPr>
          <p:cNvSpPr>
            <a:spLocks noChangeArrowheads="1"/>
          </p:cNvSpPr>
          <p:nvPr/>
        </p:nvSpPr>
        <p:spPr bwMode="auto">
          <a:xfrm>
            <a:off x="9038866" y="25902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0" name="Oval 39">
            <a:extLst>
              <a:ext uri="{FF2B5EF4-FFF2-40B4-BE49-F238E27FC236}">
                <a16:creationId xmlns:a16="http://schemas.microsoft.com/office/drawing/2014/main" id="{E406A955-4DDE-8426-DFDC-87726C9376E8}"/>
              </a:ext>
            </a:extLst>
          </p:cNvPr>
          <p:cNvSpPr>
            <a:spLocks noChangeArrowheads="1"/>
          </p:cNvSpPr>
          <p:nvPr/>
        </p:nvSpPr>
        <p:spPr bwMode="auto">
          <a:xfrm>
            <a:off x="4320642" y="223275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1" name="Oval 40">
            <a:extLst>
              <a:ext uri="{FF2B5EF4-FFF2-40B4-BE49-F238E27FC236}">
                <a16:creationId xmlns:a16="http://schemas.microsoft.com/office/drawing/2014/main" id="{B302E975-BE87-D14A-E375-8B8595A95E96}"/>
              </a:ext>
            </a:extLst>
          </p:cNvPr>
          <p:cNvSpPr>
            <a:spLocks noChangeArrowheads="1"/>
          </p:cNvSpPr>
          <p:nvPr/>
        </p:nvSpPr>
        <p:spPr bwMode="auto">
          <a:xfrm>
            <a:off x="4412835" y="19674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2" name="Oval 41">
            <a:extLst>
              <a:ext uri="{FF2B5EF4-FFF2-40B4-BE49-F238E27FC236}">
                <a16:creationId xmlns:a16="http://schemas.microsoft.com/office/drawing/2014/main" id="{D6E63F2A-D129-1519-B7FC-01CE9BE1568A}"/>
              </a:ext>
            </a:extLst>
          </p:cNvPr>
          <p:cNvSpPr>
            <a:spLocks noChangeArrowheads="1"/>
          </p:cNvSpPr>
          <p:nvPr/>
        </p:nvSpPr>
        <p:spPr bwMode="auto">
          <a:xfrm>
            <a:off x="6433436" y="4825403"/>
            <a:ext cx="109728" cy="109728"/>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3" name="Oval 42">
            <a:extLst>
              <a:ext uri="{FF2B5EF4-FFF2-40B4-BE49-F238E27FC236}">
                <a16:creationId xmlns:a16="http://schemas.microsoft.com/office/drawing/2014/main" id="{151A5CB8-E124-3AEC-3DDC-E060BF07FB74}"/>
              </a:ext>
            </a:extLst>
          </p:cNvPr>
          <p:cNvSpPr>
            <a:spLocks noChangeArrowheads="1"/>
          </p:cNvSpPr>
          <p:nvPr/>
        </p:nvSpPr>
        <p:spPr bwMode="auto">
          <a:xfrm>
            <a:off x="9060720" y="274506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4" name="Oval 43">
            <a:extLst>
              <a:ext uri="{FF2B5EF4-FFF2-40B4-BE49-F238E27FC236}">
                <a16:creationId xmlns:a16="http://schemas.microsoft.com/office/drawing/2014/main" id="{89ADE84B-1FFE-7AE2-6DB8-FC55DB9E4795}"/>
              </a:ext>
            </a:extLst>
          </p:cNvPr>
          <p:cNvSpPr>
            <a:spLocks noChangeArrowheads="1"/>
          </p:cNvSpPr>
          <p:nvPr/>
        </p:nvSpPr>
        <p:spPr bwMode="auto">
          <a:xfrm>
            <a:off x="6590108" y="425148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5" name="Oval 44">
            <a:extLst>
              <a:ext uri="{FF2B5EF4-FFF2-40B4-BE49-F238E27FC236}">
                <a16:creationId xmlns:a16="http://schemas.microsoft.com/office/drawing/2014/main" id="{CFAAA5DC-00D0-3B3D-7B98-E522C41191C7}"/>
              </a:ext>
            </a:extLst>
          </p:cNvPr>
          <p:cNvSpPr>
            <a:spLocks noChangeArrowheads="1"/>
          </p:cNvSpPr>
          <p:nvPr/>
        </p:nvSpPr>
        <p:spPr bwMode="auto">
          <a:xfrm>
            <a:off x="9226025" y="275199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6" name="Oval 45">
            <a:extLst>
              <a:ext uri="{FF2B5EF4-FFF2-40B4-BE49-F238E27FC236}">
                <a16:creationId xmlns:a16="http://schemas.microsoft.com/office/drawing/2014/main" id="{FCB6BD26-6EF5-A513-14AD-FE522C432931}"/>
              </a:ext>
            </a:extLst>
          </p:cNvPr>
          <p:cNvSpPr>
            <a:spLocks noChangeArrowheads="1"/>
          </p:cNvSpPr>
          <p:nvPr/>
        </p:nvSpPr>
        <p:spPr bwMode="auto">
          <a:xfrm>
            <a:off x="4361159" y="28311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7" name="Oval 46">
            <a:extLst>
              <a:ext uri="{FF2B5EF4-FFF2-40B4-BE49-F238E27FC236}">
                <a16:creationId xmlns:a16="http://schemas.microsoft.com/office/drawing/2014/main" id="{362CCFD2-936B-582B-2173-982A24B4BFAF}"/>
              </a:ext>
            </a:extLst>
          </p:cNvPr>
          <p:cNvSpPr>
            <a:spLocks noChangeArrowheads="1"/>
          </p:cNvSpPr>
          <p:nvPr/>
        </p:nvSpPr>
        <p:spPr bwMode="auto">
          <a:xfrm>
            <a:off x="6948550" y="37750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8" name="Oval 47">
            <a:extLst>
              <a:ext uri="{FF2B5EF4-FFF2-40B4-BE49-F238E27FC236}">
                <a16:creationId xmlns:a16="http://schemas.microsoft.com/office/drawing/2014/main" id="{7D6AB9AF-2DB3-8D23-F256-45DC186AF730}"/>
              </a:ext>
            </a:extLst>
          </p:cNvPr>
          <p:cNvSpPr>
            <a:spLocks noChangeArrowheads="1"/>
          </p:cNvSpPr>
          <p:nvPr/>
        </p:nvSpPr>
        <p:spPr bwMode="auto">
          <a:xfrm>
            <a:off x="8305324" y="325608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0" name="Oval 49">
            <a:extLst>
              <a:ext uri="{FF2B5EF4-FFF2-40B4-BE49-F238E27FC236}">
                <a16:creationId xmlns:a16="http://schemas.microsoft.com/office/drawing/2014/main" id="{E19D8CA7-30F5-1FA2-1A1E-0B507C9A261F}"/>
              </a:ext>
            </a:extLst>
          </p:cNvPr>
          <p:cNvSpPr>
            <a:spLocks noChangeArrowheads="1"/>
          </p:cNvSpPr>
          <p:nvPr/>
        </p:nvSpPr>
        <p:spPr bwMode="auto">
          <a:xfrm>
            <a:off x="7303205" y="331094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1" name="Oval 50">
            <a:extLst>
              <a:ext uri="{FF2B5EF4-FFF2-40B4-BE49-F238E27FC236}">
                <a16:creationId xmlns:a16="http://schemas.microsoft.com/office/drawing/2014/main" id="{2CDBAC7A-634A-6FC7-BD4D-4E3B0A7919B0}"/>
              </a:ext>
            </a:extLst>
          </p:cNvPr>
          <p:cNvSpPr>
            <a:spLocks noChangeArrowheads="1"/>
          </p:cNvSpPr>
          <p:nvPr/>
        </p:nvSpPr>
        <p:spPr bwMode="auto">
          <a:xfrm>
            <a:off x="6556575" y="258420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2" name="Oval 51">
            <a:extLst>
              <a:ext uri="{FF2B5EF4-FFF2-40B4-BE49-F238E27FC236}">
                <a16:creationId xmlns:a16="http://schemas.microsoft.com/office/drawing/2014/main" id="{491AD4BA-C55C-4081-38BC-FD54AFF24FE3}"/>
              </a:ext>
            </a:extLst>
          </p:cNvPr>
          <p:cNvSpPr>
            <a:spLocks noChangeArrowheads="1"/>
          </p:cNvSpPr>
          <p:nvPr/>
        </p:nvSpPr>
        <p:spPr bwMode="auto">
          <a:xfrm>
            <a:off x="9258861" y="25076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3" name="Oval 52">
            <a:extLst>
              <a:ext uri="{FF2B5EF4-FFF2-40B4-BE49-F238E27FC236}">
                <a16:creationId xmlns:a16="http://schemas.microsoft.com/office/drawing/2014/main" id="{EA7E2118-054C-93E5-4B98-23CD3A9814F3}"/>
              </a:ext>
            </a:extLst>
          </p:cNvPr>
          <p:cNvSpPr>
            <a:spLocks noChangeArrowheads="1"/>
          </p:cNvSpPr>
          <p:nvPr/>
        </p:nvSpPr>
        <p:spPr bwMode="auto">
          <a:xfrm>
            <a:off x="7871533" y="342348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4" name="Oval 53">
            <a:extLst>
              <a:ext uri="{FF2B5EF4-FFF2-40B4-BE49-F238E27FC236}">
                <a16:creationId xmlns:a16="http://schemas.microsoft.com/office/drawing/2014/main" id="{B3AB42CC-FADC-97C9-68A0-B4EF879A3C40}"/>
              </a:ext>
            </a:extLst>
          </p:cNvPr>
          <p:cNvSpPr>
            <a:spLocks noChangeArrowheads="1"/>
          </p:cNvSpPr>
          <p:nvPr/>
        </p:nvSpPr>
        <p:spPr bwMode="auto">
          <a:xfrm>
            <a:off x="8168973" y="40059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5" name="Oval 54">
            <a:extLst>
              <a:ext uri="{FF2B5EF4-FFF2-40B4-BE49-F238E27FC236}">
                <a16:creationId xmlns:a16="http://schemas.microsoft.com/office/drawing/2014/main" id="{45384836-6426-82A0-7904-EC7999F30A66}"/>
              </a:ext>
            </a:extLst>
          </p:cNvPr>
          <p:cNvSpPr>
            <a:spLocks noChangeArrowheads="1"/>
          </p:cNvSpPr>
          <p:nvPr/>
        </p:nvSpPr>
        <p:spPr bwMode="auto">
          <a:xfrm>
            <a:off x="8820643" y="326606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6" name="Oval 55">
            <a:extLst>
              <a:ext uri="{FF2B5EF4-FFF2-40B4-BE49-F238E27FC236}">
                <a16:creationId xmlns:a16="http://schemas.microsoft.com/office/drawing/2014/main" id="{C4A7B821-318D-FF82-D0C1-85AF9CD25434}"/>
              </a:ext>
            </a:extLst>
          </p:cNvPr>
          <p:cNvSpPr>
            <a:spLocks noChangeArrowheads="1"/>
          </p:cNvSpPr>
          <p:nvPr/>
        </p:nvSpPr>
        <p:spPr bwMode="auto">
          <a:xfrm>
            <a:off x="7112809" y="240880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7" name="Oval 56">
            <a:extLst>
              <a:ext uri="{FF2B5EF4-FFF2-40B4-BE49-F238E27FC236}">
                <a16:creationId xmlns:a16="http://schemas.microsoft.com/office/drawing/2014/main" id="{FC6BAD22-05F0-7B7B-22BD-0EB38092D215}"/>
              </a:ext>
            </a:extLst>
          </p:cNvPr>
          <p:cNvSpPr>
            <a:spLocks noChangeArrowheads="1"/>
          </p:cNvSpPr>
          <p:nvPr/>
        </p:nvSpPr>
        <p:spPr bwMode="auto">
          <a:xfrm>
            <a:off x="6465792" y="41701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8" name="Oval 57">
            <a:extLst>
              <a:ext uri="{FF2B5EF4-FFF2-40B4-BE49-F238E27FC236}">
                <a16:creationId xmlns:a16="http://schemas.microsoft.com/office/drawing/2014/main" id="{78AC466A-65AE-0A14-2C08-37DAB5CD8FD6}"/>
              </a:ext>
            </a:extLst>
          </p:cNvPr>
          <p:cNvSpPr>
            <a:spLocks noChangeArrowheads="1"/>
          </p:cNvSpPr>
          <p:nvPr/>
        </p:nvSpPr>
        <p:spPr bwMode="auto">
          <a:xfrm>
            <a:off x="8260604" y="40059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0" name="Oval 59">
            <a:extLst>
              <a:ext uri="{FF2B5EF4-FFF2-40B4-BE49-F238E27FC236}">
                <a16:creationId xmlns:a16="http://schemas.microsoft.com/office/drawing/2014/main" id="{85AB281F-1B29-E944-D282-C906A9FEAAC7}"/>
              </a:ext>
            </a:extLst>
          </p:cNvPr>
          <p:cNvSpPr>
            <a:spLocks noChangeArrowheads="1"/>
          </p:cNvSpPr>
          <p:nvPr/>
        </p:nvSpPr>
        <p:spPr bwMode="auto">
          <a:xfrm>
            <a:off x="8528409" y="288874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1" name="Oval 60">
            <a:extLst>
              <a:ext uri="{FF2B5EF4-FFF2-40B4-BE49-F238E27FC236}">
                <a16:creationId xmlns:a16="http://schemas.microsoft.com/office/drawing/2014/main" id="{0DAADB52-E998-C294-869E-39E0A0C7B128}"/>
              </a:ext>
            </a:extLst>
          </p:cNvPr>
          <p:cNvSpPr>
            <a:spLocks noChangeArrowheads="1"/>
          </p:cNvSpPr>
          <p:nvPr/>
        </p:nvSpPr>
        <p:spPr bwMode="auto">
          <a:xfrm>
            <a:off x="4402614" y="225900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2" name="Oval 61">
            <a:extLst>
              <a:ext uri="{FF2B5EF4-FFF2-40B4-BE49-F238E27FC236}">
                <a16:creationId xmlns:a16="http://schemas.microsoft.com/office/drawing/2014/main" id="{36B23145-0146-F57F-E670-1D842BD626A9}"/>
              </a:ext>
            </a:extLst>
          </p:cNvPr>
          <p:cNvSpPr>
            <a:spLocks noChangeArrowheads="1"/>
          </p:cNvSpPr>
          <p:nvPr/>
        </p:nvSpPr>
        <p:spPr bwMode="auto">
          <a:xfrm>
            <a:off x="8193356" y="305821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3" name="Oval 62">
            <a:extLst>
              <a:ext uri="{FF2B5EF4-FFF2-40B4-BE49-F238E27FC236}">
                <a16:creationId xmlns:a16="http://schemas.microsoft.com/office/drawing/2014/main" id="{E25FDC24-BEC5-7027-4E18-376FF8204C5B}"/>
              </a:ext>
            </a:extLst>
          </p:cNvPr>
          <p:cNvSpPr>
            <a:spLocks noChangeArrowheads="1"/>
          </p:cNvSpPr>
          <p:nvPr/>
        </p:nvSpPr>
        <p:spPr bwMode="auto">
          <a:xfrm>
            <a:off x="9171161" y="258031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4" name="Oval 63">
            <a:extLst>
              <a:ext uri="{FF2B5EF4-FFF2-40B4-BE49-F238E27FC236}">
                <a16:creationId xmlns:a16="http://schemas.microsoft.com/office/drawing/2014/main" id="{A34591ED-3205-7C35-63CA-E60CD8BDDB6D}"/>
              </a:ext>
            </a:extLst>
          </p:cNvPr>
          <p:cNvSpPr>
            <a:spLocks noChangeArrowheads="1"/>
          </p:cNvSpPr>
          <p:nvPr/>
        </p:nvSpPr>
        <p:spPr bwMode="auto">
          <a:xfrm>
            <a:off x="9149133" y="281782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5" name="Oval 64">
            <a:extLst>
              <a:ext uri="{FF2B5EF4-FFF2-40B4-BE49-F238E27FC236}">
                <a16:creationId xmlns:a16="http://schemas.microsoft.com/office/drawing/2014/main" id="{C1D57603-486F-489A-EE9B-B30D53195249}"/>
              </a:ext>
            </a:extLst>
          </p:cNvPr>
          <p:cNvSpPr>
            <a:spLocks noChangeArrowheads="1"/>
          </p:cNvSpPr>
          <p:nvPr/>
        </p:nvSpPr>
        <p:spPr bwMode="auto">
          <a:xfrm>
            <a:off x="9352447" y="253359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6" name="Oval 65">
            <a:extLst>
              <a:ext uri="{FF2B5EF4-FFF2-40B4-BE49-F238E27FC236}">
                <a16:creationId xmlns:a16="http://schemas.microsoft.com/office/drawing/2014/main" id="{C0706520-5C13-1D1F-D0CA-490A3B539E51}"/>
              </a:ext>
            </a:extLst>
          </p:cNvPr>
          <p:cNvSpPr>
            <a:spLocks noChangeArrowheads="1"/>
          </p:cNvSpPr>
          <p:nvPr/>
        </p:nvSpPr>
        <p:spPr bwMode="auto">
          <a:xfrm>
            <a:off x="9226025" y="280685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7" name="Oval 66">
            <a:extLst>
              <a:ext uri="{FF2B5EF4-FFF2-40B4-BE49-F238E27FC236}">
                <a16:creationId xmlns:a16="http://schemas.microsoft.com/office/drawing/2014/main" id="{E98AF3D9-6426-7683-986D-82A2A68A372F}"/>
              </a:ext>
            </a:extLst>
          </p:cNvPr>
          <p:cNvSpPr>
            <a:spLocks noChangeArrowheads="1"/>
          </p:cNvSpPr>
          <p:nvPr/>
        </p:nvSpPr>
        <p:spPr bwMode="auto">
          <a:xfrm>
            <a:off x="4750260" y="192542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8" name="Oval 67">
            <a:extLst>
              <a:ext uri="{FF2B5EF4-FFF2-40B4-BE49-F238E27FC236}">
                <a16:creationId xmlns:a16="http://schemas.microsoft.com/office/drawing/2014/main" id="{A6D11736-6C3D-16C8-F4F1-A4556AD91E7D}"/>
              </a:ext>
            </a:extLst>
          </p:cNvPr>
          <p:cNvSpPr>
            <a:spLocks noChangeArrowheads="1"/>
          </p:cNvSpPr>
          <p:nvPr/>
        </p:nvSpPr>
        <p:spPr bwMode="auto">
          <a:xfrm>
            <a:off x="7824241" y="366572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9" name="Oval 68">
            <a:extLst>
              <a:ext uri="{FF2B5EF4-FFF2-40B4-BE49-F238E27FC236}">
                <a16:creationId xmlns:a16="http://schemas.microsoft.com/office/drawing/2014/main" id="{6834D2BF-A8DF-CED9-0641-53262255E43B}"/>
              </a:ext>
            </a:extLst>
          </p:cNvPr>
          <p:cNvSpPr>
            <a:spLocks noChangeArrowheads="1"/>
          </p:cNvSpPr>
          <p:nvPr/>
        </p:nvSpPr>
        <p:spPr bwMode="auto">
          <a:xfrm>
            <a:off x="8583273" y="395670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0" name="Oval 69">
            <a:extLst>
              <a:ext uri="{FF2B5EF4-FFF2-40B4-BE49-F238E27FC236}">
                <a16:creationId xmlns:a16="http://schemas.microsoft.com/office/drawing/2014/main" id="{C75D118E-60E4-E3F1-C19A-5E699524DB31}"/>
              </a:ext>
            </a:extLst>
          </p:cNvPr>
          <p:cNvSpPr>
            <a:spLocks noChangeArrowheads="1"/>
          </p:cNvSpPr>
          <p:nvPr/>
        </p:nvSpPr>
        <p:spPr bwMode="auto">
          <a:xfrm>
            <a:off x="7875603" y="370401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1" name="Oval 70">
            <a:extLst>
              <a:ext uri="{FF2B5EF4-FFF2-40B4-BE49-F238E27FC236}">
                <a16:creationId xmlns:a16="http://schemas.microsoft.com/office/drawing/2014/main" id="{D1ECF5C0-20F5-EDD7-CCEA-8CF900F74882}"/>
              </a:ext>
            </a:extLst>
          </p:cNvPr>
          <p:cNvSpPr>
            <a:spLocks noChangeArrowheads="1"/>
          </p:cNvSpPr>
          <p:nvPr/>
        </p:nvSpPr>
        <p:spPr bwMode="auto">
          <a:xfrm>
            <a:off x="6852646" y="224877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2" name="Oval 71">
            <a:extLst>
              <a:ext uri="{FF2B5EF4-FFF2-40B4-BE49-F238E27FC236}">
                <a16:creationId xmlns:a16="http://schemas.microsoft.com/office/drawing/2014/main" id="{613DC0C6-3FE7-6DD2-6577-B0E9FA8CD48D}"/>
              </a:ext>
            </a:extLst>
          </p:cNvPr>
          <p:cNvSpPr>
            <a:spLocks noChangeArrowheads="1"/>
          </p:cNvSpPr>
          <p:nvPr/>
        </p:nvSpPr>
        <p:spPr bwMode="auto">
          <a:xfrm>
            <a:off x="8015620" y="294381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3" name="Oval 72">
            <a:extLst>
              <a:ext uri="{FF2B5EF4-FFF2-40B4-BE49-F238E27FC236}">
                <a16:creationId xmlns:a16="http://schemas.microsoft.com/office/drawing/2014/main" id="{4162BF7D-7832-B4BE-D905-4A1394C79DF1}"/>
              </a:ext>
            </a:extLst>
          </p:cNvPr>
          <p:cNvSpPr>
            <a:spLocks noChangeArrowheads="1"/>
          </p:cNvSpPr>
          <p:nvPr/>
        </p:nvSpPr>
        <p:spPr bwMode="auto">
          <a:xfrm>
            <a:off x="9313725" y="27685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4" name="Oval 73">
            <a:extLst>
              <a:ext uri="{FF2B5EF4-FFF2-40B4-BE49-F238E27FC236}">
                <a16:creationId xmlns:a16="http://schemas.microsoft.com/office/drawing/2014/main" id="{99BDF396-3BA0-AA02-8ADD-A69942B93264}"/>
              </a:ext>
            </a:extLst>
          </p:cNvPr>
          <p:cNvSpPr>
            <a:spLocks noChangeArrowheads="1"/>
          </p:cNvSpPr>
          <p:nvPr/>
        </p:nvSpPr>
        <p:spPr bwMode="auto">
          <a:xfrm>
            <a:off x="4315015" y="238962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 name="Oval 4">
            <a:extLst>
              <a:ext uri="{FF2B5EF4-FFF2-40B4-BE49-F238E27FC236}">
                <a16:creationId xmlns:a16="http://schemas.microsoft.com/office/drawing/2014/main" id="{01B7C406-F643-3EE6-1211-739A3234933C}"/>
              </a:ext>
            </a:extLst>
          </p:cNvPr>
          <p:cNvSpPr>
            <a:spLocks noChangeArrowheads="1"/>
          </p:cNvSpPr>
          <p:nvPr/>
        </p:nvSpPr>
        <p:spPr bwMode="auto">
          <a:xfrm>
            <a:off x="5053255" y="520371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5" name="Oval 74">
            <a:extLst>
              <a:ext uri="{FF2B5EF4-FFF2-40B4-BE49-F238E27FC236}">
                <a16:creationId xmlns:a16="http://schemas.microsoft.com/office/drawing/2014/main" id="{B426ACDF-BAD9-4550-C1BC-2069C8B984C3}"/>
              </a:ext>
            </a:extLst>
          </p:cNvPr>
          <p:cNvSpPr>
            <a:spLocks noChangeArrowheads="1"/>
          </p:cNvSpPr>
          <p:nvPr/>
        </p:nvSpPr>
        <p:spPr bwMode="auto">
          <a:xfrm>
            <a:off x="4718335" y="48148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6" name="Oval 75">
            <a:extLst>
              <a:ext uri="{FF2B5EF4-FFF2-40B4-BE49-F238E27FC236}">
                <a16:creationId xmlns:a16="http://schemas.microsoft.com/office/drawing/2014/main" id="{AE2E7C9B-3F0C-C093-D502-BC5F61C033CF}"/>
              </a:ext>
            </a:extLst>
          </p:cNvPr>
          <p:cNvSpPr>
            <a:spLocks noChangeArrowheads="1"/>
          </p:cNvSpPr>
          <p:nvPr/>
        </p:nvSpPr>
        <p:spPr bwMode="auto">
          <a:xfrm>
            <a:off x="5107207" y="524411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7" name="Oval 76">
            <a:extLst>
              <a:ext uri="{FF2B5EF4-FFF2-40B4-BE49-F238E27FC236}">
                <a16:creationId xmlns:a16="http://schemas.microsoft.com/office/drawing/2014/main" id="{C220B573-9816-7555-AEC5-B89EA0C5166B}"/>
              </a:ext>
            </a:extLst>
          </p:cNvPr>
          <p:cNvSpPr>
            <a:spLocks noChangeArrowheads="1"/>
          </p:cNvSpPr>
          <p:nvPr/>
        </p:nvSpPr>
        <p:spPr bwMode="auto">
          <a:xfrm>
            <a:off x="4557830" y="4908916"/>
            <a:ext cx="203606" cy="217079"/>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8" name="Oval 77">
            <a:extLst>
              <a:ext uri="{FF2B5EF4-FFF2-40B4-BE49-F238E27FC236}">
                <a16:creationId xmlns:a16="http://schemas.microsoft.com/office/drawing/2014/main" id="{20E20A31-A0D3-A63D-B5B6-DB7CFA622D57}"/>
              </a:ext>
            </a:extLst>
          </p:cNvPr>
          <p:cNvSpPr>
            <a:spLocks noChangeArrowheads="1"/>
          </p:cNvSpPr>
          <p:nvPr/>
        </p:nvSpPr>
        <p:spPr bwMode="auto">
          <a:xfrm>
            <a:off x="4256417" y="29519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9" name="Oval 78">
            <a:extLst>
              <a:ext uri="{FF2B5EF4-FFF2-40B4-BE49-F238E27FC236}">
                <a16:creationId xmlns:a16="http://schemas.microsoft.com/office/drawing/2014/main" id="{15686B93-4DB8-545B-A951-5A6DB8596F03}"/>
              </a:ext>
            </a:extLst>
          </p:cNvPr>
          <p:cNvSpPr>
            <a:spLocks noChangeArrowheads="1"/>
          </p:cNvSpPr>
          <p:nvPr/>
        </p:nvSpPr>
        <p:spPr bwMode="auto">
          <a:xfrm>
            <a:off x="4363814" y="304588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0" name="Oval 79">
            <a:extLst>
              <a:ext uri="{FF2B5EF4-FFF2-40B4-BE49-F238E27FC236}">
                <a16:creationId xmlns:a16="http://schemas.microsoft.com/office/drawing/2014/main" id="{B8A8DB20-65AA-D2DF-13FA-4EA5A4033AE9}"/>
              </a:ext>
            </a:extLst>
          </p:cNvPr>
          <p:cNvSpPr>
            <a:spLocks noChangeArrowheads="1"/>
          </p:cNvSpPr>
          <p:nvPr/>
        </p:nvSpPr>
        <p:spPr bwMode="auto">
          <a:xfrm>
            <a:off x="4229947" y="305938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1" name="Oval 80">
            <a:extLst>
              <a:ext uri="{FF2B5EF4-FFF2-40B4-BE49-F238E27FC236}">
                <a16:creationId xmlns:a16="http://schemas.microsoft.com/office/drawing/2014/main" id="{64B891D2-E6D9-C042-9861-6E594E284221}"/>
              </a:ext>
            </a:extLst>
          </p:cNvPr>
          <p:cNvSpPr>
            <a:spLocks noChangeArrowheads="1"/>
          </p:cNvSpPr>
          <p:nvPr/>
        </p:nvSpPr>
        <p:spPr bwMode="auto">
          <a:xfrm>
            <a:off x="4511590" y="38641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2" name="Oval 81">
            <a:extLst>
              <a:ext uri="{FF2B5EF4-FFF2-40B4-BE49-F238E27FC236}">
                <a16:creationId xmlns:a16="http://schemas.microsoft.com/office/drawing/2014/main" id="{3F20727B-ECF2-A553-7211-F47CDB50CB18}"/>
              </a:ext>
            </a:extLst>
          </p:cNvPr>
          <p:cNvSpPr>
            <a:spLocks noChangeArrowheads="1"/>
          </p:cNvSpPr>
          <p:nvPr/>
        </p:nvSpPr>
        <p:spPr bwMode="auto">
          <a:xfrm>
            <a:off x="4364319" y="37569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4" name="Oval 83">
            <a:extLst>
              <a:ext uri="{FF2B5EF4-FFF2-40B4-BE49-F238E27FC236}">
                <a16:creationId xmlns:a16="http://schemas.microsoft.com/office/drawing/2014/main" id="{0A2A7C47-C4F4-F14A-A97E-B034A9478D80}"/>
              </a:ext>
            </a:extLst>
          </p:cNvPr>
          <p:cNvSpPr>
            <a:spLocks noChangeArrowheads="1"/>
          </p:cNvSpPr>
          <p:nvPr/>
        </p:nvSpPr>
        <p:spPr bwMode="auto">
          <a:xfrm>
            <a:off x="4230621" y="359616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5" name="Oval 84">
            <a:extLst>
              <a:ext uri="{FF2B5EF4-FFF2-40B4-BE49-F238E27FC236}">
                <a16:creationId xmlns:a16="http://schemas.microsoft.com/office/drawing/2014/main" id="{A739554E-B4D0-949F-20CB-3C44D1B3DD84}"/>
              </a:ext>
            </a:extLst>
          </p:cNvPr>
          <p:cNvSpPr>
            <a:spLocks noChangeArrowheads="1"/>
          </p:cNvSpPr>
          <p:nvPr/>
        </p:nvSpPr>
        <p:spPr bwMode="auto">
          <a:xfrm>
            <a:off x="4351422" y="351578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7" name="Oval 86">
            <a:extLst>
              <a:ext uri="{FF2B5EF4-FFF2-40B4-BE49-F238E27FC236}">
                <a16:creationId xmlns:a16="http://schemas.microsoft.com/office/drawing/2014/main" id="{34D7C565-3F98-56BC-D0AF-3FDEA3D0CC4D}"/>
              </a:ext>
            </a:extLst>
          </p:cNvPr>
          <p:cNvSpPr>
            <a:spLocks noChangeArrowheads="1"/>
          </p:cNvSpPr>
          <p:nvPr/>
        </p:nvSpPr>
        <p:spPr bwMode="auto">
          <a:xfrm>
            <a:off x="4405374" y="335502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8" name="Oval 87">
            <a:extLst>
              <a:ext uri="{FF2B5EF4-FFF2-40B4-BE49-F238E27FC236}">
                <a16:creationId xmlns:a16="http://schemas.microsoft.com/office/drawing/2014/main" id="{1957C8B4-650B-A04C-B662-B297C0C1A4CF}"/>
              </a:ext>
            </a:extLst>
          </p:cNvPr>
          <p:cNvSpPr>
            <a:spLocks noChangeArrowheads="1"/>
          </p:cNvSpPr>
          <p:nvPr/>
        </p:nvSpPr>
        <p:spPr bwMode="auto">
          <a:xfrm>
            <a:off x="4164279" y="340875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0" name="Oval 89">
            <a:extLst>
              <a:ext uri="{FF2B5EF4-FFF2-40B4-BE49-F238E27FC236}">
                <a16:creationId xmlns:a16="http://schemas.microsoft.com/office/drawing/2014/main" id="{A9D7D6E5-39FC-1197-89B2-C713D32C59E2}"/>
              </a:ext>
            </a:extLst>
          </p:cNvPr>
          <p:cNvSpPr>
            <a:spLocks noChangeArrowheads="1"/>
          </p:cNvSpPr>
          <p:nvPr/>
        </p:nvSpPr>
        <p:spPr bwMode="auto">
          <a:xfrm>
            <a:off x="4767775" y="39856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1" name="Oval 90">
            <a:extLst>
              <a:ext uri="{FF2B5EF4-FFF2-40B4-BE49-F238E27FC236}">
                <a16:creationId xmlns:a16="http://schemas.microsoft.com/office/drawing/2014/main" id="{6B986C3D-9437-EB66-AB2A-34CF6B9C1669}"/>
              </a:ext>
            </a:extLst>
          </p:cNvPr>
          <p:cNvSpPr>
            <a:spLocks noChangeArrowheads="1"/>
          </p:cNvSpPr>
          <p:nvPr/>
        </p:nvSpPr>
        <p:spPr bwMode="auto">
          <a:xfrm>
            <a:off x="4861768" y="390521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3" name="Oval 92">
            <a:extLst>
              <a:ext uri="{FF2B5EF4-FFF2-40B4-BE49-F238E27FC236}">
                <a16:creationId xmlns:a16="http://schemas.microsoft.com/office/drawing/2014/main" id="{B8052454-D25F-A9DA-B7BC-7F9843E7526B}"/>
              </a:ext>
            </a:extLst>
          </p:cNvPr>
          <p:cNvSpPr>
            <a:spLocks noChangeArrowheads="1"/>
          </p:cNvSpPr>
          <p:nvPr/>
        </p:nvSpPr>
        <p:spPr bwMode="auto">
          <a:xfrm>
            <a:off x="4111507" y="312753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4" name="Oval 93">
            <a:extLst>
              <a:ext uri="{FF2B5EF4-FFF2-40B4-BE49-F238E27FC236}">
                <a16:creationId xmlns:a16="http://schemas.microsoft.com/office/drawing/2014/main" id="{602C2EFE-9496-7AF6-7AB2-856A3F5DE015}"/>
              </a:ext>
            </a:extLst>
          </p:cNvPr>
          <p:cNvSpPr>
            <a:spLocks noChangeArrowheads="1"/>
          </p:cNvSpPr>
          <p:nvPr/>
        </p:nvSpPr>
        <p:spPr bwMode="auto">
          <a:xfrm>
            <a:off x="4218905" y="320808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5" name="Oval 94">
            <a:extLst>
              <a:ext uri="{FF2B5EF4-FFF2-40B4-BE49-F238E27FC236}">
                <a16:creationId xmlns:a16="http://schemas.microsoft.com/office/drawing/2014/main" id="{9713BE5B-E866-7527-B53C-B3F4844CFB1C}"/>
              </a:ext>
            </a:extLst>
          </p:cNvPr>
          <p:cNvSpPr>
            <a:spLocks noChangeArrowheads="1"/>
          </p:cNvSpPr>
          <p:nvPr/>
        </p:nvSpPr>
        <p:spPr bwMode="auto">
          <a:xfrm>
            <a:off x="5653251" y="224256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6" name="Oval 95">
            <a:extLst>
              <a:ext uri="{FF2B5EF4-FFF2-40B4-BE49-F238E27FC236}">
                <a16:creationId xmlns:a16="http://schemas.microsoft.com/office/drawing/2014/main" id="{ABABDE27-5245-D05A-67F8-DC3DA95AAE2D}"/>
              </a:ext>
            </a:extLst>
          </p:cNvPr>
          <p:cNvSpPr>
            <a:spLocks noChangeArrowheads="1"/>
          </p:cNvSpPr>
          <p:nvPr/>
        </p:nvSpPr>
        <p:spPr bwMode="auto">
          <a:xfrm>
            <a:off x="5280497" y="2320742"/>
            <a:ext cx="109728" cy="109728"/>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7" name="Oval 96">
            <a:extLst>
              <a:ext uri="{FF2B5EF4-FFF2-40B4-BE49-F238E27FC236}">
                <a16:creationId xmlns:a16="http://schemas.microsoft.com/office/drawing/2014/main" id="{C1C28B38-37BB-7099-8117-B7F789000F6E}"/>
              </a:ext>
            </a:extLst>
          </p:cNvPr>
          <p:cNvSpPr>
            <a:spLocks noChangeArrowheads="1"/>
          </p:cNvSpPr>
          <p:nvPr/>
        </p:nvSpPr>
        <p:spPr bwMode="auto">
          <a:xfrm>
            <a:off x="4991411" y="21600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8" name="Oval 97">
            <a:extLst>
              <a:ext uri="{FF2B5EF4-FFF2-40B4-BE49-F238E27FC236}">
                <a16:creationId xmlns:a16="http://schemas.microsoft.com/office/drawing/2014/main" id="{1A89ACDE-115F-8F65-AB37-3DC402C39F31}"/>
              </a:ext>
            </a:extLst>
          </p:cNvPr>
          <p:cNvSpPr>
            <a:spLocks noChangeArrowheads="1"/>
          </p:cNvSpPr>
          <p:nvPr/>
        </p:nvSpPr>
        <p:spPr bwMode="auto">
          <a:xfrm>
            <a:off x="4620351" y="409485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0" name="Oval 99">
            <a:extLst>
              <a:ext uri="{FF2B5EF4-FFF2-40B4-BE49-F238E27FC236}">
                <a16:creationId xmlns:a16="http://schemas.microsoft.com/office/drawing/2014/main" id="{84753AFB-CDC3-3A42-3787-34FEB320D723}"/>
              </a:ext>
            </a:extLst>
          </p:cNvPr>
          <p:cNvSpPr>
            <a:spLocks noChangeArrowheads="1"/>
          </p:cNvSpPr>
          <p:nvPr/>
        </p:nvSpPr>
        <p:spPr bwMode="auto">
          <a:xfrm>
            <a:off x="9020072" y="35382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1" name="Oval 100">
            <a:extLst>
              <a:ext uri="{FF2B5EF4-FFF2-40B4-BE49-F238E27FC236}">
                <a16:creationId xmlns:a16="http://schemas.microsoft.com/office/drawing/2014/main" id="{9D9D25B4-E64B-3AF0-F25C-0B0D9CE829C4}"/>
              </a:ext>
            </a:extLst>
          </p:cNvPr>
          <p:cNvSpPr>
            <a:spLocks noChangeArrowheads="1"/>
          </p:cNvSpPr>
          <p:nvPr/>
        </p:nvSpPr>
        <p:spPr bwMode="auto">
          <a:xfrm>
            <a:off x="9099586" y="36310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2" name="Oval 101">
            <a:extLst>
              <a:ext uri="{FF2B5EF4-FFF2-40B4-BE49-F238E27FC236}">
                <a16:creationId xmlns:a16="http://schemas.microsoft.com/office/drawing/2014/main" id="{55DB3BAD-4CCC-1409-B1AF-7BC948868B52}"/>
              </a:ext>
            </a:extLst>
          </p:cNvPr>
          <p:cNvSpPr>
            <a:spLocks noChangeArrowheads="1"/>
          </p:cNvSpPr>
          <p:nvPr/>
        </p:nvSpPr>
        <p:spPr bwMode="auto">
          <a:xfrm>
            <a:off x="8993568" y="361777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3" name="Oval 102">
            <a:extLst>
              <a:ext uri="{FF2B5EF4-FFF2-40B4-BE49-F238E27FC236}">
                <a16:creationId xmlns:a16="http://schemas.microsoft.com/office/drawing/2014/main" id="{6602FC2D-0082-A95A-AB2B-E2C7B9DDAF74}"/>
              </a:ext>
            </a:extLst>
          </p:cNvPr>
          <p:cNvSpPr>
            <a:spLocks noChangeArrowheads="1"/>
          </p:cNvSpPr>
          <p:nvPr/>
        </p:nvSpPr>
        <p:spPr bwMode="auto">
          <a:xfrm>
            <a:off x="8596003" y="47574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4" name="Oval 103">
            <a:extLst>
              <a:ext uri="{FF2B5EF4-FFF2-40B4-BE49-F238E27FC236}">
                <a16:creationId xmlns:a16="http://schemas.microsoft.com/office/drawing/2014/main" id="{C58E1B70-4C01-5C9D-E746-AA325BE5C46A}"/>
              </a:ext>
            </a:extLst>
          </p:cNvPr>
          <p:cNvSpPr>
            <a:spLocks noChangeArrowheads="1"/>
          </p:cNvSpPr>
          <p:nvPr/>
        </p:nvSpPr>
        <p:spPr bwMode="auto">
          <a:xfrm>
            <a:off x="8649012" y="500925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5" name="Oval 104">
            <a:extLst>
              <a:ext uri="{FF2B5EF4-FFF2-40B4-BE49-F238E27FC236}">
                <a16:creationId xmlns:a16="http://schemas.microsoft.com/office/drawing/2014/main" id="{1D7223AD-80C8-4985-EE8F-661626287A25}"/>
              </a:ext>
            </a:extLst>
          </p:cNvPr>
          <p:cNvSpPr>
            <a:spLocks noChangeArrowheads="1"/>
          </p:cNvSpPr>
          <p:nvPr/>
        </p:nvSpPr>
        <p:spPr bwMode="auto">
          <a:xfrm>
            <a:off x="8715273" y="487673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6" name="Oval 105">
            <a:extLst>
              <a:ext uri="{FF2B5EF4-FFF2-40B4-BE49-F238E27FC236}">
                <a16:creationId xmlns:a16="http://schemas.microsoft.com/office/drawing/2014/main" id="{4FE93884-4A9E-4629-DDC9-E03C2B677938}"/>
              </a:ext>
            </a:extLst>
          </p:cNvPr>
          <p:cNvSpPr>
            <a:spLocks noChangeArrowheads="1"/>
          </p:cNvSpPr>
          <p:nvPr/>
        </p:nvSpPr>
        <p:spPr bwMode="auto">
          <a:xfrm>
            <a:off x="8238195" y="426713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7" name="Oval 106">
            <a:extLst>
              <a:ext uri="{FF2B5EF4-FFF2-40B4-BE49-F238E27FC236}">
                <a16:creationId xmlns:a16="http://schemas.microsoft.com/office/drawing/2014/main" id="{D4F1FB9F-0C86-C492-3FB6-B6AF4698DE09}"/>
              </a:ext>
            </a:extLst>
          </p:cNvPr>
          <p:cNvSpPr>
            <a:spLocks noChangeArrowheads="1"/>
          </p:cNvSpPr>
          <p:nvPr/>
        </p:nvSpPr>
        <p:spPr bwMode="auto">
          <a:xfrm>
            <a:off x="8489986" y="437314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0" name="Oval 109">
            <a:extLst>
              <a:ext uri="{FF2B5EF4-FFF2-40B4-BE49-F238E27FC236}">
                <a16:creationId xmlns:a16="http://schemas.microsoft.com/office/drawing/2014/main" id="{54C757D1-9D6C-41D3-5596-A52D3AEDB2BB}"/>
              </a:ext>
            </a:extLst>
          </p:cNvPr>
          <p:cNvSpPr>
            <a:spLocks noChangeArrowheads="1"/>
          </p:cNvSpPr>
          <p:nvPr/>
        </p:nvSpPr>
        <p:spPr bwMode="auto">
          <a:xfrm>
            <a:off x="8909136" y="340573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7" name="Oval 116">
            <a:extLst>
              <a:ext uri="{FF2B5EF4-FFF2-40B4-BE49-F238E27FC236}">
                <a16:creationId xmlns:a16="http://schemas.microsoft.com/office/drawing/2014/main" id="{AD523EB6-8E75-3244-2B3A-31F12B443FF7}"/>
              </a:ext>
            </a:extLst>
          </p:cNvPr>
          <p:cNvSpPr>
            <a:spLocks noChangeArrowheads="1"/>
          </p:cNvSpPr>
          <p:nvPr/>
        </p:nvSpPr>
        <p:spPr bwMode="auto">
          <a:xfrm>
            <a:off x="6259635" y="22694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8" name="Oval 117">
            <a:extLst>
              <a:ext uri="{FF2B5EF4-FFF2-40B4-BE49-F238E27FC236}">
                <a16:creationId xmlns:a16="http://schemas.microsoft.com/office/drawing/2014/main" id="{5438BA17-2E45-9A1E-EE02-A45B8FBC35D5}"/>
              </a:ext>
            </a:extLst>
          </p:cNvPr>
          <p:cNvSpPr>
            <a:spLocks noChangeArrowheads="1"/>
          </p:cNvSpPr>
          <p:nvPr/>
        </p:nvSpPr>
        <p:spPr bwMode="auto">
          <a:xfrm>
            <a:off x="5589627" y="263165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9" name="Oval 118">
            <a:extLst>
              <a:ext uri="{FF2B5EF4-FFF2-40B4-BE49-F238E27FC236}">
                <a16:creationId xmlns:a16="http://schemas.microsoft.com/office/drawing/2014/main" id="{4F3849B8-1983-F40A-83E5-93966FB5F210}"/>
              </a:ext>
            </a:extLst>
          </p:cNvPr>
          <p:cNvSpPr>
            <a:spLocks noChangeArrowheads="1"/>
          </p:cNvSpPr>
          <p:nvPr/>
        </p:nvSpPr>
        <p:spPr bwMode="auto">
          <a:xfrm>
            <a:off x="6882001" y="334833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23" name="Oval 122">
            <a:extLst>
              <a:ext uri="{FF2B5EF4-FFF2-40B4-BE49-F238E27FC236}">
                <a16:creationId xmlns:a16="http://schemas.microsoft.com/office/drawing/2014/main" id="{3AA21C86-5B75-5247-70B7-E23DF96C59FB}"/>
              </a:ext>
            </a:extLst>
          </p:cNvPr>
          <p:cNvSpPr>
            <a:spLocks noChangeArrowheads="1"/>
          </p:cNvSpPr>
          <p:nvPr/>
        </p:nvSpPr>
        <p:spPr bwMode="auto">
          <a:xfrm>
            <a:off x="8675629" y="412038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 name="Oval 6">
            <a:extLst>
              <a:ext uri="{FF2B5EF4-FFF2-40B4-BE49-F238E27FC236}">
                <a16:creationId xmlns:a16="http://schemas.microsoft.com/office/drawing/2014/main" id="{670AB1EB-D590-64AB-AE67-7694DD14FB5E}"/>
              </a:ext>
            </a:extLst>
          </p:cNvPr>
          <p:cNvSpPr>
            <a:spLocks noChangeArrowheads="1"/>
          </p:cNvSpPr>
          <p:nvPr/>
        </p:nvSpPr>
        <p:spPr bwMode="auto">
          <a:xfrm>
            <a:off x="5651407" y="392650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 name="Oval 7">
            <a:extLst>
              <a:ext uri="{FF2B5EF4-FFF2-40B4-BE49-F238E27FC236}">
                <a16:creationId xmlns:a16="http://schemas.microsoft.com/office/drawing/2014/main" id="{B3173670-B2E9-ABF1-8759-AE3BF410DB9C}"/>
              </a:ext>
            </a:extLst>
          </p:cNvPr>
          <p:cNvSpPr>
            <a:spLocks noChangeArrowheads="1"/>
          </p:cNvSpPr>
          <p:nvPr/>
        </p:nvSpPr>
        <p:spPr bwMode="auto">
          <a:xfrm>
            <a:off x="5320103" y="37807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 name="Oval 9">
            <a:extLst>
              <a:ext uri="{FF2B5EF4-FFF2-40B4-BE49-F238E27FC236}">
                <a16:creationId xmlns:a16="http://schemas.microsoft.com/office/drawing/2014/main" id="{07C22117-9A7D-56C5-AA9A-C093DE6BA62D}"/>
              </a:ext>
            </a:extLst>
          </p:cNvPr>
          <p:cNvSpPr>
            <a:spLocks noChangeArrowheads="1"/>
          </p:cNvSpPr>
          <p:nvPr/>
        </p:nvSpPr>
        <p:spPr bwMode="auto">
          <a:xfrm>
            <a:off x="5187581" y="236274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 name="TextBox 2">
            <a:extLst>
              <a:ext uri="{FF2B5EF4-FFF2-40B4-BE49-F238E27FC236}">
                <a16:creationId xmlns:a16="http://schemas.microsoft.com/office/drawing/2014/main" id="{7D533EF6-2EC4-3A0F-53D8-2F9CF123539C}"/>
              </a:ext>
            </a:extLst>
          </p:cNvPr>
          <p:cNvSpPr txBox="1"/>
          <p:nvPr/>
        </p:nvSpPr>
        <p:spPr>
          <a:xfrm>
            <a:off x="293092" y="1387926"/>
            <a:ext cx="4020660" cy="4882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Kona Low Pressure System (Level 3)</a:t>
            </a:r>
            <a:endParaRPr lang="en-US" sz="1000">
              <a:solidFill>
                <a:srgbClr val="212529"/>
              </a:solidFill>
              <a:latin typeface="Arial" panose="020B0604020202020204" pitchFamily="34" charset="0"/>
              <a:ea typeface="Calibri" panose="020F0502020204030204"/>
              <a:cs typeface="Arial" panose="020B0604020202020204" pitchFamily="34" charset="0"/>
            </a:endParaRP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Super Typhoon </a:t>
            </a:r>
            <a:r>
              <a:rPr lang="en-US" sz="1000" err="1">
                <a:solidFill>
                  <a:srgbClr val="212529"/>
                </a:solidFill>
                <a:latin typeface="Arial"/>
                <a:ea typeface="Calibri" panose="020F0502020204030204"/>
                <a:cs typeface="Arial"/>
              </a:rPr>
              <a:t>Sinlaku</a:t>
            </a:r>
            <a:r>
              <a:rPr lang="en-US" sz="1000">
                <a:solidFill>
                  <a:srgbClr val="212529"/>
                </a:solidFill>
                <a:latin typeface="Arial"/>
                <a:ea typeface="Calibri" panose="020F0502020204030204"/>
                <a:cs typeface="Arial"/>
              </a:rPr>
              <a:t> (Level 6)</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Michigan Floods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Wisconsin Storms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Georgia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North Texas Tornadoes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Alabama-Mississippi Tornadoes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Southern California Hazardous Materials Incident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Illinois Storms (Level 4)</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Indiana Tornadoes (Level 4)</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Queens, New York Multi-Family Fire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Tropical Storm Arthur - Louisiana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Washington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Oregon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California Gold Country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Idaho, Montana &amp; East Oregon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Los Angeles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Northern California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Southern California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Mississippi Floods (Level 3)</a:t>
            </a:r>
          </a:p>
          <a:p>
            <a:pPr marL="229870" indent="-229870">
              <a:lnSpc>
                <a:spcPct val="125000"/>
              </a:lnSpc>
              <a:spcAft>
                <a:spcPts val="300"/>
              </a:spcAft>
              <a:buClr>
                <a:srgbClr val="ED1B2E"/>
              </a:buClr>
              <a:buAutoNum type="arabicPeriod"/>
            </a:pPr>
            <a:endParaRPr lang="en-US" sz="1000">
              <a:solidFill>
                <a:srgbClr val="212529"/>
              </a:solidFill>
              <a:highlight>
                <a:srgbClr val="FFFF00"/>
              </a:highlight>
              <a:latin typeface="Arial"/>
              <a:ea typeface="Calibri" panose="020F0502020204030204"/>
              <a:cs typeface="Arial"/>
            </a:endParaRPr>
          </a:p>
        </p:txBody>
      </p:sp>
      <p:sp>
        <p:nvSpPr>
          <p:cNvPr id="112" name="Oval 111">
            <a:extLst>
              <a:ext uri="{FF2B5EF4-FFF2-40B4-BE49-F238E27FC236}">
                <a16:creationId xmlns:a16="http://schemas.microsoft.com/office/drawing/2014/main" id="{243734A7-3E93-78D8-2CF2-6003D300A370}"/>
              </a:ext>
            </a:extLst>
          </p:cNvPr>
          <p:cNvSpPr>
            <a:spLocks noChangeAspect="1" noChangeArrowheads="1"/>
          </p:cNvSpPr>
          <p:nvPr/>
        </p:nvSpPr>
        <p:spPr bwMode="auto">
          <a:xfrm>
            <a:off x="7736410" y="416963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7</a:t>
            </a:r>
          </a:p>
        </p:txBody>
      </p:sp>
      <p:sp>
        <p:nvSpPr>
          <p:cNvPr id="113" name="Oval 112">
            <a:extLst>
              <a:ext uri="{FF2B5EF4-FFF2-40B4-BE49-F238E27FC236}">
                <a16:creationId xmlns:a16="http://schemas.microsoft.com/office/drawing/2014/main" id="{279E3AF9-9D50-2E4F-829D-F02837230E08}"/>
              </a:ext>
            </a:extLst>
          </p:cNvPr>
          <p:cNvSpPr>
            <a:spLocks noChangeAspect="1" noChangeArrowheads="1"/>
          </p:cNvSpPr>
          <p:nvPr/>
        </p:nvSpPr>
        <p:spPr bwMode="auto">
          <a:xfrm>
            <a:off x="4381961" y="3701179"/>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8</a:t>
            </a:r>
          </a:p>
        </p:txBody>
      </p:sp>
      <p:sp>
        <p:nvSpPr>
          <p:cNvPr id="12" name="Oval 11">
            <a:extLst>
              <a:ext uri="{FF2B5EF4-FFF2-40B4-BE49-F238E27FC236}">
                <a16:creationId xmlns:a16="http://schemas.microsoft.com/office/drawing/2014/main" id="{244F0E3A-8478-391B-051F-A08F40722471}"/>
              </a:ext>
            </a:extLst>
          </p:cNvPr>
          <p:cNvSpPr>
            <a:spLocks noChangeAspect="1" noChangeArrowheads="1"/>
          </p:cNvSpPr>
          <p:nvPr/>
        </p:nvSpPr>
        <p:spPr bwMode="auto">
          <a:xfrm>
            <a:off x="3640107" y="420323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2</a:t>
            </a:r>
          </a:p>
        </p:txBody>
      </p:sp>
      <p:sp>
        <p:nvSpPr>
          <p:cNvPr id="13" name="Oval 12">
            <a:extLst>
              <a:ext uri="{FF2B5EF4-FFF2-40B4-BE49-F238E27FC236}">
                <a16:creationId xmlns:a16="http://schemas.microsoft.com/office/drawing/2014/main" id="{87E833F6-827E-C97D-DE89-1EE1F84062C0}"/>
              </a:ext>
            </a:extLst>
          </p:cNvPr>
          <p:cNvSpPr>
            <a:spLocks noChangeAspect="1" noChangeArrowheads="1"/>
          </p:cNvSpPr>
          <p:nvPr/>
        </p:nvSpPr>
        <p:spPr bwMode="auto">
          <a:xfrm>
            <a:off x="7880794" y="265492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3</a:t>
            </a:r>
          </a:p>
        </p:txBody>
      </p:sp>
      <p:sp>
        <p:nvSpPr>
          <p:cNvPr id="15" name="Oval 14">
            <a:extLst>
              <a:ext uri="{FF2B5EF4-FFF2-40B4-BE49-F238E27FC236}">
                <a16:creationId xmlns:a16="http://schemas.microsoft.com/office/drawing/2014/main" id="{070311BA-E5C8-DDE1-86F0-5B8527432895}"/>
              </a:ext>
            </a:extLst>
          </p:cNvPr>
          <p:cNvSpPr>
            <a:spLocks noChangeAspect="1" noChangeArrowheads="1"/>
          </p:cNvSpPr>
          <p:nvPr/>
        </p:nvSpPr>
        <p:spPr bwMode="auto">
          <a:xfrm>
            <a:off x="7433219" y="2501256"/>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4</a:t>
            </a:r>
          </a:p>
        </p:txBody>
      </p:sp>
      <p:sp>
        <p:nvSpPr>
          <p:cNvPr id="16" name="Oval 15">
            <a:extLst>
              <a:ext uri="{FF2B5EF4-FFF2-40B4-BE49-F238E27FC236}">
                <a16:creationId xmlns:a16="http://schemas.microsoft.com/office/drawing/2014/main" id="{9970F19B-C00F-5D6B-3616-402043260411}"/>
              </a:ext>
            </a:extLst>
          </p:cNvPr>
          <p:cNvSpPr>
            <a:spLocks noChangeAspect="1" noChangeArrowheads="1"/>
          </p:cNvSpPr>
          <p:nvPr/>
        </p:nvSpPr>
        <p:spPr bwMode="auto">
          <a:xfrm>
            <a:off x="8325209" y="417608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5</a:t>
            </a:r>
          </a:p>
        </p:txBody>
      </p:sp>
      <p:sp>
        <p:nvSpPr>
          <p:cNvPr id="17" name="Oval 16">
            <a:extLst>
              <a:ext uri="{FF2B5EF4-FFF2-40B4-BE49-F238E27FC236}">
                <a16:creationId xmlns:a16="http://schemas.microsoft.com/office/drawing/2014/main" id="{F1853918-0BF3-D983-77E0-676E1922DAF3}"/>
              </a:ext>
            </a:extLst>
          </p:cNvPr>
          <p:cNvSpPr>
            <a:spLocks noChangeAspect="1" noChangeArrowheads="1"/>
          </p:cNvSpPr>
          <p:nvPr/>
        </p:nvSpPr>
        <p:spPr bwMode="auto">
          <a:xfrm>
            <a:off x="6736073" y="4116493"/>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6</a:t>
            </a:r>
          </a:p>
        </p:txBody>
      </p:sp>
      <p:sp>
        <p:nvSpPr>
          <p:cNvPr id="20" name="Oval 19">
            <a:extLst>
              <a:ext uri="{FF2B5EF4-FFF2-40B4-BE49-F238E27FC236}">
                <a16:creationId xmlns:a16="http://schemas.microsoft.com/office/drawing/2014/main" id="{7C67637D-1ED9-F166-836D-426B82D2136F}"/>
              </a:ext>
            </a:extLst>
          </p:cNvPr>
          <p:cNvSpPr>
            <a:spLocks noChangeAspect="1" noChangeArrowheads="1"/>
          </p:cNvSpPr>
          <p:nvPr/>
        </p:nvSpPr>
        <p:spPr bwMode="auto">
          <a:xfrm>
            <a:off x="7811855" y="327664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10</a:t>
            </a:r>
          </a:p>
        </p:txBody>
      </p:sp>
      <p:sp>
        <p:nvSpPr>
          <p:cNvPr id="21" name="Oval 20">
            <a:extLst>
              <a:ext uri="{FF2B5EF4-FFF2-40B4-BE49-F238E27FC236}">
                <a16:creationId xmlns:a16="http://schemas.microsoft.com/office/drawing/2014/main" id="{5C186E20-FA42-B8A1-B3FC-9F763E366B82}"/>
              </a:ext>
            </a:extLst>
          </p:cNvPr>
          <p:cNvSpPr>
            <a:spLocks noChangeAspect="1" noChangeArrowheads="1"/>
          </p:cNvSpPr>
          <p:nvPr/>
        </p:nvSpPr>
        <p:spPr bwMode="auto">
          <a:xfrm>
            <a:off x="9067758" y="271324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11</a:t>
            </a:r>
          </a:p>
        </p:txBody>
      </p:sp>
      <p:sp>
        <p:nvSpPr>
          <p:cNvPr id="49" name="Oval 48">
            <a:extLst>
              <a:ext uri="{FF2B5EF4-FFF2-40B4-BE49-F238E27FC236}">
                <a16:creationId xmlns:a16="http://schemas.microsoft.com/office/drawing/2014/main" id="{78DFAB3D-DCF2-6DF1-E278-BD7DDA4F8424}"/>
              </a:ext>
            </a:extLst>
          </p:cNvPr>
          <p:cNvSpPr>
            <a:spLocks noChangeAspect="1" noChangeArrowheads="1"/>
          </p:cNvSpPr>
          <p:nvPr/>
        </p:nvSpPr>
        <p:spPr bwMode="auto">
          <a:xfrm>
            <a:off x="7334138" y="4531405"/>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12</a:t>
            </a:r>
          </a:p>
        </p:txBody>
      </p:sp>
      <p:sp>
        <p:nvSpPr>
          <p:cNvPr id="19" name="Oval 18">
            <a:extLst>
              <a:ext uri="{FF2B5EF4-FFF2-40B4-BE49-F238E27FC236}">
                <a16:creationId xmlns:a16="http://schemas.microsoft.com/office/drawing/2014/main" id="{069A7BAE-B689-5ABD-F6F2-E5C4A38E5363}"/>
              </a:ext>
            </a:extLst>
          </p:cNvPr>
          <p:cNvSpPr>
            <a:spLocks noChangeAspect="1" noChangeArrowheads="1"/>
          </p:cNvSpPr>
          <p:nvPr/>
        </p:nvSpPr>
        <p:spPr bwMode="auto">
          <a:xfrm>
            <a:off x="5751533" y="500325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a:t>
            </a:r>
          </a:p>
        </p:txBody>
      </p:sp>
      <p:sp>
        <p:nvSpPr>
          <p:cNvPr id="22" name="Oval 21">
            <a:extLst>
              <a:ext uri="{FF2B5EF4-FFF2-40B4-BE49-F238E27FC236}">
                <a16:creationId xmlns:a16="http://schemas.microsoft.com/office/drawing/2014/main" id="{D1C4D846-0FB7-CBF0-EC68-FE8F69331FAB}"/>
              </a:ext>
            </a:extLst>
          </p:cNvPr>
          <p:cNvSpPr>
            <a:spLocks noChangeAspect="1" noChangeArrowheads="1"/>
          </p:cNvSpPr>
          <p:nvPr/>
        </p:nvSpPr>
        <p:spPr bwMode="auto">
          <a:xfrm>
            <a:off x="7531192" y="307278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9</a:t>
            </a:r>
          </a:p>
        </p:txBody>
      </p:sp>
      <p:sp>
        <p:nvSpPr>
          <p:cNvPr id="9" name="Oval 8">
            <a:extLst>
              <a:ext uri="{FF2B5EF4-FFF2-40B4-BE49-F238E27FC236}">
                <a16:creationId xmlns:a16="http://schemas.microsoft.com/office/drawing/2014/main" id="{4A98E666-4381-F14D-E4F3-5E7E31F2C430}"/>
              </a:ext>
            </a:extLst>
          </p:cNvPr>
          <p:cNvSpPr>
            <a:spLocks noChangeAspect="1" noChangeArrowheads="1"/>
          </p:cNvSpPr>
          <p:nvPr/>
        </p:nvSpPr>
        <p:spPr bwMode="auto">
          <a:xfrm>
            <a:off x="4604484" y="195753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13</a:t>
            </a:r>
          </a:p>
        </p:txBody>
      </p:sp>
      <p:sp>
        <p:nvSpPr>
          <p:cNvPr id="11" name="Oval 10">
            <a:extLst>
              <a:ext uri="{FF2B5EF4-FFF2-40B4-BE49-F238E27FC236}">
                <a16:creationId xmlns:a16="http://schemas.microsoft.com/office/drawing/2014/main" id="{9B74E6BC-2E0A-6570-9DE8-AFC08C6104FD}"/>
              </a:ext>
            </a:extLst>
          </p:cNvPr>
          <p:cNvSpPr>
            <a:spLocks noChangeAspect="1" noChangeArrowheads="1"/>
          </p:cNvSpPr>
          <p:nvPr/>
        </p:nvSpPr>
        <p:spPr bwMode="auto">
          <a:xfrm>
            <a:off x="4448697" y="2343617"/>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14</a:t>
            </a:r>
          </a:p>
        </p:txBody>
      </p:sp>
      <p:sp>
        <p:nvSpPr>
          <p:cNvPr id="18" name="Oval 17">
            <a:extLst>
              <a:ext uri="{FF2B5EF4-FFF2-40B4-BE49-F238E27FC236}">
                <a16:creationId xmlns:a16="http://schemas.microsoft.com/office/drawing/2014/main" id="{AD5BFFA3-1738-AC9E-0C1A-4BBFA0DE1AFE}"/>
              </a:ext>
            </a:extLst>
          </p:cNvPr>
          <p:cNvSpPr>
            <a:spLocks noChangeAspect="1" noChangeArrowheads="1"/>
          </p:cNvSpPr>
          <p:nvPr/>
        </p:nvSpPr>
        <p:spPr bwMode="auto">
          <a:xfrm>
            <a:off x="4218404" y="2756791"/>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15</a:t>
            </a:r>
          </a:p>
        </p:txBody>
      </p:sp>
      <p:sp>
        <p:nvSpPr>
          <p:cNvPr id="59" name="Oval 58">
            <a:extLst>
              <a:ext uri="{FF2B5EF4-FFF2-40B4-BE49-F238E27FC236}">
                <a16:creationId xmlns:a16="http://schemas.microsoft.com/office/drawing/2014/main" id="{085037B9-28B6-2931-C70A-13536047D155}"/>
              </a:ext>
            </a:extLst>
          </p:cNvPr>
          <p:cNvSpPr>
            <a:spLocks noChangeAspect="1" noChangeArrowheads="1"/>
          </p:cNvSpPr>
          <p:nvPr/>
        </p:nvSpPr>
        <p:spPr bwMode="auto">
          <a:xfrm>
            <a:off x="4963470" y="2289431"/>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16</a:t>
            </a:r>
          </a:p>
        </p:txBody>
      </p:sp>
    </p:spTree>
    <p:extLst>
      <p:ext uri="{BB962C8B-B14F-4D97-AF65-F5344CB8AC3E}">
        <p14:creationId xmlns:p14="http://schemas.microsoft.com/office/powerpoint/2010/main" val="3048924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E3DDEFB1-BE66-D1E5-FA7D-156F566247A1}"/>
              </a:ext>
            </a:extLst>
          </p:cNvPr>
          <p:cNvPicPr>
            <a:picLocks noGrp="1" noChangeAspect="1"/>
          </p:cNvPicPr>
          <p:nvPr>
            <p:ph type="pic" sz="quarter" idx="15"/>
          </p:nvPr>
        </p:nvPicPr>
        <p:blipFill>
          <a:blip r:embed="rId3"/>
          <a:srcRect t="2300" b="2481"/>
          <a:stretch>
            <a:fillRect/>
          </a:stretch>
        </p:blipFill>
        <p:spPr>
          <a:xfrm>
            <a:off x="5341718" y="-5865"/>
            <a:ext cx="4716681" cy="6441729"/>
          </a:xfrm>
          <a:prstGeom prst="rect">
            <a:avLst/>
          </a:prstGeom>
        </p:spPr>
      </p:pic>
      <p:sp>
        <p:nvSpPr>
          <p:cNvPr id="7" name="Title 6">
            <a:extLst>
              <a:ext uri="{FF2B5EF4-FFF2-40B4-BE49-F238E27FC236}">
                <a16:creationId xmlns:a16="http://schemas.microsoft.com/office/drawing/2014/main" id="{765BDBFA-6B06-114B-ACA0-DA78310854A5}"/>
              </a:ext>
            </a:extLst>
          </p:cNvPr>
          <p:cNvSpPr>
            <a:spLocks noGrp="1"/>
          </p:cNvSpPr>
          <p:nvPr>
            <p:ph type="title"/>
          </p:nvPr>
        </p:nvSpPr>
        <p:spPr>
          <a:xfrm>
            <a:off x="201168" y="429503"/>
            <a:ext cx="4656582" cy="999247"/>
          </a:xfrm>
        </p:spPr>
        <p:txBody>
          <a:bodyPr/>
          <a:lstStyle/>
          <a:p>
            <a:r>
              <a:rPr lang="en-US"/>
              <a:t>Our Partnership</a:t>
            </a:r>
          </a:p>
        </p:txBody>
      </p:sp>
      <p:sp>
        <p:nvSpPr>
          <p:cNvPr id="8" name="Text Placeholder 7">
            <a:extLst>
              <a:ext uri="{FF2B5EF4-FFF2-40B4-BE49-F238E27FC236}">
                <a16:creationId xmlns:a16="http://schemas.microsoft.com/office/drawing/2014/main" id="{151D7D4A-22D4-8F44-963E-33E478BB8F6F}"/>
              </a:ext>
            </a:extLst>
          </p:cNvPr>
          <p:cNvSpPr>
            <a:spLocks noGrp="1"/>
          </p:cNvSpPr>
          <p:nvPr>
            <p:ph type="body" sz="quarter" idx="10"/>
          </p:nvPr>
        </p:nvSpPr>
        <p:spPr>
          <a:xfrm>
            <a:off x="1641475" y="1539739"/>
            <a:ext cx="3194050" cy="998537"/>
          </a:xfrm>
        </p:spPr>
        <p:txBody>
          <a:bodyPr lIns="91440" tIns="45720" rIns="91440" bIns="45720" anchor="t"/>
          <a:lstStyle/>
          <a:p>
            <a:r>
              <a:rPr lang="en-US"/>
              <a:t>Your employees have contributed their valuable time to support [LOS/ACTIVITY] so far this year.</a:t>
            </a:r>
          </a:p>
        </p:txBody>
      </p:sp>
      <p:sp>
        <p:nvSpPr>
          <p:cNvPr id="9" name="Text Placeholder 8">
            <a:extLst>
              <a:ext uri="{FF2B5EF4-FFF2-40B4-BE49-F238E27FC236}">
                <a16:creationId xmlns:a16="http://schemas.microsoft.com/office/drawing/2014/main" id="{D39BE683-5085-3145-B4D3-F272213E2A82}"/>
              </a:ext>
            </a:extLst>
          </p:cNvPr>
          <p:cNvSpPr>
            <a:spLocks noGrp="1"/>
          </p:cNvSpPr>
          <p:nvPr>
            <p:ph type="body" sz="quarter" idx="11"/>
          </p:nvPr>
        </p:nvSpPr>
        <p:spPr>
          <a:xfrm>
            <a:off x="1641475" y="2970213"/>
            <a:ext cx="3205162" cy="1206500"/>
          </a:xfrm>
        </p:spPr>
        <p:txBody>
          <a:bodyPr lIns="91440" tIns="45720" rIns="91440" bIns="45720" anchor="t"/>
          <a:lstStyle/>
          <a:p>
            <a:pPr lvl="0"/>
            <a:r>
              <a:rPr lang="en-US" noProof="0"/>
              <a:t>[YOU/EMPLOYEES/CUSTOMERS] have donated more than $#### to the Red Cross this year.</a:t>
            </a:r>
          </a:p>
          <a:p>
            <a:endParaRPr lang="en-US"/>
          </a:p>
        </p:txBody>
      </p:sp>
      <p:sp>
        <p:nvSpPr>
          <p:cNvPr id="4" name="Text Placeholder 3">
            <a:extLst>
              <a:ext uri="{FF2B5EF4-FFF2-40B4-BE49-F238E27FC236}">
                <a16:creationId xmlns:a16="http://schemas.microsoft.com/office/drawing/2014/main" id="{5A641362-C782-478D-A49E-463BDD976725}"/>
              </a:ext>
            </a:extLst>
          </p:cNvPr>
          <p:cNvSpPr>
            <a:spLocks noGrp="1"/>
          </p:cNvSpPr>
          <p:nvPr>
            <p:ph type="body" sz="quarter" idx="12"/>
          </p:nvPr>
        </p:nvSpPr>
        <p:spPr>
          <a:xfrm>
            <a:off x="1641475" y="4549775"/>
            <a:ext cx="3216275" cy="1177925"/>
          </a:xfrm>
        </p:spPr>
        <p:txBody>
          <a:bodyPr lIns="91440" tIns="45720" rIns="91440" bIns="45720" anchor="t"/>
          <a:lstStyle/>
          <a:p>
            <a:r>
              <a:rPr lang="en-US"/>
              <a:t>Your employees have donated lifesaving blood to patients in need more than #### times so far this year.</a:t>
            </a:r>
          </a:p>
          <a:p>
            <a:endParaRPr lang="en-US"/>
          </a:p>
        </p:txBody>
      </p:sp>
      <p:pic>
        <p:nvPicPr>
          <p:cNvPr id="2" name="Picture 1">
            <a:extLst>
              <a:ext uri="{FF2B5EF4-FFF2-40B4-BE49-F238E27FC236}">
                <a16:creationId xmlns:a16="http://schemas.microsoft.com/office/drawing/2014/main" id="{F81FFDBB-82DD-CC0D-686F-8167E3C3995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9048" y="4465518"/>
            <a:ext cx="974334" cy="974334"/>
          </a:xfrm>
          <a:prstGeom prst="rect">
            <a:avLst/>
          </a:prstGeom>
        </p:spPr>
      </p:pic>
      <p:pic>
        <p:nvPicPr>
          <p:cNvPr id="6" name="Picture 5">
            <a:extLst>
              <a:ext uri="{FF2B5EF4-FFF2-40B4-BE49-F238E27FC236}">
                <a16:creationId xmlns:a16="http://schemas.microsoft.com/office/drawing/2014/main" id="{B5D82481-CA4E-D8E6-7C2A-C2225D93954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50959" y="1428750"/>
            <a:ext cx="837419" cy="824209"/>
          </a:xfrm>
          <a:prstGeom prst="rect">
            <a:avLst/>
          </a:prstGeom>
        </p:spPr>
      </p:pic>
      <p:pic>
        <p:nvPicPr>
          <p:cNvPr id="14" name="Picture 13">
            <a:extLst>
              <a:ext uri="{FF2B5EF4-FFF2-40B4-BE49-F238E27FC236}">
                <a16:creationId xmlns:a16="http://schemas.microsoft.com/office/drawing/2014/main" id="{91B453D7-BBCC-B56B-CF5A-F734FE11BA3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22911" y="2776813"/>
            <a:ext cx="1160472" cy="1189903"/>
          </a:xfrm>
          <a:prstGeom prst="rect">
            <a:avLst/>
          </a:prstGeom>
        </p:spPr>
      </p:pic>
    </p:spTree>
    <p:extLst>
      <p:ext uri="{BB962C8B-B14F-4D97-AF65-F5344CB8AC3E}">
        <p14:creationId xmlns:p14="http://schemas.microsoft.com/office/powerpoint/2010/main" val="3968148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31">
            <a:extLst>
              <a:ext uri="{FF2B5EF4-FFF2-40B4-BE49-F238E27FC236}">
                <a16:creationId xmlns:a16="http://schemas.microsoft.com/office/drawing/2014/main" id="{AFE279C1-B33E-4C47-B2B8-BED5B5C9BABB}"/>
              </a:ext>
            </a:extLst>
          </p:cNvPr>
          <p:cNvSpPr>
            <a:spLocks noGrp="1"/>
          </p:cNvSpPr>
          <p:nvPr>
            <p:ph type="body" sz="quarter" idx="10"/>
          </p:nvPr>
        </p:nvSpPr>
        <p:spPr>
          <a:xfrm>
            <a:off x="312069" y="1022383"/>
            <a:ext cx="6247496" cy="742434"/>
          </a:xfrm>
        </p:spPr>
        <p:txBody>
          <a:bodyPr vert="horz" lIns="80826" tIns="40413" rIns="80826" bIns="40413" rtlCol="0" anchor="ctr">
            <a:noAutofit/>
          </a:bodyPr>
          <a:lstStyle/>
          <a:p>
            <a:pPr>
              <a:lnSpc>
                <a:spcPct val="150000"/>
              </a:lnSpc>
            </a:pPr>
            <a:r>
              <a:rPr lang="en-US" sz="1600" dirty="0">
                <a:solidFill>
                  <a:srgbClr val="212529"/>
                </a:solidFill>
                <a:latin typeface="Arial"/>
                <a:cs typeface="Arial"/>
              </a:rPr>
              <a:t>We were pleased to recognize you and offer engagement opportunities this quarter.</a:t>
            </a:r>
            <a:endParaRPr lang="en-US" sz="1600" dirty="0">
              <a:solidFill>
                <a:srgbClr val="212529"/>
              </a:solidFill>
            </a:endParaRPr>
          </a:p>
        </p:txBody>
      </p:sp>
      <p:sp>
        <p:nvSpPr>
          <p:cNvPr id="6" name="Text Placeholder 5">
            <a:extLst>
              <a:ext uri="{FF2B5EF4-FFF2-40B4-BE49-F238E27FC236}">
                <a16:creationId xmlns:a16="http://schemas.microsoft.com/office/drawing/2014/main" id="{06B3125C-68B0-654D-BC74-DB13B6AFC925}"/>
              </a:ext>
            </a:extLst>
          </p:cNvPr>
          <p:cNvSpPr>
            <a:spLocks noGrp="1"/>
          </p:cNvSpPr>
          <p:nvPr>
            <p:ph type="body" sz="quarter" idx="11"/>
          </p:nvPr>
        </p:nvSpPr>
        <p:spPr>
          <a:xfrm>
            <a:off x="467821" y="1902421"/>
            <a:ext cx="4561379" cy="3920007"/>
          </a:xfrm>
        </p:spPr>
        <p:txBody>
          <a:bodyPr vert="horz" lIns="80826" tIns="40413" rIns="80826" bIns="40413" rtlCol="0" anchor="t">
            <a:noAutofit/>
          </a:bodyPr>
          <a:lstStyle/>
          <a:p>
            <a:pPr marL="260350" indent="-260350" defTabSz="404121" fontAlgn="base">
              <a:lnSpc>
                <a:spcPct val="100000"/>
              </a:lnSpc>
              <a:spcBef>
                <a:spcPts val="0"/>
              </a:spcBef>
              <a:defRPr/>
            </a:pPr>
            <a:r>
              <a:rPr lang="en-US" sz="1400" dirty="0">
                <a:solidFill>
                  <a:schemeClr val="tx1"/>
                </a:solidFill>
                <a:latin typeface="Arial"/>
                <a:cs typeface="Arial"/>
              </a:rPr>
              <a:t>Acknowledged in </a:t>
            </a:r>
            <a:r>
              <a:rPr lang="en-US" sz="1500" b="1" dirty="0">
                <a:solidFill>
                  <a:srgbClr val="E21224"/>
                </a:solidFill>
                <a:latin typeface="Arial"/>
                <a:cs typeface="Arial"/>
              </a:rPr>
              <a:t>seven Disaster Information Update emails</a:t>
            </a:r>
            <a:r>
              <a:rPr lang="en-US" sz="1500" dirty="0">
                <a:solidFill>
                  <a:srgbClr val="E21224"/>
                </a:solidFill>
                <a:latin typeface="Arial"/>
                <a:cs typeface="Arial"/>
              </a:rPr>
              <a:t> </a:t>
            </a:r>
            <a:r>
              <a:rPr lang="en-US" sz="1400" dirty="0">
                <a:solidFill>
                  <a:schemeClr val="tx1"/>
                </a:solidFill>
                <a:latin typeface="Arial"/>
                <a:cs typeface="Arial"/>
              </a:rPr>
              <a:t>to key supporters.</a:t>
            </a:r>
          </a:p>
          <a:p>
            <a:pPr marL="260350" indent="-260350" defTabSz="404121" fontAlgn="base">
              <a:lnSpc>
                <a:spcPct val="100000"/>
              </a:lnSpc>
              <a:spcBef>
                <a:spcPts val="0"/>
              </a:spcBef>
              <a:defRPr/>
            </a:pPr>
            <a:r>
              <a:rPr lang="en-US" sz="1400" dirty="0">
                <a:solidFill>
                  <a:schemeClr val="tx1"/>
                </a:solidFill>
                <a:latin typeface="Arial"/>
                <a:cs typeface="Arial"/>
              </a:rPr>
              <a:t>Provided with</a:t>
            </a:r>
            <a:r>
              <a:rPr lang="en-US" sz="1400" dirty="0">
                <a:latin typeface="Arial"/>
                <a:cs typeface="Arial"/>
              </a:rPr>
              <a:t> </a:t>
            </a:r>
            <a:r>
              <a:rPr lang="en-US" sz="1500" b="1" dirty="0">
                <a:solidFill>
                  <a:srgbClr val="E21224"/>
                </a:solidFill>
                <a:latin typeface="Arial"/>
                <a:cs typeface="Arial"/>
              </a:rPr>
              <a:t>templated communication materials</a:t>
            </a:r>
            <a:r>
              <a:rPr lang="en-US" sz="1400" dirty="0">
                <a:solidFill>
                  <a:schemeClr val="tx1"/>
                </a:solidFill>
                <a:latin typeface="Arial"/>
                <a:cs typeface="Arial"/>
              </a:rPr>
              <a:t>, including social media posts and content aligned with key messaging moments such as National Volunteer Week </a:t>
            </a:r>
            <a:r>
              <a:rPr lang="en-US" sz="1400" b="1" dirty="0">
                <a:solidFill>
                  <a:schemeClr val="tx1"/>
                </a:solidFill>
                <a:latin typeface="Arial"/>
                <a:cs typeface="Arial"/>
              </a:rPr>
              <a:t>(April 19-25), </a:t>
            </a:r>
            <a:r>
              <a:rPr lang="en-US" sz="1400" dirty="0">
                <a:solidFill>
                  <a:schemeClr val="tx1"/>
                </a:solidFill>
                <a:latin typeface="Arial"/>
                <a:cs typeface="Arial"/>
              </a:rPr>
              <a:t>hurricane and wildfire preparedness and summer blood donations.</a:t>
            </a:r>
          </a:p>
          <a:p>
            <a:pPr marL="260350" indent="-260350" defTabSz="404121">
              <a:lnSpc>
                <a:spcPct val="100000"/>
              </a:lnSpc>
              <a:spcBef>
                <a:spcPts val="0"/>
              </a:spcBef>
              <a:spcAft>
                <a:spcPts val="1200"/>
              </a:spcAft>
              <a:buSzTx/>
              <a:defRPr/>
            </a:pPr>
            <a:r>
              <a:rPr lang="en-US" sz="1400" dirty="0">
                <a:solidFill>
                  <a:schemeClr val="tx1"/>
                </a:solidFill>
                <a:latin typeface="Arial"/>
                <a:cs typeface="Arial"/>
              </a:rPr>
              <a:t>Featured in </a:t>
            </a:r>
            <a:r>
              <a:rPr lang="en-US" sz="1400" b="1" dirty="0">
                <a:solidFill>
                  <a:srgbClr val="E21224"/>
                </a:solidFill>
                <a:latin typeface="Arial"/>
                <a:cs typeface="Arial"/>
              </a:rPr>
              <a:t>four Red Cross stories</a:t>
            </a:r>
            <a:r>
              <a:rPr lang="en-US" sz="1400" b="1" dirty="0">
                <a:solidFill>
                  <a:schemeClr val="tx1"/>
                </a:solidFill>
                <a:latin typeface="Arial"/>
                <a:cs typeface="Arial"/>
              </a:rPr>
              <a:t> </a:t>
            </a:r>
            <a:r>
              <a:rPr lang="en-US" sz="1400" dirty="0">
                <a:solidFill>
                  <a:schemeClr val="tx1"/>
                </a:solidFill>
                <a:latin typeface="Arial"/>
                <a:cs typeface="Arial"/>
              </a:rPr>
              <a:t>with more than </a:t>
            </a:r>
            <a:r>
              <a:rPr lang="en-US" sz="1400" b="1" dirty="0">
                <a:solidFill>
                  <a:schemeClr val="tx1"/>
                </a:solidFill>
                <a:latin typeface="Arial"/>
                <a:cs typeface="Arial"/>
              </a:rPr>
              <a:t>11,750</a:t>
            </a:r>
            <a:r>
              <a:rPr lang="en-US" sz="1400" dirty="0">
                <a:solidFill>
                  <a:schemeClr val="tx1"/>
                </a:solidFill>
                <a:latin typeface="Arial"/>
                <a:cs typeface="Arial"/>
              </a:rPr>
              <a:t> page views.</a:t>
            </a:r>
          </a:p>
          <a:p>
            <a:pPr marL="260350" indent="-260350" defTabSz="404121">
              <a:lnSpc>
                <a:spcPct val="100000"/>
              </a:lnSpc>
              <a:spcBef>
                <a:spcPts val="0"/>
              </a:spcBef>
              <a:buSzTx/>
              <a:defRPr/>
            </a:pPr>
            <a:r>
              <a:rPr lang="en-US" sz="1400" b="1" dirty="0">
                <a:solidFill>
                  <a:srgbClr val="ED1B2E"/>
                </a:solidFill>
                <a:latin typeface="Arial"/>
                <a:cs typeface="Arial"/>
              </a:rPr>
              <a:t>Recognition in social media digital ads in May</a:t>
            </a:r>
            <a:r>
              <a:rPr lang="en-US" sz="1400" dirty="0">
                <a:latin typeface="Arial"/>
                <a:cs typeface="Arial"/>
              </a:rPr>
              <a:t> </a:t>
            </a:r>
            <a:r>
              <a:rPr lang="en-US" sz="1400" dirty="0">
                <a:solidFill>
                  <a:schemeClr val="tx1"/>
                </a:solidFill>
                <a:latin typeface="Arial"/>
                <a:cs typeface="Arial"/>
              </a:rPr>
              <a:t>including </a:t>
            </a:r>
            <a:r>
              <a:rPr lang="en-US" sz="1400" b="1" dirty="0">
                <a:solidFill>
                  <a:schemeClr val="tx1"/>
                </a:solidFill>
                <a:latin typeface="Arial"/>
                <a:cs typeface="Arial"/>
              </a:rPr>
              <a:t>Meta with 17,736,895 </a:t>
            </a:r>
            <a:r>
              <a:rPr lang="en-US" sz="1400" dirty="0">
                <a:solidFill>
                  <a:schemeClr val="tx1"/>
                </a:solidFill>
                <a:latin typeface="Arial"/>
                <a:cs typeface="Arial"/>
              </a:rPr>
              <a:t>views and </a:t>
            </a:r>
            <a:r>
              <a:rPr lang="en-US" sz="1400" b="1" dirty="0">
                <a:solidFill>
                  <a:schemeClr val="tx1"/>
                </a:solidFill>
                <a:latin typeface="Arial"/>
                <a:cs typeface="Arial"/>
              </a:rPr>
              <a:t>LinkedIn with 1,537,725 </a:t>
            </a:r>
            <a:r>
              <a:rPr lang="en-US" sz="1400" dirty="0">
                <a:solidFill>
                  <a:schemeClr val="tx1"/>
                </a:solidFill>
                <a:latin typeface="Arial"/>
                <a:cs typeface="Arial"/>
              </a:rPr>
              <a:t>views, highlighting all ADGP Leaders and ADGP Members</a:t>
            </a:r>
            <a:r>
              <a:rPr lang="en-US" sz="1600" dirty="0">
                <a:solidFill>
                  <a:schemeClr val="tx1"/>
                </a:solidFill>
                <a:latin typeface="Arial"/>
                <a:cs typeface="Arial"/>
              </a:rPr>
              <a:t>.</a:t>
            </a:r>
          </a:p>
          <a:p>
            <a:pPr marL="260350" indent="-260350" defTabSz="404121">
              <a:lnSpc>
                <a:spcPct val="100000"/>
              </a:lnSpc>
              <a:spcBef>
                <a:spcPts val="0"/>
              </a:spcBef>
              <a:buSzTx/>
              <a:defRPr/>
            </a:pPr>
            <a:r>
              <a:rPr lang="en-US" sz="1400" dirty="0">
                <a:solidFill>
                  <a:schemeClr val="tx1"/>
                </a:solidFill>
                <a:latin typeface="Arial"/>
                <a:cs typeface="Arial"/>
              </a:rPr>
              <a:t>Invited to participate in our </a:t>
            </a:r>
            <a:r>
              <a:rPr lang="en-US" sz="1400" b="1" dirty="0">
                <a:solidFill>
                  <a:srgbClr val="ED1B2E"/>
                </a:solidFill>
                <a:latin typeface="Arial"/>
                <a:cs typeface="Arial"/>
              </a:rPr>
              <a:t>Annual Member Satisfaction Survey</a:t>
            </a:r>
            <a:r>
              <a:rPr lang="en-US" sz="1400" dirty="0">
                <a:solidFill>
                  <a:schemeClr val="tx1"/>
                </a:solidFill>
                <a:latin typeface="Arial"/>
                <a:cs typeface="Arial"/>
              </a:rPr>
              <a:t>.</a:t>
            </a:r>
            <a:endParaRPr lang="en-US" sz="1400" b="1" dirty="0">
              <a:solidFill>
                <a:srgbClr val="ED1B2E"/>
              </a:solidFill>
              <a:latin typeface="Arial"/>
              <a:cs typeface="Arial"/>
            </a:endParaRPr>
          </a:p>
          <a:p>
            <a:pPr marL="260350" indent="-260350" defTabSz="404121">
              <a:lnSpc>
                <a:spcPct val="100000"/>
              </a:lnSpc>
              <a:spcBef>
                <a:spcPts val="0"/>
              </a:spcBef>
              <a:buSzTx/>
              <a:defRPr/>
            </a:pPr>
            <a:endParaRPr lang="en-US" sz="1600" dirty="0">
              <a:latin typeface="Arial"/>
              <a:cs typeface="Arial"/>
            </a:endParaRPr>
          </a:p>
          <a:p>
            <a:pPr marL="0" indent="0" defTabSz="404121">
              <a:lnSpc>
                <a:spcPct val="100000"/>
              </a:lnSpc>
              <a:spcBef>
                <a:spcPts val="0"/>
              </a:spcBef>
              <a:spcAft>
                <a:spcPts val="1200"/>
              </a:spcAft>
              <a:buSzTx/>
              <a:buNone/>
              <a:defRPr/>
            </a:pPr>
            <a:endParaRPr lang="en-US" sz="1400" dirty="0">
              <a:latin typeface="Arial"/>
              <a:cs typeface="Arial"/>
            </a:endParaRPr>
          </a:p>
          <a:p>
            <a:pPr marL="260350" indent="-260350" defTabSz="404121">
              <a:lnSpc>
                <a:spcPct val="100000"/>
              </a:lnSpc>
              <a:spcBef>
                <a:spcPts val="0"/>
              </a:spcBef>
              <a:spcAft>
                <a:spcPts val="1200"/>
              </a:spcAft>
              <a:buSzTx/>
              <a:defRPr/>
            </a:pPr>
            <a:endParaRPr lang="en-US" sz="1600" b="1" dirty="0">
              <a:solidFill>
                <a:srgbClr val="ED1B2E"/>
              </a:solidFill>
              <a:latin typeface="Arial"/>
              <a:cs typeface="Arial"/>
            </a:endParaRPr>
          </a:p>
        </p:txBody>
      </p:sp>
      <p:pic>
        <p:nvPicPr>
          <p:cNvPr id="2" name="Picture 1">
            <a:extLst>
              <a:ext uri="{FF2B5EF4-FFF2-40B4-BE49-F238E27FC236}">
                <a16:creationId xmlns:a16="http://schemas.microsoft.com/office/drawing/2014/main" id="{931481F1-5A7E-A7D2-CA3F-75767D211BEB}"/>
              </a:ext>
            </a:extLst>
          </p:cNvPr>
          <p:cNvPicPr>
            <a:picLocks noChangeAspect="1"/>
          </p:cNvPicPr>
          <p:nvPr/>
        </p:nvPicPr>
        <p:blipFill>
          <a:blip r:embed="rId3"/>
          <a:stretch>
            <a:fillRect/>
          </a:stretch>
        </p:blipFill>
        <p:spPr>
          <a:xfrm>
            <a:off x="5338446" y="1532223"/>
            <a:ext cx="4206240" cy="2085687"/>
          </a:xfrm>
          <a:prstGeom prst="rect">
            <a:avLst/>
          </a:prstGeom>
          <a:ln>
            <a:solidFill>
              <a:schemeClr val="accent1"/>
            </a:solidFill>
          </a:ln>
        </p:spPr>
      </p:pic>
      <p:pic>
        <p:nvPicPr>
          <p:cNvPr id="4" name="Picture 3">
            <a:extLst>
              <a:ext uri="{FF2B5EF4-FFF2-40B4-BE49-F238E27FC236}">
                <a16:creationId xmlns:a16="http://schemas.microsoft.com/office/drawing/2014/main" id="{C701608C-93D2-5F7B-B1C5-5214C621D90E}"/>
              </a:ext>
            </a:extLst>
          </p:cNvPr>
          <p:cNvPicPr>
            <a:picLocks noChangeAspect="1"/>
          </p:cNvPicPr>
          <p:nvPr/>
        </p:nvPicPr>
        <p:blipFill>
          <a:blip r:embed="rId4"/>
          <a:stretch>
            <a:fillRect/>
          </a:stretch>
        </p:blipFill>
        <p:spPr>
          <a:xfrm>
            <a:off x="5338446" y="3625430"/>
            <a:ext cx="4206240" cy="1752987"/>
          </a:xfrm>
          <a:prstGeom prst="rect">
            <a:avLst/>
          </a:prstGeom>
          <a:ln>
            <a:solidFill>
              <a:schemeClr val="accent1"/>
            </a:solidFill>
          </a:ln>
        </p:spPr>
      </p:pic>
      <p:sp>
        <p:nvSpPr>
          <p:cNvPr id="5" name="Title 30">
            <a:extLst>
              <a:ext uri="{FF2B5EF4-FFF2-40B4-BE49-F238E27FC236}">
                <a16:creationId xmlns:a16="http://schemas.microsoft.com/office/drawing/2014/main" id="{3BAF5906-99FD-FA98-CA20-B0E0EDAE7920}"/>
              </a:ext>
            </a:extLst>
          </p:cNvPr>
          <p:cNvSpPr txBox="1">
            <a:spLocks/>
          </p:cNvSpPr>
          <p:nvPr/>
        </p:nvSpPr>
        <p:spPr>
          <a:xfrm>
            <a:off x="214752" y="294334"/>
            <a:ext cx="9763749" cy="535171"/>
          </a:xfrm>
          <a:prstGeom prst="rect">
            <a:avLst/>
          </a:prstGeom>
        </p:spPr>
        <p:txBody>
          <a:bodyPr anchor="t"/>
          <a:lstStyle>
            <a:lvl1pPr algn="l" defTabSz="754380" rtl="0" eaLnBrk="1" latinLnBrk="0" hangingPunct="1">
              <a:lnSpc>
                <a:spcPts val="3800"/>
              </a:lnSpc>
              <a:spcBef>
                <a:spcPct val="0"/>
              </a:spcBef>
              <a:buNone/>
              <a:defRPr sz="2400" b="1" kern="1200">
                <a:solidFill>
                  <a:schemeClr val="accent1"/>
                </a:solidFill>
                <a:latin typeface="Arial" panose="020B0604020202020204" pitchFamily="34" charset="0"/>
                <a:ea typeface="+mj-ea"/>
                <a:cs typeface="Arial" panose="020B0604020202020204" pitchFamily="34" charset="0"/>
              </a:defRPr>
            </a:lvl1pPr>
          </a:lstStyle>
          <a:p>
            <a:pPr marL="0" marR="0" lvl="0" indent="0" algn="l" defTabSz="754380" rtl="0" eaLnBrk="1" fontAlgn="auto" latinLnBrk="0" hangingPunct="1">
              <a:lnSpc>
                <a:spcPts val="38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E21224"/>
                </a:solidFill>
                <a:effectLst/>
                <a:uLnTx/>
                <a:uFillTx/>
                <a:latin typeface="Arial" panose="020B0604020202020204" pitchFamily="34" charset="0"/>
                <a:ea typeface="+mj-ea"/>
                <a:cs typeface="Arial" panose="020B0604020202020204" pitchFamily="34" charset="0"/>
              </a:rPr>
              <a:t>Your Benefits and Resources</a:t>
            </a:r>
          </a:p>
        </p:txBody>
      </p:sp>
    </p:spTree>
    <p:extLst>
      <p:ext uri="{BB962C8B-B14F-4D97-AF65-F5344CB8AC3E}">
        <p14:creationId xmlns:p14="http://schemas.microsoft.com/office/powerpoint/2010/main" val="14443537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5BDBFA-6B06-114B-ACA0-DA78310854A5}"/>
              </a:ext>
            </a:extLst>
          </p:cNvPr>
          <p:cNvSpPr>
            <a:spLocks noGrp="1"/>
          </p:cNvSpPr>
          <p:nvPr>
            <p:ph type="title"/>
          </p:nvPr>
        </p:nvSpPr>
        <p:spPr>
          <a:xfrm>
            <a:off x="178904" y="192966"/>
            <a:ext cx="9601704" cy="588270"/>
          </a:xfrm>
        </p:spPr>
        <p:txBody>
          <a:bodyPr/>
          <a:lstStyle/>
          <a:p>
            <a:r>
              <a:rPr lang="en-US" sz="2400" dirty="0">
                <a:solidFill>
                  <a:srgbClr val="E21224"/>
                </a:solidFill>
              </a:rPr>
              <a:t>Prepare Today!</a:t>
            </a:r>
          </a:p>
        </p:txBody>
      </p:sp>
      <p:sp>
        <p:nvSpPr>
          <p:cNvPr id="24" name="Content Placeholder 2">
            <a:extLst>
              <a:ext uri="{FF2B5EF4-FFF2-40B4-BE49-F238E27FC236}">
                <a16:creationId xmlns:a16="http://schemas.microsoft.com/office/drawing/2014/main" id="{45C469B7-A396-E740-8B32-56829C393417}"/>
              </a:ext>
            </a:extLst>
          </p:cNvPr>
          <p:cNvSpPr txBox="1">
            <a:spLocks/>
          </p:cNvSpPr>
          <p:nvPr/>
        </p:nvSpPr>
        <p:spPr bwMode="auto">
          <a:xfrm>
            <a:off x="303636" y="1111281"/>
            <a:ext cx="4570206" cy="4907554"/>
          </a:xfrm>
          <a:prstGeom prst="rect">
            <a:avLst/>
          </a:prstGeom>
          <a:noFill/>
          <a:ln w="9525">
            <a:noFill/>
            <a:miter lim="800000"/>
            <a:headEnd/>
            <a:tailEnd/>
          </a:ln>
        </p:spPr>
        <p:txBody>
          <a:bodyPr vert="horz" wrap="square" lIns="91439" tIns="45720" rIns="91439" bIns="45720" numCol="1" anchor="t" anchorCtr="0" compatLnSpc="1">
            <a:prstTxWarp prst="textNoShape">
              <a:avLst/>
            </a:prstTxWarp>
            <a:noAutofit/>
          </a:bodyPr>
          <a:lstStyle/>
          <a:p>
            <a:pPr marL="0" marR="0">
              <a:lnSpc>
                <a:spcPct val="107000"/>
              </a:lnSpc>
            </a:pPr>
            <a:r>
              <a:rPr lang="en-US" sz="1600" dirty="0">
                <a:effectLst/>
                <a:latin typeface="Arial" panose="020B0604020202020204" pitchFamily="34" charset="0"/>
                <a:ea typeface="Aptos" panose="020B0004020202020204" pitchFamily="34" charset="0"/>
                <a:cs typeface="Arial" panose="020B0604020202020204" pitchFamily="34" charset="0"/>
              </a:rPr>
              <a:t>In an emergency, every second counts — that’s why it’s essential to be prepared. This is true now more than ever as disasters are becoming more frequent and intense. </a:t>
            </a:r>
          </a:p>
          <a:p>
            <a:pPr marL="0" marR="0">
              <a:lnSpc>
                <a:spcPct val="107000"/>
              </a:lnSpc>
            </a:pPr>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0" marR="0">
              <a:lnSpc>
                <a:spcPct val="107000"/>
              </a:lnSpc>
            </a:pPr>
            <a:r>
              <a:rPr lang="en-US" sz="1600" dirty="0">
                <a:effectLst/>
                <a:latin typeface="Arial" panose="020B0604020202020204" pitchFamily="34" charset="0"/>
                <a:ea typeface="Times New Roman" panose="02020603050405020304" pitchFamily="18" charset="0"/>
                <a:cs typeface="Arial" panose="020B0604020202020204" pitchFamily="34" charset="0"/>
              </a:rPr>
              <a:t>Together with partners, the Red Cross stands ready to bring help and hope in times of dire need. And it’s critical that communities and families are prepared to face unexpected crises as well.</a:t>
            </a:r>
            <a:endParaRPr lang="en-US" sz="1600" dirty="0">
              <a:effectLst/>
              <a:latin typeface="Arial" panose="020B0604020202020204" pitchFamily="34" charset="0"/>
              <a:ea typeface="Aptos" panose="020B0004020202020204" pitchFamily="34" charset="0"/>
              <a:cs typeface="Arial" panose="020B0604020202020204" pitchFamily="34" charset="0"/>
            </a:endParaRPr>
          </a:p>
          <a:p>
            <a:pPr>
              <a:defRPr/>
            </a:pPr>
            <a:endParaRPr lang="en-US" sz="1600" dirty="0">
              <a:latin typeface="Arial" panose="020B0604020202020204" pitchFamily="34" charset="0"/>
              <a:cs typeface="Arial" panose="020B0604020202020204" pitchFamily="34" charset="0"/>
            </a:endParaRPr>
          </a:p>
          <a:p>
            <a:pPr>
              <a:defRPr/>
            </a:pPr>
            <a:r>
              <a:rPr lang="en-US" sz="1600" dirty="0">
                <a:latin typeface="Arial"/>
                <a:cs typeface="Arial"/>
              </a:rPr>
              <a:t>The summer months bring conditions conducive to hurricanes and wildfires, and we encourage you to prepare now for disasters big and small.</a:t>
            </a:r>
          </a:p>
          <a:p>
            <a:pPr>
              <a:defRPr/>
            </a:pPr>
            <a:endParaRPr lang="en-US" sz="1600" dirty="0">
              <a:latin typeface="Arial"/>
              <a:cs typeface="Arial"/>
            </a:endParaRPr>
          </a:p>
          <a:p>
            <a:pPr>
              <a:defRPr/>
            </a:pPr>
            <a:r>
              <a:rPr lang="en-US" sz="1600" b="1" dirty="0">
                <a:latin typeface="Arial"/>
                <a:cs typeface="Arial"/>
              </a:rPr>
              <a:t>Visit the </a:t>
            </a:r>
            <a:r>
              <a:rPr lang="en-US" sz="1600" b="1" dirty="0">
                <a:solidFill>
                  <a:srgbClr val="71787D"/>
                </a:solidFill>
                <a:latin typeface="Arial"/>
                <a:cs typeface="Arial"/>
                <a:hlinkClick r:id="rId3"/>
              </a:rPr>
              <a:t>Membership Hub</a:t>
            </a:r>
            <a:r>
              <a:rPr lang="en-US" sz="1600" b="1" dirty="0">
                <a:solidFill>
                  <a:srgbClr val="71787D"/>
                </a:solidFill>
                <a:latin typeface="Arial"/>
                <a:cs typeface="Arial"/>
              </a:rPr>
              <a:t> </a:t>
            </a:r>
            <a:r>
              <a:rPr lang="en-US" sz="1600" b="1" dirty="0">
                <a:latin typeface="Arial"/>
                <a:cs typeface="Arial"/>
              </a:rPr>
              <a:t>or</a:t>
            </a:r>
            <a:r>
              <a:rPr lang="en-US" sz="1600" b="1" dirty="0">
                <a:solidFill>
                  <a:srgbClr val="71787D"/>
                </a:solidFill>
                <a:latin typeface="Arial"/>
                <a:cs typeface="Arial"/>
              </a:rPr>
              <a:t> </a:t>
            </a:r>
            <a:r>
              <a:rPr lang="en-US" sz="1600" b="1" dirty="0">
                <a:solidFill>
                  <a:srgbClr val="71787D"/>
                </a:solidFill>
                <a:latin typeface="Arial"/>
                <a:cs typeface="Arial"/>
                <a:hlinkClick r:id="rId4"/>
              </a:rPr>
              <a:t>redcross.org</a:t>
            </a:r>
            <a:r>
              <a:rPr lang="en-US" sz="1600" b="1" dirty="0">
                <a:solidFill>
                  <a:srgbClr val="71787D"/>
                </a:solidFill>
                <a:latin typeface="Arial"/>
                <a:cs typeface="Arial"/>
              </a:rPr>
              <a:t> </a:t>
            </a:r>
            <a:r>
              <a:rPr lang="en-US" sz="1600" b="1" dirty="0">
                <a:latin typeface="Arial"/>
                <a:cs typeface="Arial"/>
              </a:rPr>
              <a:t>for preparedness communication resources to help you and your loved ones stay safe.</a:t>
            </a:r>
            <a:endParaRPr lang="en-US" sz="1600" b="1" dirty="0">
              <a:latin typeface="Arial"/>
              <a:ea typeface="Calibri"/>
              <a:cs typeface="Arial"/>
            </a:endParaRPr>
          </a:p>
        </p:txBody>
      </p:sp>
      <p:pic>
        <p:nvPicPr>
          <p:cNvPr id="2" name="Picture 1" descr="A hand holding a phone&#10;&#10;AI-generated content may be incorrect.">
            <a:extLst>
              <a:ext uri="{FF2B5EF4-FFF2-40B4-BE49-F238E27FC236}">
                <a16:creationId xmlns:a16="http://schemas.microsoft.com/office/drawing/2014/main" id="{E261FA7C-7790-5523-49D9-0B6B17E653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2699" y="1136678"/>
            <a:ext cx="4196894" cy="4196894"/>
          </a:xfrm>
          <a:prstGeom prst="rect">
            <a:avLst/>
          </a:prstGeom>
        </p:spPr>
      </p:pic>
    </p:spTree>
    <p:extLst>
      <p:ext uri="{BB962C8B-B14F-4D97-AF65-F5344CB8AC3E}">
        <p14:creationId xmlns:p14="http://schemas.microsoft.com/office/powerpoint/2010/main" val="2823591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82335-3B0E-3F57-42F2-3292E39FE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4C90F-3D57-1135-C844-252574B8497D}"/>
              </a:ext>
            </a:extLst>
          </p:cNvPr>
          <p:cNvSpPr>
            <a:spLocks noGrp="1"/>
          </p:cNvSpPr>
          <p:nvPr>
            <p:ph type="title"/>
          </p:nvPr>
        </p:nvSpPr>
        <p:spPr/>
        <p:txBody>
          <a:bodyPr/>
          <a:lstStyle/>
          <a:p>
            <a:r>
              <a:rPr lang="en-US"/>
              <a:t>Deepen Your Engagement</a:t>
            </a:r>
          </a:p>
        </p:txBody>
      </p:sp>
      <p:sp>
        <p:nvSpPr>
          <p:cNvPr id="7" name="Text Placeholder 6">
            <a:extLst>
              <a:ext uri="{FF2B5EF4-FFF2-40B4-BE49-F238E27FC236}">
                <a16:creationId xmlns:a16="http://schemas.microsoft.com/office/drawing/2014/main" id="{00AE2BF4-205B-B214-BA11-B4B9F909B05D}"/>
              </a:ext>
            </a:extLst>
          </p:cNvPr>
          <p:cNvSpPr>
            <a:spLocks noGrp="1"/>
          </p:cNvSpPr>
          <p:nvPr>
            <p:ph type="body" sz="quarter" idx="21"/>
          </p:nvPr>
        </p:nvSpPr>
        <p:spPr>
          <a:prstGeom prst="rect">
            <a:avLst/>
          </a:prstGeom>
        </p:spPr>
        <p:txBody>
          <a:bodyPr lIns="91440" tIns="45720" rIns="91440" bIns="45720" anchor="t"/>
          <a:lstStyle/>
          <a:p>
            <a:pPr marL="0" indent="0">
              <a:spcBef>
                <a:spcPts val="0"/>
              </a:spcBef>
              <a:spcAft>
                <a:spcPts val="600"/>
              </a:spcAft>
            </a:pPr>
            <a:r>
              <a:rPr lang="en-US" sz="1400" b="1">
                <a:solidFill>
                  <a:schemeClr val="accent1"/>
                </a:solidFill>
                <a:latin typeface="Arial"/>
                <a:cs typeface="Arial"/>
              </a:rPr>
              <a:t>Find Your Perfect </a:t>
            </a:r>
            <a:br>
              <a:rPr lang="en-US" sz="1400" b="1">
                <a:solidFill>
                  <a:schemeClr val="accent1"/>
                </a:solidFill>
                <a:latin typeface="Arial"/>
                <a:cs typeface="Arial"/>
              </a:rPr>
            </a:br>
            <a:r>
              <a:rPr lang="en-US" sz="1400" b="1">
                <a:solidFill>
                  <a:schemeClr val="accent1"/>
                </a:solidFill>
                <a:latin typeface="Arial"/>
                <a:cs typeface="Arial"/>
              </a:rPr>
              <a:t>Fit as a Volunteer </a:t>
            </a:r>
            <a:endParaRPr lang="en-US" sz="1400">
              <a:solidFill>
                <a:schemeClr val="accent1"/>
              </a:solidFill>
            </a:endParaRPr>
          </a:p>
          <a:p>
            <a:pPr marL="0" indent="0">
              <a:spcBef>
                <a:spcPts val="0"/>
              </a:spcBef>
              <a:spcAft>
                <a:spcPts val="600"/>
              </a:spcAft>
            </a:pPr>
            <a:r>
              <a:rPr lang="en-US" sz="1400">
                <a:solidFill>
                  <a:srgbClr val="212529"/>
                </a:solidFill>
                <a:latin typeface="Arial"/>
                <a:cs typeface="Arial"/>
              </a:rPr>
              <a:t>Volunteers represent 90% of the Red Cross workforce. To ensure </a:t>
            </a:r>
            <a:br>
              <a:rPr lang="en-US" sz="1400">
                <a:solidFill>
                  <a:srgbClr val="212529"/>
                </a:solidFill>
                <a:latin typeface="Arial"/>
                <a:cs typeface="Arial"/>
              </a:rPr>
            </a:br>
            <a:r>
              <a:rPr lang="en-US" sz="1400">
                <a:solidFill>
                  <a:srgbClr val="212529"/>
                </a:solidFill>
                <a:latin typeface="Arial"/>
                <a:cs typeface="Arial"/>
              </a:rPr>
              <a:t>we can be there for people in their darkest moments, we need more volunteers who are trained and ready to help. Join us to provide relief and hope when they matter most!</a:t>
            </a:r>
            <a:r>
              <a:rPr lang="en-US">
                <a:solidFill>
                  <a:srgbClr val="212529"/>
                </a:solidFill>
                <a:latin typeface="Arial"/>
                <a:cs typeface="Arial"/>
              </a:rPr>
              <a:t> </a:t>
            </a:r>
            <a:r>
              <a:rPr lang="en-US" sz="1400">
                <a:latin typeface="Arial"/>
                <a:cs typeface="Arial"/>
              </a:rPr>
              <a:t> </a:t>
            </a:r>
            <a:r>
              <a:rPr lang="en-US" sz="1400">
                <a:latin typeface="Arial"/>
                <a:cs typeface="Arial"/>
                <a:hlinkClick r:id="rId3"/>
              </a:rPr>
              <a:t>Find your opportunity today.</a:t>
            </a:r>
            <a:endParaRPr lang="en-US" sz="1400"/>
          </a:p>
        </p:txBody>
      </p:sp>
      <p:sp>
        <p:nvSpPr>
          <p:cNvPr id="8" name="Text Placeholder 7">
            <a:extLst>
              <a:ext uri="{FF2B5EF4-FFF2-40B4-BE49-F238E27FC236}">
                <a16:creationId xmlns:a16="http://schemas.microsoft.com/office/drawing/2014/main" id="{3D32764B-7F18-EC46-57F0-D569E796A138}"/>
              </a:ext>
            </a:extLst>
          </p:cNvPr>
          <p:cNvSpPr>
            <a:spLocks noGrp="1"/>
          </p:cNvSpPr>
          <p:nvPr>
            <p:ph type="body" sz="quarter" idx="22"/>
          </p:nvPr>
        </p:nvSpPr>
        <p:spPr>
          <a:prstGeom prst="rect">
            <a:avLst/>
          </a:prstGeom>
        </p:spPr>
        <p:txBody>
          <a:bodyPr lIns="91440" tIns="45720" rIns="91440" bIns="45720" anchor="t"/>
          <a:lstStyle/>
          <a:p>
            <a:pPr marL="0" indent="0">
              <a:spcBef>
                <a:spcPts val="0"/>
              </a:spcBef>
              <a:spcAft>
                <a:spcPts val="600"/>
              </a:spcAft>
            </a:pPr>
            <a:r>
              <a:rPr lang="en-US" sz="1400" b="1">
                <a:solidFill>
                  <a:schemeClr val="accent1"/>
                </a:solidFill>
                <a:latin typeface="Arial"/>
                <a:cs typeface="Arial"/>
              </a:rPr>
              <a:t>Give Blood, Help Save Lives!</a:t>
            </a:r>
            <a:endParaRPr lang="en-US" sz="1400">
              <a:solidFill>
                <a:schemeClr val="accent1"/>
              </a:solidFill>
            </a:endParaRPr>
          </a:p>
          <a:p>
            <a:pPr marL="0" indent="0">
              <a:spcBef>
                <a:spcPts val="0"/>
              </a:spcBef>
              <a:spcAft>
                <a:spcPts val="0"/>
              </a:spcAft>
            </a:pPr>
            <a:r>
              <a:rPr lang="en-US" sz="1400">
                <a:solidFill>
                  <a:srgbClr val="212529"/>
                </a:solidFill>
                <a:latin typeface="Arial"/>
                <a:cs typeface="Arial"/>
              </a:rPr>
              <a:t>Every two seconds, someone in the U.S. needs blood. Blood products are essential for surgeries, cancer treatment, chronic illnesses and traumatic injuries.</a:t>
            </a:r>
            <a:r>
              <a:rPr lang="en-US" sz="1400">
                <a:latin typeface="Arial"/>
                <a:cs typeface="Arial"/>
              </a:rPr>
              <a:t> </a:t>
            </a:r>
            <a:r>
              <a:rPr lang="en-US" sz="1400">
                <a:latin typeface="Arial"/>
                <a:cs typeface="Arial"/>
                <a:hlinkClick r:id="rId4"/>
              </a:rPr>
              <a:t>Schedule your lifesaving blood donation appointment today!</a:t>
            </a:r>
            <a:endParaRPr lang="en-US" sz="1400">
              <a:latin typeface="Arial"/>
              <a:cs typeface="Arial"/>
            </a:endParaRPr>
          </a:p>
          <a:p>
            <a:pPr marL="0" indent="0">
              <a:spcBef>
                <a:spcPts val="0"/>
              </a:spcBef>
              <a:spcAft>
                <a:spcPts val="0"/>
              </a:spcAft>
              <a:buNone/>
            </a:pPr>
            <a:endParaRPr lang="en-US" sz="1400">
              <a:solidFill>
                <a:srgbClr val="212529"/>
              </a:solidFill>
              <a:latin typeface="Arial"/>
              <a:cs typeface="Arial"/>
            </a:endParaRPr>
          </a:p>
        </p:txBody>
      </p:sp>
      <p:sp>
        <p:nvSpPr>
          <p:cNvPr id="9" name="Text Placeholder 8">
            <a:extLst>
              <a:ext uri="{FF2B5EF4-FFF2-40B4-BE49-F238E27FC236}">
                <a16:creationId xmlns:a16="http://schemas.microsoft.com/office/drawing/2014/main" id="{2E7D38DB-7562-06F9-EEB9-A08E1252BF13}"/>
              </a:ext>
            </a:extLst>
          </p:cNvPr>
          <p:cNvSpPr>
            <a:spLocks noGrp="1"/>
          </p:cNvSpPr>
          <p:nvPr>
            <p:ph type="body" sz="quarter" idx="23"/>
          </p:nvPr>
        </p:nvSpPr>
        <p:spPr>
          <a:prstGeom prst="rect">
            <a:avLst/>
          </a:prstGeom>
        </p:spPr>
        <p:txBody>
          <a:bodyPr lIns="91440" tIns="45720" rIns="91440" bIns="45720" anchor="t"/>
          <a:lstStyle/>
          <a:p>
            <a:r>
              <a:rPr lang="en-US">
                <a:solidFill>
                  <a:srgbClr val="212529"/>
                </a:solidFill>
                <a:latin typeface="Arial"/>
                <a:cs typeface="Arial"/>
              </a:rPr>
              <a:t>Help your employees, customers and others stay engaged and safe this season!</a:t>
            </a:r>
          </a:p>
          <a:p>
            <a:endParaRPr lang="en-US" sz="1600"/>
          </a:p>
          <a:p>
            <a:pPr marL="0" indent="0">
              <a:spcBef>
                <a:spcPts val="0"/>
              </a:spcBef>
              <a:spcAft>
                <a:spcPts val="0"/>
              </a:spcAft>
              <a:buNone/>
            </a:pPr>
            <a:endParaRPr lang="en-US"/>
          </a:p>
        </p:txBody>
      </p:sp>
      <p:pic>
        <p:nvPicPr>
          <p:cNvPr id="20" name="Picture Placeholder 19">
            <a:extLst>
              <a:ext uri="{FF2B5EF4-FFF2-40B4-BE49-F238E27FC236}">
                <a16:creationId xmlns:a16="http://schemas.microsoft.com/office/drawing/2014/main" id="{EEFED14E-2844-F396-A7A3-6436158CDB93}"/>
              </a:ext>
            </a:extLst>
          </p:cNvPr>
          <p:cNvPicPr>
            <a:picLocks noGrp="1" noChangeAspect="1"/>
          </p:cNvPicPr>
          <p:nvPr>
            <p:ph type="pic" sz="quarter" idx="25"/>
          </p:nvPr>
        </p:nvPicPr>
        <p:blipFill>
          <a:blip r:embed="rId5">
            <a:extLst>
              <a:ext uri="{28A0092B-C50C-407E-A947-70E740481C1C}">
                <a14:useLocalDpi xmlns:a14="http://schemas.microsoft.com/office/drawing/2010/main"/>
              </a:ext>
            </a:extLst>
          </a:blip>
          <a:srcRect t="7360" r="13684" b="21045"/>
          <a:stretch>
            <a:fillRect/>
          </a:stretch>
        </p:blipFill>
        <p:spPr>
          <a:xfrm>
            <a:off x="6730621" y="1729134"/>
            <a:ext cx="2666411" cy="1365250"/>
          </a:xfrm>
          <a:prstGeom prst="rect">
            <a:avLst/>
          </a:prstGeom>
        </p:spPr>
      </p:pic>
      <p:pic>
        <p:nvPicPr>
          <p:cNvPr id="18" name="Picture Placeholder 17">
            <a:extLst>
              <a:ext uri="{FF2B5EF4-FFF2-40B4-BE49-F238E27FC236}">
                <a16:creationId xmlns:a16="http://schemas.microsoft.com/office/drawing/2014/main" id="{D6D847E2-19A7-FEC8-C5C7-896AE3700F58}"/>
              </a:ext>
            </a:extLst>
          </p:cNvPr>
          <p:cNvPicPr>
            <a:picLocks noGrp="1" noChangeAspect="1"/>
          </p:cNvPicPr>
          <p:nvPr>
            <p:ph type="pic" sz="quarter" idx="24"/>
          </p:nvPr>
        </p:nvPicPr>
        <p:blipFill>
          <a:blip r:embed="rId6">
            <a:extLst>
              <a:ext uri="{28A0092B-C50C-407E-A947-70E740481C1C}">
                <a14:useLocalDpi xmlns:a14="http://schemas.microsoft.com/office/drawing/2010/main"/>
              </a:ext>
            </a:extLst>
          </a:blip>
          <a:srcRect t="20368" b="45484"/>
          <a:stretch>
            <a:fillRect/>
          </a:stretch>
        </p:blipFill>
        <p:spPr>
          <a:xfrm>
            <a:off x="3506573" y="1729134"/>
            <a:ext cx="2666411" cy="1365250"/>
          </a:xfrm>
          <a:prstGeom prst="rect">
            <a:avLst/>
          </a:prstGeom>
        </p:spPr>
      </p:pic>
      <p:sp>
        <p:nvSpPr>
          <p:cNvPr id="12" name="Text Placeholder 11">
            <a:extLst>
              <a:ext uri="{FF2B5EF4-FFF2-40B4-BE49-F238E27FC236}">
                <a16:creationId xmlns:a16="http://schemas.microsoft.com/office/drawing/2014/main" id="{5906C490-F096-6AA3-CD89-4350AE207D58}"/>
              </a:ext>
            </a:extLst>
          </p:cNvPr>
          <p:cNvSpPr>
            <a:spLocks noGrp="1"/>
          </p:cNvSpPr>
          <p:nvPr>
            <p:ph type="body" sz="quarter" idx="26"/>
          </p:nvPr>
        </p:nvSpPr>
        <p:spPr>
          <a:xfrm>
            <a:off x="6622181" y="3200401"/>
            <a:ext cx="3238266" cy="1917127"/>
          </a:xfrm>
        </p:spPr>
        <p:txBody>
          <a:bodyPr/>
          <a:lstStyle/>
          <a:p>
            <a:pPr marL="0" indent="0">
              <a:spcBef>
                <a:spcPts val="0"/>
              </a:spcBef>
              <a:spcAft>
                <a:spcPts val="600"/>
              </a:spcAft>
            </a:pPr>
            <a:r>
              <a:rPr lang="en-US" sz="1400" b="1">
                <a:solidFill>
                  <a:schemeClr val="accent1"/>
                </a:solidFill>
                <a:latin typeface="Arial"/>
                <a:cs typeface="Arial"/>
              </a:rPr>
              <a:t>Help </a:t>
            </a:r>
            <a:r>
              <a:rPr lang="en-US" sz="1400" b="1" i="1">
                <a:solidFill>
                  <a:schemeClr val="accent1"/>
                </a:solidFill>
                <a:latin typeface="Arial"/>
                <a:cs typeface="Arial"/>
              </a:rPr>
              <a:t>Sound the Alarm </a:t>
            </a:r>
            <a:br>
              <a:rPr lang="en-US" sz="1400" b="1" i="1">
                <a:solidFill>
                  <a:schemeClr val="accent1"/>
                </a:solidFill>
                <a:latin typeface="Arial"/>
                <a:cs typeface="Arial"/>
              </a:rPr>
            </a:br>
            <a:r>
              <a:rPr lang="en-US" sz="1400" b="1">
                <a:solidFill>
                  <a:schemeClr val="accent1"/>
                </a:solidFill>
                <a:latin typeface="Arial"/>
                <a:cs typeface="Arial"/>
              </a:rPr>
              <a:t>for Home Fire Safety</a:t>
            </a:r>
          </a:p>
          <a:p>
            <a:pPr marL="0" indent="0">
              <a:spcBef>
                <a:spcPts val="0"/>
              </a:spcBef>
            </a:pPr>
            <a:r>
              <a:rPr lang="en-US" sz="1400">
                <a:solidFill>
                  <a:srgbClr val="212529"/>
                </a:solidFill>
                <a:latin typeface="Arial"/>
                <a:cs typeface="Arial"/>
              </a:rPr>
              <a:t>Home fires claim seven lives daily, but working smoke alarms can cut the risk of death by half. Join the Red Cross to install free smoke alarms as part of our </a:t>
            </a:r>
            <a:r>
              <a:rPr lang="en-US" sz="1400" i="1">
                <a:solidFill>
                  <a:srgbClr val="212529"/>
                </a:solidFill>
                <a:latin typeface="Arial"/>
                <a:cs typeface="Arial"/>
              </a:rPr>
              <a:t>Sound the Alarm </a:t>
            </a:r>
            <a:r>
              <a:rPr lang="en-US" sz="1400">
                <a:solidFill>
                  <a:srgbClr val="212529"/>
                </a:solidFill>
                <a:latin typeface="Arial"/>
                <a:cs typeface="Arial"/>
              </a:rPr>
              <a:t>events. Use the</a:t>
            </a:r>
            <a:r>
              <a:rPr lang="en-US" sz="1400">
                <a:latin typeface="Arial"/>
                <a:cs typeface="Arial"/>
              </a:rPr>
              <a:t> </a:t>
            </a:r>
            <a:r>
              <a:rPr lang="en-US" sz="1400">
                <a:latin typeface="Arial"/>
                <a:cs typeface="Arial"/>
                <a:hlinkClick r:id="rId7"/>
              </a:rPr>
              <a:t>zip code finder</a:t>
            </a:r>
            <a:r>
              <a:rPr lang="en-US" sz="1400" u="sng">
                <a:latin typeface="Arial"/>
                <a:cs typeface="Arial"/>
                <a:hlinkClick r:id="rId7"/>
              </a:rPr>
              <a:t> </a:t>
            </a:r>
            <a:r>
              <a:rPr lang="en-US" sz="1400">
                <a:solidFill>
                  <a:srgbClr val="212529"/>
                </a:solidFill>
                <a:latin typeface="Arial"/>
                <a:cs typeface="Arial"/>
              </a:rPr>
              <a:t>to support a local event this spring. </a:t>
            </a:r>
          </a:p>
          <a:p>
            <a:endParaRPr lang="en-US"/>
          </a:p>
        </p:txBody>
      </p:sp>
      <p:pic>
        <p:nvPicPr>
          <p:cNvPr id="17" name="Picture Placeholder 16">
            <a:extLst>
              <a:ext uri="{FF2B5EF4-FFF2-40B4-BE49-F238E27FC236}">
                <a16:creationId xmlns:a16="http://schemas.microsoft.com/office/drawing/2014/main" id="{CE1C9CFD-DF55-44FA-121C-CC111A183C1B}"/>
              </a:ext>
            </a:extLst>
          </p:cNvPr>
          <p:cNvPicPr>
            <a:picLocks noGrp="1" noChangeAspect="1"/>
          </p:cNvPicPr>
          <p:nvPr>
            <p:ph type="pic" sz="quarter" idx="19"/>
          </p:nvPr>
        </p:nvPicPr>
        <p:blipFill>
          <a:blip r:embed="rId8">
            <a:extLst>
              <a:ext uri="{28A0092B-C50C-407E-A947-70E740481C1C}">
                <a14:useLocalDpi xmlns:a14="http://schemas.microsoft.com/office/drawing/2010/main"/>
              </a:ext>
            </a:extLst>
          </a:blip>
          <a:srcRect l="25832" t="12826" r="11460" b="39041"/>
          <a:stretch>
            <a:fillRect/>
          </a:stretch>
        </p:blipFill>
        <p:spPr>
          <a:xfrm>
            <a:off x="282525" y="1729134"/>
            <a:ext cx="2666411" cy="1365250"/>
          </a:xfrm>
          <a:prstGeom prst="rect">
            <a:avLst/>
          </a:prstGeom>
        </p:spPr>
      </p:pic>
    </p:spTree>
    <p:extLst>
      <p:ext uri="{BB962C8B-B14F-4D97-AF65-F5344CB8AC3E}">
        <p14:creationId xmlns:p14="http://schemas.microsoft.com/office/powerpoint/2010/main" val="512346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CB5D4C0-744A-3F02-13BB-85EC756CBB91}"/>
              </a:ext>
            </a:extLst>
          </p:cNvPr>
          <p:cNvPicPr>
            <a:picLocks noGrp="1" noChangeAspect="1"/>
          </p:cNvPicPr>
          <p:nvPr>
            <p:ph type="pic" sz="quarter" idx="11"/>
          </p:nvPr>
        </p:nvPicPr>
        <p:blipFill>
          <a:blip r:embed="rId3"/>
          <a:srcRect t="1312" b="34051"/>
          <a:stretch>
            <a:fillRect/>
          </a:stretch>
        </p:blipFill>
        <p:spPr>
          <a:xfrm>
            <a:off x="0" y="0"/>
            <a:ext cx="10058400" cy="4697413"/>
          </a:xfrm>
          <a:prstGeom prst="rect">
            <a:avLst/>
          </a:prstGeom>
          <a:solidFill>
            <a:srgbClr val="A5A5A5">
              <a:lumMod val="20000"/>
              <a:lumOff val="80000"/>
            </a:srgbClr>
          </a:solidFill>
        </p:spPr>
      </p:pic>
    </p:spTree>
    <p:extLst>
      <p:ext uri="{BB962C8B-B14F-4D97-AF65-F5344CB8AC3E}">
        <p14:creationId xmlns:p14="http://schemas.microsoft.com/office/powerpoint/2010/main" val="3567683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9E0ADC7-B02F-2811-BFDD-940162D43852}"/>
              </a:ext>
            </a:extLst>
          </p:cNvPr>
          <p:cNvSpPr>
            <a:spLocks noGrp="1"/>
          </p:cNvSpPr>
          <p:nvPr>
            <p:ph type="title"/>
          </p:nvPr>
        </p:nvSpPr>
        <p:spPr/>
        <p:txBody>
          <a:bodyPr/>
          <a:lstStyle/>
          <a:p>
            <a:endParaRPr lang="en-US"/>
          </a:p>
        </p:txBody>
      </p:sp>
      <p:sp>
        <p:nvSpPr>
          <p:cNvPr id="16" name="Text Placeholder 15">
            <a:extLst>
              <a:ext uri="{FF2B5EF4-FFF2-40B4-BE49-F238E27FC236}">
                <a16:creationId xmlns:a16="http://schemas.microsoft.com/office/drawing/2014/main" id="{ED7047CD-BD0B-3DAB-EDE4-70A9DDB0698E}"/>
              </a:ext>
            </a:extLst>
          </p:cNvPr>
          <p:cNvSpPr>
            <a:spLocks noGrp="1"/>
          </p:cNvSpPr>
          <p:nvPr>
            <p:ph type="body" sz="quarter" idx="10"/>
          </p:nvPr>
        </p:nvSpPr>
        <p:spPr/>
        <p:txBody>
          <a:bodyPr/>
          <a:lstStyle/>
          <a:p>
            <a:endParaRPr lang="en-US"/>
          </a:p>
        </p:txBody>
      </p:sp>
      <p:sp>
        <p:nvSpPr>
          <p:cNvPr id="17" name="Text Placeholder 16">
            <a:extLst>
              <a:ext uri="{FF2B5EF4-FFF2-40B4-BE49-F238E27FC236}">
                <a16:creationId xmlns:a16="http://schemas.microsoft.com/office/drawing/2014/main" id="{31C9B422-CB6C-70BD-FA2D-BA3A351E539E}"/>
              </a:ext>
            </a:extLst>
          </p:cNvPr>
          <p:cNvSpPr>
            <a:spLocks noGrp="1"/>
          </p:cNvSpPr>
          <p:nvPr>
            <p:ph type="body" sz="quarter" idx="11"/>
          </p:nvPr>
        </p:nvSpPr>
        <p:spPr>
          <a:xfrm>
            <a:off x="228220" y="2638425"/>
            <a:ext cx="9487280" cy="3626372"/>
          </a:xfrm>
        </p:spPr>
        <p:txBody>
          <a:bodyPr lIns="91440" tIns="45720" rIns="91440" bIns="45720" anchor="t"/>
          <a:lstStyle/>
          <a:p>
            <a:pPr marL="0" indent="0" algn="ctr">
              <a:lnSpc>
                <a:spcPct val="150000"/>
              </a:lnSpc>
              <a:buNone/>
            </a:pPr>
            <a:r>
              <a:rPr lang="en-US" sz="1300" b="1" i="1">
                <a:solidFill>
                  <a:schemeClr val="tx1"/>
                </a:solidFill>
                <a:latin typeface="Arial"/>
                <a:cs typeface="Arial"/>
              </a:rPr>
              <a:t>As one of our most generous partners, you are invited to: </a:t>
            </a:r>
            <a:br>
              <a:rPr lang="en-US" sz="1300" b="1" i="1">
                <a:solidFill>
                  <a:schemeClr val="tx1"/>
                </a:solidFill>
              </a:rPr>
            </a:br>
            <a:r>
              <a:rPr lang="en-US" sz="1300" b="1" i="1">
                <a:solidFill>
                  <a:schemeClr val="accent6"/>
                </a:solidFill>
                <a:latin typeface="Arial"/>
                <a:cs typeface="Arial"/>
              </a:rPr>
              <a:t>Inside the Mission: </a:t>
            </a:r>
            <a:r>
              <a:rPr lang="en-US" sz="1300" b="1">
                <a:solidFill>
                  <a:schemeClr val="accent6"/>
                </a:solidFill>
                <a:latin typeface="Arial"/>
                <a:cs typeface="Arial"/>
              </a:rPr>
              <a:t>A Dialogue with American Red Cross President &amp; CEO Cliff Holtz</a:t>
            </a:r>
            <a:br>
              <a:rPr lang="en-US" sz="1300"/>
            </a:br>
            <a:r>
              <a:rPr lang="en-US" sz="1300">
                <a:solidFill>
                  <a:schemeClr val="tx1"/>
                </a:solidFill>
                <a:latin typeface="Arial"/>
                <a:cs typeface="Arial"/>
              </a:rPr>
              <a:t>hosted by </a:t>
            </a:r>
            <a:r>
              <a:rPr lang="en-US" sz="1300" b="1">
                <a:solidFill>
                  <a:schemeClr val="tx1"/>
                </a:solidFill>
                <a:latin typeface="Arial"/>
                <a:cs typeface="Arial"/>
              </a:rPr>
              <a:t>Cliff Holtz</a:t>
            </a:r>
            <a:r>
              <a:rPr lang="en-US" sz="1300">
                <a:solidFill>
                  <a:schemeClr val="tx1"/>
                </a:solidFill>
                <a:latin typeface="Arial"/>
                <a:cs typeface="Arial"/>
              </a:rPr>
              <a:t>, President and CEO, American Red Cross</a:t>
            </a:r>
            <a:br>
              <a:rPr lang="en-US" sz="1300">
                <a:solidFill>
                  <a:schemeClr val="tx1"/>
                </a:solidFill>
              </a:rPr>
            </a:br>
            <a:r>
              <a:rPr lang="en-US" sz="1300">
                <a:solidFill>
                  <a:schemeClr val="tx1"/>
                </a:solidFill>
                <a:latin typeface="Arial"/>
                <a:cs typeface="Arial"/>
              </a:rPr>
              <a:t>with </a:t>
            </a:r>
            <a:r>
              <a:rPr lang="en-US" sz="1300" b="1">
                <a:solidFill>
                  <a:schemeClr val="tx1"/>
                </a:solidFill>
                <a:latin typeface="Arial"/>
                <a:cs typeface="Arial"/>
              </a:rPr>
              <a:t>Trevor Riggen</a:t>
            </a:r>
            <a:r>
              <a:rPr lang="en-US" sz="1300">
                <a:solidFill>
                  <a:schemeClr val="tx1"/>
                </a:solidFill>
                <a:latin typeface="Arial"/>
                <a:cs typeface="Arial"/>
              </a:rPr>
              <a:t>, President, Humanitarian Services</a:t>
            </a:r>
            <a:br>
              <a:rPr lang="en-US" sz="1300">
                <a:solidFill>
                  <a:schemeClr val="tx1"/>
                </a:solidFill>
              </a:rPr>
            </a:br>
            <a:r>
              <a:rPr lang="en-US" sz="1300" b="1">
                <a:solidFill>
                  <a:schemeClr val="tx1"/>
                </a:solidFill>
                <a:latin typeface="Arial"/>
                <a:cs typeface="Arial"/>
              </a:rPr>
              <a:t>Patti Nagle, </a:t>
            </a:r>
            <a:r>
              <a:rPr lang="en-US" sz="1300">
                <a:solidFill>
                  <a:schemeClr val="tx1"/>
                </a:solidFill>
                <a:latin typeface="Arial"/>
                <a:cs typeface="Arial"/>
              </a:rPr>
              <a:t>Vice President, Donor Services, Biomedical Services</a:t>
            </a:r>
            <a:br>
              <a:rPr lang="en-US" sz="1300">
                <a:solidFill>
                  <a:schemeClr val="tx1"/>
                </a:solidFill>
              </a:rPr>
            </a:br>
            <a:r>
              <a:rPr lang="en-US" sz="1300">
                <a:solidFill>
                  <a:schemeClr val="tx1"/>
                </a:solidFill>
                <a:latin typeface="Arial"/>
                <a:cs typeface="Arial"/>
              </a:rPr>
              <a:t>Dialogue will be moderated by </a:t>
            </a:r>
            <a:r>
              <a:rPr lang="en-US" sz="1300" b="1">
                <a:solidFill>
                  <a:schemeClr val="tx1"/>
                </a:solidFill>
                <a:latin typeface="Arial"/>
                <a:cs typeface="Arial"/>
              </a:rPr>
              <a:t>Anne McKeough</a:t>
            </a:r>
            <a:r>
              <a:rPr lang="en-US" sz="1300">
                <a:solidFill>
                  <a:schemeClr val="tx1"/>
                </a:solidFill>
                <a:latin typeface="Arial"/>
                <a:cs typeface="Arial"/>
              </a:rPr>
              <a:t>, Chief Development Officer</a:t>
            </a:r>
          </a:p>
          <a:p>
            <a:pPr marL="0" indent="0" algn="ctr">
              <a:lnSpc>
                <a:spcPct val="150000"/>
              </a:lnSpc>
              <a:buNone/>
            </a:pPr>
            <a:r>
              <a:rPr lang="en-US" sz="1300" b="1">
                <a:solidFill>
                  <a:schemeClr val="accent6"/>
                </a:solidFill>
                <a:latin typeface="Arial"/>
                <a:cs typeface="Arial"/>
              </a:rPr>
              <a:t>Wednesday, August 19, 2026</a:t>
            </a:r>
            <a:br>
              <a:rPr lang="en-US" sz="1300">
                <a:highlight>
                  <a:srgbClr val="FFFF00"/>
                </a:highlight>
              </a:rPr>
            </a:br>
            <a:r>
              <a:rPr lang="en-US" sz="1300">
                <a:solidFill>
                  <a:schemeClr val="tx1"/>
                </a:solidFill>
                <a:latin typeface="Arial"/>
                <a:cs typeface="Arial"/>
              </a:rPr>
              <a:t>3 p.m. EDT | 2 p.m. CDT | 1 p.m. MDT | 12 p.m. PDT | 11 a.m. AKDT | 9 a.m. HST </a:t>
            </a:r>
          </a:p>
          <a:p>
            <a:pPr marL="0" indent="0" algn="ctr">
              <a:lnSpc>
                <a:spcPct val="150000"/>
              </a:lnSpc>
              <a:buNone/>
            </a:pPr>
            <a:r>
              <a:rPr lang="en-US" sz="1300" b="1">
                <a:solidFill>
                  <a:schemeClr val="accent6"/>
                </a:solidFill>
                <a:latin typeface="Arial"/>
                <a:cs typeface="Arial"/>
              </a:rPr>
              <a:t>Register at </a:t>
            </a:r>
            <a:r>
              <a:rPr lang="en-US" sz="1300" b="1">
                <a:solidFill>
                  <a:schemeClr val="accent6"/>
                </a:solidFill>
                <a:latin typeface="Arial"/>
                <a:cs typeface="Arial"/>
                <a:hlinkClick r:id="rId3">
                  <a:extLst>
                    <a:ext uri="{A12FA001-AC4F-418D-AE19-62706E023703}">
                      <ahyp:hlinkClr xmlns:ahyp="http://schemas.microsoft.com/office/drawing/2018/hyperlinkcolor" val="tx"/>
                    </a:ext>
                  </a:extLst>
                </a:hlinkClick>
              </a:rPr>
              <a:t>redcross.org/</a:t>
            </a:r>
            <a:r>
              <a:rPr lang="en-US" sz="1300" b="1" err="1">
                <a:solidFill>
                  <a:schemeClr val="accent6"/>
                </a:solidFill>
                <a:latin typeface="Arial"/>
                <a:cs typeface="Arial"/>
                <a:hlinkClick r:id="rId3">
                  <a:extLst>
                    <a:ext uri="{A12FA001-AC4F-418D-AE19-62706E023703}">
                      <ahyp:hlinkClr xmlns:ahyp="http://schemas.microsoft.com/office/drawing/2018/hyperlinkcolor" val="tx"/>
                    </a:ext>
                  </a:extLst>
                </a:hlinkClick>
              </a:rPr>
              <a:t>augdonorcall</a:t>
            </a:r>
            <a:endParaRPr lang="en-US" sz="1400">
              <a:solidFill>
                <a:schemeClr val="accent6"/>
              </a:solidFill>
            </a:endParaRPr>
          </a:p>
        </p:txBody>
      </p:sp>
      <p:pic>
        <p:nvPicPr>
          <p:cNvPr id="12" name="Picture 11" descr="A blue rectangular sign with white text&#10;&#10;AI-generated content may be incorrect.">
            <a:extLst>
              <a:ext uri="{FF2B5EF4-FFF2-40B4-BE49-F238E27FC236}">
                <a16:creationId xmlns:a16="http://schemas.microsoft.com/office/drawing/2014/main" id="{8D6BB1A3-C91F-A65E-4909-F438EA0F560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0058400" cy="2514600"/>
          </a:xfrm>
          <a:prstGeom prst="rect">
            <a:avLst/>
          </a:prstGeom>
        </p:spPr>
      </p:pic>
    </p:spTree>
    <p:extLst>
      <p:ext uri="{BB962C8B-B14F-4D97-AF65-F5344CB8AC3E}">
        <p14:creationId xmlns:p14="http://schemas.microsoft.com/office/powerpoint/2010/main" val="5566694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428A9A-D1D2-CCC7-2441-47616C2EDD55}"/>
              </a:ext>
            </a:extLst>
          </p:cNvPr>
          <p:cNvPicPr>
            <a:picLocks noChangeAspect="1"/>
          </p:cNvPicPr>
          <p:nvPr/>
        </p:nvPicPr>
        <p:blipFill>
          <a:blip r:embed="rId3"/>
          <a:srcRect t="12222" r="2566" b="19011"/>
          <a:stretch>
            <a:fillRect/>
          </a:stretch>
        </p:blipFill>
        <p:spPr>
          <a:xfrm>
            <a:off x="0" y="0"/>
            <a:ext cx="10058400" cy="2503918"/>
          </a:xfrm>
          <a:prstGeom prst="rect">
            <a:avLst/>
          </a:prstGeom>
        </p:spPr>
      </p:pic>
      <p:sp>
        <p:nvSpPr>
          <p:cNvPr id="5" name="TextBox 4">
            <a:extLst>
              <a:ext uri="{FF2B5EF4-FFF2-40B4-BE49-F238E27FC236}">
                <a16:creationId xmlns:a16="http://schemas.microsoft.com/office/drawing/2014/main" id="{38989DB9-E5A3-E305-853F-DE2EFB56A967}"/>
              </a:ext>
            </a:extLst>
          </p:cNvPr>
          <p:cNvSpPr txBox="1"/>
          <p:nvPr/>
        </p:nvSpPr>
        <p:spPr>
          <a:xfrm>
            <a:off x="0" y="2718374"/>
            <a:ext cx="10058400" cy="3612720"/>
          </a:xfrm>
          <a:prstGeom prst="rect">
            <a:avLst/>
          </a:prstGeom>
          <a:noFill/>
        </p:spPr>
        <p:txBody>
          <a:bodyPr wrap="square">
            <a:spAutoFit/>
          </a:bodyPr>
          <a:lstStyle/>
          <a:p>
            <a:pPr algn="ctr">
              <a:lnSpc>
                <a:spcPct val="114000"/>
              </a:lnSpc>
              <a:buNone/>
            </a:pPr>
            <a:r>
              <a:rPr lang="en-US" sz="1800" b="1" i="0">
                <a:effectLst/>
                <a:latin typeface="Arial" panose="020B0604020202020204" pitchFamily="34" charset="0"/>
                <a:cs typeface="Arial" panose="020B0604020202020204" pitchFamily="34" charset="0"/>
              </a:rPr>
              <a:t>Join Us for Our Next Red Talk!</a:t>
            </a:r>
          </a:p>
          <a:p>
            <a:pPr algn="ctr">
              <a:lnSpc>
                <a:spcPct val="114000"/>
              </a:lnSpc>
              <a:buNone/>
            </a:pPr>
            <a:r>
              <a:rPr lang="en-US" sz="1600" b="0" i="0">
                <a:solidFill>
                  <a:srgbClr val="212529"/>
                </a:solidFill>
                <a:effectLst/>
                <a:latin typeface="Arial" panose="020B0604020202020204" pitchFamily="34" charset="0"/>
                <a:cs typeface="Arial" panose="020B0604020202020204" pitchFamily="34" charset="0"/>
              </a:rPr>
              <a:t>Beyond the Front Lines: Supporting Those Who Serve—and Those Who Love Them</a:t>
            </a:r>
          </a:p>
          <a:p>
            <a:pPr algn="ctr">
              <a:lnSpc>
                <a:spcPct val="114000"/>
              </a:lnSpc>
              <a:buNone/>
            </a:pPr>
            <a:endParaRPr lang="en-US" sz="1200">
              <a:solidFill>
                <a:srgbClr val="212529"/>
              </a:solidFill>
              <a:latin typeface="Arial" panose="020B0604020202020204" pitchFamily="34" charset="0"/>
              <a:cs typeface="Arial" panose="020B0604020202020204" pitchFamily="34" charset="0"/>
            </a:endParaRPr>
          </a:p>
          <a:p>
            <a:pPr algn="ctr">
              <a:lnSpc>
                <a:spcPct val="114000"/>
              </a:lnSpc>
            </a:pPr>
            <a:r>
              <a:rPr lang="en-US" sz="1200" b="1">
                <a:solidFill>
                  <a:srgbClr val="0A0A09"/>
                </a:solidFill>
                <a:latin typeface="Arial" panose="020B0604020202020204" pitchFamily="34" charset="0"/>
                <a:cs typeface="Arial" panose="020B0604020202020204" pitchFamily="34" charset="0"/>
              </a:rPr>
              <a:t>Featured speakers</a:t>
            </a:r>
            <a:r>
              <a:rPr lang="en-US" sz="1200">
                <a:solidFill>
                  <a:srgbClr val="0A0A09"/>
                </a:solidFill>
                <a:latin typeface="Arial" panose="020B0604020202020204" pitchFamily="34" charset="0"/>
                <a:cs typeface="Arial" panose="020B0604020202020204" pitchFamily="34" charset="0"/>
              </a:rPr>
              <a:t>: </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Josett Valdez</a:t>
            </a:r>
            <a:r>
              <a:rPr lang="en-US" sz="1200">
                <a:solidFill>
                  <a:srgbClr val="0A0A09"/>
                </a:solidFill>
                <a:latin typeface="Arial" panose="020B0604020202020204" pitchFamily="34" charset="0"/>
                <a:cs typeface="Arial" panose="020B0604020202020204" pitchFamily="34" charset="0"/>
              </a:rPr>
              <a:t>, Division Fundraising Vice President</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Rebecca Streifler</a:t>
            </a:r>
            <a:r>
              <a:rPr lang="en-US" sz="1200">
                <a:solidFill>
                  <a:srgbClr val="0A0A09"/>
                </a:solidFill>
                <a:latin typeface="Arial" panose="020B0604020202020204" pitchFamily="34" charset="0"/>
                <a:cs typeface="Arial" panose="020B0604020202020204" pitchFamily="34" charset="0"/>
              </a:rPr>
              <a:t>, Vice President, International Services/Service to the Armed Forces</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Melissa Fairbanks</a:t>
            </a:r>
            <a:r>
              <a:rPr lang="en-US" sz="1200">
                <a:solidFill>
                  <a:srgbClr val="0A0A09"/>
                </a:solidFill>
                <a:latin typeface="Arial" panose="020B0604020202020204" pitchFamily="34" charset="0"/>
                <a:cs typeface="Arial" panose="020B0604020202020204" pitchFamily="34" charset="0"/>
              </a:rPr>
              <a:t>, Tiffany Circle Member &amp; Service to the Armed Forces mobile Teams Reservist, Indiana Region</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Michelle Hagge</a:t>
            </a:r>
            <a:r>
              <a:rPr lang="en-US" sz="1200">
                <a:solidFill>
                  <a:srgbClr val="0A0A09"/>
                </a:solidFill>
                <a:latin typeface="Arial" panose="020B0604020202020204" pitchFamily="34" charset="0"/>
                <a:cs typeface="Arial" panose="020B0604020202020204" pitchFamily="34" charset="0"/>
              </a:rPr>
              <a:t>, Senior Service to the Armed Forces Regional Program Specialist</a:t>
            </a:r>
          </a:p>
          <a:p>
            <a:pPr algn="ctr">
              <a:lnSpc>
                <a:spcPct val="114000"/>
              </a:lnSpc>
              <a:buNone/>
            </a:pPr>
            <a:endParaRPr lang="en-US" sz="1600">
              <a:solidFill>
                <a:srgbClr val="212529"/>
              </a:solidFill>
              <a:latin typeface="Arial" panose="020B0604020202020204" pitchFamily="34" charset="0"/>
              <a:cs typeface="Arial" panose="020B0604020202020204" pitchFamily="34" charset="0"/>
            </a:endParaRPr>
          </a:p>
          <a:p>
            <a:pPr algn="ctr">
              <a:lnSpc>
                <a:spcPct val="114000"/>
              </a:lnSpc>
              <a:buNone/>
            </a:pPr>
            <a:r>
              <a:rPr lang="en-US" sz="1600" b="1">
                <a:latin typeface="Arial" panose="020B0604020202020204" pitchFamily="34" charset="0"/>
                <a:cs typeface="Arial" panose="020B0604020202020204" pitchFamily="34" charset="0"/>
              </a:rPr>
              <a:t>Thursday, September 24</a:t>
            </a:r>
            <a:endParaRPr lang="en-US" sz="1600">
              <a:latin typeface="Arial" panose="020B0604020202020204" pitchFamily="34" charset="0"/>
              <a:cs typeface="Arial" panose="020B0604020202020204" pitchFamily="34" charset="0"/>
            </a:endParaRPr>
          </a:p>
          <a:p>
            <a:pPr algn="ctr">
              <a:lnSpc>
                <a:spcPct val="114000"/>
              </a:lnSpc>
            </a:pPr>
            <a:r>
              <a:rPr lang="en-US" sz="1600" b="1">
                <a:solidFill>
                  <a:srgbClr val="212529"/>
                </a:solidFill>
                <a:latin typeface="Arial" panose="020B0604020202020204" pitchFamily="34" charset="0"/>
                <a:cs typeface="Arial" panose="020B0604020202020204" pitchFamily="34" charset="0"/>
              </a:rPr>
              <a:t>1 p.m. ET | 12 p.m. CT | 11 a.m. MT | 10 a.m. PT</a:t>
            </a:r>
          </a:p>
          <a:p>
            <a:pPr algn="ctr">
              <a:lnSpc>
                <a:spcPct val="114000"/>
              </a:lnSpc>
              <a:buNone/>
            </a:pPr>
            <a:endParaRPr lang="en-US" sz="1600" b="1">
              <a:solidFill>
                <a:srgbClr val="212529"/>
              </a:solidFill>
              <a:latin typeface="Arial" panose="020B0604020202020204" pitchFamily="34" charset="0"/>
              <a:cs typeface="Arial" panose="020B0604020202020204" pitchFamily="34" charset="0"/>
            </a:endParaRPr>
          </a:p>
          <a:p>
            <a:pPr algn="ctr">
              <a:lnSpc>
                <a:spcPct val="114000"/>
              </a:lnSpc>
              <a:buNone/>
            </a:pPr>
            <a:r>
              <a:rPr lang="en-US" sz="1600" b="1">
                <a:solidFill>
                  <a:srgbClr val="212529"/>
                </a:solidFill>
                <a:latin typeface="Arial" panose="020B0604020202020204" pitchFamily="34" charset="0"/>
                <a:cs typeface="Arial" panose="020B0604020202020204" pitchFamily="34" charset="0"/>
                <a:hlinkClick r:id="rId4"/>
              </a:rPr>
              <a:t>Register Now for the September Red Talk</a:t>
            </a:r>
            <a:endParaRPr lang="en-US" sz="1600" b="1">
              <a:solidFill>
                <a:srgbClr val="212529"/>
              </a:solidFill>
              <a:latin typeface="Arial" panose="020B0604020202020204" pitchFamily="34" charset="0"/>
              <a:cs typeface="Arial" panose="020B0604020202020204" pitchFamily="34" charset="0"/>
            </a:endParaRPr>
          </a:p>
          <a:p>
            <a:pPr algn="ctr">
              <a:lnSpc>
                <a:spcPct val="114000"/>
              </a:lnSpc>
              <a:buNone/>
            </a:pPr>
            <a:endParaRPr lang="en-US" sz="1600" b="0" i="0">
              <a:solidFill>
                <a:srgbClr val="212529"/>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422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3409-1EF8-DFED-7026-3E872A9F5AB0}"/>
            </a:ext>
          </a:extLst>
        </p:cNvPr>
        <p:cNvGrpSpPr/>
        <p:nvPr/>
      </p:nvGrpSpPr>
      <p:grpSpPr>
        <a:xfrm>
          <a:off x="0" y="0"/>
          <a:ext cx="0" cy="0"/>
          <a:chOff x="0" y="0"/>
          <a:chExt cx="0" cy="0"/>
        </a:xfrm>
      </p:grpSpPr>
      <p:sp>
        <p:nvSpPr>
          <p:cNvPr id="268" name="Rectangle 267">
            <a:extLst>
              <a:ext uri="{FF2B5EF4-FFF2-40B4-BE49-F238E27FC236}">
                <a16:creationId xmlns:a16="http://schemas.microsoft.com/office/drawing/2014/main" id="{D50038A6-F493-9AAA-40A6-041848EE46C1}"/>
              </a:ext>
            </a:extLst>
          </p:cNvPr>
          <p:cNvSpPr/>
          <p:nvPr/>
        </p:nvSpPr>
        <p:spPr>
          <a:xfrm>
            <a:off x="0" y="4533402"/>
            <a:ext cx="10066163" cy="58189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84DD4278-FFE2-1DB4-3CC8-6836281D595A}"/>
              </a:ext>
            </a:extLst>
          </p:cNvPr>
          <p:cNvSpPr>
            <a:spLocks noGrp="1"/>
          </p:cNvSpPr>
          <p:nvPr>
            <p:ph type="title"/>
          </p:nvPr>
        </p:nvSpPr>
        <p:spPr/>
        <p:txBody>
          <a:bodyPr lIns="91440" tIns="45720" rIns="91440" bIns="45720" anchor="t"/>
          <a:lstStyle/>
          <a:p>
            <a:r>
              <a:rPr lang="en-US">
                <a:solidFill>
                  <a:schemeClr val="accent1"/>
                </a:solidFill>
                <a:latin typeface="Arial"/>
                <a:cs typeface="Arial"/>
              </a:rPr>
              <a:t>Domestic Disaster Response Impact </a:t>
            </a:r>
          </a:p>
        </p:txBody>
      </p:sp>
      <p:sp>
        <p:nvSpPr>
          <p:cNvPr id="43" name="Text Placeholder 42">
            <a:extLst>
              <a:ext uri="{FF2B5EF4-FFF2-40B4-BE49-F238E27FC236}">
                <a16:creationId xmlns:a16="http://schemas.microsoft.com/office/drawing/2014/main" id="{A2B9653E-8F74-84AD-4244-B57808E7E95C}"/>
              </a:ext>
            </a:extLst>
          </p:cNvPr>
          <p:cNvSpPr>
            <a:spLocks noGrp="1"/>
          </p:cNvSpPr>
          <p:nvPr>
            <p:ph type="body" sz="quarter" idx="26"/>
          </p:nvPr>
        </p:nvSpPr>
        <p:spPr/>
        <p:txBody>
          <a:bodyPr lIns="91440" tIns="45720" rIns="91440" bIns="45720" anchor="t"/>
          <a:lstStyle/>
          <a:p>
            <a:pPr>
              <a:tabLst>
                <a:tab pos="1198563" algn="l"/>
              </a:tabLst>
              <a:defRPr/>
            </a:pPr>
            <a:r>
              <a:rPr lang="en-US">
                <a:solidFill>
                  <a:srgbClr val="212529"/>
                </a:solidFill>
                <a:latin typeface="Arial"/>
                <a:cs typeface="Arial"/>
              </a:rPr>
              <a:t>In FY26-Q4, some </a:t>
            </a:r>
            <a:r>
              <a:rPr lang="en-US">
                <a:solidFill>
                  <a:srgbClr val="ED1B2E"/>
                </a:solidFill>
                <a:latin typeface="Arial"/>
                <a:cs typeface="Arial"/>
              </a:rPr>
              <a:t>2,750 Red Cross disaster workers </a:t>
            </a:r>
            <a:r>
              <a:rPr lang="en-US">
                <a:solidFill>
                  <a:srgbClr val="212529"/>
                </a:solidFill>
                <a:latin typeface="Arial"/>
                <a:cs typeface="Arial"/>
              </a:rPr>
              <a:t>provided critical services in lockstep with our partners across the U.S. </a:t>
            </a:r>
            <a:endParaRPr lang="en-US" baseline="36000">
              <a:solidFill>
                <a:srgbClr val="212529"/>
              </a:solidFill>
            </a:endParaRPr>
          </a:p>
        </p:txBody>
      </p:sp>
      <p:sp>
        <p:nvSpPr>
          <p:cNvPr id="23" name="Rectangle 22">
            <a:extLst>
              <a:ext uri="{FF2B5EF4-FFF2-40B4-BE49-F238E27FC236}">
                <a16:creationId xmlns:a16="http://schemas.microsoft.com/office/drawing/2014/main" id="{29C783E3-95B4-650C-8E66-E7A6B686C95E}"/>
              </a:ext>
            </a:extLst>
          </p:cNvPr>
          <p:cNvSpPr/>
          <p:nvPr/>
        </p:nvSpPr>
        <p:spPr>
          <a:xfrm>
            <a:off x="2583565" y="5828194"/>
            <a:ext cx="7292990" cy="338554"/>
          </a:xfrm>
          <a:prstGeom prst="rect">
            <a:avLst/>
          </a:prstGeom>
        </p:spPr>
        <p:txBody>
          <a:bodyPr wrap="square" lIns="91440" tIns="45720" rIns="91440" bIns="45720" anchor="t">
            <a:spAutoFit/>
          </a:bodyPr>
          <a:lstStyle/>
          <a:p>
            <a:pPr algn="r"/>
            <a:r>
              <a:rPr lang="en-US" sz="800">
                <a:solidFill>
                  <a:srgbClr val="212529"/>
                </a:solidFill>
                <a:latin typeface="Arial"/>
                <a:cs typeface="Arial"/>
              </a:rPr>
              <a:t>April 1, 2026 – June 30, 2026</a:t>
            </a:r>
          </a:p>
          <a:p>
            <a:pPr algn="r"/>
            <a:r>
              <a:rPr lang="en-US" sz="800">
                <a:solidFill>
                  <a:srgbClr val="212529"/>
                </a:solidFill>
                <a:latin typeface="Arial"/>
                <a:cs typeface="Arial"/>
              </a:rPr>
              <a:t>Includes domestic disaster operations with costs of $10,000+ (i.e., level 2 and higher).  </a:t>
            </a:r>
          </a:p>
        </p:txBody>
      </p:sp>
      <p:sp>
        <p:nvSpPr>
          <p:cNvPr id="15" name="Rectangle 14">
            <a:extLst>
              <a:ext uri="{FF2B5EF4-FFF2-40B4-BE49-F238E27FC236}">
                <a16:creationId xmlns:a16="http://schemas.microsoft.com/office/drawing/2014/main" id="{C4FB1E20-7BA6-39DB-1FD7-522974C8B505}"/>
              </a:ext>
            </a:extLst>
          </p:cNvPr>
          <p:cNvSpPr/>
          <p:nvPr/>
        </p:nvSpPr>
        <p:spPr>
          <a:xfrm>
            <a:off x="7824241" y="-10462"/>
            <a:ext cx="2241923" cy="2921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6FF6182-17E2-56D6-D06C-23DAEE590EE4}"/>
              </a:ext>
            </a:extLst>
          </p:cNvPr>
          <p:cNvSpPr txBox="1"/>
          <p:nvPr/>
        </p:nvSpPr>
        <p:spPr>
          <a:xfrm>
            <a:off x="8027440" y="15007"/>
            <a:ext cx="1981200" cy="276999"/>
          </a:xfrm>
          <a:prstGeom prst="rect">
            <a:avLst/>
          </a:prstGeom>
          <a:noFill/>
        </p:spPr>
        <p:txBody>
          <a:bodyPr wrap="square" rtlCol="0">
            <a:spAutoFit/>
          </a:bodyPr>
          <a:lstStyle/>
          <a:p>
            <a:r>
              <a:rPr lang="en-US" sz="1200" b="1" spc="150">
                <a:solidFill>
                  <a:schemeClr val="bg1"/>
                </a:solidFill>
                <a:latin typeface="Arial" panose="020B0604020202020204" pitchFamily="34" charset="0"/>
                <a:cs typeface="Arial" panose="020B0604020202020204" pitchFamily="34" charset="0"/>
              </a:rPr>
              <a:t>DISASTER RELIEF</a:t>
            </a:r>
          </a:p>
        </p:txBody>
      </p:sp>
      <p:sp>
        <p:nvSpPr>
          <p:cNvPr id="58" name="Text Placeholder 7">
            <a:extLst>
              <a:ext uri="{FF2B5EF4-FFF2-40B4-BE49-F238E27FC236}">
                <a16:creationId xmlns:a16="http://schemas.microsoft.com/office/drawing/2014/main" id="{1DAA86DF-4019-948C-48C1-F640FE7DE63D}"/>
              </a:ext>
            </a:extLst>
          </p:cNvPr>
          <p:cNvSpPr>
            <a:spLocks noGrp="1"/>
          </p:cNvSpPr>
          <p:nvPr>
            <p:ph type="body" sz="quarter" idx="15"/>
          </p:nvPr>
        </p:nvSpPr>
        <p:spPr>
          <a:xfrm>
            <a:off x="1210033" y="3503317"/>
            <a:ext cx="1749949" cy="1233488"/>
          </a:xfrm>
        </p:spPr>
        <p:txBody>
          <a:bodyPr lIns="91440" tIns="45720" rIns="91440" bIns="45720" anchor="t"/>
          <a:lstStyle/>
          <a:p>
            <a:pPr>
              <a:spcBef>
                <a:spcPct val="20000"/>
              </a:spcBef>
            </a:pPr>
            <a:r>
              <a:rPr lang="en-US" sz="1800" b="1">
                <a:solidFill>
                  <a:schemeClr val="accent1"/>
                </a:solidFill>
                <a:latin typeface="Arial"/>
                <a:cs typeface="Arial"/>
              </a:rPr>
              <a:t>309,000</a:t>
            </a:r>
            <a:endParaRPr lang="en-US" sz="1800" b="1">
              <a:solidFill>
                <a:schemeClr val="accent1"/>
              </a:solidFill>
            </a:endParaRPr>
          </a:p>
          <a:p>
            <a:r>
              <a:rPr lang="en-US" sz="1200">
                <a:solidFill>
                  <a:schemeClr val="tx1">
                    <a:lumMod val="85000"/>
                    <a:lumOff val="15000"/>
                  </a:schemeClr>
                </a:solidFill>
                <a:latin typeface="Arial"/>
                <a:cs typeface="Arial"/>
              </a:rPr>
              <a:t>meals and snacks served with partners</a:t>
            </a:r>
          </a:p>
        </p:txBody>
      </p:sp>
      <p:sp>
        <p:nvSpPr>
          <p:cNvPr id="59" name="Text Placeholder 8">
            <a:extLst>
              <a:ext uri="{FF2B5EF4-FFF2-40B4-BE49-F238E27FC236}">
                <a16:creationId xmlns:a16="http://schemas.microsoft.com/office/drawing/2014/main" id="{7B5D97B4-56E0-99A5-5A86-657B3564A3A2}"/>
              </a:ext>
            </a:extLst>
          </p:cNvPr>
          <p:cNvSpPr>
            <a:spLocks noGrp="1"/>
          </p:cNvSpPr>
          <p:nvPr>
            <p:ph type="body" sz="quarter" idx="16"/>
          </p:nvPr>
        </p:nvSpPr>
        <p:spPr>
          <a:xfrm>
            <a:off x="3116003" y="3504278"/>
            <a:ext cx="1973790" cy="1233488"/>
          </a:xfrm>
        </p:spPr>
        <p:txBody>
          <a:bodyPr lIns="91440" tIns="45720" rIns="91440" bIns="45720" anchor="t"/>
          <a:lstStyle/>
          <a:p>
            <a:pPr>
              <a:spcBef>
                <a:spcPct val="20000"/>
              </a:spcBef>
            </a:pPr>
            <a:r>
              <a:rPr lang="en-US" sz="1800" b="1">
                <a:solidFill>
                  <a:schemeClr val="accent1"/>
                </a:solidFill>
                <a:latin typeface="Arial"/>
                <a:cs typeface="Arial"/>
              </a:rPr>
              <a:t>24,000</a:t>
            </a:r>
            <a:endParaRPr lang="en-US" sz="1800" b="1">
              <a:solidFill>
                <a:schemeClr val="accent1"/>
              </a:solidFill>
            </a:endParaRPr>
          </a:p>
          <a:p>
            <a:r>
              <a:rPr lang="en-US" sz="1200">
                <a:solidFill>
                  <a:schemeClr val="tx1">
                    <a:lumMod val="85000"/>
                    <a:lumOff val="15000"/>
                  </a:schemeClr>
                </a:solidFill>
                <a:latin typeface="Arial"/>
                <a:cs typeface="Arial"/>
              </a:rPr>
              <a:t>overnight stays in emergency lodgings provided with partners</a:t>
            </a:r>
          </a:p>
        </p:txBody>
      </p:sp>
      <p:sp>
        <p:nvSpPr>
          <p:cNvPr id="60" name="Text Placeholder 9">
            <a:extLst>
              <a:ext uri="{FF2B5EF4-FFF2-40B4-BE49-F238E27FC236}">
                <a16:creationId xmlns:a16="http://schemas.microsoft.com/office/drawing/2014/main" id="{F088A813-965E-0235-A012-5BABD0A0D72B}"/>
              </a:ext>
            </a:extLst>
          </p:cNvPr>
          <p:cNvSpPr>
            <a:spLocks noGrp="1"/>
          </p:cNvSpPr>
          <p:nvPr>
            <p:ph type="body" sz="quarter" idx="17"/>
          </p:nvPr>
        </p:nvSpPr>
        <p:spPr>
          <a:xfrm>
            <a:off x="5301372" y="3507437"/>
            <a:ext cx="1749949" cy="1233488"/>
          </a:xfrm>
        </p:spPr>
        <p:txBody>
          <a:bodyPr lIns="91440" tIns="45720" rIns="91440" bIns="45720" anchor="t"/>
          <a:lstStyle/>
          <a:p>
            <a:r>
              <a:rPr lang="en-US" sz="1800" b="1">
                <a:solidFill>
                  <a:schemeClr val="accent1"/>
                </a:solidFill>
                <a:latin typeface="Arial"/>
                <a:cs typeface="Arial"/>
              </a:rPr>
              <a:t>15,700</a:t>
            </a:r>
            <a:endParaRPr lang="en-US" sz="1800" b="1">
              <a:solidFill>
                <a:schemeClr val="accent1"/>
              </a:solidFill>
            </a:endParaRPr>
          </a:p>
          <a:p>
            <a:r>
              <a:rPr lang="en-US" sz="1200">
                <a:solidFill>
                  <a:schemeClr val="tx1">
                    <a:lumMod val="85000"/>
                    <a:lumOff val="15000"/>
                  </a:schemeClr>
                </a:solidFill>
                <a:latin typeface="Arial"/>
                <a:cs typeface="Arial"/>
              </a:rPr>
              <a:t>households provided relief items</a:t>
            </a:r>
          </a:p>
        </p:txBody>
      </p:sp>
      <p:sp>
        <p:nvSpPr>
          <p:cNvPr id="61" name="Text Placeholder 11">
            <a:extLst>
              <a:ext uri="{FF2B5EF4-FFF2-40B4-BE49-F238E27FC236}">
                <a16:creationId xmlns:a16="http://schemas.microsoft.com/office/drawing/2014/main" id="{4ED50CB2-3957-4D4B-0C83-45332E0458D9}"/>
              </a:ext>
            </a:extLst>
          </p:cNvPr>
          <p:cNvSpPr txBox="1">
            <a:spLocks/>
          </p:cNvSpPr>
          <p:nvPr/>
        </p:nvSpPr>
        <p:spPr>
          <a:xfrm>
            <a:off x="6984887" y="3503317"/>
            <a:ext cx="2326037" cy="1233488"/>
          </a:xfrm>
          <a:prstGeom prst="rect">
            <a:avLst/>
          </a:prstGeom>
        </p:spPr>
        <p:txBody>
          <a:bodyPr lIns="91440" tIns="45720" rIns="91440" bIns="45720" anchor="t"/>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400" kern="120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spcBef>
                <a:spcPct val="20000"/>
              </a:spcBef>
            </a:pPr>
            <a:r>
              <a:rPr lang="en-US" sz="1800" b="1">
                <a:solidFill>
                  <a:schemeClr val="accent1"/>
                </a:solidFill>
                <a:latin typeface="Arial"/>
                <a:cs typeface="Arial"/>
              </a:rPr>
              <a:t>5,700</a:t>
            </a:r>
            <a:endParaRPr lang="en-US" sz="1800" b="1">
              <a:solidFill>
                <a:schemeClr val="accent1"/>
              </a:solidFill>
            </a:endParaRPr>
          </a:p>
          <a:p>
            <a:r>
              <a:rPr lang="en-US" sz="1200">
                <a:solidFill>
                  <a:schemeClr val="tx1">
                    <a:lumMod val="85000"/>
                    <a:lumOff val="15000"/>
                  </a:schemeClr>
                </a:solidFill>
                <a:latin typeface="Arial"/>
                <a:cs typeface="Arial"/>
              </a:rPr>
              <a:t>households provided recovery support, including financial assistance</a:t>
            </a:r>
          </a:p>
        </p:txBody>
      </p:sp>
      <p:sp>
        <p:nvSpPr>
          <p:cNvPr id="62" name="Oval 61">
            <a:extLst>
              <a:ext uri="{FF2B5EF4-FFF2-40B4-BE49-F238E27FC236}">
                <a16:creationId xmlns:a16="http://schemas.microsoft.com/office/drawing/2014/main" id="{8CC7C426-CA89-F627-FB84-328F49666895}"/>
              </a:ext>
            </a:extLst>
          </p:cNvPr>
          <p:cNvSpPr/>
          <p:nvPr/>
        </p:nvSpPr>
        <p:spPr>
          <a:xfrm>
            <a:off x="1553078"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D973937C-C6B4-6768-510E-A2ADEC042B24}"/>
              </a:ext>
            </a:extLst>
          </p:cNvPr>
          <p:cNvSpPr/>
          <p:nvPr/>
        </p:nvSpPr>
        <p:spPr>
          <a:xfrm>
            <a:off x="7613281"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 name="Picture Placeholder 35" descr="Shape, circle&#10;&#10;Description automatically generated">
            <a:extLst>
              <a:ext uri="{FF2B5EF4-FFF2-40B4-BE49-F238E27FC236}">
                <a16:creationId xmlns:a16="http://schemas.microsoft.com/office/drawing/2014/main" id="{2E9DE9C7-FC49-931D-E5FB-5371A5CA1A95}"/>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6927" t="-10973" r="-16927" b="-10973"/>
          <a:stretch/>
        </p:blipFill>
        <p:spPr>
          <a:xfrm>
            <a:off x="1583283" y="2618666"/>
            <a:ext cx="966912" cy="629191"/>
          </a:xfrm>
        </p:spPr>
      </p:pic>
      <p:pic>
        <p:nvPicPr>
          <p:cNvPr id="257" name="Picture Placeholder 33" descr="A picture containing text, clipart, vector graphics&#10;&#10;Description automatically generated">
            <a:extLst>
              <a:ext uri="{FF2B5EF4-FFF2-40B4-BE49-F238E27FC236}">
                <a16:creationId xmlns:a16="http://schemas.microsoft.com/office/drawing/2014/main" id="{C7981AF7-4922-869F-FBB1-D97403DD462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8496" b="-9941"/>
          <a:stretch>
            <a:fillRect/>
          </a:stretch>
        </p:blipFill>
        <p:spPr>
          <a:xfrm>
            <a:off x="7824241" y="2654819"/>
            <a:ext cx="532025" cy="593038"/>
          </a:xfrm>
          <a:prstGeom prst="rect">
            <a:avLst/>
          </a:prstGeom>
          <a:noFill/>
        </p:spPr>
      </p:pic>
      <p:sp>
        <p:nvSpPr>
          <p:cNvPr id="258" name="Text Placeholder 12">
            <a:extLst>
              <a:ext uri="{FF2B5EF4-FFF2-40B4-BE49-F238E27FC236}">
                <a16:creationId xmlns:a16="http://schemas.microsoft.com/office/drawing/2014/main" id="{4876575B-199F-173F-549D-19F4F26C199C}"/>
              </a:ext>
            </a:extLst>
          </p:cNvPr>
          <p:cNvSpPr txBox="1">
            <a:spLocks/>
          </p:cNvSpPr>
          <p:nvPr/>
        </p:nvSpPr>
        <p:spPr>
          <a:xfrm>
            <a:off x="-100693" y="4580874"/>
            <a:ext cx="1053829" cy="790430"/>
          </a:xfrm>
          <a:prstGeom prst="rect">
            <a:avLst/>
          </a:prstGeom>
        </p:spPr>
        <p:txBody>
          <a:bodyPr/>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r"/>
            <a:r>
              <a:rPr lang="en-US" sz="1400">
                <a:solidFill>
                  <a:schemeClr val="bg1"/>
                </a:solidFill>
              </a:rPr>
              <a:t>FY26 </a:t>
            </a:r>
            <a:br>
              <a:rPr lang="en-US" sz="1400">
                <a:solidFill>
                  <a:schemeClr val="bg1"/>
                </a:solidFill>
              </a:rPr>
            </a:br>
            <a:r>
              <a:rPr lang="en-US" sz="1400">
                <a:solidFill>
                  <a:schemeClr val="bg1"/>
                </a:solidFill>
              </a:rPr>
              <a:t>Totals</a:t>
            </a:r>
          </a:p>
        </p:txBody>
      </p:sp>
      <p:sp>
        <p:nvSpPr>
          <p:cNvPr id="259" name="Text Placeholder 13">
            <a:extLst>
              <a:ext uri="{FF2B5EF4-FFF2-40B4-BE49-F238E27FC236}">
                <a16:creationId xmlns:a16="http://schemas.microsoft.com/office/drawing/2014/main" id="{AB98272F-0E7E-20BB-900A-AB8230F99714}"/>
              </a:ext>
            </a:extLst>
          </p:cNvPr>
          <p:cNvSpPr txBox="1">
            <a:spLocks/>
          </p:cNvSpPr>
          <p:nvPr/>
        </p:nvSpPr>
        <p:spPr>
          <a:xfrm>
            <a:off x="1299961" y="4684676"/>
            <a:ext cx="1577029" cy="581891"/>
          </a:xfrm>
          <a:prstGeom prst="rect">
            <a:avLst/>
          </a:prstGeom>
        </p:spPr>
        <p:txBody>
          <a:bodyPr lIns="91440" tIns="45720" rIns="91440" bIns="45720" anchor="t"/>
          <a:lstStyle>
            <a:lvl1pPr marL="0" indent="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955,660</a:t>
            </a:r>
            <a:endParaRPr lang="en-US">
              <a:solidFill>
                <a:schemeClr val="bg1"/>
              </a:solidFill>
            </a:endParaRPr>
          </a:p>
        </p:txBody>
      </p:sp>
      <p:sp>
        <p:nvSpPr>
          <p:cNvPr id="260" name="Text Placeholder 14">
            <a:extLst>
              <a:ext uri="{FF2B5EF4-FFF2-40B4-BE49-F238E27FC236}">
                <a16:creationId xmlns:a16="http://schemas.microsoft.com/office/drawing/2014/main" id="{EE9BC0A9-1085-70CD-DF85-9971AE6636E2}"/>
              </a:ext>
            </a:extLst>
          </p:cNvPr>
          <p:cNvSpPr txBox="1">
            <a:spLocks/>
          </p:cNvSpPr>
          <p:nvPr/>
        </p:nvSpPr>
        <p:spPr>
          <a:xfrm>
            <a:off x="3390783" y="4684676"/>
            <a:ext cx="1529255"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72,750</a:t>
            </a:r>
            <a:endParaRPr lang="en-US" sz="1600">
              <a:solidFill>
                <a:schemeClr val="bg1"/>
              </a:solidFill>
            </a:endParaRPr>
          </a:p>
        </p:txBody>
      </p:sp>
      <p:sp>
        <p:nvSpPr>
          <p:cNvPr id="261" name="Text Placeholder 15">
            <a:extLst>
              <a:ext uri="{FF2B5EF4-FFF2-40B4-BE49-F238E27FC236}">
                <a16:creationId xmlns:a16="http://schemas.microsoft.com/office/drawing/2014/main" id="{3B1D41B9-546F-FCC8-8E0F-4D99DA4FE07D}"/>
              </a:ext>
            </a:extLst>
          </p:cNvPr>
          <p:cNvSpPr txBox="1">
            <a:spLocks/>
          </p:cNvSpPr>
          <p:nvPr/>
        </p:nvSpPr>
        <p:spPr>
          <a:xfrm>
            <a:off x="5433832" y="4684676"/>
            <a:ext cx="1529255"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43,160</a:t>
            </a:r>
            <a:endParaRPr lang="en-US" sz="1600">
              <a:solidFill>
                <a:schemeClr val="bg1"/>
              </a:solidFill>
            </a:endParaRPr>
          </a:p>
          <a:p>
            <a:endParaRPr lang="en-US" sz="1600">
              <a:solidFill>
                <a:schemeClr val="bg1"/>
              </a:solidFill>
            </a:endParaRPr>
          </a:p>
          <a:p>
            <a:endParaRPr lang="en-US" sz="1600">
              <a:solidFill>
                <a:schemeClr val="bg1"/>
              </a:solidFill>
            </a:endParaRPr>
          </a:p>
        </p:txBody>
      </p:sp>
      <p:sp>
        <p:nvSpPr>
          <p:cNvPr id="263" name="Oval 262">
            <a:extLst>
              <a:ext uri="{FF2B5EF4-FFF2-40B4-BE49-F238E27FC236}">
                <a16:creationId xmlns:a16="http://schemas.microsoft.com/office/drawing/2014/main" id="{350E5071-87A0-22C1-95CC-0230AF2CFCFC}"/>
              </a:ext>
            </a:extLst>
          </p:cNvPr>
          <p:cNvSpPr/>
          <p:nvPr/>
        </p:nvSpPr>
        <p:spPr>
          <a:xfrm>
            <a:off x="3532348"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9D0B1EBA-F690-F729-4D1F-9B37EA3F64B8}"/>
              </a:ext>
            </a:extLst>
          </p:cNvPr>
          <p:cNvSpPr/>
          <p:nvPr/>
        </p:nvSpPr>
        <p:spPr>
          <a:xfrm>
            <a:off x="5623615"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Text Placeholder 17">
            <a:extLst>
              <a:ext uri="{FF2B5EF4-FFF2-40B4-BE49-F238E27FC236}">
                <a16:creationId xmlns:a16="http://schemas.microsoft.com/office/drawing/2014/main" id="{7A00D6B5-0F69-1088-1BB9-F1513BBA4974}"/>
              </a:ext>
            </a:extLst>
          </p:cNvPr>
          <p:cNvSpPr txBox="1">
            <a:spLocks/>
          </p:cNvSpPr>
          <p:nvPr/>
        </p:nvSpPr>
        <p:spPr>
          <a:xfrm>
            <a:off x="7434396" y="4684676"/>
            <a:ext cx="1427018"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15,100</a:t>
            </a:r>
            <a:endParaRPr lang="en-US" sz="1600">
              <a:solidFill>
                <a:schemeClr val="bg1"/>
              </a:solidFill>
            </a:endParaRPr>
          </a:p>
          <a:p>
            <a:endParaRPr lang="en-US" sz="1600">
              <a:solidFill>
                <a:schemeClr val="bg1"/>
              </a:solidFill>
            </a:endParaRPr>
          </a:p>
          <a:p>
            <a:endParaRPr lang="en-US" sz="1600">
              <a:solidFill>
                <a:schemeClr val="bg1"/>
              </a:solidFill>
            </a:endParaRPr>
          </a:p>
        </p:txBody>
      </p:sp>
      <p:pic>
        <p:nvPicPr>
          <p:cNvPr id="266" name="Picture 265">
            <a:extLst>
              <a:ext uri="{FF2B5EF4-FFF2-40B4-BE49-F238E27FC236}">
                <a16:creationId xmlns:a16="http://schemas.microsoft.com/office/drawing/2014/main" id="{28A36F60-BB11-CA9C-6453-4A8F446CC77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642987" y="2451012"/>
            <a:ext cx="806043" cy="806043"/>
          </a:xfrm>
          <a:prstGeom prst="rect">
            <a:avLst/>
          </a:prstGeom>
        </p:spPr>
      </p:pic>
      <p:pic>
        <p:nvPicPr>
          <p:cNvPr id="267" name="Picture 266">
            <a:extLst>
              <a:ext uri="{FF2B5EF4-FFF2-40B4-BE49-F238E27FC236}">
                <a16:creationId xmlns:a16="http://schemas.microsoft.com/office/drawing/2014/main" id="{A63F61D2-0C61-3F39-9542-56DD9628C4A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703127" y="2488202"/>
            <a:ext cx="856698" cy="856698"/>
          </a:xfrm>
          <a:prstGeom prst="rect">
            <a:avLst/>
          </a:prstGeom>
        </p:spPr>
      </p:pic>
    </p:spTree>
    <p:extLst>
      <p:ext uri="{BB962C8B-B14F-4D97-AF65-F5344CB8AC3E}">
        <p14:creationId xmlns:p14="http://schemas.microsoft.com/office/powerpoint/2010/main" val="1535494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91CEF-4A26-63A0-8060-406E0100C8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F0D047-8704-37CE-7949-183AE4B7F315}"/>
              </a:ext>
            </a:extLst>
          </p:cNvPr>
          <p:cNvSpPr>
            <a:spLocks noGrp="1"/>
          </p:cNvSpPr>
          <p:nvPr>
            <p:ph type="title"/>
          </p:nvPr>
        </p:nvSpPr>
        <p:spPr/>
        <p:txBody>
          <a:bodyPr/>
          <a:lstStyle/>
          <a:p>
            <a:r>
              <a:rPr lang="en-US" sz="2400">
                <a:solidFill>
                  <a:schemeClr val="accent1"/>
                </a:solidFill>
              </a:rPr>
              <a:t>Responding to Large Disasters Across the U.S.</a:t>
            </a:r>
          </a:p>
        </p:txBody>
      </p:sp>
      <p:sp>
        <p:nvSpPr>
          <p:cNvPr id="6" name="Text Placeholder 5">
            <a:extLst>
              <a:ext uri="{FF2B5EF4-FFF2-40B4-BE49-F238E27FC236}">
                <a16:creationId xmlns:a16="http://schemas.microsoft.com/office/drawing/2014/main" id="{28167F48-34E6-35AE-BC09-5EDDE6F5B2FB}"/>
              </a:ext>
            </a:extLst>
          </p:cNvPr>
          <p:cNvSpPr>
            <a:spLocks noGrp="1"/>
          </p:cNvSpPr>
          <p:nvPr>
            <p:ph type="body" sz="quarter" idx="17"/>
          </p:nvPr>
        </p:nvSpPr>
        <p:spPr>
          <a:xfrm>
            <a:off x="7927846" y="-5865"/>
            <a:ext cx="2130553" cy="301752"/>
          </a:xfrm>
          <a:solidFill>
            <a:srgbClr val="004B79"/>
          </a:solidFill>
        </p:spPr>
        <p:txBody>
          <a:bodyPr/>
          <a:lstStyle/>
          <a:p>
            <a:pPr>
              <a:lnSpc>
                <a:spcPct val="100000"/>
              </a:lnSpc>
            </a:pPr>
            <a:r>
              <a:rPr lang="en-US"/>
              <a:t>DISASTER RELIEF</a:t>
            </a:r>
          </a:p>
        </p:txBody>
      </p:sp>
      <p:sp>
        <p:nvSpPr>
          <p:cNvPr id="15" name="Text Placeholder 14">
            <a:extLst>
              <a:ext uri="{FF2B5EF4-FFF2-40B4-BE49-F238E27FC236}">
                <a16:creationId xmlns:a16="http://schemas.microsoft.com/office/drawing/2014/main" id="{BF8EE8BB-FF6B-BF65-C49B-B0945F54DA2F}"/>
              </a:ext>
            </a:extLst>
          </p:cNvPr>
          <p:cNvSpPr>
            <a:spLocks noGrp="1"/>
          </p:cNvSpPr>
          <p:nvPr>
            <p:ph type="body" sz="quarter" idx="21"/>
          </p:nvPr>
        </p:nvSpPr>
        <p:spPr>
          <a:xfrm>
            <a:off x="299103" y="4070336"/>
            <a:ext cx="3915299" cy="1766793"/>
          </a:xfrm>
        </p:spPr>
        <p:txBody>
          <a:bodyPr/>
          <a:lstStyle/>
          <a:p>
            <a:pPr>
              <a:spcBef>
                <a:spcPts val="0"/>
              </a:spcBef>
              <a:spcAft>
                <a:spcPts val="600"/>
              </a:spcAft>
            </a:pPr>
            <a:r>
              <a:rPr lang="en-US" sz="1300" b="1">
                <a:solidFill>
                  <a:schemeClr val="accent1"/>
                </a:solidFill>
                <a:latin typeface="Arial"/>
                <a:cs typeface="Arial"/>
              </a:rPr>
              <a:t>After Super Typhoon </a:t>
            </a:r>
            <a:r>
              <a:rPr lang="en-US" sz="1300" b="1" err="1">
                <a:solidFill>
                  <a:schemeClr val="accent1"/>
                </a:solidFill>
                <a:latin typeface="Arial"/>
                <a:cs typeface="Arial"/>
              </a:rPr>
              <a:t>Sinlaku</a:t>
            </a:r>
            <a:r>
              <a:rPr lang="en-US" sz="1300" b="1">
                <a:solidFill>
                  <a:schemeClr val="accent1"/>
                </a:solidFill>
                <a:latin typeface="Arial"/>
                <a:cs typeface="Arial"/>
              </a:rPr>
              <a:t> devastated U.S. residents of Guam and the Northern Mariana Islands, we:</a:t>
            </a:r>
          </a:p>
          <a:p>
            <a:pPr marL="173038" indent="-163513">
              <a:spcBef>
                <a:spcPts val="0"/>
              </a:spcBef>
              <a:spcAft>
                <a:spcPts val="600"/>
              </a:spcAft>
              <a:buClr>
                <a:schemeClr val="accent1"/>
              </a:buClr>
              <a:buSzPct val="100000"/>
              <a:buFont typeface="Arial" panose="020B0604020202020204" pitchFamily="34" charset="0"/>
              <a:buChar char="•"/>
            </a:pPr>
            <a:r>
              <a:rPr lang="en-US">
                <a:latin typeface="Arial"/>
                <a:cs typeface="Arial"/>
              </a:rPr>
              <a:t>Supported immediate needs for food, shelter and clean water amid long-lasting power outages.</a:t>
            </a:r>
          </a:p>
          <a:p>
            <a:pPr marL="173038" indent="-163513">
              <a:spcBef>
                <a:spcPts val="0"/>
              </a:spcBef>
              <a:spcAft>
                <a:spcPts val="600"/>
              </a:spcAft>
              <a:buClr>
                <a:schemeClr val="accent1"/>
              </a:buClr>
              <a:buSzPct val="100000"/>
              <a:buFont typeface="Arial" panose="020B0604020202020204" pitchFamily="34" charset="0"/>
              <a:buChar char="•"/>
            </a:pPr>
            <a:r>
              <a:rPr lang="en-US">
                <a:latin typeface="Arial"/>
                <a:cs typeface="Arial"/>
              </a:rPr>
              <a:t>Distributed financial assistance, helping people get back on their feet.</a:t>
            </a:r>
            <a:endParaRPr lang="en-US"/>
          </a:p>
        </p:txBody>
      </p:sp>
      <p:sp>
        <p:nvSpPr>
          <p:cNvPr id="16" name="Text Placeholder 15">
            <a:extLst>
              <a:ext uri="{FF2B5EF4-FFF2-40B4-BE49-F238E27FC236}">
                <a16:creationId xmlns:a16="http://schemas.microsoft.com/office/drawing/2014/main" id="{FD0A9392-0CA2-5C1C-7497-AF6EE6BCE959}"/>
              </a:ext>
            </a:extLst>
          </p:cNvPr>
          <p:cNvSpPr>
            <a:spLocks noGrp="1"/>
          </p:cNvSpPr>
          <p:nvPr>
            <p:ph type="body" sz="quarter" idx="22"/>
          </p:nvPr>
        </p:nvSpPr>
        <p:spPr>
          <a:xfrm>
            <a:off x="5116798" y="4070337"/>
            <a:ext cx="4240144" cy="2089874"/>
          </a:xfrm>
        </p:spPr>
        <p:txBody>
          <a:bodyPr/>
          <a:lstStyle/>
          <a:p>
            <a:r>
              <a:rPr lang="en-US" sz="1300" b="1">
                <a:solidFill>
                  <a:schemeClr val="accent1"/>
                </a:solidFill>
                <a:latin typeface="Arial"/>
                <a:cs typeface="Arial"/>
              </a:rPr>
              <a:t>When June’s tornadoes and storms upended lives in Illinois and Indiana, the Red Cross and our partners: </a:t>
            </a:r>
          </a:p>
          <a:p>
            <a:pPr marL="173038" indent="-163513">
              <a:buClr>
                <a:schemeClr val="accent1"/>
              </a:buClr>
              <a:buSzPct val="100000"/>
              <a:buFont typeface="Arial" panose="020B0604020202020204" pitchFamily="34" charset="0"/>
              <a:buChar char="•"/>
            </a:pPr>
            <a:r>
              <a:rPr lang="en-US">
                <a:latin typeface="Arial"/>
                <a:cs typeface="Arial"/>
              </a:rPr>
              <a:t>Supported safe shelter for displaced individuals and families.</a:t>
            </a:r>
          </a:p>
          <a:p>
            <a:pPr marL="173038" indent="-163513">
              <a:buClr>
                <a:schemeClr val="accent1"/>
              </a:buClr>
              <a:buSzPct val="100000"/>
              <a:buFont typeface="Arial" panose="020B0604020202020204" pitchFamily="34" charset="0"/>
              <a:buChar char="•"/>
            </a:pPr>
            <a:r>
              <a:rPr lang="en-US">
                <a:latin typeface="Arial"/>
                <a:cs typeface="Arial"/>
              </a:rPr>
              <a:t>Delivered meals, relief supplies, emotional support and basic health services.</a:t>
            </a:r>
          </a:p>
          <a:p>
            <a:pPr marL="173038" indent="-163513">
              <a:buClr>
                <a:schemeClr val="accent1"/>
              </a:buClr>
              <a:buSzPct val="100000"/>
              <a:buFont typeface="Arial" panose="020B0604020202020204" pitchFamily="34" charset="0"/>
              <a:buChar char="•"/>
            </a:pPr>
            <a:r>
              <a:rPr lang="en-US">
                <a:latin typeface="Arial"/>
                <a:cs typeface="Arial"/>
              </a:rPr>
              <a:t>Distributed financial assistance to help with urgent needs. </a:t>
            </a:r>
            <a:endParaRPr lang="en-US"/>
          </a:p>
        </p:txBody>
      </p:sp>
      <p:sp>
        <p:nvSpPr>
          <p:cNvPr id="17" name="Text Placeholder 16">
            <a:extLst>
              <a:ext uri="{FF2B5EF4-FFF2-40B4-BE49-F238E27FC236}">
                <a16:creationId xmlns:a16="http://schemas.microsoft.com/office/drawing/2014/main" id="{97E11194-A420-1716-F93B-374CF3F0FC3C}"/>
              </a:ext>
            </a:extLst>
          </p:cNvPr>
          <p:cNvSpPr>
            <a:spLocks noGrp="1"/>
          </p:cNvSpPr>
          <p:nvPr>
            <p:ph type="body" sz="quarter" idx="23"/>
          </p:nvPr>
        </p:nvSpPr>
        <p:spPr/>
        <p:txBody>
          <a:bodyPr/>
          <a:lstStyle/>
          <a:p>
            <a:r>
              <a:rPr lang="en-US"/>
              <a:t>Thanks to your commitment, we could prepare for and respond immediately to urgent crises across the country when we were needed most.</a:t>
            </a:r>
          </a:p>
          <a:p>
            <a:endParaRPr lang="en-US">
              <a:highlight>
                <a:srgbClr val="FFFF00"/>
              </a:highlight>
            </a:endParaRPr>
          </a:p>
        </p:txBody>
      </p:sp>
      <p:sp>
        <p:nvSpPr>
          <p:cNvPr id="4" name="Rectangle 3">
            <a:extLst>
              <a:ext uri="{FF2B5EF4-FFF2-40B4-BE49-F238E27FC236}">
                <a16:creationId xmlns:a16="http://schemas.microsoft.com/office/drawing/2014/main" id="{91689E8F-E3CE-07EA-AB3D-077893070924}"/>
              </a:ext>
            </a:extLst>
          </p:cNvPr>
          <p:cNvSpPr/>
          <p:nvPr/>
        </p:nvSpPr>
        <p:spPr>
          <a:xfrm>
            <a:off x="387350" y="1855814"/>
            <a:ext cx="3721099" cy="123799"/>
          </a:xfrm>
          <a:prstGeom prst="rect">
            <a:avLst/>
          </a:prstGeom>
          <a:solidFill>
            <a:srgbClr val="004B7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178EEC7-9563-484B-A02F-3AA68E729E43}"/>
              </a:ext>
            </a:extLst>
          </p:cNvPr>
          <p:cNvSpPr/>
          <p:nvPr/>
        </p:nvSpPr>
        <p:spPr>
          <a:xfrm>
            <a:off x="5242923" y="1821948"/>
            <a:ext cx="3721137" cy="96952"/>
          </a:xfrm>
          <a:prstGeom prst="rect">
            <a:avLst/>
          </a:prstGeom>
          <a:solidFill>
            <a:srgbClr val="004B7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8D5132A8-53AE-8928-B5CE-A3B0F2381226}"/>
              </a:ext>
            </a:extLst>
          </p:cNvPr>
          <p:cNvCxnSpPr>
            <a:cxnSpLocks/>
          </p:cNvCxnSpPr>
          <p:nvPr/>
        </p:nvCxnSpPr>
        <p:spPr>
          <a:xfrm>
            <a:off x="4672007" y="1846074"/>
            <a:ext cx="0" cy="4197539"/>
          </a:xfrm>
          <a:prstGeom prst="line">
            <a:avLst/>
          </a:prstGeom>
          <a:ln>
            <a:solidFill>
              <a:srgbClr val="004B79"/>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CF18A788-3C3A-6318-0683-B87D8D9179B5}"/>
              </a:ext>
            </a:extLst>
          </p:cNvPr>
          <p:cNvPicPr>
            <a:picLocks noGrp="1" noChangeAspect="1"/>
          </p:cNvPicPr>
          <p:nvPr>
            <p:ph type="pic" sz="quarter" idx="19"/>
          </p:nvPr>
        </p:nvPicPr>
        <p:blipFill>
          <a:blip r:embed="rId3">
            <a:extLst>
              <a:ext uri="{28A0092B-C50C-407E-A947-70E740481C1C}">
                <a14:useLocalDpi xmlns:a14="http://schemas.microsoft.com/office/drawing/2010/main"/>
              </a:ext>
            </a:extLst>
          </a:blip>
          <a:srcRect t="9588" b="9588"/>
          <a:stretch/>
        </p:blipFill>
        <p:spPr>
          <a:xfrm>
            <a:off x="387350" y="1979613"/>
            <a:ext cx="3721100" cy="2005012"/>
          </a:xfrm>
          <a:prstGeom prst="rect">
            <a:avLst/>
          </a:prstGeom>
        </p:spPr>
      </p:pic>
      <p:pic>
        <p:nvPicPr>
          <p:cNvPr id="11" name="Picture Placeholder 10">
            <a:extLst>
              <a:ext uri="{FF2B5EF4-FFF2-40B4-BE49-F238E27FC236}">
                <a16:creationId xmlns:a16="http://schemas.microsoft.com/office/drawing/2014/main" id="{D9FAF58D-DBAA-E31B-B470-D9EA5D770D36}"/>
              </a:ext>
            </a:extLst>
          </p:cNvPr>
          <p:cNvPicPr>
            <a:picLocks noGrp="1" noChangeAspect="1"/>
          </p:cNvPicPr>
          <p:nvPr>
            <p:ph type="pic" sz="quarter" idx="20"/>
          </p:nvPr>
        </p:nvPicPr>
        <p:blipFill>
          <a:blip r:embed="rId4"/>
          <a:srcRect t="9588" b="9588"/>
          <a:stretch>
            <a:fillRect/>
          </a:stretch>
        </p:blipFill>
        <p:spPr>
          <a:prstGeom prst="rect">
            <a:avLst/>
          </a:prstGeom>
        </p:spPr>
      </p:pic>
    </p:spTree>
    <p:extLst>
      <p:ext uri="{BB962C8B-B14F-4D97-AF65-F5344CB8AC3E}">
        <p14:creationId xmlns:p14="http://schemas.microsoft.com/office/powerpoint/2010/main" val="210363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58748-7071-28F0-6DBA-0C04D44DE317}"/>
            </a:ext>
          </a:extLst>
        </p:cNvPr>
        <p:cNvGrpSpPr/>
        <p:nvPr/>
      </p:nvGrpSpPr>
      <p:grpSpPr>
        <a:xfrm>
          <a:off x="0" y="0"/>
          <a:ext cx="0" cy="0"/>
          <a:chOff x="0" y="0"/>
          <a:chExt cx="0" cy="0"/>
        </a:xfrm>
      </p:grpSpPr>
      <p:sp>
        <p:nvSpPr>
          <p:cNvPr id="30" name="Text Placeholder 1">
            <a:extLst>
              <a:ext uri="{FF2B5EF4-FFF2-40B4-BE49-F238E27FC236}">
                <a16:creationId xmlns:a16="http://schemas.microsoft.com/office/drawing/2014/main" id="{663B594C-BC30-51C8-61FA-0E777FB0DBAA}"/>
              </a:ext>
            </a:extLst>
          </p:cNvPr>
          <p:cNvSpPr>
            <a:spLocks noGrp="1"/>
          </p:cNvSpPr>
          <p:nvPr>
            <p:ph type="body" sz="quarter" idx="13"/>
          </p:nvPr>
        </p:nvSpPr>
        <p:spPr>
          <a:xfrm>
            <a:off x="5617026" y="678329"/>
            <a:ext cx="4479925" cy="503399"/>
          </a:xfrm>
        </p:spPr>
        <p:txBody>
          <a:bodyPr/>
          <a:lstStyle/>
          <a:p>
            <a:pPr marL="122238" indent="-111125"/>
            <a:r>
              <a:rPr lang="en-US">
                <a:solidFill>
                  <a:srgbClr val="004B79"/>
                </a:solidFill>
              </a:rPr>
              <a:t>“I am alive, at least I am alive.”</a:t>
            </a:r>
          </a:p>
        </p:txBody>
      </p:sp>
      <p:sp>
        <p:nvSpPr>
          <p:cNvPr id="31" name="Text Placeholder 2">
            <a:extLst>
              <a:ext uri="{FF2B5EF4-FFF2-40B4-BE49-F238E27FC236}">
                <a16:creationId xmlns:a16="http://schemas.microsoft.com/office/drawing/2014/main" id="{D1F72C86-B3EF-39CE-2B38-CC0C909FD9B4}"/>
              </a:ext>
            </a:extLst>
          </p:cNvPr>
          <p:cNvSpPr>
            <a:spLocks noGrp="1"/>
          </p:cNvSpPr>
          <p:nvPr>
            <p:ph type="body" sz="quarter" idx="14"/>
          </p:nvPr>
        </p:nvSpPr>
        <p:spPr>
          <a:xfrm>
            <a:off x="5824856" y="1181728"/>
            <a:ext cx="3009471" cy="622879"/>
          </a:xfrm>
        </p:spPr>
        <p:txBody>
          <a:bodyPr/>
          <a:lstStyle/>
          <a:p>
            <a:r>
              <a:rPr lang="en-US" b="1"/>
              <a:t>Nida </a:t>
            </a:r>
            <a:r>
              <a:rPr lang="en-US" b="1" err="1"/>
              <a:t>Amansec</a:t>
            </a:r>
            <a:r>
              <a:rPr lang="en-US" b="1"/>
              <a:t>,</a:t>
            </a:r>
          </a:p>
          <a:p>
            <a:r>
              <a:rPr lang="en-US"/>
              <a:t>a Northern Mariana Islands resident whose home was destroyed by Typhoon </a:t>
            </a:r>
            <a:r>
              <a:rPr lang="en-US" err="1"/>
              <a:t>Sinlaku</a:t>
            </a:r>
            <a:endParaRPr lang="en-US"/>
          </a:p>
        </p:txBody>
      </p:sp>
      <p:sp>
        <p:nvSpPr>
          <p:cNvPr id="5" name="Text Placeholder 4">
            <a:extLst>
              <a:ext uri="{FF2B5EF4-FFF2-40B4-BE49-F238E27FC236}">
                <a16:creationId xmlns:a16="http://schemas.microsoft.com/office/drawing/2014/main" id="{D45BB240-EA14-9E9F-5B20-29DD464A0399}"/>
              </a:ext>
            </a:extLst>
          </p:cNvPr>
          <p:cNvSpPr>
            <a:spLocks noGrp="1"/>
          </p:cNvSpPr>
          <p:nvPr>
            <p:ph type="body" sz="quarter" idx="16"/>
          </p:nvPr>
        </p:nvSpPr>
        <p:spPr>
          <a:xfrm>
            <a:off x="269424" y="1714530"/>
            <a:ext cx="4479923" cy="3823970"/>
          </a:xfrm>
        </p:spPr>
        <p:txBody>
          <a:bodyPr/>
          <a:lstStyle/>
          <a:p>
            <a:r>
              <a:rPr lang="en-US"/>
              <a:t>Nida </a:t>
            </a:r>
            <a:r>
              <a:rPr lang="en-US" err="1"/>
              <a:t>Amansec</a:t>
            </a:r>
            <a:r>
              <a:rPr lang="en-US"/>
              <a:t> lives in the </a:t>
            </a:r>
            <a:r>
              <a:rPr lang="en-US" b="1"/>
              <a:t>Northern Mariana Islands</a:t>
            </a:r>
            <a:r>
              <a:rPr lang="en-US"/>
              <a:t>, a </a:t>
            </a:r>
            <a:r>
              <a:rPr lang="en-US" b="1"/>
              <a:t>U.S. territory where thousands of Americans’ lives were upended </a:t>
            </a:r>
            <a:r>
              <a:rPr lang="en-US"/>
              <a:t>by Super Typhoon </a:t>
            </a:r>
            <a:r>
              <a:rPr lang="en-US" err="1"/>
              <a:t>Sinlaku’s</a:t>
            </a:r>
            <a:r>
              <a:rPr lang="en-US"/>
              <a:t> devastating strike in April. Nida lost her home to the storm, but she was grateful to be alive after her ordeal.</a:t>
            </a:r>
          </a:p>
          <a:p>
            <a:r>
              <a:rPr lang="en-US"/>
              <a:t>Red Crossers like Vic Parker deployed thousands of miles to join local responders — including many volunteers who’d been impacted themselves — to support survivors like Nida with </a:t>
            </a:r>
            <a:r>
              <a:rPr lang="en-US" b="1"/>
              <a:t>shelter, feeding, relief supplies, financial assistance </a:t>
            </a:r>
            <a:r>
              <a:rPr lang="en-US"/>
              <a:t>and</a:t>
            </a:r>
            <a:r>
              <a:rPr lang="en-US" b="1"/>
              <a:t> other essentials</a:t>
            </a:r>
            <a:r>
              <a:rPr lang="en-US"/>
              <a:t>. </a:t>
            </a:r>
          </a:p>
        </p:txBody>
      </p:sp>
      <p:sp>
        <p:nvSpPr>
          <p:cNvPr id="39" name="Title 22">
            <a:extLst>
              <a:ext uri="{FF2B5EF4-FFF2-40B4-BE49-F238E27FC236}">
                <a16:creationId xmlns:a16="http://schemas.microsoft.com/office/drawing/2014/main" id="{1D318D97-869B-90F0-55F6-99B409B7459A}"/>
              </a:ext>
            </a:extLst>
          </p:cNvPr>
          <p:cNvSpPr>
            <a:spLocks noGrp="1"/>
          </p:cNvSpPr>
          <p:nvPr>
            <p:ph type="title"/>
          </p:nvPr>
        </p:nvSpPr>
        <p:spPr>
          <a:xfrm>
            <a:off x="269424" y="678329"/>
            <a:ext cx="4656582" cy="503399"/>
          </a:xfrm>
        </p:spPr>
        <p:txBody>
          <a:bodyPr/>
          <a:lstStyle/>
          <a:p>
            <a:r>
              <a:rPr lang="en-US">
                <a:latin typeface="Arial"/>
                <a:ea typeface="Calibri"/>
                <a:cs typeface="Calibri"/>
              </a:rPr>
              <a:t>Helping </a:t>
            </a:r>
            <a:r>
              <a:rPr lang="en-US" sz="2400">
                <a:solidFill>
                  <a:schemeClr val="accent1"/>
                </a:solidFill>
                <a:latin typeface="Arial"/>
                <a:ea typeface="Calibri"/>
                <a:cs typeface="Calibri"/>
              </a:rPr>
              <a:t>Super Typhoon </a:t>
            </a:r>
            <a:r>
              <a:rPr lang="en-US" sz="2400" err="1">
                <a:solidFill>
                  <a:schemeClr val="accent1"/>
                </a:solidFill>
                <a:latin typeface="Arial"/>
                <a:ea typeface="Calibri"/>
                <a:cs typeface="Calibri"/>
              </a:rPr>
              <a:t>Sinlaku</a:t>
            </a:r>
            <a:r>
              <a:rPr lang="en-US" sz="2400">
                <a:solidFill>
                  <a:schemeClr val="accent1"/>
                </a:solidFill>
                <a:latin typeface="Arial"/>
                <a:ea typeface="Calibri"/>
                <a:cs typeface="Calibri"/>
              </a:rPr>
              <a:t> Survivors</a:t>
            </a:r>
            <a:endParaRPr lang="en-US" sz="2400">
              <a:solidFill>
                <a:schemeClr val="accent1"/>
              </a:solidFill>
            </a:endParaRPr>
          </a:p>
        </p:txBody>
      </p:sp>
      <p:sp>
        <p:nvSpPr>
          <p:cNvPr id="2" name="Text Placeholder 1">
            <a:extLst>
              <a:ext uri="{FF2B5EF4-FFF2-40B4-BE49-F238E27FC236}">
                <a16:creationId xmlns:a16="http://schemas.microsoft.com/office/drawing/2014/main" id="{0FB99ED2-7D31-1C6E-C795-FD36DF108322}"/>
              </a:ext>
            </a:extLst>
          </p:cNvPr>
          <p:cNvSpPr>
            <a:spLocks noGrp="1"/>
          </p:cNvSpPr>
          <p:nvPr>
            <p:ph type="body" sz="quarter" idx="17"/>
          </p:nvPr>
        </p:nvSpPr>
        <p:spPr>
          <a:xfrm>
            <a:off x="7927846" y="-5865"/>
            <a:ext cx="2130553" cy="301752"/>
          </a:xfrm>
          <a:solidFill>
            <a:srgbClr val="004B79"/>
          </a:solidFill>
        </p:spPr>
        <p:txBody>
          <a:bodyPr/>
          <a:lstStyle/>
          <a:p>
            <a:r>
              <a:rPr lang="en-US"/>
              <a:t>DISASTER RELIEF</a:t>
            </a:r>
          </a:p>
        </p:txBody>
      </p:sp>
      <p:sp>
        <p:nvSpPr>
          <p:cNvPr id="8" name="TextBox 7">
            <a:extLst>
              <a:ext uri="{FF2B5EF4-FFF2-40B4-BE49-F238E27FC236}">
                <a16:creationId xmlns:a16="http://schemas.microsoft.com/office/drawing/2014/main" id="{E232AF89-9318-E22F-8E79-FFF1B9190C59}"/>
              </a:ext>
            </a:extLst>
          </p:cNvPr>
          <p:cNvSpPr txBox="1"/>
          <p:nvPr/>
        </p:nvSpPr>
        <p:spPr>
          <a:xfrm>
            <a:off x="201168" y="235755"/>
            <a:ext cx="3751854"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10" name="Rectangle 9">
            <a:extLst>
              <a:ext uri="{FF2B5EF4-FFF2-40B4-BE49-F238E27FC236}">
                <a16:creationId xmlns:a16="http://schemas.microsoft.com/office/drawing/2014/main" id="{12CFE9CA-73C8-DD85-0814-1CF63725CF02}"/>
              </a:ext>
            </a:extLst>
          </p:cNvPr>
          <p:cNvSpPr/>
          <p:nvPr/>
        </p:nvSpPr>
        <p:spPr>
          <a:xfrm>
            <a:off x="5617124" y="2033232"/>
            <a:ext cx="4171852"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8EB96412-34BB-8144-B494-9940C816CB2F}"/>
              </a:ext>
            </a:extLst>
          </p:cNvPr>
          <p:cNvPicPr>
            <a:picLocks noGrp="1" noChangeAspect="1"/>
          </p:cNvPicPr>
          <p:nvPr>
            <p:ph type="pic" sz="quarter" idx="15"/>
          </p:nvPr>
        </p:nvPicPr>
        <p:blipFill>
          <a:blip r:embed="rId3">
            <a:extLst>
              <a:ext uri="{28A0092B-C50C-407E-A947-70E740481C1C}">
                <a14:useLocalDpi xmlns:a14="http://schemas.microsoft.com/office/drawing/2010/main"/>
              </a:ext>
            </a:extLst>
          </a:blip>
          <a:srcRect l="11051" t="3469" r="14173" b="535"/>
          <a:stretch>
            <a:fillRect/>
          </a:stretch>
        </p:blipFill>
        <p:spPr>
          <a:xfrm>
            <a:off x="5617026" y="2152712"/>
            <a:ext cx="4171950" cy="3570572"/>
          </a:xfrm>
          <a:prstGeom prst="rect">
            <a:avLst/>
          </a:prstGeom>
          <a:noFill/>
        </p:spPr>
      </p:pic>
    </p:spTree>
    <p:extLst>
      <p:ext uri="{BB962C8B-B14F-4D97-AF65-F5344CB8AC3E}">
        <p14:creationId xmlns:p14="http://schemas.microsoft.com/office/powerpoint/2010/main" val="52007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B7C0-534C-9867-DC3B-B73375D02D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AC2BE7-E147-77F1-4FA1-4EA905775DC5}"/>
              </a:ext>
            </a:extLst>
          </p:cNvPr>
          <p:cNvSpPr>
            <a:spLocks noGrp="1"/>
          </p:cNvSpPr>
          <p:nvPr>
            <p:ph type="body" sz="quarter" idx="13"/>
          </p:nvPr>
        </p:nvSpPr>
        <p:spPr>
          <a:xfrm>
            <a:off x="5578474" y="590550"/>
            <a:ext cx="4479925" cy="838200"/>
          </a:xfrm>
        </p:spPr>
        <p:txBody>
          <a:bodyPr/>
          <a:lstStyle/>
          <a:p>
            <a:r>
              <a:rPr lang="en-US">
                <a:solidFill>
                  <a:srgbClr val="004B79"/>
                </a:solidFill>
              </a:rPr>
              <a:t>“Staying connected can save a life — and not just from heat.” </a:t>
            </a:r>
          </a:p>
        </p:txBody>
      </p:sp>
      <p:sp>
        <p:nvSpPr>
          <p:cNvPr id="3" name="Text Placeholder 2">
            <a:extLst>
              <a:ext uri="{FF2B5EF4-FFF2-40B4-BE49-F238E27FC236}">
                <a16:creationId xmlns:a16="http://schemas.microsoft.com/office/drawing/2014/main" id="{91B2CFDA-FF59-47BC-8FE9-98575C96539F}"/>
              </a:ext>
            </a:extLst>
          </p:cNvPr>
          <p:cNvSpPr>
            <a:spLocks noGrp="1"/>
          </p:cNvSpPr>
          <p:nvPr>
            <p:ph type="body" sz="quarter" idx="14"/>
          </p:nvPr>
        </p:nvSpPr>
        <p:spPr>
          <a:xfrm>
            <a:off x="5662295" y="1326355"/>
            <a:ext cx="3059257" cy="654843"/>
          </a:xfrm>
        </p:spPr>
        <p:txBody>
          <a:bodyPr/>
          <a:lstStyle/>
          <a:p>
            <a:r>
              <a:rPr lang="en-US" b="1"/>
              <a:t>Jacqui Basserman (below right),</a:t>
            </a:r>
          </a:p>
          <a:p>
            <a:r>
              <a:rPr lang="en-US"/>
              <a:t>Red Cross employee and extreme heat safety advocate</a:t>
            </a:r>
          </a:p>
        </p:txBody>
      </p:sp>
      <p:pic>
        <p:nvPicPr>
          <p:cNvPr id="7" name="Picture Placeholder 6">
            <a:extLst>
              <a:ext uri="{FF2B5EF4-FFF2-40B4-BE49-F238E27FC236}">
                <a16:creationId xmlns:a16="http://schemas.microsoft.com/office/drawing/2014/main" id="{43CC9D8F-D937-AA0C-8375-A8B7DCDFC9D1}"/>
              </a:ext>
            </a:extLst>
          </p:cNvPr>
          <p:cNvPicPr>
            <a:picLocks noGrp="1" noChangeAspect="1"/>
          </p:cNvPicPr>
          <p:nvPr>
            <p:ph type="pic" sz="quarter" idx="15"/>
          </p:nvPr>
        </p:nvPicPr>
        <p:blipFill>
          <a:blip r:embed="rId3"/>
          <a:srcRect l="15181" r="15181"/>
          <a:stretch/>
        </p:blipFill>
        <p:spPr>
          <a:xfrm>
            <a:off x="5662295" y="2195036"/>
            <a:ext cx="4037013" cy="3864769"/>
          </a:xfrm>
        </p:spPr>
      </p:pic>
      <p:sp>
        <p:nvSpPr>
          <p:cNvPr id="5" name="Text Placeholder 4">
            <a:extLst>
              <a:ext uri="{FF2B5EF4-FFF2-40B4-BE49-F238E27FC236}">
                <a16:creationId xmlns:a16="http://schemas.microsoft.com/office/drawing/2014/main" id="{B216C172-DA26-0DA0-2A80-EE84B8BB711C}"/>
              </a:ext>
            </a:extLst>
          </p:cNvPr>
          <p:cNvSpPr>
            <a:spLocks noGrp="1"/>
          </p:cNvSpPr>
          <p:nvPr>
            <p:ph type="body" sz="quarter" idx="16"/>
          </p:nvPr>
        </p:nvSpPr>
        <p:spPr>
          <a:xfrm>
            <a:off x="201167" y="1767840"/>
            <a:ext cx="4479923" cy="4119393"/>
          </a:xfrm>
        </p:spPr>
        <p:txBody>
          <a:bodyPr/>
          <a:lstStyle/>
          <a:p>
            <a:r>
              <a:rPr lang="en-US" sz="1400" b="1"/>
              <a:t>Extreme temperatures </a:t>
            </a:r>
            <a:r>
              <a:rPr lang="en-US" sz="1400"/>
              <a:t>continue to impact communities across the U.S. In Spring 2026, we addressed this growing threat with community </a:t>
            </a:r>
            <a:r>
              <a:rPr lang="en-US" sz="1400" b="1"/>
              <a:t>Heat Walks</a:t>
            </a:r>
            <a:r>
              <a:rPr lang="en-US" sz="1400"/>
              <a:t>. Through this initiative, led by our </a:t>
            </a:r>
            <a:r>
              <a:rPr lang="en-US" sz="1400" b="1"/>
              <a:t>Arizona and New Mexico </a:t>
            </a:r>
            <a:r>
              <a:rPr lang="en-US" sz="1400"/>
              <a:t>regions, </a:t>
            </a:r>
            <a:r>
              <a:rPr lang="en-US" sz="1400" b="1"/>
              <a:t>volunteers went door-to-door </a:t>
            </a:r>
            <a:r>
              <a:rPr lang="en-US" sz="1400"/>
              <a:t>in vulnerable communities, </a:t>
            </a:r>
            <a:r>
              <a:rPr lang="en-US" sz="1400" b="1"/>
              <a:t>performing wellness checks </a:t>
            </a:r>
            <a:r>
              <a:rPr lang="en-US" sz="1400"/>
              <a:t>and </a:t>
            </a:r>
            <a:r>
              <a:rPr lang="en-US" sz="1400" b="1"/>
              <a:t>offering resources and education </a:t>
            </a:r>
            <a:r>
              <a:rPr lang="en-US" sz="1400"/>
              <a:t>on staying safe during extreme heat. </a:t>
            </a:r>
          </a:p>
          <a:p>
            <a:r>
              <a:rPr lang="en-US" sz="1400"/>
              <a:t>Red Cross worker and heat safety advocate Jacqui Basserman shared another </a:t>
            </a:r>
            <a:r>
              <a:rPr lang="en-US" sz="1400" b="1"/>
              <a:t>often-overlooked risk factor </a:t>
            </a:r>
            <a:r>
              <a:rPr lang="en-US" sz="1400"/>
              <a:t>during extreme heat: </a:t>
            </a:r>
            <a:r>
              <a:rPr lang="en-US" sz="1400" b="1"/>
              <a:t>loneliness and social isolation</a:t>
            </a:r>
            <a:r>
              <a:rPr lang="en-US" sz="1400"/>
              <a:t>. “Sadly, many people are at risk because nobody is checking in on them. That’s one of the reasons the Red Cross is showing up at their doors – to check on them,” she said.  </a:t>
            </a:r>
          </a:p>
        </p:txBody>
      </p:sp>
      <p:sp>
        <p:nvSpPr>
          <p:cNvPr id="14" name="Title 13">
            <a:extLst>
              <a:ext uri="{FF2B5EF4-FFF2-40B4-BE49-F238E27FC236}">
                <a16:creationId xmlns:a16="http://schemas.microsoft.com/office/drawing/2014/main" id="{148935D9-1720-B5F4-778B-BC62CA15B677}"/>
              </a:ext>
            </a:extLst>
          </p:cNvPr>
          <p:cNvSpPr>
            <a:spLocks noGrp="1"/>
          </p:cNvSpPr>
          <p:nvPr>
            <p:ph type="title"/>
          </p:nvPr>
        </p:nvSpPr>
        <p:spPr>
          <a:xfrm>
            <a:off x="201168" y="782320"/>
            <a:ext cx="4656582" cy="838200"/>
          </a:xfrm>
        </p:spPr>
        <p:txBody>
          <a:bodyPr/>
          <a:lstStyle/>
          <a:p>
            <a:r>
              <a:rPr lang="en-US"/>
              <a:t>Heat Walks Help Communities Prepare, Stay Connected</a:t>
            </a:r>
          </a:p>
        </p:txBody>
      </p:sp>
      <p:sp>
        <p:nvSpPr>
          <p:cNvPr id="24" name="Text Placeholder 23">
            <a:extLst>
              <a:ext uri="{FF2B5EF4-FFF2-40B4-BE49-F238E27FC236}">
                <a16:creationId xmlns:a16="http://schemas.microsoft.com/office/drawing/2014/main" id="{2A701F68-FF98-B0F1-52CE-BE488F43F997}"/>
              </a:ext>
            </a:extLst>
          </p:cNvPr>
          <p:cNvSpPr>
            <a:spLocks noGrp="1"/>
          </p:cNvSpPr>
          <p:nvPr>
            <p:ph type="body" sz="quarter" idx="17"/>
          </p:nvPr>
        </p:nvSpPr>
        <p:spPr>
          <a:xfrm>
            <a:off x="7927846" y="-5865"/>
            <a:ext cx="2130553" cy="301752"/>
          </a:xfrm>
          <a:solidFill>
            <a:srgbClr val="004B79"/>
          </a:solidFill>
        </p:spPr>
        <p:txBody>
          <a:bodyPr/>
          <a:lstStyle/>
          <a:p>
            <a:r>
              <a:rPr lang="en-US"/>
              <a:t>DISASTER RELIEF</a:t>
            </a:r>
          </a:p>
        </p:txBody>
      </p:sp>
      <p:sp>
        <p:nvSpPr>
          <p:cNvPr id="32" name="TextBox 31">
            <a:extLst>
              <a:ext uri="{FF2B5EF4-FFF2-40B4-BE49-F238E27FC236}">
                <a16:creationId xmlns:a16="http://schemas.microsoft.com/office/drawing/2014/main" id="{4903BD3A-420E-14E7-CFAB-95A9961E2050}"/>
              </a:ext>
            </a:extLst>
          </p:cNvPr>
          <p:cNvSpPr txBox="1"/>
          <p:nvPr/>
        </p:nvSpPr>
        <p:spPr>
          <a:xfrm>
            <a:off x="201168" y="235755"/>
            <a:ext cx="3751854"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33" name="Rectangle 32">
            <a:extLst>
              <a:ext uri="{FF2B5EF4-FFF2-40B4-BE49-F238E27FC236}">
                <a16:creationId xmlns:a16="http://schemas.microsoft.com/office/drawing/2014/main" id="{4F8BC26A-3538-7D67-CA18-32446639FB1E}"/>
              </a:ext>
            </a:extLst>
          </p:cNvPr>
          <p:cNvSpPr/>
          <p:nvPr/>
        </p:nvSpPr>
        <p:spPr>
          <a:xfrm>
            <a:off x="5662295" y="2195036"/>
            <a:ext cx="4037012"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52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A38A-7C68-68BB-4CA9-A84E5A53E9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91382B-5974-53A3-11B3-8C817BB8768B}"/>
              </a:ext>
            </a:extLst>
          </p:cNvPr>
          <p:cNvSpPr>
            <a:spLocks noGrp="1"/>
          </p:cNvSpPr>
          <p:nvPr>
            <p:ph type="body" sz="quarter" idx="13"/>
          </p:nvPr>
        </p:nvSpPr>
        <p:spPr>
          <a:xfrm>
            <a:off x="5573556" y="691137"/>
            <a:ext cx="4479925" cy="1243243"/>
          </a:xfrm>
        </p:spPr>
        <p:txBody>
          <a:bodyPr/>
          <a:lstStyle/>
          <a:p>
            <a:pPr marL="122238" indent="-122238"/>
            <a:r>
              <a:rPr lang="en-US">
                <a:solidFill>
                  <a:srgbClr val="004B79"/>
                </a:solidFill>
              </a:rPr>
              <a:t>“It’s all about seeing what we can do for the people.” </a:t>
            </a:r>
          </a:p>
        </p:txBody>
      </p:sp>
      <p:sp>
        <p:nvSpPr>
          <p:cNvPr id="4" name="Text Placeholder 3">
            <a:extLst>
              <a:ext uri="{FF2B5EF4-FFF2-40B4-BE49-F238E27FC236}">
                <a16:creationId xmlns:a16="http://schemas.microsoft.com/office/drawing/2014/main" id="{94BFF374-030C-FE7A-505A-093F49C1413A}"/>
              </a:ext>
            </a:extLst>
          </p:cNvPr>
          <p:cNvSpPr>
            <a:spLocks noGrp="1"/>
          </p:cNvSpPr>
          <p:nvPr>
            <p:ph type="body" sz="quarter" idx="14"/>
          </p:nvPr>
        </p:nvSpPr>
        <p:spPr>
          <a:xfrm>
            <a:off x="5672642" y="1428750"/>
            <a:ext cx="3951693" cy="639246"/>
          </a:xfrm>
        </p:spPr>
        <p:txBody>
          <a:bodyPr lIns="91440" tIns="45720" rIns="91440" bIns="45720" anchor="t">
            <a:noAutofit/>
          </a:bodyPr>
          <a:lstStyle/>
          <a:p>
            <a:r>
              <a:rPr lang="en-US" sz="1100" b="1"/>
              <a:t>Maria Corral, </a:t>
            </a:r>
          </a:p>
          <a:p>
            <a:r>
              <a:rPr lang="en-US"/>
              <a:t>a local Texas resident and long-term recovery volunteer, pictured (second from left) with Red Cross caseworkers Tom Bethke, Rick Rosen, Patricia Haas and Gary Roane</a:t>
            </a:r>
            <a:endParaRPr lang="en-US" sz="1100"/>
          </a:p>
        </p:txBody>
      </p:sp>
      <p:sp>
        <p:nvSpPr>
          <p:cNvPr id="5" name="Text Placeholder 4">
            <a:extLst>
              <a:ext uri="{FF2B5EF4-FFF2-40B4-BE49-F238E27FC236}">
                <a16:creationId xmlns:a16="http://schemas.microsoft.com/office/drawing/2014/main" id="{612C9EBC-959A-D5A2-6D5B-61B5007A8F8F}"/>
              </a:ext>
            </a:extLst>
          </p:cNvPr>
          <p:cNvSpPr>
            <a:spLocks noGrp="1"/>
          </p:cNvSpPr>
          <p:nvPr>
            <p:ph type="body" sz="quarter" idx="16"/>
          </p:nvPr>
        </p:nvSpPr>
        <p:spPr>
          <a:xfrm>
            <a:off x="269534" y="1428750"/>
            <a:ext cx="4379379" cy="4736295"/>
          </a:xfrm>
        </p:spPr>
        <p:txBody>
          <a:bodyPr lIns="91440" tIns="45720" rIns="91440" bIns="45720" anchor="t">
            <a:noAutofit/>
          </a:bodyPr>
          <a:lstStyle/>
          <a:p>
            <a:r>
              <a:rPr lang="en-US" sz="1400" b="1"/>
              <a:t>A Long-Term Recovery program provided an additional round of financial assistance </a:t>
            </a:r>
            <a:r>
              <a:rPr lang="en-US" sz="1400"/>
              <a:t>to individuals and families whose homes sustained major damage or were destroyed by the devastating </a:t>
            </a:r>
            <a:r>
              <a:rPr lang="en-US" sz="1400" b="1"/>
              <a:t>July 2025 flooding in Texas</a:t>
            </a:r>
            <a:r>
              <a:rPr lang="en-US" sz="1400"/>
              <a:t>.</a:t>
            </a:r>
          </a:p>
          <a:p>
            <a:r>
              <a:rPr lang="en-US" sz="1400"/>
              <a:t>Immediately following the disaster, we provided shelter, feeding, and health and mental health services. But recovery does not end when the shelters close, and impacted residents may still face ongoing challenges, such as living in temporary housing. </a:t>
            </a:r>
          </a:p>
          <a:p>
            <a:r>
              <a:rPr lang="en-US" sz="1400"/>
              <a:t>Through our Long-Term Recovery program, we  provided </a:t>
            </a:r>
            <a:r>
              <a:rPr lang="en-US" sz="1400" b="1"/>
              <a:t>more than $1 million in direct financial assistance to more than 720 individuals</a:t>
            </a:r>
            <a:r>
              <a:rPr lang="en-US" sz="1400"/>
              <a:t>, giving recipients the dignity and autonomy to address their most pressing needs.</a:t>
            </a:r>
          </a:p>
        </p:txBody>
      </p:sp>
      <p:sp>
        <p:nvSpPr>
          <p:cNvPr id="8" name="Title 7">
            <a:extLst>
              <a:ext uri="{FF2B5EF4-FFF2-40B4-BE49-F238E27FC236}">
                <a16:creationId xmlns:a16="http://schemas.microsoft.com/office/drawing/2014/main" id="{E3F206A3-B8BB-E97A-47CB-EF1648804841}"/>
              </a:ext>
            </a:extLst>
          </p:cNvPr>
          <p:cNvSpPr>
            <a:spLocks noGrp="1"/>
          </p:cNvSpPr>
          <p:nvPr>
            <p:ph type="title"/>
          </p:nvPr>
        </p:nvSpPr>
        <p:spPr>
          <a:xfrm>
            <a:off x="201168" y="618614"/>
            <a:ext cx="4943400" cy="767406"/>
          </a:xfrm>
        </p:spPr>
        <p:txBody>
          <a:bodyPr/>
          <a:lstStyle/>
          <a:p>
            <a:r>
              <a:rPr lang="en-US" sz="2300"/>
              <a:t>Financial Assistance Helps Survivors Get Back on Their Feet</a:t>
            </a:r>
          </a:p>
        </p:txBody>
      </p:sp>
      <p:sp>
        <p:nvSpPr>
          <p:cNvPr id="10" name="Text Placeholder 9">
            <a:extLst>
              <a:ext uri="{FF2B5EF4-FFF2-40B4-BE49-F238E27FC236}">
                <a16:creationId xmlns:a16="http://schemas.microsoft.com/office/drawing/2014/main" id="{12021DA2-7424-1E0C-767D-38523DE894E7}"/>
              </a:ext>
            </a:extLst>
          </p:cNvPr>
          <p:cNvSpPr>
            <a:spLocks noGrp="1"/>
          </p:cNvSpPr>
          <p:nvPr>
            <p:ph type="body" sz="quarter" idx="17"/>
          </p:nvPr>
        </p:nvSpPr>
        <p:spPr>
          <a:solidFill>
            <a:srgbClr val="004B79"/>
          </a:solidFill>
        </p:spPr>
        <p:txBody>
          <a:bodyPr/>
          <a:lstStyle/>
          <a:p>
            <a:r>
              <a:rPr lang="en-US"/>
              <a:t>DISASTER RELIEF</a:t>
            </a:r>
          </a:p>
        </p:txBody>
      </p:sp>
      <p:sp>
        <p:nvSpPr>
          <p:cNvPr id="3" name="TextBox 2">
            <a:extLst>
              <a:ext uri="{FF2B5EF4-FFF2-40B4-BE49-F238E27FC236}">
                <a16:creationId xmlns:a16="http://schemas.microsoft.com/office/drawing/2014/main" id="{F6F3232C-AE93-BBAC-F161-9EE75FC23874}"/>
              </a:ext>
            </a:extLst>
          </p:cNvPr>
          <p:cNvSpPr txBox="1"/>
          <p:nvPr/>
        </p:nvSpPr>
        <p:spPr>
          <a:xfrm>
            <a:off x="201168" y="235755"/>
            <a:ext cx="4105912"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6" name="Rectangle 5">
            <a:extLst>
              <a:ext uri="{FF2B5EF4-FFF2-40B4-BE49-F238E27FC236}">
                <a16:creationId xmlns:a16="http://schemas.microsoft.com/office/drawing/2014/main" id="{4846D77B-01F5-9097-101B-7F019C1C2B50}"/>
              </a:ext>
            </a:extLst>
          </p:cNvPr>
          <p:cNvSpPr/>
          <p:nvPr/>
        </p:nvSpPr>
        <p:spPr>
          <a:xfrm>
            <a:off x="5672642" y="2463246"/>
            <a:ext cx="4037011"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01E904AB-F613-175C-CBC3-114162648752}"/>
              </a:ext>
            </a:extLst>
          </p:cNvPr>
          <p:cNvPicPr>
            <a:picLocks noGrp="1" noChangeAspect="1"/>
          </p:cNvPicPr>
          <p:nvPr>
            <p:ph type="pic" sz="quarter" idx="15"/>
          </p:nvPr>
        </p:nvPicPr>
        <p:blipFill>
          <a:blip r:embed="rId3"/>
          <a:srcRect l="17956" t="6490" r="10394" b="185"/>
          <a:stretch>
            <a:fillRect/>
          </a:stretch>
        </p:blipFill>
        <p:spPr>
          <a:xfrm>
            <a:off x="5672641" y="2600531"/>
            <a:ext cx="4037012" cy="3471636"/>
          </a:xfrm>
          <a:prstGeom prst="rect">
            <a:avLst/>
          </a:prstGeom>
          <a:noFill/>
        </p:spPr>
      </p:pic>
    </p:spTree>
    <p:extLst>
      <p:ext uri="{BB962C8B-B14F-4D97-AF65-F5344CB8AC3E}">
        <p14:creationId xmlns:p14="http://schemas.microsoft.com/office/powerpoint/2010/main" val="83082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D5C21-C2E0-2E07-CF18-D0F4255C91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91498A-659F-2B2E-4C92-7C1973B536BC}"/>
              </a:ext>
            </a:extLst>
          </p:cNvPr>
          <p:cNvSpPr>
            <a:spLocks noGrp="1"/>
          </p:cNvSpPr>
          <p:nvPr>
            <p:ph type="title"/>
          </p:nvPr>
        </p:nvSpPr>
        <p:spPr>
          <a:xfrm>
            <a:off x="197953" y="240590"/>
            <a:ext cx="9763749" cy="742433"/>
          </a:xfrm>
        </p:spPr>
        <p:txBody>
          <a:bodyPr/>
          <a:lstStyle/>
          <a:p>
            <a:r>
              <a:rPr lang="en-US"/>
              <a:t>Providing Long-Term Recovery Support</a:t>
            </a:r>
          </a:p>
        </p:txBody>
      </p:sp>
      <p:sp>
        <p:nvSpPr>
          <p:cNvPr id="19" name="Text Placeholder 18">
            <a:extLst>
              <a:ext uri="{FF2B5EF4-FFF2-40B4-BE49-F238E27FC236}">
                <a16:creationId xmlns:a16="http://schemas.microsoft.com/office/drawing/2014/main" id="{A83BAB5B-BE11-1D8F-A96B-98583166C5E2}"/>
              </a:ext>
            </a:extLst>
          </p:cNvPr>
          <p:cNvSpPr>
            <a:spLocks noGrp="1"/>
          </p:cNvSpPr>
          <p:nvPr>
            <p:ph type="body" sz="quarter" idx="17"/>
          </p:nvPr>
        </p:nvSpPr>
        <p:spPr>
          <a:xfrm>
            <a:off x="7927975" y="-6007"/>
            <a:ext cx="2130425" cy="301625"/>
          </a:xfrm>
          <a:solidFill>
            <a:srgbClr val="004B79"/>
          </a:solidFill>
        </p:spPr>
        <p:txBody>
          <a:bodyPr/>
          <a:lstStyle/>
          <a:p>
            <a:r>
              <a:rPr lang="en-US"/>
              <a:t>DISASTER RELIEF</a:t>
            </a:r>
          </a:p>
        </p:txBody>
      </p:sp>
      <p:pic>
        <p:nvPicPr>
          <p:cNvPr id="6" name="Picture Placeholder 5">
            <a:extLst>
              <a:ext uri="{FF2B5EF4-FFF2-40B4-BE49-F238E27FC236}">
                <a16:creationId xmlns:a16="http://schemas.microsoft.com/office/drawing/2014/main" id="{A7CF5895-82F2-11A3-3982-1E8A156DC3B6}"/>
              </a:ext>
            </a:extLst>
          </p:cNvPr>
          <p:cNvPicPr>
            <a:picLocks noGrp="1" noChangeAspect="1"/>
          </p:cNvPicPr>
          <p:nvPr>
            <p:ph type="pic" sz="quarter" idx="19"/>
          </p:nvPr>
        </p:nvPicPr>
        <p:blipFill>
          <a:blip r:embed="rId2"/>
          <a:srcRect t="14047" b="14047"/>
          <a:stretch>
            <a:fillRect/>
          </a:stretch>
        </p:blipFill>
        <p:spPr>
          <a:prstGeom prst="rect">
            <a:avLst/>
          </a:prstGeom>
        </p:spPr>
      </p:pic>
      <p:pic>
        <p:nvPicPr>
          <p:cNvPr id="3" name="Picture Placeholder 2">
            <a:extLst>
              <a:ext uri="{FF2B5EF4-FFF2-40B4-BE49-F238E27FC236}">
                <a16:creationId xmlns:a16="http://schemas.microsoft.com/office/drawing/2014/main" id="{8AB7F618-EC56-F284-C7F5-6B60D60E79DC}"/>
              </a:ext>
            </a:extLst>
          </p:cNvPr>
          <p:cNvPicPr>
            <a:picLocks noGrp="1" noChangeAspect="1"/>
          </p:cNvPicPr>
          <p:nvPr>
            <p:ph type="pic" sz="quarter" idx="20"/>
          </p:nvPr>
        </p:nvPicPr>
        <p:blipFill>
          <a:blip r:embed="rId3"/>
          <a:srcRect t="29794" b="29794"/>
          <a:stretch>
            <a:fillRect/>
          </a:stretch>
        </p:blipFill>
        <p:spPr>
          <a:prstGeom prst="rect">
            <a:avLst/>
          </a:prstGeom>
        </p:spPr>
      </p:pic>
      <p:sp>
        <p:nvSpPr>
          <p:cNvPr id="30" name="Text Placeholder 29">
            <a:extLst>
              <a:ext uri="{FF2B5EF4-FFF2-40B4-BE49-F238E27FC236}">
                <a16:creationId xmlns:a16="http://schemas.microsoft.com/office/drawing/2014/main" id="{937861CC-4572-3BC1-5D6B-8FCC38CC5244}"/>
              </a:ext>
            </a:extLst>
          </p:cNvPr>
          <p:cNvSpPr>
            <a:spLocks noGrp="1"/>
          </p:cNvSpPr>
          <p:nvPr>
            <p:ph type="body" sz="quarter" idx="21"/>
          </p:nvPr>
        </p:nvSpPr>
        <p:spPr/>
        <p:txBody>
          <a:bodyPr/>
          <a:lstStyle/>
          <a:p>
            <a:r>
              <a:rPr lang="en-US" b="1">
                <a:solidFill>
                  <a:schemeClr val="accent1"/>
                </a:solidFill>
                <a:latin typeface="Arial"/>
                <a:cs typeface="Arial"/>
              </a:rPr>
              <a:t>Alaska and Washington Floods: </a:t>
            </a:r>
            <a:r>
              <a:rPr lang="en-US"/>
              <a:t>In June, the Red Cross completed additional financial assistance programs in Washington State and Alaska, supporting residents still getting back on their feet after destructive floods last fall and winter. This additional assistance helped families cover overcome barriers to recovery. "This will really help as we decide what we are going to do," said Harvey Dock, whose family lived in the rural Alaskan community of </a:t>
            </a:r>
            <a:r>
              <a:rPr lang="en-US" err="1"/>
              <a:t>Nightmute</a:t>
            </a:r>
            <a:r>
              <a:rPr lang="en-US"/>
              <a:t>.</a:t>
            </a:r>
            <a:endParaRPr lang="en-US">
              <a:solidFill>
                <a:srgbClr val="212529"/>
              </a:solidFill>
            </a:endParaRPr>
          </a:p>
        </p:txBody>
      </p:sp>
      <p:sp>
        <p:nvSpPr>
          <p:cNvPr id="31" name="Text Placeholder 30">
            <a:extLst>
              <a:ext uri="{FF2B5EF4-FFF2-40B4-BE49-F238E27FC236}">
                <a16:creationId xmlns:a16="http://schemas.microsoft.com/office/drawing/2014/main" id="{DCA126AC-346F-2344-FB8F-F94888F33609}"/>
              </a:ext>
            </a:extLst>
          </p:cNvPr>
          <p:cNvSpPr>
            <a:spLocks noGrp="1"/>
          </p:cNvSpPr>
          <p:nvPr>
            <p:ph type="body" sz="quarter" idx="22"/>
          </p:nvPr>
        </p:nvSpPr>
        <p:spPr>
          <a:xfrm>
            <a:off x="5116798" y="4070336"/>
            <a:ext cx="4295214" cy="1973277"/>
          </a:xfrm>
        </p:spPr>
        <p:txBody>
          <a:bodyPr/>
          <a:lstStyle/>
          <a:p>
            <a:r>
              <a:rPr lang="en-US" b="1">
                <a:solidFill>
                  <a:schemeClr val="accent1"/>
                </a:solidFill>
                <a:latin typeface="Arial"/>
                <a:cs typeface="Arial"/>
              </a:rPr>
              <a:t>Hurricane Helene: </a:t>
            </a:r>
            <a:r>
              <a:rPr lang="en-US"/>
              <a:t>Eddie and Darlene lost their Avery County, North Carolina, home when Hurricane Helene moved through the area in 2024. Dozens of trees crashed onto their house, trapping them until a neighbor with an excavator cleared the debris hours later. This May, Eddie and Darlene received the keys to a newly rebuilt home through Appalachian Service Project, supported by a Red Cross recovery grant. “All the people were very special people,” Eddie said. “All the groups that came to our aid were tremendous people, [a] tremendous help.”</a:t>
            </a:r>
          </a:p>
        </p:txBody>
      </p:sp>
      <p:sp>
        <p:nvSpPr>
          <p:cNvPr id="24" name="Text Placeholder 23">
            <a:extLst>
              <a:ext uri="{FF2B5EF4-FFF2-40B4-BE49-F238E27FC236}">
                <a16:creationId xmlns:a16="http://schemas.microsoft.com/office/drawing/2014/main" id="{0765ED83-279C-E60D-C946-51D06604616E}"/>
              </a:ext>
            </a:extLst>
          </p:cNvPr>
          <p:cNvSpPr>
            <a:spLocks noGrp="1"/>
          </p:cNvSpPr>
          <p:nvPr>
            <p:ph type="body" sz="quarter" idx="23"/>
          </p:nvPr>
        </p:nvSpPr>
        <p:spPr>
          <a:xfrm>
            <a:off x="198438" y="993775"/>
            <a:ext cx="8765616" cy="742950"/>
          </a:xfrm>
        </p:spPr>
        <p:txBody>
          <a:bodyPr/>
          <a:lstStyle/>
          <a:p>
            <a:r>
              <a:rPr lang="en-US"/>
              <a:t>Beyond our immediate response to support urgent needs, we also help communities and families recover in the months — and years — ahead.</a:t>
            </a:r>
          </a:p>
          <a:p>
            <a:endParaRPr lang="en-US"/>
          </a:p>
        </p:txBody>
      </p:sp>
      <p:sp>
        <p:nvSpPr>
          <p:cNvPr id="12" name="Rectangle 11">
            <a:extLst>
              <a:ext uri="{FF2B5EF4-FFF2-40B4-BE49-F238E27FC236}">
                <a16:creationId xmlns:a16="http://schemas.microsoft.com/office/drawing/2014/main" id="{C604A031-AD49-18D6-783A-FA43267F5503}"/>
              </a:ext>
            </a:extLst>
          </p:cNvPr>
          <p:cNvSpPr/>
          <p:nvPr/>
        </p:nvSpPr>
        <p:spPr>
          <a:xfrm>
            <a:off x="324083" y="1846074"/>
            <a:ext cx="3721138" cy="190982"/>
          </a:xfrm>
          <a:prstGeom prst="rect">
            <a:avLst/>
          </a:prstGeom>
          <a:solidFill>
            <a:srgbClr val="004B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073AFDD-60CB-D1EB-04C9-FBCAA2FDDF78}"/>
              </a:ext>
            </a:extLst>
          </p:cNvPr>
          <p:cNvSpPr/>
          <p:nvPr/>
        </p:nvSpPr>
        <p:spPr>
          <a:xfrm>
            <a:off x="5235742" y="1846074"/>
            <a:ext cx="3721138" cy="190982"/>
          </a:xfrm>
          <a:prstGeom prst="rect">
            <a:avLst/>
          </a:prstGeom>
          <a:solidFill>
            <a:srgbClr val="004B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DC1A5A4B-4490-041D-2F77-C91321247D1F}"/>
              </a:ext>
            </a:extLst>
          </p:cNvPr>
          <p:cNvCxnSpPr>
            <a:cxnSpLocks/>
          </p:cNvCxnSpPr>
          <p:nvPr/>
        </p:nvCxnSpPr>
        <p:spPr>
          <a:xfrm>
            <a:off x="4672007" y="1846074"/>
            <a:ext cx="0" cy="4197539"/>
          </a:xfrm>
          <a:prstGeom prst="line">
            <a:avLst/>
          </a:prstGeom>
          <a:ln>
            <a:solidFill>
              <a:srgbClr val="004B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634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Custom 44">
      <a:dk1>
        <a:srgbClr val="000000"/>
      </a:dk1>
      <a:lt1>
        <a:srgbClr val="FFFFFF"/>
      </a:lt1>
      <a:dk2>
        <a:srgbClr val="6D6E70"/>
      </a:dk2>
      <a:lt2>
        <a:srgbClr val="E7E6E6"/>
      </a:lt2>
      <a:accent1>
        <a:srgbClr val="E21224"/>
      </a:accent1>
      <a:accent2>
        <a:srgbClr val="6D6E70"/>
      </a:accent2>
      <a:accent3>
        <a:srgbClr val="A5A5A5"/>
      </a:accent3>
      <a:accent4>
        <a:srgbClr val="E7F2FB"/>
      </a:accent4>
      <a:accent5>
        <a:srgbClr val="000000"/>
      </a:accent5>
      <a:accent6>
        <a:srgbClr val="004B7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Cross 6">
    <a:dk1>
      <a:srgbClr val="000000"/>
    </a:dk1>
    <a:lt1>
      <a:srgbClr val="FFFFFF"/>
    </a:lt1>
    <a:dk2>
      <a:srgbClr val="6D6E70"/>
    </a:dk2>
    <a:lt2>
      <a:srgbClr val="E7E6E6"/>
    </a:lt2>
    <a:accent1>
      <a:srgbClr val="ED1B2E"/>
    </a:accent1>
    <a:accent2>
      <a:srgbClr val="6D6E70"/>
    </a:accent2>
    <a:accent3>
      <a:srgbClr val="A5A5A5"/>
    </a:accent3>
    <a:accent4>
      <a:srgbClr val="E7F2FB"/>
    </a:accent4>
    <a:accent5>
      <a:srgbClr val="000000"/>
    </a:accent5>
    <a:accent6>
      <a:srgbClr val="004B79"/>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0c07c56-c1fb-4b50-afce-1dac0c9a409e">
      <Terms xmlns="http://schemas.microsoft.com/office/infopath/2007/PartnerControls"/>
    </lcf76f155ced4ddcb4097134ff3c332f>
    <TaxCatchAll xmlns="467aea9a-aa26-4753-9dfa-28c7e491a979" xsi:nil="true"/>
    <SharedWithUsers xmlns="467aea9a-aa26-4753-9dfa-28c7e491a979">
      <UserInfo>
        <DisplayName>Bunte, Kara</DisplayName>
        <AccountId>15</AccountId>
        <AccountType/>
      </UserInfo>
      <UserInfo>
        <DisplayName>Long, Jodi</DisplayName>
        <AccountId>10</AccountId>
        <AccountType/>
      </UserInfo>
      <UserInfo>
        <DisplayName>Brown, Anne</DisplayName>
        <AccountId>549</AccountId>
        <AccountType/>
      </UserInfo>
      <UserInfo>
        <DisplayName>Brownlee, Denise</DisplayName>
        <AccountId>352</AccountId>
        <AccountType/>
      </UserInfo>
      <UserInfo>
        <DisplayName>Nguyen, Violet</DisplayName>
        <AccountId>2461</AccountId>
        <AccountType/>
      </UserInfo>
      <UserInfo>
        <DisplayName>Rowland, Holly</DisplayName>
        <AccountId>1264</AccountId>
        <AccountType/>
      </UserInfo>
      <UserInfo>
        <DisplayName>Held, Jaclyn N</DisplayName>
        <AccountId>373</AccountId>
        <AccountType/>
      </UserInfo>
      <UserInfo>
        <DisplayName>North, Amy</DisplayName>
        <AccountId>993</AccountId>
        <AccountType/>
      </UserInfo>
      <UserInfo>
        <DisplayName>Shuffield, Michelle</DisplayName>
        <AccountId>829</AccountId>
        <AccountType/>
      </UserInfo>
      <UserInfo>
        <DisplayName>Rosenbaum, Lindsey</DisplayName>
        <AccountId>533</AccountId>
        <AccountType/>
      </UserInfo>
      <UserInfo>
        <DisplayName>Powell, Mary</DisplayName>
        <AccountId>2440</AccountId>
        <AccountType/>
      </UserInfo>
      <UserInfo>
        <DisplayName>Poole, Adriana</DisplayName>
        <AccountId>49</AccountId>
        <AccountType/>
      </UserInfo>
      <UserInfo>
        <DisplayName>Smolen, Dyana</DisplayName>
        <AccountId>2379</AccountId>
        <AccountType/>
      </UserInfo>
      <UserInfo>
        <DisplayName>Nguyen, Alex</DisplayName>
        <AccountId>340</AccountId>
        <AccountType/>
      </UserInfo>
      <UserInfo>
        <DisplayName>Patterson, David</DisplayName>
        <AccountId>2547</AccountId>
        <AccountType/>
      </UserInfo>
      <UserInfo>
        <DisplayName>Schneider, Miah</DisplayName>
        <AccountId>227</AccountId>
        <AccountType/>
      </UserInfo>
      <UserInfo>
        <DisplayName>Householder-Glenn, Lynn A.</DisplayName>
        <AccountId>22</AccountId>
        <AccountType/>
      </UserInfo>
      <UserInfo>
        <DisplayName>Schulze, Rachel</DisplayName>
        <AccountId>746</AccountId>
        <AccountType/>
      </UserInfo>
      <UserInfo>
        <DisplayName>Lepof, Amanda</DisplayName>
        <AccountId>195</AccountId>
        <AccountType/>
      </UserInfo>
      <UserInfo>
        <DisplayName>Watson, Neil</DisplayName>
        <AccountId>16</AccountId>
        <AccountType/>
      </UserInfo>
      <UserInfo>
        <DisplayName>Saldivar, Natalie</DisplayName>
        <AccountId>285</AccountId>
        <AccountType/>
      </UserInfo>
      <UserInfo>
        <DisplayName>Oriatti, Janet</DisplayName>
        <AccountId>1796</AccountId>
        <AccountType/>
      </UserInfo>
      <UserInfo>
        <DisplayName>Bray, Ash</DisplayName>
        <AccountId>2859</AccountId>
        <AccountType/>
      </UserInfo>
      <UserInfo>
        <DisplayName>Asif-Haider, Maham</DisplayName>
        <AccountId>4122</AccountId>
        <AccountType/>
      </UserInfo>
      <UserInfo>
        <DisplayName>Smith, Crystal L.2</DisplayName>
        <AccountId>4123</AccountId>
        <AccountType/>
      </UserInfo>
      <UserInfo>
        <DisplayName>Dantignac, Virgil</DisplayName>
        <AccountId>3879</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FC9823EC43F414581A37E3CA297709B" ma:contentTypeVersion="19" ma:contentTypeDescription="Create a new document." ma:contentTypeScope="" ma:versionID="c3c72dc2fcb7d7887e2b23ead6992272">
  <xsd:schema xmlns:xsd="http://www.w3.org/2001/XMLSchema" xmlns:xs="http://www.w3.org/2001/XMLSchema" xmlns:p="http://schemas.microsoft.com/office/2006/metadata/properties" xmlns:ns2="40c07c56-c1fb-4b50-afce-1dac0c9a409e" xmlns:ns3="467aea9a-aa26-4753-9dfa-28c7e491a979" targetNamespace="http://schemas.microsoft.com/office/2006/metadata/properties" ma:root="true" ma:fieldsID="3f89427dc2a4783ad71177bc890325a5" ns2:_="" ns3:_="">
    <xsd:import namespace="40c07c56-c1fb-4b50-afce-1dac0c9a409e"/>
    <xsd:import namespace="467aea9a-aa26-4753-9dfa-28c7e491a97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c07c56-c1fb-4b50-afce-1dac0c9a40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0885467-fdf6-42e8-a23e-67efc3f39a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7aea9a-aa26-4753-9dfa-28c7e491a97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cca9b54-1d04-4fe1-8bda-0578a646bbe1}" ma:internalName="TaxCatchAll" ma:showField="CatchAllData" ma:web="467aea9a-aa26-4753-9dfa-28c7e491a9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561B4D-37CE-4656-90B1-7BDD8E511EE5}">
  <ds:schemaRefs>
    <ds:schemaRef ds:uri="40c07c56-c1fb-4b50-afce-1dac0c9a409e"/>
    <ds:schemaRef ds:uri="467aea9a-aa26-4753-9dfa-28c7e491a9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CA0A458-2E01-43B6-B4C8-F86F5B1BB750}">
  <ds:schemaRefs>
    <ds:schemaRef ds:uri="http://schemas.microsoft.com/sharepoint/v3/contenttype/forms"/>
  </ds:schemaRefs>
</ds:datastoreItem>
</file>

<file path=customXml/itemProps3.xml><?xml version="1.0" encoding="utf-8"?>
<ds:datastoreItem xmlns:ds="http://schemas.openxmlformats.org/officeDocument/2006/customXml" ds:itemID="{5794EC2E-358A-4DF5-B873-ED2066759EBD}">
  <ds:schemaRefs>
    <ds:schemaRef ds:uri="40c07c56-c1fb-4b50-afce-1dac0c9a409e"/>
    <ds:schemaRef ds:uri="467aea9a-aa26-4753-9dfa-28c7e491a9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TotalTime>
  <Words>3987</Words>
  <Application>Microsoft Office PowerPoint</Application>
  <PresentationFormat>Custom</PresentationFormat>
  <Paragraphs>401</Paragraphs>
  <Slides>36</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Akzidenz-Grotesk Std Bold</vt:lpstr>
      <vt:lpstr>Akzidenz-Grotesk Std Regular</vt:lpstr>
      <vt:lpstr>Arial</vt:lpstr>
      <vt:lpstr>Arial Unicode MS</vt:lpstr>
      <vt:lpstr>Calibri</vt:lpstr>
      <vt:lpstr>Courier New</vt:lpstr>
      <vt:lpstr>Georgia</vt:lpstr>
      <vt:lpstr>System Font Regular</vt:lpstr>
      <vt:lpstr>Wingdings</vt:lpstr>
      <vt:lpstr>2_Office Theme</vt:lpstr>
      <vt:lpstr>PowerPoint Presentation</vt:lpstr>
      <vt:lpstr>Alleviating Suffering  Through Disaster Relief</vt:lpstr>
      <vt:lpstr>Red Cross Responded to 102 Big Disasters</vt:lpstr>
      <vt:lpstr>Domestic Disaster Response Impact </vt:lpstr>
      <vt:lpstr>Responding to Large Disasters Across the U.S.</vt:lpstr>
      <vt:lpstr>Helping Super Typhoon Sinlaku Survivors</vt:lpstr>
      <vt:lpstr>Heat Walks Help Communities Prepare, Stay Connected</vt:lpstr>
      <vt:lpstr>Financial Assistance Helps Survivors Get Back on Their Feet</vt:lpstr>
      <vt:lpstr>Providing Long-Term Recovery Support</vt:lpstr>
      <vt:lpstr>Helping People  Impacted by Home Fires</vt:lpstr>
      <vt:lpstr>Home Fire Campaign Impact </vt:lpstr>
      <vt:lpstr>Alarms, Escape Plan Help Family Survive Home Fire</vt:lpstr>
      <vt:lpstr>Red Cross Helps Dozens Recover From Apartment Fire</vt:lpstr>
      <vt:lpstr>Over 2,690 Lives Saved  From Home Fires Since 2014</vt:lpstr>
      <vt:lpstr>Alleviating Suffering  Around the World</vt:lpstr>
      <vt:lpstr>International Services Impact </vt:lpstr>
      <vt:lpstr>17 Major Emergencies Around the World </vt:lpstr>
      <vt:lpstr>Across Borders, Cultures and Crises, American Red Crosser Finds a Shared Humanity</vt:lpstr>
      <vt:lpstr>Strengthening  America’s Blood Supply</vt:lpstr>
      <vt:lpstr>Delivering Lifesaving Blood Products</vt:lpstr>
      <vt:lpstr>Record Blood Collection Growth Fuels Lifesaving Impact in FY26</vt:lpstr>
      <vt:lpstr>Sickle Cell Warrior Advocates for Blood Donation on World Sickle Cell Day</vt:lpstr>
      <vt:lpstr>Expanding Blood Collections Capacity: 7 New Centers Opened</vt:lpstr>
      <vt:lpstr>Supporting Military  and Veteran Families</vt:lpstr>
      <vt:lpstr>Supporting Military Heroes</vt:lpstr>
      <vt:lpstr>Red Cross Supports Children in Military Families</vt:lpstr>
      <vt:lpstr>Training for the  Moments That Matter</vt:lpstr>
      <vt:lpstr>Training Services Impact </vt:lpstr>
      <vt:lpstr>Young Lifeguard Saves a Life</vt:lpstr>
      <vt:lpstr>Our Partnership</vt:lpstr>
      <vt:lpstr>PowerPoint Presentation</vt:lpstr>
      <vt:lpstr>Prepare Today!</vt:lpstr>
      <vt:lpstr>Deepen Your Engagement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Bunte, Kara</dc:creator>
  <cp:lastModifiedBy>Palmer, Grace</cp:lastModifiedBy>
  <cp:revision>4</cp:revision>
  <dcterms:created xsi:type="dcterms:W3CDTF">2024-04-10T19:08:17Z</dcterms:created>
  <dcterms:modified xsi:type="dcterms:W3CDTF">2026-08-05T13:31:03Z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0x0101008FC9823EC43F414581A37E3CA297709B</vt:lpwstr>
  </property>
  <property fmtid="{D5CDD505-2E9C-101B-9397-08002B2CF9AE}" pid="3" name="MediaServiceImageTags">
    <vt:lpwstr/>
  </property>
  <property fmtid="{D5CDD505-2E9C-101B-9397-08002B2CF9AE}" pid="4" name="MSIP_Label_44adf7a2-81a7-497f-a10b-5f8bc04d14db_Enabled">
    <vt:lpwstr>true</vt:lpwstr>
  </property>
  <property fmtid="{D5CDD505-2E9C-101B-9397-08002B2CF9AE}" pid="5" name="MSIP_Label_44adf7a2-81a7-497f-a10b-5f8bc04d14db_SetDate">
    <vt:lpwstr>2026-05-22T17:10:57Z</vt:lpwstr>
  </property>
  <property fmtid="{D5CDD505-2E9C-101B-9397-08002B2CF9AE}" pid="6" name="MSIP_Label_44adf7a2-81a7-497f-a10b-5f8bc04d14db_Method">
    <vt:lpwstr>Standard</vt:lpwstr>
  </property>
  <property fmtid="{D5CDD505-2E9C-101B-9397-08002B2CF9AE}" pid="7" name="MSIP_Label_44adf7a2-81a7-497f-a10b-5f8bc04d14db_Name">
    <vt:lpwstr>General Business Use</vt:lpwstr>
  </property>
  <property fmtid="{D5CDD505-2E9C-101B-9397-08002B2CF9AE}" pid="8" name="MSIP_Label_44adf7a2-81a7-497f-a10b-5f8bc04d14db_SiteId">
    <vt:lpwstr>dd5b5d42-c0d3-4ad2-b5f1-60edb3af2771</vt:lpwstr>
  </property>
  <property fmtid="{D5CDD505-2E9C-101B-9397-08002B2CF9AE}" pid="9" name="MSIP_Label_44adf7a2-81a7-497f-a10b-5f8bc04d14db_ActionId">
    <vt:lpwstr>2be7268d-bfd5-4b58-8bb8-a8de9b0706f3</vt:lpwstr>
  </property>
  <property fmtid="{D5CDD505-2E9C-101B-9397-08002B2CF9AE}" pid="10" name="MSIP_Label_44adf7a2-81a7-497f-a10b-5f8bc04d14db_ContentBits">
    <vt:lpwstr>0</vt:lpwstr>
  </property>
  <property fmtid="{D5CDD505-2E9C-101B-9397-08002B2CF9AE}" pid="11" name="MSIP_Label_44adf7a2-81a7-497f-a10b-5f8bc04d14db_Tag">
    <vt:lpwstr>10, 3, 0, 2</vt:lpwstr>
  </property>
</Properties>
</file>