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xml" ContentType="application/vnd.openxmlformats-officedocument.presentationml.tags+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1.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1" r:id="rId4"/>
  </p:sldMasterIdLst>
  <p:notesMasterIdLst>
    <p:notesMasterId r:id="rId41"/>
  </p:notesMasterIdLst>
  <p:sldIdLst>
    <p:sldId id="2145707615" r:id="rId5"/>
    <p:sldId id="2145707473" r:id="rId6"/>
    <p:sldId id="2145707642" r:id="rId7"/>
    <p:sldId id="2145707643" r:id="rId8"/>
    <p:sldId id="2145707678" r:id="rId9"/>
    <p:sldId id="2145707682" r:id="rId10"/>
    <p:sldId id="2145707620" r:id="rId11"/>
    <p:sldId id="2145707690" r:id="rId12"/>
    <p:sldId id="2145707672" r:id="rId13"/>
    <p:sldId id="2145707481" r:id="rId14"/>
    <p:sldId id="2145707654" r:id="rId15"/>
    <p:sldId id="2145707628" r:id="rId16"/>
    <p:sldId id="2145707687" r:id="rId17"/>
    <p:sldId id="2145707655" r:id="rId18"/>
    <p:sldId id="2145707485" r:id="rId19"/>
    <p:sldId id="2145707656" r:id="rId20"/>
    <p:sldId id="2145707487" r:id="rId21"/>
    <p:sldId id="2145707689" r:id="rId22"/>
    <p:sldId id="2145707491" r:id="rId23"/>
    <p:sldId id="2145707658" r:id="rId24"/>
    <p:sldId id="2145707662" r:id="rId25"/>
    <p:sldId id="2145707659" r:id="rId26"/>
    <p:sldId id="2145707660" r:id="rId27"/>
    <p:sldId id="2145707496" r:id="rId28"/>
    <p:sldId id="2145707664" r:id="rId29"/>
    <p:sldId id="2145707667" r:id="rId30"/>
    <p:sldId id="2145707668" r:id="rId31"/>
    <p:sldId id="2145707669" r:id="rId32"/>
    <p:sldId id="2145707688" r:id="rId33"/>
    <p:sldId id="2145707504" r:id="rId34"/>
    <p:sldId id="2145707694" r:id="rId35"/>
    <p:sldId id="2145707574" r:id="rId36"/>
    <p:sldId id="2145707673" r:id="rId37"/>
    <p:sldId id="2145707508" r:id="rId38"/>
    <p:sldId id="2145707695" r:id="rId39"/>
    <p:sldId id="2145707693" r:id="rId40"/>
  </p:sldIdLst>
  <p:sldSz cx="10058400" cy="6400800"/>
  <p:notesSz cx="6858000" cy="9144000"/>
  <p:defaultTextStyle>
    <a:defPPr>
      <a:defRPr lang="en-US"/>
    </a:defPPr>
    <a:lvl1pPr marL="0" algn="l" defTabSz="790042" rtl="0" eaLnBrk="1" latinLnBrk="0" hangingPunct="1">
      <a:defRPr sz="1555" kern="1200">
        <a:solidFill>
          <a:schemeClr val="tx1"/>
        </a:solidFill>
        <a:latin typeface="+mn-lt"/>
        <a:ea typeface="+mn-ea"/>
        <a:cs typeface="+mn-cs"/>
      </a:defRPr>
    </a:lvl1pPr>
    <a:lvl2pPr marL="395021" algn="l" defTabSz="790042" rtl="0" eaLnBrk="1" latinLnBrk="0" hangingPunct="1">
      <a:defRPr sz="1555" kern="1200">
        <a:solidFill>
          <a:schemeClr val="tx1"/>
        </a:solidFill>
        <a:latin typeface="+mn-lt"/>
        <a:ea typeface="+mn-ea"/>
        <a:cs typeface="+mn-cs"/>
      </a:defRPr>
    </a:lvl2pPr>
    <a:lvl3pPr marL="790042" algn="l" defTabSz="790042" rtl="0" eaLnBrk="1" latinLnBrk="0" hangingPunct="1">
      <a:defRPr sz="1555" kern="1200">
        <a:solidFill>
          <a:schemeClr val="tx1"/>
        </a:solidFill>
        <a:latin typeface="+mn-lt"/>
        <a:ea typeface="+mn-ea"/>
        <a:cs typeface="+mn-cs"/>
      </a:defRPr>
    </a:lvl3pPr>
    <a:lvl4pPr marL="1185062" algn="l" defTabSz="790042" rtl="0" eaLnBrk="1" latinLnBrk="0" hangingPunct="1">
      <a:defRPr sz="1555" kern="1200">
        <a:solidFill>
          <a:schemeClr val="tx1"/>
        </a:solidFill>
        <a:latin typeface="+mn-lt"/>
        <a:ea typeface="+mn-ea"/>
        <a:cs typeface="+mn-cs"/>
      </a:defRPr>
    </a:lvl4pPr>
    <a:lvl5pPr marL="1580083" algn="l" defTabSz="790042" rtl="0" eaLnBrk="1" latinLnBrk="0" hangingPunct="1">
      <a:defRPr sz="1555" kern="1200">
        <a:solidFill>
          <a:schemeClr val="tx1"/>
        </a:solidFill>
        <a:latin typeface="+mn-lt"/>
        <a:ea typeface="+mn-ea"/>
        <a:cs typeface="+mn-cs"/>
      </a:defRPr>
    </a:lvl5pPr>
    <a:lvl6pPr marL="1975104" algn="l" defTabSz="790042" rtl="0" eaLnBrk="1" latinLnBrk="0" hangingPunct="1">
      <a:defRPr sz="1555" kern="1200">
        <a:solidFill>
          <a:schemeClr val="tx1"/>
        </a:solidFill>
        <a:latin typeface="+mn-lt"/>
        <a:ea typeface="+mn-ea"/>
        <a:cs typeface="+mn-cs"/>
      </a:defRPr>
    </a:lvl6pPr>
    <a:lvl7pPr marL="2370125" algn="l" defTabSz="790042" rtl="0" eaLnBrk="1" latinLnBrk="0" hangingPunct="1">
      <a:defRPr sz="1555" kern="1200">
        <a:solidFill>
          <a:schemeClr val="tx1"/>
        </a:solidFill>
        <a:latin typeface="+mn-lt"/>
        <a:ea typeface="+mn-ea"/>
        <a:cs typeface="+mn-cs"/>
      </a:defRPr>
    </a:lvl7pPr>
    <a:lvl8pPr marL="2765146" algn="l" defTabSz="790042" rtl="0" eaLnBrk="1" latinLnBrk="0" hangingPunct="1">
      <a:defRPr sz="1555" kern="1200">
        <a:solidFill>
          <a:schemeClr val="tx1"/>
        </a:solidFill>
        <a:latin typeface="+mn-lt"/>
        <a:ea typeface="+mn-ea"/>
        <a:cs typeface="+mn-cs"/>
      </a:defRPr>
    </a:lvl8pPr>
    <a:lvl9pPr marL="3160166" algn="l" defTabSz="790042" rtl="0" eaLnBrk="1" latinLnBrk="0" hangingPunct="1">
      <a:defRPr sz="155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8" userDrawn="1">
          <p15:clr>
            <a:srgbClr val="A4A3A4"/>
          </p15:clr>
        </p15:guide>
        <p15:guide id="2" pos="16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5ECC04-1BCF-7E91-E46C-07277B9FB0DA}" name="Bray, Ash" initials="" userId="S::ash.bray@redcross.org::7c13885b-5bdc-41cf-904a-513b728f08aa" providerId="AD"/>
  <p188:author id="{568B2D21-8B2D-DE65-FD37-C27AEB459950}" name="Drube, Joshua" initials="" userId="S::joshua.drube@redcross.org::5a830007-d5fe-45bc-9a15-56d76bceb1b2" providerId="AD"/>
  <p188:author id="{B11EA022-54E1-CBF2-A7E4-D0C545F30FF3}" name="Bunte, Kara" initials="BK" userId="S::kara.bunte@redcross.org::a8c35118-e84f-4936-9628-cee33c4d6bc0" providerId="AD"/>
  <p188:author id="{26F98C29-A007-FA9D-8D18-48B66CA67CD1}" name="Reeves-Krumwiede, Randee" initials="" userId="S::randee.reeveskrumwi2@redcross.org::3e545715-f686-43cc-9cfb-4e48969a9f32" providerId="AD"/>
  <p188:author id="{BFF2925E-6F3A-3469-C23B-F0D89A7E7C88}" name="Long, Jodi" initials="JL" userId="S::Jodi.Long@redcross.org::e530ea39-c8b8-47e7-8edf-c927ee5d3ae3" providerId="AD"/>
  <p188:author id="{51E19165-B38C-D70A-6F4A-65CA9AC7D7C3}" name="Brown, Anne" initials="BA" userId="S::anne.brown@redcross.org::6648a100-430f-4e89-a29f-356c52c69f0b" providerId="AD"/>
  <p188:author id="{0AAF8566-399F-EEF5-09A6-E3E002AC6E63}" name="Schulze, Rachel" initials="RS" userId="S::rachel.schulze@redcross.org::e5379fe1-2a29-45fb-a56e-88027be1986f" providerId="AD"/>
  <p188:author id="{7C24CC6C-93AE-9B22-80C5-C48DE36EC786}" name="Householder-Glenn, Lynn A." initials="HA" userId="S::lynn.householder-glenn@redcross.org::a56a91b1-31e4-44a1-aaea-5f504a46255b" providerId="AD"/>
  <p188:author id="{5748E06C-DB7C-E477-210D-3033A87DCD26}" name="Lindsey, William" initials="LW" userId="S::william.lindsey@redcross.org::d5de34ec-650b-4d45-b6a7-bd7f2b57f6e6" providerId="AD"/>
  <p188:author id="{1594E66E-7C5A-2A34-EC8F-9B28B1ABEA76}" name="Nguyen, Alex" initials="AN" userId="S::alex.nguyen@redcross.org::9a2cf77f-8331-403c-bcb8-0c0bd8e8bd9e" providerId="AD"/>
  <p188:author id="{EB8B8171-D8EE-466C-A8DB-B278C865D58F}" name="Hightower, Mac" initials="" userId="S::mac.hightower@redcross.org::306f84a4-6dae-4e52-aae3-9f82c5754b0e" providerId="AD"/>
  <p188:author id="{4DAB847B-C703-6B87-9036-85DF00916E17}" name="Dantignac, Virgil" initials="DV" userId="S::virgil.dantignac@redcross.org::8c241e2a-0c4a-4807-a86b-9ac032d5cfd2" providerId="AD"/>
  <p188:author id="{CCDDD980-E808-8CF5-EA8E-60548B33EF1F}" name="Patterson, David" initials="PD" userId="S::david.patterson@redcross.org::22496692-aa8e-49b1-b494-2e92ac5746d6" providerId="AD"/>
  <p188:author id="{F26C808A-92AE-8168-3D65-F724CE52367E}" name="Rosenbaum, Lindsey" initials="LR" userId="S::lindsey.rosenbaum@redcross.org::52f17f25-fece-4ffa-bff9-33c769ef549e" providerId="AD"/>
  <p188:author id="{123FB28B-B62F-7309-9257-E3740BDE2614}" name="Bentley, Lauren" initials="BL" userId="S::lauren.bentley@redcross.org::64542b1c-9272-44d0-8a4c-e24c6bc32154" providerId="AD"/>
  <p188:author id="{87236F8D-D2FC-62D2-1D98-3CB85C8FE9E8}" name="Householder-Glenn, Lynn A." initials="LH" userId="S::Lynn.Householder-Glenn@redcross.org::a56a91b1-31e4-44a1-aaea-5f504a46255b" providerId="AD"/>
  <p188:author id="{D16BBF97-9806-E4B2-DCCC-F1DD9EBD9C8F}" name="Poole, Adriana" initials="PA" userId="S::adriana.poole@redcross.org::bde6ed49-d324-4c49-a091-94440083c491" providerId="AD"/>
  <p188:author id="{B63063A2-C1A9-B7F9-87F0-95653622164F}" name="Reeves, Randee" initials="RR" userId="S::randee.reeves@redcross.org::3e545715-f686-43cc-9cfb-4e48969a9f32" providerId="AD"/>
  <p188:author id="{627FB7AA-7344-2E1C-0A31-DA950A0CD139}" name="Watson, Neil" initials="WN" userId="S::neil.watson@redcross.org::091892e6-1d38-4d17-92c3-35349e2312c5" providerId="AD"/>
  <p188:author id="{303967AE-325C-2B98-1E1E-7D007BCA7FF4}" name="Smolen, Dyana" initials="SD" userId="S::dyana.smolen@redcross.org::331e015b-e05a-4043-bfd8-759c4ceb3f6a" providerId="AD"/>
  <p188:author id="{0F72C5BD-CED5-7281-2FF1-E307B745FDB0}" name="Rowland, Holly" initials="RH" userId="S::holly.rowland@redcross.org::2f595c04-0b0c-4ffa-98ff-58ccc37c7145" providerId="AD"/>
  <p188:author id="{78A8B2C4-C885-1FDE-72FD-6C51C9DE6CDC}" name="Groves, Beth" initials="GB" userId="S::beth.groves@redcross.org::b96bed4f-2216-4692-a3c8-b809d2f5ee48" providerId="AD"/>
  <p188:author id="{F301D0C6-6575-0E85-51C5-6A392C959C39}" name="Ash Bray" initials="AB" userId="Ash Bray" providerId="None"/>
  <p188:author id="{8F87FBCE-F180-D152-6C04-BBCA21A1A74B}" name="Long, Jodi" initials="LJ" userId="S::jodi.long@redcross.org::e530ea39-c8b8-47e7-8edf-c927ee5d3ae3" providerId="AD"/>
  <p188:author id="{393283D0-D609-AC99-01DB-D0CBAE12AAD2}" name="Hinman, Katie B." initials="HK" userId="S::katie.hinman@redcross.org::49f545e0-633f-4fb3-a4e7-c00a2463d69e" providerId="AD"/>
  <p188:author id="{7B075DD6-E06A-B079-563B-2D394C75064E}" name="Nguyen, Violet" initials="NV" userId="S::violet.nguyen@redcross.org::28f1b003-e138-41a0-9915-f271c8daf4f2" providerId="AD"/>
  <p188:author id="{E2C35CE4-F5BE-E229-A1B0-CB71D59B0D1D}" name="Allen, Jennifer" initials="AJ" userId="S::jennifer.allen5@redcross.org::620d957d-504a-40bb-bd8c-0669ec199cf7" providerId="AD"/>
  <p188:author id="{D077BEE8-2DD6-7A6E-B128-7617B7580848}" name="Brownlee, Denise" initials="BD" userId="S::denise.brownlee@redcross.org::10343502-358a-4fc1-8963-0cd03cd3550c" providerId="AD"/>
  <p188:author id="{E7DEDAE8-A720-EF2D-EE92-4223BEF041D8}" name="Gammon, Alison" initials="GA" userId="S::alison.gammonbyrne@redcross.org::39972134-3705-470b-815f-0a2ae8bb26ae" providerId="AD"/>
  <p188:author id="{13DA2CF3-AC50-8602-ADB3-C7A786AAB748}" name="Smith, Crystal L.2" initials="SL" userId="S::crystal.smith2@redcross.org::0123faef-b664-42f2-9e92-2c464e86f5bd" providerId="AD"/>
  <p188:author id="{427F59F4-1C3E-CED7-D31F-5B423B0671B7}" name="Saldivar, Natalie" initials="NS" userId="S::natalie.saldivar@redcross.org::4e2f6ffb-d0f4-4bdc-b3ea-b69b85d4ca6e" providerId="AD"/>
  <p188:author id="{BC7D90F5-D71A-39CB-F36E-32CD6629908C}" name="North, Amy" initials="AN" userId="S::amy.north2@redcross.org::e54c840e-ce78-41ed-adbb-8a625d9d73a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1224"/>
    <a:srgbClr val="004B79"/>
    <a:srgbClr val="537B35"/>
    <a:srgbClr val="7F181B"/>
    <a:srgbClr val="387A78"/>
    <a:srgbClr val="387078"/>
    <a:srgbClr val="007DB3"/>
    <a:srgbClr val="D7D7D8"/>
    <a:srgbClr val="ECB731"/>
    <a:srgbClr val="0091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1596" y="108"/>
      </p:cViewPr>
      <p:guideLst>
        <p:guide orient="horz" pos="168"/>
        <p:guide pos="1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lmer, Grace" userId="1d9a4949-b617-40ca-8628-0998e72ae08e" providerId="ADAL" clId="{27A51C46-CA83-4341-A931-381F6D788BDA}"/>
    <pc:docChg chg="custSel delSld modSld">
      <pc:chgData name="Palmer, Grace" userId="1d9a4949-b617-40ca-8628-0998e72ae08e" providerId="ADAL" clId="{27A51C46-CA83-4341-A931-381F6D788BDA}" dt="2026-08-05T13:26:09.307" v="6" actId="478"/>
      <pc:docMkLst>
        <pc:docMk/>
      </pc:docMkLst>
      <pc:sldChg chg="del">
        <pc:chgData name="Palmer, Grace" userId="1d9a4949-b617-40ca-8628-0998e72ae08e" providerId="ADAL" clId="{27A51C46-CA83-4341-A931-381F6D788BDA}" dt="2026-08-05T13:26:00.760" v="3" actId="47"/>
        <pc:sldMkLst>
          <pc:docMk/>
          <pc:sldMk cId="2613646877" sldId="2145707503"/>
        </pc:sldMkLst>
      </pc:sldChg>
      <pc:sldChg chg="del">
        <pc:chgData name="Palmer, Grace" userId="1d9a4949-b617-40ca-8628-0998e72ae08e" providerId="ADAL" clId="{27A51C46-CA83-4341-A931-381F6D788BDA}" dt="2026-08-05T13:26:01.595" v="4" actId="47"/>
        <pc:sldMkLst>
          <pc:docMk/>
          <pc:sldMk cId="2133581137" sldId="2145707506"/>
        </pc:sldMkLst>
      </pc:sldChg>
      <pc:sldChg chg="delSp mod">
        <pc:chgData name="Palmer, Grace" userId="1d9a4949-b617-40ca-8628-0998e72ae08e" providerId="ADAL" clId="{27A51C46-CA83-4341-A931-381F6D788BDA}" dt="2026-08-05T13:25:37.646" v="0" actId="478"/>
        <pc:sldMkLst>
          <pc:docMk/>
          <pc:sldMk cId="1426601278" sldId="2145707615"/>
        </pc:sldMkLst>
        <pc:spChg chg="del">
          <ac:chgData name="Palmer, Grace" userId="1d9a4949-b617-40ca-8628-0998e72ae08e" providerId="ADAL" clId="{27A51C46-CA83-4341-A931-381F6D788BDA}" dt="2026-08-05T13:25:37.646" v="0" actId="478"/>
          <ac:spMkLst>
            <pc:docMk/>
            <pc:sldMk cId="1426601278" sldId="2145707615"/>
            <ac:spMk id="4" creationId="{BF59D5F8-88E8-CD0F-1B4E-C7DAF06209AB}"/>
          </ac:spMkLst>
        </pc:spChg>
      </pc:sldChg>
      <pc:sldChg chg="del">
        <pc:chgData name="Palmer, Grace" userId="1d9a4949-b617-40ca-8628-0998e72ae08e" providerId="ADAL" clId="{27A51C46-CA83-4341-A931-381F6D788BDA}" dt="2026-08-05T13:25:56.485" v="1" actId="47"/>
        <pc:sldMkLst>
          <pc:docMk/>
          <pc:sldMk cId="2857000612" sldId="2145707661"/>
        </pc:sldMkLst>
      </pc:sldChg>
      <pc:sldChg chg="del">
        <pc:chgData name="Palmer, Grace" userId="1d9a4949-b617-40ca-8628-0998e72ae08e" providerId="ADAL" clId="{27A51C46-CA83-4341-A931-381F6D788BDA}" dt="2026-08-05T13:25:58.334" v="2" actId="47"/>
        <pc:sldMkLst>
          <pc:docMk/>
          <pc:sldMk cId="3652840115" sldId="2145707665"/>
        </pc:sldMkLst>
      </pc:sldChg>
      <pc:sldChg chg="delSp mod">
        <pc:chgData name="Palmer, Grace" userId="1d9a4949-b617-40ca-8628-0998e72ae08e" providerId="ADAL" clId="{27A51C46-CA83-4341-A931-381F6D788BDA}" dt="2026-08-05T13:26:04.442" v="5" actId="478"/>
        <pc:sldMkLst>
          <pc:docMk/>
          <pc:sldMk cId="1754466373" sldId="2145707694"/>
        </pc:sldMkLst>
        <pc:spChg chg="del">
          <ac:chgData name="Palmer, Grace" userId="1d9a4949-b617-40ca-8628-0998e72ae08e" providerId="ADAL" clId="{27A51C46-CA83-4341-A931-381F6D788BDA}" dt="2026-08-05T13:26:04.442" v="5" actId="478"/>
          <ac:spMkLst>
            <pc:docMk/>
            <pc:sldMk cId="1754466373" sldId="2145707694"/>
            <ac:spMk id="20" creationId="{D166E881-1AE6-F141-A881-C219BF4C7547}"/>
          </ac:spMkLst>
        </pc:spChg>
      </pc:sldChg>
      <pc:sldChg chg="delSp mod">
        <pc:chgData name="Palmer, Grace" userId="1d9a4949-b617-40ca-8628-0998e72ae08e" providerId="ADAL" clId="{27A51C46-CA83-4341-A931-381F6D788BDA}" dt="2026-08-05T13:26:09.307" v="6" actId="478"/>
        <pc:sldMkLst>
          <pc:docMk/>
          <pc:sldMk cId="2051971512" sldId="2145707695"/>
        </pc:sldMkLst>
        <pc:spChg chg="del">
          <ac:chgData name="Palmer, Grace" userId="1d9a4949-b617-40ca-8628-0998e72ae08e" providerId="ADAL" clId="{27A51C46-CA83-4341-A931-381F6D788BDA}" dt="2026-08-05T13:26:09.307" v="6" actId="478"/>
          <ac:spMkLst>
            <pc:docMk/>
            <pc:sldMk cId="2051971512" sldId="2145707695"/>
            <ac:spMk id="18" creationId="{2C4537A7-9E71-2FED-F740-27BF6FE3460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14670E-741A-144D-A36D-658DE41FFA7F}" type="datetimeFigureOut">
              <a:rPr lang="en-US" smtClean="0"/>
              <a:t>8/5/2026</a:t>
            </a:fld>
            <a:endParaRPr lang="en-US"/>
          </a:p>
        </p:txBody>
      </p:sp>
      <p:sp>
        <p:nvSpPr>
          <p:cNvPr id="4" name="Slide Image Placeholder 3"/>
          <p:cNvSpPr>
            <a:spLocks noGrp="1" noRot="1" noChangeAspect="1"/>
          </p:cNvSpPr>
          <p:nvPr>
            <p:ph type="sldImg" idx="2"/>
          </p:nvPr>
        </p:nvSpPr>
        <p:spPr>
          <a:xfrm>
            <a:off x="1004888" y="1143000"/>
            <a:ext cx="4848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565811-EAF1-E341-AEA6-E4E5BEBC0E45}" type="slidenum">
              <a:rPr lang="en-US" smtClean="0"/>
              <a:t>‹#›</a:t>
            </a:fld>
            <a:endParaRPr lang="en-US"/>
          </a:p>
        </p:txBody>
      </p:sp>
    </p:spTree>
    <p:extLst>
      <p:ext uri="{BB962C8B-B14F-4D97-AF65-F5344CB8AC3E}">
        <p14:creationId xmlns:p14="http://schemas.microsoft.com/office/powerpoint/2010/main" val="2808452422"/>
      </p:ext>
    </p:extLst>
  </p:cSld>
  <p:clrMap bg1="lt1" tx1="dk1" bg2="lt2" tx2="dk2" accent1="accent1" accent2="accent2" accent3="accent3" accent4="accent4" accent5="accent5" accent6="accent6" hlink="hlink" folHlink="folHlink"/>
  <p:notesStyle>
    <a:lvl1pPr marL="0" algn="l" defTabSz="790042" rtl="0" eaLnBrk="1" latinLnBrk="0" hangingPunct="1">
      <a:defRPr sz="1037" kern="1200">
        <a:solidFill>
          <a:schemeClr val="tx1"/>
        </a:solidFill>
        <a:latin typeface="+mn-lt"/>
        <a:ea typeface="+mn-ea"/>
        <a:cs typeface="+mn-cs"/>
      </a:defRPr>
    </a:lvl1pPr>
    <a:lvl2pPr marL="395021" algn="l" defTabSz="790042" rtl="0" eaLnBrk="1" latinLnBrk="0" hangingPunct="1">
      <a:defRPr sz="1037" kern="1200">
        <a:solidFill>
          <a:schemeClr val="tx1"/>
        </a:solidFill>
        <a:latin typeface="+mn-lt"/>
        <a:ea typeface="+mn-ea"/>
        <a:cs typeface="+mn-cs"/>
      </a:defRPr>
    </a:lvl2pPr>
    <a:lvl3pPr marL="790042" algn="l" defTabSz="790042" rtl="0" eaLnBrk="1" latinLnBrk="0" hangingPunct="1">
      <a:defRPr sz="1037" kern="1200">
        <a:solidFill>
          <a:schemeClr val="tx1"/>
        </a:solidFill>
        <a:latin typeface="+mn-lt"/>
        <a:ea typeface="+mn-ea"/>
        <a:cs typeface="+mn-cs"/>
      </a:defRPr>
    </a:lvl3pPr>
    <a:lvl4pPr marL="1185062" algn="l" defTabSz="790042" rtl="0" eaLnBrk="1" latinLnBrk="0" hangingPunct="1">
      <a:defRPr sz="1037" kern="1200">
        <a:solidFill>
          <a:schemeClr val="tx1"/>
        </a:solidFill>
        <a:latin typeface="+mn-lt"/>
        <a:ea typeface="+mn-ea"/>
        <a:cs typeface="+mn-cs"/>
      </a:defRPr>
    </a:lvl4pPr>
    <a:lvl5pPr marL="1580083" algn="l" defTabSz="790042" rtl="0" eaLnBrk="1" latinLnBrk="0" hangingPunct="1">
      <a:defRPr sz="1037" kern="1200">
        <a:solidFill>
          <a:schemeClr val="tx1"/>
        </a:solidFill>
        <a:latin typeface="+mn-lt"/>
        <a:ea typeface="+mn-ea"/>
        <a:cs typeface="+mn-cs"/>
      </a:defRPr>
    </a:lvl5pPr>
    <a:lvl6pPr marL="1975104" algn="l" defTabSz="790042" rtl="0" eaLnBrk="1" latinLnBrk="0" hangingPunct="1">
      <a:defRPr sz="1037" kern="1200">
        <a:solidFill>
          <a:schemeClr val="tx1"/>
        </a:solidFill>
        <a:latin typeface="+mn-lt"/>
        <a:ea typeface="+mn-ea"/>
        <a:cs typeface="+mn-cs"/>
      </a:defRPr>
    </a:lvl6pPr>
    <a:lvl7pPr marL="2370125" algn="l" defTabSz="790042" rtl="0" eaLnBrk="1" latinLnBrk="0" hangingPunct="1">
      <a:defRPr sz="1037" kern="1200">
        <a:solidFill>
          <a:schemeClr val="tx1"/>
        </a:solidFill>
        <a:latin typeface="+mn-lt"/>
        <a:ea typeface="+mn-ea"/>
        <a:cs typeface="+mn-cs"/>
      </a:defRPr>
    </a:lvl7pPr>
    <a:lvl8pPr marL="2765146" algn="l" defTabSz="790042" rtl="0" eaLnBrk="1" latinLnBrk="0" hangingPunct="1">
      <a:defRPr sz="1037" kern="1200">
        <a:solidFill>
          <a:schemeClr val="tx1"/>
        </a:solidFill>
        <a:latin typeface="+mn-lt"/>
        <a:ea typeface="+mn-ea"/>
        <a:cs typeface="+mn-cs"/>
      </a:defRPr>
    </a:lvl8pPr>
    <a:lvl9pPr marL="3160166" algn="l" defTabSz="790042" rtl="0" eaLnBrk="1" latinLnBrk="0" hangingPunct="1">
      <a:defRPr sz="10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2</a:t>
            </a:fld>
            <a:endParaRPr lang="en-US"/>
          </a:p>
        </p:txBody>
      </p:sp>
    </p:spTree>
    <p:extLst>
      <p:ext uri="{BB962C8B-B14F-4D97-AF65-F5344CB8AC3E}">
        <p14:creationId xmlns:p14="http://schemas.microsoft.com/office/powerpoint/2010/main" val="10138288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C457B-50C1-0360-4AEF-A8432D08B6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A5F02F-7A3A-CDDA-FF90-95D499E990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2AD491-687B-E8A5-EE6F-32BD63FECF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E592E8-920C-6EDE-7EE5-8D586C4E8EF0}"/>
              </a:ext>
            </a:extLst>
          </p:cNvPr>
          <p:cNvSpPr>
            <a:spLocks noGrp="1"/>
          </p:cNvSpPr>
          <p:nvPr>
            <p:ph type="sldNum" sz="quarter" idx="5"/>
          </p:nvPr>
        </p:nvSpPr>
        <p:spPr/>
        <p:txBody>
          <a:bodyPr/>
          <a:lstStyle/>
          <a:p>
            <a:fld id="{B8D174D4-E392-6941-8B91-4B86EA1ADCB7}" type="slidenum">
              <a:rPr lang="en-US" smtClean="0"/>
              <a:t>12</a:t>
            </a:fld>
            <a:endParaRPr lang="en-US"/>
          </a:p>
        </p:txBody>
      </p:sp>
    </p:spTree>
    <p:extLst>
      <p:ext uri="{BB962C8B-B14F-4D97-AF65-F5344CB8AC3E}">
        <p14:creationId xmlns:p14="http://schemas.microsoft.com/office/powerpoint/2010/main" val="1402656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E709-F6C8-7BB3-7A48-ECFECF8B7C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8BDF3D-E9CA-7D57-66A6-01DD810125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FB67B6-61C5-E004-F627-F9E953CDB8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96969B-8D8E-8B94-F8FB-EC6726BA17EB}"/>
              </a:ext>
            </a:extLst>
          </p:cNvPr>
          <p:cNvSpPr>
            <a:spLocks noGrp="1"/>
          </p:cNvSpPr>
          <p:nvPr>
            <p:ph type="sldNum" sz="quarter" idx="5"/>
          </p:nvPr>
        </p:nvSpPr>
        <p:spPr/>
        <p:txBody>
          <a:bodyPr/>
          <a:lstStyle/>
          <a:p>
            <a:fld id="{B8D174D4-E392-6941-8B91-4B86EA1ADCB7}" type="slidenum">
              <a:rPr lang="en-US" smtClean="0"/>
              <a:t>13</a:t>
            </a:fld>
            <a:endParaRPr lang="en-US"/>
          </a:p>
        </p:txBody>
      </p:sp>
    </p:spTree>
    <p:extLst>
      <p:ext uri="{BB962C8B-B14F-4D97-AF65-F5344CB8AC3E}">
        <p14:creationId xmlns:p14="http://schemas.microsoft.com/office/powerpoint/2010/main" val="720282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72FD1-7E18-7E6E-D41F-C8DC04C438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EECA67-AE72-366D-749B-10D8C685C5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AA02E4-27DB-A75E-7EC5-18D951CD78FB}"/>
              </a:ext>
            </a:extLst>
          </p:cNvPr>
          <p:cNvSpPr>
            <a:spLocks noGrp="1"/>
          </p:cNvSpPr>
          <p:nvPr>
            <p:ph type="body" idx="1"/>
          </p:nvPr>
        </p:nvSpPr>
        <p:spPr/>
        <p:txBody>
          <a:bodyPr/>
          <a:lstStyle/>
          <a:p>
            <a:endParaRPr lang="en-US"/>
          </a:p>
          <a:p>
            <a:endParaRPr lang="en-US"/>
          </a:p>
        </p:txBody>
      </p:sp>
      <p:sp>
        <p:nvSpPr>
          <p:cNvPr id="4" name="Slide Number Placeholder 3">
            <a:extLst>
              <a:ext uri="{FF2B5EF4-FFF2-40B4-BE49-F238E27FC236}">
                <a16:creationId xmlns:a16="http://schemas.microsoft.com/office/drawing/2014/main" id="{6174C86D-AD37-737A-1C66-62F96BA939E4}"/>
              </a:ext>
            </a:extLst>
          </p:cNvPr>
          <p:cNvSpPr>
            <a:spLocks noGrp="1"/>
          </p:cNvSpPr>
          <p:nvPr>
            <p:ph type="sldNum" sz="quarter" idx="5"/>
          </p:nvPr>
        </p:nvSpPr>
        <p:spPr/>
        <p:txBody>
          <a:bodyPr/>
          <a:lstStyle/>
          <a:p>
            <a:fld id="{B8D174D4-E392-6941-8B91-4B86EA1ADCB7}" type="slidenum">
              <a:rPr lang="en-US" smtClean="0"/>
              <a:t>14</a:t>
            </a:fld>
            <a:endParaRPr lang="en-US"/>
          </a:p>
        </p:txBody>
      </p:sp>
    </p:spTree>
    <p:extLst>
      <p:ext uri="{BB962C8B-B14F-4D97-AF65-F5344CB8AC3E}">
        <p14:creationId xmlns:p14="http://schemas.microsoft.com/office/powerpoint/2010/main" val="3153753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A9554-5076-298F-E2C0-4B8A341F0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2E4B4B-6DF0-2E96-C47E-33BEABE063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0E70DB-3150-C7EE-CFAA-DA8254BFB5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155D7C-7259-A953-6A13-EBFCAA91FD5C}"/>
              </a:ext>
            </a:extLst>
          </p:cNvPr>
          <p:cNvSpPr>
            <a:spLocks noGrp="1"/>
          </p:cNvSpPr>
          <p:nvPr>
            <p:ph type="sldNum" sz="quarter" idx="5"/>
          </p:nvPr>
        </p:nvSpPr>
        <p:spPr/>
        <p:txBody>
          <a:bodyPr/>
          <a:lstStyle/>
          <a:p>
            <a:fld id="{B8D174D4-E392-6941-8B91-4B86EA1ADCB7}" type="slidenum">
              <a:rPr lang="en-US" smtClean="0"/>
              <a:t>16</a:t>
            </a:fld>
            <a:endParaRPr lang="en-US"/>
          </a:p>
        </p:txBody>
      </p:sp>
    </p:spTree>
    <p:extLst>
      <p:ext uri="{BB962C8B-B14F-4D97-AF65-F5344CB8AC3E}">
        <p14:creationId xmlns:p14="http://schemas.microsoft.com/office/powerpoint/2010/main" val="14628111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17</a:t>
            </a:fld>
            <a:endParaRPr lang="en-US"/>
          </a:p>
        </p:txBody>
      </p:sp>
    </p:spTree>
    <p:extLst>
      <p:ext uri="{BB962C8B-B14F-4D97-AF65-F5344CB8AC3E}">
        <p14:creationId xmlns:p14="http://schemas.microsoft.com/office/powerpoint/2010/main" val="259748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D4861-C0F1-9FA2-7F2B-C2956A902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C2E73-FCFD-87ED-8140-AB0C0CAEF5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D0A6F-3AB2-738A-FFAB-E2FA82E376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44BAAA-7687-827E-88EB-E22ABB15D9F5}"/>
              </a:ext>
            </a:extLst>
          </p:cNvPr>
          <p:cNvSpPr>
            <a:spLocks noGrp="1"/>
          </p:cNvSpPr>
          <p:nvPr>
            <p:ph type="sldNum" sz="quarter" idx="5"/>
          </p:nvPr>
        </p:nvSpPr>
        <p:spPr/>
        <p:txBody>
          <a:bodyPr/>
          <a:lstStyle/>
          <a:p>
            <a:fld id="{A5565811-EAF1-E341-AEA6-E4E5BEBC0E45}" type="slidenum">
              <a:rPr lang="en-US" smtClean="0"/>
              <a:t>18</a:t>
            </a:fld>
            <a:endParaRPr lang="en-US"/>
          </a:p>
        </p:txBody>
      </p:sp>
    </p:spTree>
    <p:extLst>
      <p:ext uri="{BB962C8B-B14F-4D97-AF65-F5344CB8AC3E}">
        <p14:creationId xmlns:p14="http://schemas.microsoft.com/office/powerpoint/2010/main" val="34029088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5ABDE-1C37-5A2D-497E-7C012D098C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DD965A-13B8-2001-7291-C3628DA351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18CA1B-1250-9965-818F-62367C7CD7FA}"/>
              </a:ext>
            </a:extLst>
          </p:cNvPr>
          <p:cNvSpPr>
            <a:spLocks noGrp="1"/>
          </p:cNvSpPr>
          <p:nvPr>
            <p:ph type="body" idx="1"/>
          </p:nvPr>
        </p:nvSpPr>
        <p:spPr/>
        <p:txBody>
          <a:bodyPr/>
          <a:lstStyle/>
          <a:p>
            <a:endParaRPr lang="en-US" sz="1050" b="1">
              <a:solidFill>
                <a:srgbClr val="ED1B2E"/>
              </a:solidFill>
            </a:endParaRPr>
          </a:p>
        </p:txBody>
      </p:sp>
      <p:sp>
        <p:nvSpPr>
          <p:cNvPr id="4" name="Slide Number Placeholder 3">
            <a:extLst>
              <a:ext uri="{FF2B5EF4-FFF2-40B4-BE49-F238E27FC236}">
                <a16:creationId xmlns:a16="http://schemas.microsoft.com/office/drawing/2014/main" id="{BEEBD614-A8B2-E42F-E66E-237C8A986817}"/>
              </a:ext>
            </a:extLst>
          </p:cNvPr>
          <p:cNvSpPr>
            <a:spLocks noGrp="1"/>
          </p:cNvSpPr>
          <p:nvPr>
            <p:ph type="sldNum" sz="quarter" idx="5"/>
          </p:nvPr>
        </p:nvSpPr>
        <p:spPr/>
        <p:txBody>
          <a:bodyPr/>
          <a:lstStyle/>
          <a:p>
            <a:fld id="{B8D174D4-E392-6941-8B91-4B86EA1ADCB7}" type="slidenum">
              <a:rPr lang="en-US" smtClean="0"/>
              <a:t>20</a:t>
            </a:fld>
            <a:endParaRPr lang="en-US"/>
          </a:p>
        </p:txBody>
      </p:sp>
    </p:spTree>
    <p:extLst>
      <p:ext uri="{BB962C8B-B14F-4D97-AF65-F5344CB8AC3E}">
        <p14:creationId xmlns:p14="http://schemas.microsoft.com/office/powerpoint/2010/main" val="33072494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0EBB1-C6D2-1464-7631-020E0D323D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43DDF-96A4-D0A4-0FF9-621C0F3F74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3B0215-B2CB-BE55-CF8D-3D782401CD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E1E2EA0-A64D-BE7F-E253-DD719B3CC6BC}"/>
              </a:ext>
            </a:extLst>
          </p:cNvPr>
          <p:cNvSpPr>
            <a:spLocks noGrp="1"/>
          </p:cNvSpPr>
          <p:nvPr>
            <p:ph type="sldNum" sz="quarter" idx="5"/>
          </p:nvPr>
        </p:nvSpPr>
        <p:spPr/>
        <p:txBody>
          <a:bodyPr/>
          <a:lstStyle/>
          <a:p>
            <a:fld id="{A5565811-EAF1-E341-AEA6-E4E5BEBC0E45}" type="slidenum">
              <a:rPr lang="en-US" smtClean="0"/>
              <a:t>21</a:t>
            </a:fld>
            <a:endParaRPr lang="en-US"/>
          </a:p>
        </p:txBody>
      </p:sp>
    </p:spTree>
    <p:extLst>
      <p:ext uri="{BB962C8B-B14F-4D97-AF65-F5344CB8AC3E}">
        <p14:creationId xmlns:p14="http://schemas.microsoft.com/office/powerpoint/2010/main" val="1573805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D4861-C0F1-9FA2-7F2B-C2956A902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3C2E73-FCFD-87ED-8140-AB0C0CAEF5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D0A6F-3AB2-738A-FFAB-E2FA82E376C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44BAAA-7687-827E-88EB-E22ABB15D9F5}"/>
              </a:ext>
            </a:extLst>
          </p:cNvPr>
          <p:cNvSpPr>
            <a:spLocks noGrp="1"/>
          </p:cNvSpPr>
          <p:nvPr>
            <p:ph type="sldNum" sz="quarter" idx="5"/>
          </p:nvPr>
        </p:nvSpPr>
        <p:spPr/>
        <p:txBody>
          <a:bodyPr/>
          <a:lstStyle/>
          <a:p>
            <a:fld id="{A5565811-EAF1-E341-AEA6-E4E5BEBC0E45}" type="slidenum">
              <a:rPr lang="en-US" smtClean="0"/>
              <a:t>22</a:t>
            </a:fld>
            <a:endParaRPr lang="en-US"/>
          </a:p>
        </p:txBody>
      </p:sp>
    </p:spTree>
    <p:extLst>
      <p:ext uri="{BB962C8B-B14F-4D97-AF65-F5344CB8AC3E}">
        <p14:creationId xmlns:p14="http://schemas.microsoft.com/office/powerpoint/2010/main" val="34029088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8B3C1-29C6-4AA3-357D-13678EE11A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5525C-B487-F89B-FFA1-1454E3AD1A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0E5F59-1F5B-B744-A9BC-F455AFF4BC9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84B7418-A56B-CF58-2695-CCDFB27A7D1D}"/>
              </a:ext>
            </a:extLst>
          </p:cNvPr>
          <p:cNvSpPr>
            <a:spLocks noGrp="1"/>
          </p:cNvSpPr>
          <p:nvPr>
            <p:ph type="sldNum" sz="quarter" idx="5"/>
          </p:nvPr>
        </p:nvSpPr>
        <p:spPr/>
        <p:txBody>
          <a:bodyPr/>
          <a:lstStyle/>
          <a:p>
            <a:fld id="{A5565811-EAF1-E341-AEA6-E4E5BEBC0E45}" type="slidenum">
              <a:rPr lang="en-US" smtClean="0"/>
              <a:t>23</a:t>
            </a:fld>
            <a:endParaRPr lang="en-US"/>
          </a:p>
        </p:txBody>
      </p:sp>
    </p:spTree>
    <p:extLst>
      <p:ext uri="{BB962C8B-B14F-4D97-AF65-F5344CB8AC3E}">
        <p14:creationId xmlns:p14="http://schemas.microsoft.com/office/powerpoint/2010/main" val="581466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5A82C-2420-AD0D-B465-65B449206D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156557-E553-BEBD-1D40-7EEE673B47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FD7944-9849-7E44-1FC8-98F63855EF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6729ECE-512F-E41C-401B-C1ED54794046}"/>
              </a:ext>
            </a:extLst>
          </p:cNvPr>
          <p:cNvSpPr>
            <a:spLocks noGrp="1"/>
          </p:cNvSpPr>
          <p:nvPr>
            <p:ph type="sldNum" sz="quarter" idx="5"/>
          </p:nvPr>
        </p:nvSpPr>
        <p:spPr/>
        <p:txBody>
          <a:bodyPr/>
          <a:lstStyle/>
          <a:p>
            <a:fld id="{B8D174D4-E392-6941-8B91-4B86EA1ADCB7}" type="slidenum">
              <a:rPr lang="en-US" smtClean="0"/>
              <a:t>3</a:t>
            </a:fld>
            <a:endParaRPr lang="en-US"/>
          </a:p>
        </p:txBody>
      </p:sp>
    </p:spTree>
    <p:extLst>
      <p:ext uri="{BB962C8B-B14F-4D97-AF65-F5344CB8AC3E}">
        <p14:creationId xmlns:p14="http://schemas.microsoft.com/office/powerpoint/2010/main" val="173984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24</a:t>
            </a:fld>
            <a:endParaRPr lang="en-US"/>
          </a:p>
        </p:txBody>
      </p:sp>
    </p:spTree>
    <p:extLst>
      <p:ext uri="{BB962C8B-B14F-4D97-AF65-F5344CB8AC3E}">
        <p14:creationId xmlns:p14="http://schemas.microsoft.com/office/powerpoint/2010/main" val="6207920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D9F7B-6BE1-A7F5-36B7-476F6ED9CF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94D0CB-62DC-FEF0-1ED1-F7FD1C65C4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66EC99-F590-82A4-F1DA-8D19159E52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9515194-3045-0A0D-76A7-B89B30CE05C1}"/>
              </a:ext>
            </a:extLst>
          </p:cNvPr>
          <p:cNvSpPr>
            <a:spLocks noGrp="1"/>
          </p:cNvSpPr>
          <p:nvPr>
            <p:ph type="sldNum" sz="quarter" idx="5"/>
          </p:nvPr>
        </p:nvSpPr>
        <p:spPr/>
        <p:txBody>
          <a:bodyPr/>
          <a:lstStyle/>
          <a:p>
            <a:fld id="{B8D174D4-E392-6941-8B91-4B86EA1ADCB7}" type="slidenum">
              <a:rPr lang="en-US" smtClean="0"/>
              <a:t>25</a:t>
            </a:fld>
            <a:endParaRPr lang="en-US"/>
          </a:p>
        </p:txBody>
      </p:sp>
    </p:spTree>
    <p:extLst>
      <p:ext uri="{BB962C8B-B14F-4D97-AF65-F5344CB8AC3E}">
        <p14:creationId xmlns:p14="http://schemas.microsoft.com/office/powerpoint/2010/main" val="36316070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C1B93-562F-18E9-7BEF-ABBE107E5A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148E0D-5EB1-20A2-D784-6FD763D451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9BF259-82CE-3275-FAAD-86FF7C8D8BA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11B550C-A873-1F9B-D463-08CE935D4842}"/>
              </a:ext>
            </a:extLst>
          </p:cNvPr>
          <p:cNvSpPr>
            <a:spLocks noGrp="1"/>
          </p:cNvSpPr>
          <p:nvPr>
            <p:ph type="sldNum" sz="quarter" idx="5"/>
          </p:nvPr>
        </p:nvSpPr>
        <p:spPr/>
        <p:txBody>
          <a:bodyPr/>
          <a:lstStyle/>
          <a:p>
            <a:fld id="{B8D174D4-E392-6941-8B91-4B86EA1ADCB7}" type="slidenum">
              <a:rPr lang="en-US" smtClean="0"/>
              <a:t>26</a:t>
            </a:fld>
            <a:endParaRPr lang="en-US"/>
          </a:p>
        </p:txBody>
      </p:sp>
    </p:spTree>
    <p:extLst>
      <p:ext uri="{BB962C8B-B14F-4D97-AF65-F5344CB8AC3E}">
        <p14:creationId xmlns:p14="http://schemas.microsoft.com/office/powerpoint/2010/main" val="20327784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D077B-7BE5-F73E-D699-32B2FB16A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83128-7517-5588-782D-AA0112FF44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053BC0-867E-4615-BA9D-3E8D4D690F43}"/>
              </a:ext>
            </a:extLst>
          </p:cNvPr>
          <p:cNvSpPr>
            <a:spLocks noGrp="1"/>
          </p:cNvSpPr>
          <p:nvPr>
            <p:ph type="body" idx="1"/>
          </p:nvPr>
        </p:nvSpPr>
        <p:spPr/>
        <p:txBody>
          <a:bodyPr/>
          <a:lstStyle/>
          <a:p>
            <a:r>
              <a:rPr lang="en-US" sz="1037" b="0" i="0" u="none" strike="noStrike" kern="1200">
                <a:solidFill>
                  <a:schemeClr val="tx1"/>
                </a:solidFill>
                <a:effectLst/>
                <a:latin typeface="+mn-lt"/>
                <a:ea typeface="+mn-ea"/>
                <a:cs typeface="+mn-cs"/>
              </a:rPr>
              <a:t> </a:t>
            </a:r>
          </a:p>
          <a:p>
            <a:endParaRPr lang="en-US"/>
          </a:p>
        </p:txBody>
      </p:sp>
      <p:sp>
        <p:nvSpPr>
          <p:cNvPr id="4" name="Slide Number Placeholder 3">
            <a:extLst>
              <a:ext uri="{FF2B5EF4-FFF2-40B4-BE49-F238E27FC236}">
                <a16:creationId xmlns:a16="http://schemas.microsoft.com/office/drawing/2014/main" id="{D88E969C-8713-176F-2061-88D5F5B449A5}"/>
              </a:ext>
            </a:extLst>
          </p:cNvPr>
          <p:cNvSpPr>
            <a:spLocks noGrp="1"/>
          </p:cNvSpPr>
          <p:nvPr>
            <p:ph type="sldNum" sz="quarter" idx="5"/>
          </p:nvPr>
        </p:nvSpPr>
        <p:spPr/>
        <p:txBody>
          <a:bodyPr/>
          <a:lstStyle/>
          <a:p>
            <a:fld id="{B8D174D4-E392-6941-8B91-4B86EA1ADCB7}" type="slidenum">
              <a:rPr lang="en-US" smtClean="0"/>
              <a:t>28</a:t>
            </a:fld>
            <a:endParaRPr lang="en-US"/>
          </a:p>
        </p:txBody>
      </p:sp>
    </p:spTree>
    <p:extLst>
      <p:ext uri="{BB962C8B-B14F-4D97-AF65-F5344CB8AC3E}">
        <p14:creationId xmlns:p14="http://schemas.microsoft.com/office/powerpoint/2010/main" val="24230296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CD8AC-444C-0C51-B9BC-9C2C48E27B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773F67-E075-0169-07C6-F1D3899A17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30176B-FBF6-E511-64C4-6164B11C30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8092023-125A-285A-977D-DF14E6FF456A}"/>
              </a:ext>
            </a:extLst>
          </p:cNvPr>
          <p:cNvSpPr>
            <a:spLocks noGrp="1"/>
          </p:cNvSpPr>
          <p:nvPr>
            <p:ph type="sldNum" sz="quarter" idx="5"/>
          </p:nvPr>
        </p:nvSpPr>
        <p:spPr/>
        <p:txBody>
          <a:bodyPr/>
          <a:lstStyle/>
          <a:p>
            <a:fld id="{B8D174D4-E392-6941-8B91-4B86EA1ADCB7}" type="slidenum">
              <a:rPr lang="en-US" smtClean="0"/>
              <a:t>29</a:t>
            </a:fld>
            <a:endParaRPr lang="en-US"/>
          </a:p>
        </p:txBody>
      </p:sp>
    </p:spTree>
    <p:extLst>
      <p:ext uri="{BB962C8B-B14F-4D97-AF65-F5344CB8AC3E}">
        <p14:creationId xmlns:p14="http://schemas.microsoft.com/office/powerpoint/2010/main" val="16022144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30</a:t>
            </a:fld>
            <a:endParaRPr lang="en-US"/>
          </a:p>
        </p:txBody>
      </p:sp>
    </p:spTree>
    <p:extLst>
      <p:ext uri="{BB962C8B-B14F-4D97-AF65-F5344CB8AC3E}">
        <p14:creationId xmlns:p14="http://schemas.microsoft.com/office/powerpoint/2010/main" val="39321886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31</a:t>
            </a:fld>
            <a:endParaRPr lang="en-US"/>
          </a:p>
        </p:txBody>
      </p:sp>
    </p:spTree>
    <p:extLst>
      <p:ext uri="{BB962C8B-B14F-4D97-AF65-F5344CB8AC3E}">
        <p14:creationId xmlns:p14="http://schemas.microsoft.com/office/powerpoint/2010/main" val="3360516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32</a:t>
            </a:fld>
            <a:endParaRPr lang="en-US"/>
          </a:p>
        </p:txBody>
      </p:sp>
    </p:spTree>
    <p:extLst>
      <p:ext uri="{BB962C8B-B14F-4D97-AF65-F5344CB8AC3E}">
        <p14:creationId xmlns:p14="http://schemas.microsoft.com/office/powerpoint/2010/main" val="9903612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1F9AA-3104-039B-27C0-3767E58A3A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F7CAB7-520C-9950-463D-1C9E4ED1A6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ECAF60-BDD1-D626-24A1-5E3B8822EA6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BB9DDEF-187D-650C-B8F3-D8C1C575D941}"/>
              </a:ext>
            </a:extLst>
          </p:cNvPr>
          <p:cNvSpPr>
            <a:spLocks noGrp="1"/>
          </p:cNvSpPr>
          <p:nvPr>
            <p:ph type="sldNum" sz="quarter" idx="5"/>
          </p:nvPr>
        </p:nvSpPr>
        <p:spPr/>
        <p:txBody>
          <a:bodyPr/>
          <a:lstStyle/>
          <a:p>
            <a:fld id="{B8D174D4-E392-6941-8B91-4B86EA1ADCB7}" type="slidenum">
              <a:rPr lang="en-US" smtClean="0"/>
              <a:t>33</a:t>
            </a:fld>
            <a:endParaRPr lang="en-US"/>
          </a:p>
        </p:txBody>
      </p:sp>
    </p:spTree>
    <p:extLst>
      <p:ext uri="{BB962C8B-B14F-4D97-AF65-F5344CB8AC3E}">
        <p14:creationId xmlns:p14="http://schemas.microsoft.com/office/powerpoint/2010/main" val="11102911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34</a:t>
            </a:fld>
            <a:endParaRPr lang="en-US"/>
          </a:p>
        </p:txBody>
      </p:sp>
    </p:spTree>
    <p:extLst>
      <p:ext uri="{BB962C8B-B14F-4D97-AF65-F5344CB8AC3E}">
        <p14:creationId xmlns:p14="http://schemas.microsoft.com/office/powerpoint/2010/main" val="39326583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AA6AC-A87B-DEEE-BB6F-91160F986F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F2E65-4A38-4574-767C-8D13F6141E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1EEB3D-7204-DCC7-3666-2236834837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D3D6A3-F4FF-752F-56DC-CA2717AC896B}"/>
              </a:ext>
            </a:extLst>
          </p:cNvPr>
          <p:cNvSpPr>
            <a:spLocks noGrp="1"/>
          </p:cNvSpPr>
          <p:nvPr>
            <p:ph type="sldNum" sz="quarter" idx="5"/>
          </p:nvPr>
        </p:nvSpPr>
        <p:spPr/>
        <p:txBody>
          <a:bodyPr/>
          <a:lstStyle/>
          <a:p>
            <a:fld id="{B8D174D4-E392-6941-8B91-4B86EA1ADCB7}" type="slidenum">
              <a:rPr lang="en-US" smtClean="0"/>
              <a:t>4</a:t>
            </a:fld>
            <a:endParaRPr lang="en-US"/>
          </a:p>
        </p:txBody>
      </p:sp>
    </p:spTree>
    <p:extLst>
      <p:ext uri="{BB962C8B-B14F-4D97-AF65-F5344CB8AC3E}">
        <p14:creationId xmlns:p14="http://schemas.microsoft.com/office/powerpoint/2010/main" val="16802384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35</a:t>
            </a:fld>
            <a:endParaRPr lang="en-US"/>
          </a:p>
        </p:txBody>
      </p:sp>
    </p:spTree>
    <p:extLst>
      <p:ext uri="{BB962C8B-B14F-4D97-AF65-F5344CB8AC3E}">
        <p14:creationId xmlns:p14="http://schemas.microsoft.com/office/powerpoint/2010/main" val="4563035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36</a:t>
            </a:fld>
            <a:endParaRPr lang="en-US"/>
          </a:p>
        </p:txBody>
      </p:sp>
    </p:spTree>
    <p:extLst>
      <p:ext uri="{BB962C8B-B14F-4D97-AF65-F5344CB8AC3E}">
        <p14:creationId xmlns:p14="http://schemas.microsoft.com/office/powerpoint/2010/main" val="3402021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0B898-AC9B-3CC2-ADE7-796DBA28E1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16CFF-2DD3-CFBC-9A51-C794E776894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03FBDD-CADF-B8BA-A06A-18A6AED689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E8DA96-9133-05E8-BC4B-5B392C160F06}"/>
              </a:ext>
            </a:extLst>
          </p:cNvPr>
          <p:cNvSpPr>
            <a:spLocks noGrp="1"/>
          </p:cNvSpPr>
          <p:nvPr>
            <p:ph type="sldNum" sz="quarter" idx="5"/>
          </p:nvPr>
        </p:nvSpPr>
        <p:spPr/>
        <p:txBody>
          <a:bodyPr/>
          <a:lstStyle/>
          <a:p>
            <a:fld id="{B8D174D4-E392-6941-8B91-4B86EA1ADCB7}" type="slidenum">
              <a:rPr lang="en-US" smtClean="0"/>
              <a:t>5</a:t>
            </a:fld>
            <a:endParaRPr lang="en-US"/>
          </a:p>
        </p:txBody>
      </p:sp>
    </p:spTree>
    <p:extLst>
      <p:ext uri="{BB962C8B-B14F-4D97-AF65-F5344CB8AC3E}">
        <p14:creationId xmlns:p14="http://schemas.microsoft.com/office/powerpoint/2010/main" val="423502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6</a:t>
            </a:fld>
            <a:endParaRPr lang="en-US"/>
          </a:p>
        </p:txBody>
      </p:sp>
    </p:spTree>
    <p:extLst>
      <p:ext uri="{BB962C8B-B14F-4D97-AF65-F5344CB8AC3E}">
        <p14:creationId xmlns:p14="http://schemas.microsoft.com/office/powerpoint/2010/main" val="4225941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565811-EAF1-E341-AEA6-E4E5BEBC0E45}" type="slidenum">
              <a:rPr lang="en-US" smtClean="0"/>
              <a:t>7</a:t>
            </a:fld>
            <a:endParaRPr lang="en-US"/>
          </a:p>
        </p:txBody>
      </p:sp>
    </p:spTree>
    <p:extLst>
      <p:ext uri="{BB962C8B-B14F-4D97-AF65-F5344CB8AC3E}">
        <p14:creationId xmlns:p14="http://schemas.microsoft.com/office/powerpoint/2010/main" val="1536531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407AB8-421C-D29F-E5C9-6381496605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FE6744-E06D-3DF8-B607-94C7887655F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499C8FC-100C-4DB0-D104-8F36E71E9F1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2545F9D-AAD3-5859-6E25-264206C198F4}"/>
              </a:ext>
            </a:extLst>
          </p:cNvPr>
          <p:cNvSpPr>
            <a:spLocks noGrp="1"/>
          </p:cNvSpPr>
          <p:nvPr>
            <p:ph type="sldNum" sz="quarter" idx="5"/>
          </p:nvPr>
        </p:nvSpPr>
        <p:spPr/>
        <p:txBody>
          <a:bodyPr/>
          <a:lstStyle/>
          <a:p>
            <a:fld id="{A5565811-EAF1-E341-AEA6-E4E5BEBC0E45}" type="slidenum">
              <a:rPr lang="en-US" smtClean="0"/>
              <a:t>8</a:t>
            </a:fld>
            <a:endParaRPr lang="en-US"/>
          </a:p>
        </p:txBody>
      </p:sp>
    </p:spTree>
    <p:extLst>
      <p:ext uri="{BB962C8B-B14F-4D97-AF65-F5344CB8AC3E}">
        <p14:creationId xmlns:p14="http://schemas.microsoft.com/office/powerpoint/2010/main" val="3747906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D174D4-E392-6941-8B91-4B86EA1ADCB7}" type="slidenum">
              <a:rPr lang="en-US" smtClean="0"/>
              <a:t>10</a:t>
            </a:fld>
            <a:endParaRPr lang="en-US"/>
          </a:p>
        </p:txBody>
      </p:sp>
    </p:spTree>
    <p:extLst>
      <p:ext uri="{BB962C8B-B14F-4D97-AF65-F5344CB8AC3E}">
        <p14:creationId xmlns:p14="http://schemas.microsoft.com/office/powerpoint/2010/main" val="3948185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768D4-CF8D-8BBB-6D9A-AC17053A26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CC953-0BD9-FA65-2EA3-53A9E43CBB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323BF0-A58F-25D8-B537-3E8CA105010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9107E30-2ED1-7F49-19E0-93B01B13173C}"/>
              </a:ext>
            </a:extLst>
          </p:cNvPr>
          <p:cNvSpPr>
            <a:spLocks noGrp="1"/>
          </p:cNvSpPr>
          <p:nvPr>
            <p:ph type="sldNum" sz="quarter" idx="5"/>
          </p:nvPr>
        </p:nvSpPr>
        <p:spPr/>
        <p:txBody>
          <a:bodyPr/>
          <a:lstStyle/>
          <a:p>
            <a:fld id="{B8D174D4-E392-6941-8B91-4B86EA1ADCB7}" type="slidenum">
              <a:rPr lang="en-US" smtClean="0"/>
              <a:t>11</a:t>
            </a:fld>
            <a:endParaRPr lang="en-US"/>
          </a:p>
        </p:txBody>
      </p:sp>
    </p:spTree>
    <p:extLst>
      <p:ext uri="{BB962C8B-B14F-4D97-AF65-F5344CB8AC3E}">
        <p14:creationId xmlns:p14="http://schemas.microsoft.com/office/powerpoint/2010/main" val="15238862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Master" Target="../slideMasters/slideMaster1.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Master" Target="../slideMasters/slideMaster1.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43.pn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31.png"/><Relationship Id="rId7" Type="http://schemas.openxmlformats.org/officeDocument/2006/relationships/image" Target="../media/image54.png"/><Relationship Id="rId2" Type="http://schemas.openxmlformats.org/officeDocument/2006/relationships/image" Target="../media/image50.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image" Target="../media/image59.png"/><Relationship Id="rId1" Type="http://schemas.openxmlformats.org/officeDocument/2006/relationships/slideMaster" Target="../slideMasters/slideMaster1.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73.png"/><Relationship Id="rId11" Type="http://schemas.openxmlformats.org/officeDocument/2006/relationships/image" Target="../media/image78.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image" Target="../media/image79.png"/><Relationship Id="rId1" Type="http://schemas.openxmlformats.org/officeDocument/2006/relationships/slideMaster" Target="../slideMasters/slideMaster1.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89.png"/><Relationship Id="rId1" Type="http://schemas.openxmlformats.org/officeDocument/2006/relationships/slideMaster" Target="../slideMasters/slideMaster1.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 Id="rId9" Type="http://schemas.openxmlformats.org/officeDocument/2006/relationships/image" Target="../media/image96.sv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1435-9153-E74A-ACEE-8DED7879E6A9}"/>
              </a:ext>
            </a:extLst>
          </p:cNvPr>
          <p:cNvSpPr>
            <a:spLocks noGrp="1"/>
          </p:cNvSpPr>
          <p:nvPr>
            <p:ph type="title" hasCustomPrompt="1"/>
          </p:nvPr>
        </p:nvSpPr>
        <p:spPr>
          <a:xfrm>
            <a:off x="393700" y="4857516"/>
            <a:ext cx="6705600" cy="575083"/>
          </a:xfrm>
          <a:prstGeom prst="rect">
            <a:avLst/>
          </a:prstGeom>
        </p:spPr>
        <p:txBody>
          <a:bodyPr>
            <a:noAutofit/>
          </a:bodyPr>
          <a:lstStyle>
            <a:lvl1pPr>
              <a:lnSpc>
                <a:spcPts val="3200"/>
              </a:lnSpc>
              <a:defRPr sz="3000">
                <a:solidFill>
                  <a:srgbClr val="E21224"/>
                </a:solidFill>
              </a:defRPr>
            </a:lvl1pPr>
          </a:lstStyle>
          <a:p>
            <a:r>
              <a:rPr lang="en-US"/>
              <a:t>Click add Title</a:t>
            </a:r>
          </a:p>
        </p:txBody>
      </p:sp>
      <p:sp>
        <p:nvSpPr>
          <p:cNvPr id="13" name="Picture Placeholder 12">
            <a:extLst>
              <a:ext uri="{FF2B5EF4-FFF2-40B4-BE49-F238E27FC236}">
                <a16:creationId xmlns:a16="http://schemas.microsoft.com/office/drawing/2014/main" id="{9877618C-1C5E-B046-88BC-311EBBBACB5F}"/>
              </a:ext>
            </a:extLst>
          </p:cNvPr>
          <p:cNvSpPr>
            <a:spLocks noGrp="1" noChangeAspect="1"/>
          </p:cNvSpPr>
          <p:nvPr>
            <p:ph type="pic" sz="quarter" idx="11"/>
          </p:nvPr>
        </p:nvSpPr>
        <p:spPr>
          <a:xfrm>
            <a:off x="266217" y="255997"/>
            <a:ext cx="9525966" cy="4368800"/>
          </a:xfrm>
          <a:prstGeom prst="rect">
            <a:avLst/>
          </a:prstGeom>
          <a:solidFill>
            <a:schemeClr val="accent3">
              <a:lumMod val="20000"/>
              <a:lumOff val="80000"/>
            </a:schemeClr>
          </a:solidFill>
        </p:spPr>
        <p:txBody>
          <a:bodyPr anchor="ctr"/>
          <a:lstStyle>
            <a:lvl1pPr algn="ctr">
              <a:buNone/>
              <a:defRPr/>
            </a:lvl1pPr>
          </a:lstStyle>
          <a:p>
            <a:endParaRPr lang="en-US"/>
          </a:p>
        </p:txBody>
      </p:sp>
      <p:sp>
        <p:nvSpPr>
          <p:cNvPr id="6" name="Text Placeholder 5">
            <a:extLst>
              <a:ext uri="{FF2B5EF4-FFF2-40B4-BE49-F238E27FC236}">
                <a16:creationId xmlns:a16="http://schemas.microsoft.com/office/drawing/2014/main" id="{F222EA92-94A7-7C48-9C2A-7BBC2FE87829}"/>
              </a:ext>
            </a:extLst>
          </p:cNvPr>
          <p:cNvSpPr>
            <a:spLocks noGrp="1"/>
          </p:cNvSpPr>
          <p:nvPr>
            <p:ph type="body" sz="quarter" idx="14" hasCustomPrompt="1"/>
          </p:nvPr>
        </p:nvSpPr>
        <p:spPr>
          <a:xfrm>
            <a:off x="398463" y="5367338"/>
            <a:ext cx="6700837" cy="517357"/>
          </a:xfrm>
          <a:prstGeom prst="rect">
            <a:avLst/>
          </a:prstGeom>
        </p:spPr>
        <p:txBody>
          <a:bodyPr>
            <a:noAutofit/>
          </a:bodyPr>
          <a:lstStyle>
            <a:lvl1pPr>
              <a:buNone/>
              <a:defRPr sz="1800" b="1" spc="50" baseline="0">
                <a:solidFill>
                  <a:schemeClr val="tx1"/>
                </a:solidFill>
              </a:defRPr>
            </a:lvl1pPr>
          </a:lstStyle>
          <a:p>
            <a:pPr lvl="0"/>
            <a:r>
              <a:rPr lang="en-US"/>
              <a:t>CLICK TO ADD TIMEFRAME</a:t>
            </a:r>
          </a:p>
        </p:txBody>
      </p:sp>
      <p:pic>
        <p:nvPicPr>
          <p:cNvPr id="10" name="Content Placeholder 11">
            <a:extLst>
              <a:ext uri="{FF2B5EF4-FFF2-40B4-BE49-F238E27FC236}">
                <a16:creationId xmlns:a16="http://schemas.microsoft.com/office/drawing/2014/main" id="{0DA132DA-132B-52F8-4209-75221072EE59}"/>
              </a:ext>
            </a:extLst>
          </p:cNvPr>
          <p:cNvPicPr>
            <a:picLocks noChangeAspect="1"/>
          </p:cNvPicPr>
          <p:nvPr userDrawn="1"/>
        </p:nvPicPr>
        <p:blipFill>
          <a:blip r:embed="rId2"/>
          <a:stretch>
            <a:fillRect/>
          </a:stretch>
        </p:blipFill>
        <p:spPr>
          <a:xfrm>
            <a:off x="7534278" y="5014591"/>
            <a:ext cx="2454674" cy="1130211"/>
          </a:xfrm>
          <a:prstGeom prst="rect">
            <a:avLst/>
          </a:prstGeom>
          <a:noFill/>
        </p:spPr>
      </p:pic>
      <p:sp>
        <p:nvSpPr>
          <p:cNvPr id="9" name="Content Placeholder 17">
            <a:extLst>
              <a:ext uri="{FF2B5EF4-FFF2-40B4-BE49-F238E27FC236}">
                <a16:creationId xmlns:a16="http://schemas.microsoft.com/office/drawing/2014/main" id="{293A37C4-606C-734B-82F2-A4C209FE45EC}"/>
              </a:ext>
            </a:extLst>
          </p:cNvPr>
          <p:cNvSpPr>
            <a:spLocks noGrp="1"/>
          </p:cNvSpPr>
          <p:nvPr>
            <p:ph sz="quarter" idx="13" hasCustomPrompt="1"/>
          </p:nvPr>
        </p:nvSpPr>
        <p:spPr>
          <a:xfrm>
            <a:off x="407376" y="5884695"/>
            <a:ext cx="6691924" cy="376405"/>
          </a:xfrm>
          <a:prstGeom prst="rect">
            <a:avLst/>
          </a:prstGeom>
          <a:noFill/>
        </p:spPr>
        <p:txBody>
          <a:bodyPr>
            <a:noAutofit/>
          </a:bodyPr>
          <a:lstStyle>
            <a:lvl1pPr marL="0" indent="0">
              <a:buNone/>
              <a:defRPr sz="1600" b="1">
                <a:solidFill>
                  <a:srgbClr val="E21224"/>
                </a:solidFill>
              </a:defRPr>
            </a:lvl1pPr>
            <a:lvl2pPr marL="377190" indent="0">
              <a:buNone/>
              <a:defRPr sz="1050"/>
            </a:lvl2pPr>
            <a:lvl3pPr marL="754380" indent="0">
              <a:buNone/>
              <a:defRPr sz="1050"/>
            </a:lvl3pPr>
            <a:lvl4pPr marL="1131570" indent="0">
              <a:buNone/>
              <a:defRPr sz="1050"/>
            </a:lvl4pPr>
            <a:lvl5pPr marL="1508760" indent="0">
              <a:buNone/>
              <a:defRPr sz="1050"/>
            </a:lvl5pPr>
          </a:lstStyle>
          <a:p>
            <a:pPr lvl="0"/>
            <a:r>
              <a:rPr lang="en-US"/>
              <a:t>Prepared for [Company | Date]</a:t>
            </a:r>
          </a:p>
        </p:txBody>
      </p:sp>
    </p:spTree>
    <p:extLst>
      <p:ext uri="{BB962C8B-B14F-4D97-AF65-F5344CB8AC3E}">
        <p14:creationId xmlns:p14="http://schemas.microsoft.com/office/powerpoint/2010/main" val="1445269346"/>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in 2 Column">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97953" y="240590"/>
            <a:ext cx="9763749" cy="742433"/>
          </a:xfrm>
          <a:prstGeom prst="rect">
            <a:avLst/>
          </a:prstGeom>
        </p:spPr>
        <p:txBody>
          <a:bodyPr anchor="t"/>
          <a:lstStyle>
            <a:lvl1pPr>
              <a:defRPr sz="2400">
                <a:solidFill>
                  <a:schemeClr val="accent1"/>
                </a:solidFill>
              </a:defRPr>
            </a:lvl1pPr>
          </a:lstStyle>
          <a:p>
            <a:r>
              <a:rPr lang="en-US"/>
              <a:t>Click to edit Master title style</a:t>
            </a:r>
          </a:p>
        </p:txBody>
      </p:sp>
      <p:sp>
        <p:nvSpPr>
          <p:cNvPr id="4" name="Text Placeholder 5">
            <a:extLst>
              <a:ext uri="{FF2B5EF4-FFF2-40B4-BE49-F238E27FC236}">
                <a16:creationId xmlns:a16="http://schemas.microsoft.com/office/drawing/2014/main" id="{B91EBBA3-D3D3-DF49-05D3-DE4AF841641B}"/>
              </a:ext>
            </a:extLst>
          </p:cNvPr>
          <p:cNvSpPr>
            <a:spLocks noGrp="1"/>
          </p:cNvSpPr>
          <p:nvPr>
            <p:ph type="body" sz="quarter" idx="17" hasCustomPrompt="1"/>
          </p:nvPr>
        </p:nvSpPr>
        <p:spPr>
          <a:xfrm>
            <a:off x="7927846" y="6492"/>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15" name="Picture Placeholder 11">
            <a:extLst>
              <a:ext uri="{FF2B5EF4-FFF2-40B4-BE49-F238E27FC236}">
                <a16:creationId xmlns:a16="http://schemas.microsoft.com/office/drawing/2014/main" id="{22A38D3F-2F80-9778-76BE-6CE24DC81AE8}"/>
              </a:ext>
            </a:extLst>
          </p:cNvPr>
          <p:cNvSpPr>
            <a:spLocks noGrp="1"/>
          </p:cNvSpPr>
          <p:nvPr>
            <p:ph type="pic" sz="quarter" idx="19"/>
          </p:nvPr>
        </p:nvSpPr>
        <p:spPr>
          <a:xfrm>
            <a:off x="324081" y="1918900"/>
            <a:ext cx="3721137" cy="2005218"/>
          </a:xfrm>
          <a:prstGeom prst="rect">
            <a:avLst/>
          </a:prstGeom>
        </p:spPr>
        <p:txBody>
          <a:bodyPr/>
          <a:lstStyle/>
          <a:p>
            <a:endParaRPr lang="en-US"/>
          </a:p>
        </p:txBody>
      </p:sp>
      <p:sp>
        <p:nvSpPr>
          <p:cNvPr id="16" name="Picture Placeholder 11">
            <a:extLst>
              <a:ext uri="{FF2B5EF4-FFF2-40B4-BE49-F238E27FC236}">
                <a16:creationId xmlns:a16="http://schemas.microsoft.com/office/drawing/2014/main" id="{DD972943-7E96-70FA-E0AE-8AD5168AEEF4}"/>
              </a:ext>
            </a:extLst>
          </p:cNvPr>
          <p:cNvSpPr>
            <a:spLocks noGrp="1"/>
          </p:cNvSpPr>
          <p:nvPr>
            <p:ph type="pic" sz="quarter" idx="20"/>
          </p:nvPr>
        </p:nvSpPr>
        <p:spPr>
          <a:xfrm>
            <a:off x="5242923" y="1918900"/>
            <a:ext cx="3721137" cy="2005218"/>
          </a:xfrm>
          <a:prstGeom prst="rect">
            <a:avLst/>
          </a:prstGeom>
        </p:spPr>
        <p:txBody>
          <a:bodyPr/>
          <a:lstStyle/>
          <a:p>
            <a:endParaRPr lang="en-US"/>
          </a:p>
        </p:txBody>
      </p:sp>
      <p:sp>
        <p:nvSpPr>
          <p:cNvPr id="19" name="Text Placeholder 17">
            <a:extLst>
              <a:ext uri="{FF2B5EF4-FFF2-40B4-BE49-F238E27FC236}">
                <a16:creationId xmlns:a16="http://schemas.microsoft.com/office/drawing/2014/main" id="{874672CE-17A7-00E7-D4A1-D3D72883D967}"/>
              </a:ext>
            </a:extLst>
          </p:cNvPr>
          <p:cNvSpPr>
            <a:spLocks noGrp="1"/>
          </p:cNvSpPr>
          <p:nvPr>
            <p:ph type="body" sz="quarter" idx="21" hasCustomPrompt="1"/>
          </p:nvPr>
        </p:nvSpPr>
        <p:spPr>
          <a:xfrm>
            <a:off x="197953" y="4070336"/>
            <a:ext cx="3999358" cy="2335213"/>
          </a:xfrm>
          <a:prstGeom prst="rect">
            <a:avLst/>
          </a:prstGeom>
        </p:spPr>
        <p:txBody>
          <a:bodyPr/>
          <a:lstStyle>
            <a:lvl1pPr marL="14288" indent="-14288">
              <a:spcBef>
                <a:spcPts val="0"/>
              </a:spcBef>
              <a:spcAft>
                <a:spcPts val="600"/>
              </a:spcAft>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orci.</a:t>
            </a:r>
          </a:p>
          <a:p>
            <a:pPr lvl="0"/>
            <a:endParaRPr lang="en-US"/>
          </a:p>
        </p:txBody>
      </p:sp>
      <p:sp>
        <p:nvSpPr>
          <p:cNvPr id="20" name="Text Placeholder 17">
            <a:extLst>
              <a:ext uri="{FF2B5EF4-FFF2-40B4-BE49-F238E27FC236}">
                <a16:creationId xmlns:a16="http://schemas.microsoft.com/office/drawing/2014/main" id="{DCF1FB72-CE1B-B2A7-F44A-0FA12C6F6F84}"/>
              </a:ext>
            </a:extLst>
          </p:cNvPr>
          <p:cNvSpPr>
            <a:spLocks noGrp="1"/>
          </p:cNvSpPr>
          <p:nvPr>
            <p:ph type="body" sz="quarter" idx="22" hasCustomPrompt="1"/>
          </p:nvPr>
        </p:nvSpPr>
        <p:spPr>
          <a:xfrm>
            <a:off x="5116798" y="4070336"/>
            <a:ext cx="3999358" cy="2335213"/>
          </a:xfrm>
          <a:prstGeom prst="rect">
            <a:avLst/>
          </a:prstGeom>
        </p:spPr>
        <p:txBody>
          <a:bodyPr/>
          <a:lstStyle>
            <a:lvl1pPr marL="14288" indent="-14288">
              <a:spcBef>
                <a:spcPts val="0"/>
              </a:spcBef>
              <a:spcAft>
                <a:spcPts val="600"/>
              </a:spcAft>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a:t>
            </a:r>
            <a:r>
              <a:rPr lang="en-US" err="1"/>
              <a:t>orci</a:t>
            </a:r>
            <a:r>
              <a:rPr lang="en-US"/>
              <a:t>.</a:t>
            </a:r>
          </a:p>
        </p:txBody>
      </p:sp>
      <p:sp>
        <p:nvSpPr>
          <p:cNvPr id="22" name="Text Placeholder 21">
            <a:extLst>
              <a:ext uri="{FF2B5EF4-FFF2-40B4-BE49-F238E27FC236}">
                <a16:creationId xmlns:a16="http://schemas.microsoft.com/office/drawing/2014/main" id="{F1D433FB-8D15-CC9E-95D8-519F5C846B47}"/>
              </a:ext>
            </a:extLst>
          </p:cNvPr>
          <p:cNvSpPr>
            <a:spLocks noGrp="1"/>
          </p:cNvSpPr>
          <p:nvPr>
            <p:ph type="body" sz="quarter" idx="23" hasCustomPrompt="1"/>
          </p:nvPr>
        </p:nvSpPr>
        <p:spPr>
          <a:xfrm>
            <a:off x="197953" y="994126"/>
            <a:ext cx="9531640" cy="742433"/>
          </a:xfrm>
          <a:prstGeom prst="rect">
            <a:avLst/>
          </a:prstGeom>
        </p:spPr>
        <p:txBody>
          <a:bodyPr/>
          <a:lstStyle>
            <a:lvl1pPr marL="14288" indent="-14288">
              <a:buNone/>
              <a:tabLst/>
              <a:defRPr sz="1800" b="1">
                <a:solidFill>
                  <a:schemeClr val="tx1"/>
                </a:solidFill>
              </a:defRPr>
            </a:lvl1pPr>
          </a:lstStyle>
          <a:p>
            <a:pPr lvl="0"/>
            <a:r>
              <a:rPr lang="en-US"/>
              <a:t>Subhead sentence to appear here…</a:t>
            </a:r>
          </a:p>
        </p:txBody>
      </p:sp>
      <p:sp>
        <p:nvSpPr>
          <p:cNvPr id="23" name="TextBox 8">
            <a:extLst>
              <a:ext uri="{FF2B5EF4-FFF2-40B4-BE49-F238E27FC236}">
                <a16:creationId xmlns:a16="http://schemas.microsoft.com/office/drawing/2014/main" id="{F861A275-87A6-B35A-2D5B-5E69DB1B0496}"/>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288181783"/>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in 3 Column">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97953" y="240590"/>
            <a:ext cx="9763749" cy="742433"/>
          </a:xfrm>
          <a:prstGeom prst="rect">
            <a:avLst/>
          </a:prstGeom>
        </p:spPr>
        <p:txBody>
          <a:bodyPr anchor="t"/>
          <a:lstStyle>
            <a:lvl1pPr>
              <a:defRPr sz="2400">
                <a:solidFill>
                  <a:schemeClr val="accent1"/>
                </a:solidFill>
              </a:defRPr>
            </a:lvl1pPr>
          </a:lstStyle>
          <a:p>
            <a:r>
              <a:rPr lang="en-US"/>
              <a:t>Click to edit Master title style</a:t>
            </a:r>
          </a:p>
        </p:txBody>
      </p:sp>
      <p:sp>
        <p:nvSpPr>
          <p:cNvPr id="4" name="Text Placeholder 5">
            <a:extLst>
              <a:ext uri="{FF2B5EF4-FFF2-40B4-BE49-F238E27FC236}">
                <a16:creationId xmlns:a16="http://schemas.microsoft.com/office/drawing/2014/main" id="{B91EBBA3-D3D3-DF49-05D3-DE4AF841641B}"/>
              </a:ext>
            </a:extLst>
          </p:cNvPr>
          <p:cNvSpPr>
            <a:spLocks noGrp="1"/>
          </p:cNvSpPr>
          <p:nvPr>
            <p:ph type="body" sz="quarter" idx="17" hasCustomPrompt="1"/>
          </p:nvPr>
        </p:nvSpPr>
        <p:spPr>
          <a:xfrm>
            <a:off x="7927846" y="6492"/>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15" name="Picture Placeholder 11">
            <a:extLst>
              <a:ext uri="{FF2B5EF4-FFF2-40B4-BE49-F238E27FC236}">
                <a16:creationId xmlns:a16="http://schemas.microsoft.com/office/drawing/2014/main" id="{22A38D3F-2F80-9778-76BE-6CE24DC81AE8}"/>
              </a:ext>
            </a:extLst>
          </p:cNvPr>
          <p:cNvSpPr>
            <a:spLocks noGrp="1"/>
          </p:cNvSpPr>
          <p:nvPr>
            <p:ph type="pic" sz="quarter" idx="19"/>
          </p:nvPr>
        </p:nvSpPr>
        <p:spPr>
          <a:xfrm>
            <a:off x="282525" y="1729134"/>
            <a:ext cx="2666411" cy="1365250"/>
          </a:xfrm>
          <a:prstGeom prst="rect">
            <a:avLst/>
          </a:prstGeom>
        </p:spPr>
        <p:txBody>
          <a:bodyPr/>
          <a:lstStyle/>
          <a:p>
            <a:endParaRPr lang="en-US"/>
          </a:p>
        </p:txBody>
      </p:sp>
      <p:sp>
        <p:nvSpPr>
          <p:cNvPr id="19" name="Text Placeholder 17">
            <a:extLst>
              <a:ext uri="{FF2B5EF4-FFF2-40B4-BE49-F238E27FC236}">
                <a16:creationId xmlns:a16="http://schemas.microsoft.com/office/drawing/2014/main" id="{874672CE-17A7-00E7-D4A1-D3D72883D967}"/>
              </a:ext>
            </a:extLst>
          </p:cNvPr>
          <p:cNvSpPr>
            <a:spLocks noGrp="1"/>
          </p:cNvSpPr>
          <p:nvPr>
            <p:ph type="body" sz="quarter" idx="21" hasCustomPrompt="1"/>
          </p:nvPr>
        </p:nvSpPr>
        <p:spPr>
          <a:xfrm>
            <a:off x="197953" y="3200401"/>
            <a:ext cx="3078684" cy="2206274"/>
          </a:xfrm>
          <a:prstGeom prst="rect">
            <a:avLst/>
          </a:prstGeom>
        </p:spPr>
        <p:txBody>
          <a:bodyPr/>
          <a:lstStyle>
            <a:lvl1pPr marL="14288" indent="-14288">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orci.</a:t>
            </a:r>
          </a:p>
          <a:p>
            <a:pPr lvl="0"/>
            <a:endParaRPr lang="en-US"/>
          </a:p>
        </p:txBody>
      </p:sp>
      <p:sp>
        <p:nvSpPr>
          <p:cNvPr id="20" name="Text Placeholder 17">
            <a:extLst>
              <a:ext uri="{FF2B5EF4-FFF2-40B4-BE49-F238E27FC236}">
                <a16:creationId xmlns:a16="http://schemas.microsoft.com/office/drawing/2014/main" id="{DCF1FB72-CE1B-B2A7-F44A-0FA12C6F6F84}"/>
              </a:ext>
            </a:extLst>
          </p:cNvPr>
          <p:cNvSpPr>
            <a:spLocks noGrp="1"/>
          </p:cNvSpPr>
          <p:nvPr>
            <p:ph type="body" sz="quarter" idx="22" hasCustomPrompt="1"/>
          </p:nvPr>
        </p:nvSpPr>
        <p:spPr>
          <a:xfrm>
            <a:off x="3453313" y="3200401"/>
            <a:ext cx="3078684" cy="1917127"/>
          </a:xfrm>
          <a:prstGeom prst="rect">
            <a:avLst/>
          </a:prstGeom>
        </p:spPr>
        <p:txBody>
          <a:bodyPr/>
          <a:lstStyle>
            <a:lvl1pPr marL="14288" indent="-14288">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orci.</a:t>
            </a:r>
          </a:p>
          <a:p>
            <a:pPr lvl="0"/>
            <a:endParaRPr lang="en-US"/>
          </a:p>
        </p:txBody>
      </p:sp>
      <p:sp>
        <p:nvSpPr>
          <p:cNvPr id="22" name="Text Placeholder 21">
            <a:extLst>
              <a:ext uri="{FF2B5EF4-FFF2-40B4-BE49-F238E27FC236}">
                <a16:creationId xmlns:a16="http://schemas.microsoft.com/office/drawing/2014/main" id="{F1D433FB-8D15-CC9E-95D8-519F5C846B47}"/>
              </a:ext>
            </a:extLst>
          </p:cNvPr>
          <p:cNvSpPr>
            <a:spLocks noGrp="1"/>
          </p:cNvSpPr>
          <p:nvPr>
            <p:ph type="body" sz="quarter" idx="23" hasCustomPrompt="1"/>
          </p:nvPr>
        </p:nvSpPr>
        <p:spPr>
          <a:xfrm>
            <a:off x="197953" y="994126"/>
            <a:ext cx="9531640" cy="742433"/>
          </a:xfrm>
          <a:prstGeom prst="rect">
            <a:avLst/>
          </a:prstGeom>
        </p:spPr>
        <p:txBody>
          <a:bodyPr/>
          <a:lstStyle>
            <a:lvl1pPr marL="14288" indent="-14288">
              <a:buNone/>
              <a:tabLst/>
              <a:defRPr sz="1800" b="1">
                <a:solidFill>
                  <a:schemeClr val="tx1"/>
                </a:solidFill>
              </a:defRPr>
            </a:lvl1pPr>
          </a:lstStyle>
          <a:p>
            <a:pPr lvl="0"/>
            <a:r>
              <a:rPr lang="en-US"/>
              <a:t>Subhead sentence to appear here…</a:t>
            </a:r>
          </a:p>
        </p:txBody>
      </p:sp>
      <p:sp>
        <p:nvSpPr>
          <p:cNvPr id="11" name="Picture Placeholder 11">
            <a:extLst>
              <a:ext uri="{FF2B5EF4-FFF2-40B4-BE49-F238E27FC236}">
                <a16:creationId xmlns:a16="http://schemas.microsoft.com/office/drawing/2014/main" id="{B8EFEC61-46D4-19E5-76B1-7827E61AE102}"/>
              </a:ext>
            </a:extLst>
          </p:cNvPr>
          <p:cNvSpPr>
            <a:spLocks noGrp="1"/>
          </p:cNvSpPr>
          <p:nvPr>
            <p:ph type="pic" sz="quarter" idx="25"/>
          </p:nvPr>
        </p:nvSpPr>
        <p:spPr>
          <a:xfrm>
            <a:off x="6730621" y="1729134"/>
            <a:ext cx="2666411" cy="1365250"/>
          </a:xfrm>
          <a:prstGeom prst="rect">
            <a:avLst/>
          </a:prstGeom>
        </p:spPr>
        <p:txBody>
          <a:bodyPr/>
          <a:lstStyle/>
          <a:p>
            <a:endParaRPr lang="en-US"/>
          </a:p>
        </p:txBody>
      </p:sp>
      <p:sp>
        <p:nvSpPr>
          <p:cNvPr id="10" name="Picture Placeholder 11">
            <a:extLst>
              <a:ext uri="{FF2B5EF4-FFF2-40B4-BE49-F238E27FC236}">
                <a16:creationId xmlns:a16="http://schemas.microsoft.com/office/drawing/2014/main" id="{04D095CC-8BFF-0442-2354-2C31AE3E8F77}"/>
              </a:ext>
            </a:extLst>
          </p:cNvPr>
          <p:cNvSpPr>
            <a:spLocks noGrp="1"/>
          </p:cNvSpPr>
          <p:nvPr>
            <p:ph type="pic" sz="quarter" idx="24"/>
          </p:nvPr>
        </p:nvSpPr>
        <p:spPr>
          <a:xfrm>
            <a:off x="3506573" y="1729134"/>
            <a:ext cx="2666411" cy="1365250"/>
          </a:xfrm>
          <a:prstGeom prst="rect">
            <a:avLst/>
          </a:prstGeom>
        </p:spPr>
        <p:txBody>
          <a:bodyPr/>
          <a:lstStyle/>
          <a:p>
            <a:endParaRPr lang="en-US"/>
          </a:p>
        </p:txBody>
      </p:sp>
      <p:sp>
        <p:nvSpPr>
          <p:cNvPr id="12" name="Text Placeholder 17">
            <a:extLst>
              <a:ext uri="{FF2B5EF4-FFF2-40B4-BE49-F238E27FC236}">
                <a16:creationId xmlns:a16="http://schemas.microsoft.com/office/drawing/2014/main" id="{6014B4DD-E224-EB56-EE22-BD67A4886821}"/>
              </a:ext>
            </a:extLst>
          </p:cNvPr>
          <p:cNvSpPr>
            <a:spLocks noGrp="1"/>
          </p:cNvSpPr>
          <p:nvPr>
            <p:ph type="body" sz="quarter" idx="26" hasCustomPrompt="1"/>
          </p:nvPr>
        </p:nvSpPr>
        <p:spPr>
          <a:xfrm>
            <a:off x="6622181" y="3200401"/>
            <a:ext cx="3078684" cy="1917127"/>
          </a:xfrm>
          <a:prstGeom prst="rect">
            <a:avLst/>
          </a:prstGeom>
        </p:spPr>
        <p:txBody>
          <a:bodyPr/>
          <a:lstStyle>
            <a:lvl1pPr marL="14288" indent="-14288">
              <a:buNone/>
              <a:tabLst/>
              <a:defRPr sz="1200">
                <a:solidFill>
                  <a:schemeClr val="tx1"/>
                </a:solidFill>
              </a:defRPr>
            </a:lvl1pPr>
            <a:lvl2pPr>
              <a:buNone/>
              <a:defRPr/>
            </a:lvl2pPr>
            <a:lvl3pPr>
              <a:buNone/>
              <a:defRPr/>
            </a:lvl3pPr>
            <a:lvl4pPr>
              <a:buNone/>
              <a:defRPr/>
            </a:lvl4pPr>
            <a:lvl5pPr>
              <a:buNone/>
              <a:defRPr/>
            </a:lvl5pPr>
          </a:lstStyle>
          <a:p>
            <a:pPr lvl="0"/>
            <a:r>
              <a:rPr lang="en-US"/>
              <a:t>Lorem ipsum dolor sit amet, consectetuer adipiscing elit. Maecenas porttitor congue massa. Fusce posuere, magna sed pulvinar ultricies, purus lectus malesuada libero, sit amet commodo magna eros quis </a:t>
            </a:r>
            <a:r>
              <a:rPr lang="en-US" err="1"/>
              <a:t>urna</a:t>
            </a:r>
            <a:r>
              <a:rPr lang="en-US"/>
              <a:t>. Nunc viverra imperdiet enim. Fusce est. Vivamus a </a:t>
            </a:r>
            <a:r>
              <a:rPr lang="en-US" err="1"/>
              <a:t>tellus</a:t>
            </a:r>
            <a:r>
              <a:rPr lang="en-US"/>
              <a:t>. </a:t>
            </a:r>
            <a:r>
              <a:rPr lang="en-US" err="1"/>
              <a:t>Pellentesque</a:t>
            </a:r>
            <a:r>
              <a:rPr lang="en-US"/>
              <a:t> habitant morbi tristique senectus et netus et malesuada fames ac turpis egestas. Proin pharetra nonummy pede. Mauris et orci.</a:t>
            </a:r>
          </a:p>
          <a:p>
            <a:pPr lvl="0"/>
            <a:endParaRPr lang="en-US"/>
          </a:p>
        </p:txBody>
      </p:sp>
      <p:sp>
        <p:nvSpPr>
          <p:cNvPr id="13" name="TextBox 8">
            <a:extLst>
              <a:ext uri="{FF2B5EF4-FFF2-40B4-BE49-F238E27FC236}">
                <a16:creationId xmlns:a16="http://schemas.microsoft.com/office/drawing/2014/main" id="{75654BE8-2ECC-CA1A-9B6F-112AA20B4424}"/>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608015733"/>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5584720"/>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debar w Ico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15C97F4-1460-F81D-A6BF-8BDFA9941FB5}"/>
              </a:ext>
            </a:extLst>
          </p:cNvPr>
          <p:cNvSpPr/>
          <p:nvPr userDrawn="1"/>
        </p:nvSpPr>
        <p:spPr>
          <a:xfrm>
            <a:off x="5347504" y="1"/>
            <a:ext cx="4710896" cy="6400800"/>
          </a:xfrm>
          <a:prstGeom prst="rect">
            <a:avLst/>
          </a:prstGeom>
          <a:solidFill>
            <a:srgbClr val="D7D7D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14">
            <a:extLst>
              <a:ext uri="{FF2B5EF4-FFF2-40B4-BE49-F238E27FC236}">
                <a16:creationId xmlns:a16="http://schemas.microsoft.com/office/drawing/2014/main" id="{CE3685AD-DB90-B648-BE48-BF126308714F}"/>
              </a:ext>
            </a:extLst>
          </p:cNvPr>
          <p:cNvSpPr>
            <a:spLocks noGrp="1"/>
          </p:cNvSpPr>
          <p:nvPr>
            <p:ph type="pic" sz="quarter" idx="15"/>
          </p:nvPr>
        </p:nvSpPr>
        <p:spPr>
          <a:xfrm>
            <a:off x="5370901" y="6492"/>
            <a:ext cx="4687497" cy="6387816"/>
          </a:xfrm>
          <a:prstGeom prst="rect">
            <a:avLst/>
          </a:prstGeom>
          <a:noFill/>
        </p:spPr>
        <p:txBody>
          <a:bodyPr anchor="ctr"/>
          <a:lstStyle>
            <a:lvl1pPr algn="ctr">
              <a:buNone/>
              <a:defRPr>
                <a:solidFill>
                  <a:schemeClr val="bg1"/>
                </a:solidFill>
              </a:defRPr>
            </a:lvl1pPr>
          </a:lstStyle>
          <a:p>
            <a:endParaRPr lang="en-US"/>
          </a:p>
        </p:txBody>
      </p:sp>
      <p:sp>
        <p:nvSpPr>
          <p:cNvPr id="2" name="Title 1">
            <a:extLst>
              <a:ext uri="{FF2B5EF4-FFF2-40B4-BE49-F238E27FC236}">
                <a16:creationId xmlns:a16="http://schemas.microsoft.com/office/drawing/2014/main" id="{9D6C81A1-96DF-F6D2-0CF5-5F2116C3C2CB}"/>
              </a:ext>
            </a:extLst>
          </p:cNvPr>
          <p:cNvSpPr>
            <a:spLocks noGrp="1"/>
          </p:cNvSpPr>
          <p:nvPr>
            <p:ph type="title" hasCustomPrompt="1"/>
          </p:nvPr>
        </p:nvSpPr>
        <p:spPr>
          <a:xfrm>
            <a:off x="201168" y="429503"/>
            <a:ext cx="4656582" cy="999247"/>
          </a:xfrm>
          <a:prstGeom prst="rect">
            <a:avLst/>
          </a:prstGeom>
        </p:spPr>
        <p:txBody>
          <a:bodyPr/>
          <a:lstStyle>
            <a:lvl1pPr>
              <a:lnSpc>
                <a:spcPct val="100000"/>
              </a:lnSpc>
              <a:defRPr sz="2400">
                <a:solidFill>
                  <a:schemeClr val="accent1"/>
                </a:solidFill>
              </a:defRPr>
            </a:lvl1pPr>
          </a:lstStyle>
          <a:p>
            <a:r>
              <a:rPr lang="en-US"/>
              <a:t>Click To Edit Master Title Style</a:t>
            </a:r>
          </a:p>
        </p:txBody>
      </p:sp>
      <p:sp>
        <p:nvSpPr>
          <p:cNvPr id="4" name="Picture Placeholder 6">
            <a:extLst>
              <a:ext uri="{FF2B5EF4-FFF2-40B4-BE49-F238E27FC236}">
                <a16:creationId xmlns:a16="http://schemas.microsoft.com/office/drawing/2014/main" id="{B6B2CE0B-538F-0BB5-7FB2-75653B8D8225}"/>
              </a:ext>
            </a:extLst>
          </p:cNvPr>
          <p:cNvSpPr>
            <a:spLocks noGrp="1"/>
          </p:cNvSpPr>
          <p:nvPr>
            <p:ph type="pic" sz="quarter" idx="18"/>
          </p:nvPr>
        </p:nvSpPr>
        <p:spPr>
          <a:xfrm>
            <a:off x="299526" y="1520410"/>
            <a:ext cx="1040543" cy="1006852"/>
          </a:xfrm>
          <a:prstGeom prst="rect">
            <a:avLst/>
          </a:prstGeom>
        </p:spPr>
        <p:txBody>
          <a:bodyPr anchor="ctr"/>
          <a:lstStyle>
            <a:lvl1pPr algn="ctr">
              <a:buNone/>
              <a:defRPr/>
            </a:lvl1pPr>
          </a:lstStyle>
          <a:p>
            <a:endParaRPr lang="en-US"/>
          </a:p>
        </p:txBody>
      </p:sp>
      <p:sp>
        <p:nvSpPr>
          <p:cNvPr id="5" name="Text Placeholder 2">
            <a:extLst>
              <a:ext uri="{FF2B5EF4-FFF2-40B4-BE49-F238E27FC236}">
                <a16:creationId xmlns:a16="http://schemas.microsoft.com/office/drawing/2014/main" id="{144F5FCA-77E5-602D-57BC-C9AA4E75CE68}"/>
              </a:ext>
            </a:extLst>
          </p:cNvPr>
          <p:cNvSpPr>
            <a:spLocks noGrp="1"/>
          </p:cNvSpPr>
          <p:nvPr>
            <p:ph type="body" sz="quarter" idx="10" hasCustomPrompt="1"/>
          </p:nvPr>
        </p:nvSpPr>
        <p:spPr>
          <a:xfrm>
            <a:off x="1823670" y="1771226"/>
            <a:ext cx="3193831" cy="825313"/>
          </a:xfrm>
          <a:prstGeom prst="rect">
            <a:avLst/>
          </a:prstGeom>
        </p:spPr>
        <p:txBody>
          <a:bodyPr/>
          <a:lstStyle>
            <a:lvl1pPr marL="0" indent="0">
              <a:lnSpc>
                <a:spcPct val="100000"/>
              </a:lnSpc>
              <a:spcBef>
                <a:spcPts val="0"/>
              </a:spcBef>
              <a:spcAft>
                <a:spcPts val="0"/>
              </a:spcAft>
              <a:buNone/>
              <a:tabLst/>
              <a:defRPr sz="1400" b="0">
                <a:solidFill>
                  <a:schemeClr val="tx1"/>
                </a:solidFill>
              </a:defRPr>
            </a:lvl1pPr>
            <a:lvl2pPr>
              <a:buNone/>
              <a:defRPr/>
            </a:lvl2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a:t>
            </a:r>
          </a:p>
        </p:txBody>
      </p:sp>
      <p:sp>
        <p:nvSpPr>
          <p:cNvPr id="6" name="Text Placeholder 2">
            <a:extLst>
              <a:ext uri="{FF2B5EF4-FFF2-40B4-BE49-F238E27FC236}">
                <a16:creationId xmlns:a16="http://schemas.microsoft.com/office/drawing/2014/main" id="{5C4714BE-6E27-E541-3266-039CCB27908B}"/>
              </a:ext>
            </a:extLst>
          </p:cNvPr>
          <p:cNvSpPr>
            <a:spLocks noGrp="1"/>
          </p:cNvSpPr>
          <p:nvPr>
            <p:ph type="body" sz="quarter" idx="11" hasCustomPrompt="1"/>
          </p:nvPr>
        </p:nvSpPr>
        <p:spPr>
          <a:xfrm>
            <a:off x="1823671" y="2970613"/>
            <a:ext cx="3205530" cy="1002935"/>
          </a:xfrm>
          <a:prstGeom prst="rect">
            <a:avLst/>
          </a:prstGeom>
        </p:spPr>
        <p:txBody>
          <a:bodyPr/>
          <a:lstStyle>
            <a:lvl1pPr marL="0" indent="0">
              <a:lnSpc>
                <a:spcPct val="100000"/>
              </a:lnSpc>
              <a:spcBef>
                <a:spcPts val="0"/>
              </a:spcBef>
              <a:spcAft>
                <a:spcPts val="0"/>
              </a:spcAft>
              <a:buNone/>
              <a:tabLst/>
              <a:defRPr sz="1400" b="0">
                <a:solidFill>
                  <a:schemeClr val="tx1"/>
                </a:solidFill>
              </a:defRPr>
            </a:lvl1pPr>
            <a:lvl2pPr>
              <a:buNone/>
              <a:defRPr/>
            </a:lvl2pPr>
          </a:lstStyle>
          <a:p>
            <a:pPr lvl="0"/>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quis </a:t>
            </a:r>
            <a:r>
              <a:rPr lang="en-US" err="1"/>
              <a:t>urna</a:t>
            </a:r>
            <a:r>
              <a:rPr lang="en-US"/>
              <a:t>.</a:t>
            </a:r>
          </a:p>
        </p:txBody>
      </p:sp>
      <p:sp>
        <p:nvSpPr>
          <p:cNvPr id="8" name="Text Placeholder 2">
            <a:extLst>
              <a:ext uri="{FF2B5EF4-FFF2-40B4-BE49-F238E27FC236}">
                <a16:creationId xmlns:a16="http://schemas.microsoft.com/office/drawing/2014/main" id="{670B4B9E-E535-4D5B-A1A9-1C59CFCC64DC}"/>
              </a:ext>
            </a:extLst>
          </p:cNvPr>
          <p:cNvSpPr>
            <a:spLocks noGrp="1"/>
          </p:cNvSpPr>
          <p:nvPr>
            <p:ph type="body" sz="quarter" idx="12" hasCustomPrompt="1"/>
          </p:nvPr>
        </p:nvSpPr>
        <p:spPr>
          <a:xfrm>
            <a:off x="1823670" y="4416898"/>
            <a:ext cx="3193831" cy="1002935"/>
          </a:xfrm>
          <a:prstGeom prst="rect">
            <a:avLst/>
          </a:prstGeom>
        </p:spPr>
        <p:txBody>
          <a:bodyPr/>
          <a:lstStyle>
            <a:lvl1pPr marL="0" indent="0">
              <a:lnSpc>
                <a:spcPct val="100000"/>
              </a:lnSpc>
              <a:spcBef>
                <a:spcPts val="0"/>
              </a:spcBef>
              <a:spcAft>
                <a:spcPts val="0"/>
              </a:spcAft>
              <a:buNone/>
              <a:tabLst/>
              <a:defRPr sz="1400" b="0">
                <a:solidFill>
                  <a:schemeClr val="tx1"/>
                </a:solidFill>
              </a:defRPr>
            </a:lvl1pPr>
            <a:lvl2pPr>
              <a:buNone/>
              <a:defRPr/>
            </a:lvl2pPr>
          </a:lstStyle>
          <a:p>
            <a:pPr lvl="0"/>
            <a:r>
              <a:rPr lang="en-US" err="1"/>
              <a:t>Pellentesque</a:t>
            </a:r>
            <a:r>
              <a:rPr lang="en-US"/>
              <a:t> habitant </a:t>
            </a:r>
            <a:r>
              <a:rPr lang="en-US" err="1"/>
              <a:t>morbi</a:t>
            </a:r>
            <a:r>
              <a:rPr lang="en-US"/>
              <a:t> </a:t>
            </a:r>
            <a:r>
              <a:rPr lang="en-US" err="1"/>
              <a:t>tristique</a:t>
            </a:r>
            <a:r>
              <a:rPr lang="en-US"/>
              <a:t> </a:t>
            </a:r>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Proin pharetra </a:t>
            </a:r>
            <a:r>
              <a:rPr lang="en-US" err="1"/>
              <a:t>nonummy</a:t>
            </a:r>
            <a:r>
              <a:rPr lang="en-US"/>
              <a:t> </a:t>
            </a:r>
            <a:r>
              <a:rPr lang="en-US" err="1"/>
              <a:t>pede</a:t>
            </a:r>
            <a:r>
              <a:rPr lang="en-US"/>
              <a:t>.</a:t>
            </a:r>
          </a:p>
        </p:txBody>
      </p:sp>
      <p:sp>
        <p:nvSpPr>
          <p:cNvPr id="9" name="Picture Placeholder 6">
            <a:extLst>
              <a:ext uri="{FF2B5EF4-FFF2-40B4-BE49-F238E27FC236}">
                <a16:creationId xmlns:a16="http://schemas.microsoft.com/office/drawing/2014/main" id="{ED9F9C88-E2E7-20CD-9DBB-E30A6305D46C}"/>
              </a:ext>
            </a:extLst>
          </p:cNvPr>
          <p:cNvSpPr>
            <a:spLocks noGrp="1"/>
          </p:cNvSpPr>
          <p:nvPr>
            <p:ph type="pic" sz="quarter" idx="19"/>
          </p:nvPr>
        </p:nvSpPr>
        <p:spPr>
          <a:xfrm>
            <a:off x="299526" y="2966696"/>
            <a:ext cx="1040543" cy="1006852"/>
          </a:xfrm>
          <a:prstGeom prst="rect">
            <a:avLst/>
          </a:prstGeom>
        </p:spPr>
        <p:txBody>
          <a:bodyPr anchor="ctr"/>
          <a:lstStyle>
            <a:lvl1pPr algn="ctr">
              <a:buNone/>
              <a:defRPr/>
            </a:lvl1pPr>
          </a:lstStyle>
          <a:p>
            <a:endParaRPr lang="en-US"/>
          </a:p>
        </p:txBody>
      </p:sp>
      <p:sp>
        <p:nvSpPr>
          <p:cNvPr id="10" name="Picture Placeholder 6">
            <a:extLst>
              <a:ext uri="{FF2B5EF4-FFF2-40B4-BE49-F238E27FC236}">
                <a16:creationId xmlns:a16="http://schemas.microsoft.com/office/drawing/2014/main" id="{D61F46B0-B3A5-F5E6-ED6B-B40D6891DF37}"/>
              </a:ext>
            </a:extLst>
          </p:cNvPr>
          <p:cNvSpPr>
            <a:spLocks noGrp="1"/>
          </p:cNvSpPr>
          <p:nvPr>
            <p:ph type="pic" sz="quarter" idx="20"/>
          </p:nvPr>
        </p:nvSpPr>
        <p:spPr>
          <a:xfrm>
            <a:off x="299526" y="4412981"/>
            <a:ext cx="1040543" cy="1006852"/>
          </a:xfrm>
          <a:prstGeom prst="rect">
            <a:avLst/>
          </a:prstGeom>
        </p:spPr>
        <p:txBody>
          <a:bodyPr anchor="ctr"/>
          <a:lstStyle>
            <a:lvl1pPr algn="ctr">
              <a:buNone/>
              <a:defRPr/>
            </a:lvl1pPr>
          </a:lstStyle>
          <a:p>
            <a:endParaRPr lang="en-US"/>
          </a:p>
        </p:txBody>
      </p:sp>
      <p:sp>
        <p:nvSpPr>
          <p:cNvPr id="7" name="Text Placeholder 5">
            <a:extLst>
              <a:ext uri="{FF2B5EF4-FFF2-40B4-BE49-F238E27FC236}">
                <a16:creationId xmlns:a16="http://schemas.microsoft.com/office/drawing/2014/main" id="{AD3E95AC-4A94-D97B-134C-91A9CCA41269}"/>
              </a:ext>
            </a:extLst>
          </p:cNvPr>
          <p:cNvSpPr>
            <a:spLocks noGrp="1"/>
          </p:cNvSpPr>
          <p:nvPr>
            <p:ph type="body" sz="quarter" idx="17" hasCustomPrompt="1"/>
          </p:nvPr>
        </p:nvSpPr>
        <p:spPr>
          <a:xfrm>
            <a:off x="7927846" y="-5865"/>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Tree>
    <p:extLst>
      <p:ext uri="{BB962C8B-B14F-4D97-AF65-F5344CB8AC3E}">
        <p14:creationId xmlns:p14="http://schemas.microsoft.com/office/powerpoint/2010/main" val="2681305900"/>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Response Total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hasCustomPrompt="1"/>
          </p:nvPr>
        </p:nvSpPr>
        <p:spPr>
          <a:xfrm>
            <a:off x="201168" y="237744"/>
            <a:ext cx="9613278" cy="742433"/>
          </a:xfrm>
          <a:prstGeom prst="rect">
            <a:avLst/>
          </a:prstGeom>
        </p:spPr>
        <p:txBody>
          <a:bodyPr anchor="t"/>
          <a:lstStyle>
            <a:lvl1pPr>
              <a:defRPr sz="2400">
                <a:solidFill>
                  <a:schemeClr val="accent1"/>
                </a:solidFill>
              </a:defRPr>
            </a:lvl1pPr>
          </a:lstStyle>
          <a:p>
            <a:r>
              <a:rPr lang="en-US"/>
              <a:t>FY## Q# XXXXX Totals</a:t>
            </a:r>
          </a:p>
        </p:txBody>
      </p:sp>
      <p:sp>
        <p:nvSpPr>
          <p:cNvPr id="4" name="Rectangle 3">
            <a:extLst>
              <a:ext uri="{FF2B5EF4-FFF2-40B4-BE49-F238E27FC236}">
                <a16:creationId xmlns:a16="http://schemas.microsoft.com/office/drawing/2014/main" id="{51EAF7E7-5863-4F4E-91CF-6A78A37B59CA}"/>
              </a:ext>
            </a:extLst>
          </p:cNvPr>
          <p:cNvSpPr/>
          <p:nvPr userDrawn="1"/>
        </p:nvSpPr>
        <p:spPr>
          <a:xfrm>
            <a:off x="0" y="2203008"/>
            <a:ext cx="10058400" cy="2337376"/>
          </a:xfrm>
          <a:prstGeom prst="rect">
            <a:avLst/>
          </a:prstGeom>
          <a:solidFill>
            <a:srgbClr val="D7D7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DB8AD6C-542B-0D40-96FD-72BFAC5CCB9C}"/>
              </a:ext>
            </a:extLst>
          </p:cNvPr>
          <p:cNvSpPr>
            <a:spLocks noGrp="1"/>
          </p:cNvSpPr>
          <p:nvPr>
            <p:ph type="pic" sz="quarter" idx="10"/>
          </p:nvPr>
        </p:nvSpPr>
        <p:spPr>
          <a:xfrm>
            <a:off x="1232771"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7" name="Picture Placeholder 2">
            <a:extLst>
              <a:ext uri="{FF2B5EF4-FFF2-40B4-BE49-F238E27FC236}">
                <a16:creationId xmlns:a16="http://schemas.microsoft.com/office/drawing/2014/main" id="{E2629B44-6E7D-E04B-9D4E-7E728DFEDE10}"/>
              </a:ext>
            </a:extLst>
          </p:cNvPr>
          <p:cNvSpPr>
            <a:spLocks noGrp="1"/>
          </p:cNvSpPr>
          <p:nvPr>
            <p:ph type="pic" sz="quarter" idx="11"/>
          </p:nvPr>
        </p:nvSpPr>
        <p:spPr>
          <a:xfrm>
            <a:off x="2917902"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9" name="Picture Placeholder 2">
            <a:extLst>
              <a:ext uri="{FF2B5EF4-FFF2-40B4-BE49-F238E27FC236}">
                <a16:creationId xmlns:a16="http://schemas.microsoft.com/office/drawing/2014/main" id="{D049DC45-4CC0-A444-AA88-F2B0EADEFF3C}"/>
              </a:ext>
            </a:extLst>
          </p:cNvPr>
          <p:cNvSpPr>
            <a:spLocks noGrp="1"/>
          </p:cNvSpPr>
          <p:nvPr>
            <p:ph type="pic" sz="quarter" idx="12"/>
          </p:nvPr>
        </p:nvSpPr>
        <p:spPr>
          <a:xfrm>
            <a:off x="4603033"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10" name="Picture Placeholder 2">
            <a:extLst>
              <a:ext uri="{FF2B5EF4-FFF2-40B4-BE49-F238E27FC236}">
                <a16:creationId xmlns:a16="http://schemas.microsoft.com/office/drawing/2014/main" id="{B251C97A-2D9E-AB46-9787-558592D7441D}"/>
              </a:ext>
            </a:extLst>
          </p:cNvPr>
          <p:cNvSpPr>
            <a:spLocks noGrp="1"/>
          </p:cNvSpPr>
          <p:nvPr>
            <p:ph type="pic" sz="quarter" idx="13"/>
          </p:nvPr>
        </p:nvSpPr>
        <p:spPr>
          <a:xfrm>
            <a:off x="6288164"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11" name="Picture Placeholder 2">
            <a:extLst>
              <a:ext uri="{FF2B5EF4-FFF2-40B4-BE49-F238E27FC236}">
                <a16:creationId xmlns:a16="http://schemas.microsoft.com/office/drawing/2014/main" id="{5A2BCB82-5E45-6645-97D9-34E969A68AC7}"/>
              </a:ext>
            </a:extLst>
          </p:cNvPr>
          <p:cNvSpPr>
            <a:spLocks noGrp="1"/>
          </p:cNvSpPr>
          <p:nvPr>
            <p:ph type="pic" sz="quarter" idx="14"/>
          </p:nvPr>
        </p:nvSpPr>
        <p:spPr>
          <a:xfrm>
            <a:off x="7973296" y="2325342"/>
            <a:ext cx="1427163" cy="928687"/>
          </a:xfrm>
          <a:prstGeom prst="rect">
            <a:avLst/>
          </a:prstGeom>
          <a:noFill/>
        </p:spPr>
        <p:txBody>
          <a:bodyPr anchor="ctr"/>
          <a:lstStyle>
            <a:lvl1pPr algn="ctr">
              <a:buNone/>
              <a:defRPr>
                <a:solidFill>
                  <a:schemeClr val="bg1"/>
                </a:solidFill>
              </a:defRPr>
            </a:lvl1pPr>
          </a:lstStyle>
          <a:p>
            <a:endParaRPr lang="en-US"/>
          </a:p>
        </p:txBody>
      </p:sp>
      <p:sp>
        <p:nvSpPr>
          <p:cNvPr id="6" name="Text Placeholder 5">
            <a:extLst>
              <a:ext uri="{FF2B5EF4-FFF2-40B4-BE49-F238E27FC236}">
                <a16:creationId xmlns:a16="http://schemas.microsoft.com/office/drawing/2014/main" id="{8349067E-D414-154F-BC57-B0ED0A6265C8}"/>
              </a:ext>
            </a:extLst>
          </p:cNvPr>
          <p:cNvSpPr>
            <a:spLocks noGrp="1"/>
          </p:cNvSpPr>
          <p:nvPr>
            <p:ph type="body" sz="quarter" idx="15" hasCustomPrompt="1"/>
          </p:nvPr>
        </p:nvSpPr>
        <p:spPr>
          <a:xfrm>
            <a:off x="1149644"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13" name="Text Placeholder 5">
            <a:extLst>
              <a:ext uri="{FF2B5EF4-FFF2-40B4-BE49-F238E27FC236}">
                <a16:creationId xmlns:a16="http://schemas.microsoft.com/office/drawing/2014/main" id="{EA634961-3365-2B45-9C05-94905CE1E36D}"/>
              </a:ext>
            </a:extLst>
          </p:cNvPr>
          <p:cNvSpPr>
            <a:spLocks noGrp="1"/>
          </p:cNvSpPr>
          <p:nvPr>
            <p:ph type="body" sz="quarter" idx="16" hasCustomPrompt="1"/>
          </p:nvPr>
        </p:nvSpPr>
        <p:spPr>
          <a:xfrm>
            <a:off x="2860969"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15" name="Text Placeholder 5">
            <a:extLst>
              <a:ext uri="{FF2B5EF4-FFF2-40B4-BE49-F238E27FC236}">
                <a16:creationId xmlns:a16="http://schemas.microsoft.com/office/drawing/2014/main" id="{E184AE5B-B041-A649-A824-07312192637B}"/>
              </a:ext>
            </a:extLst>
          </p:cNvPr>
          <p:cNvSpPr>
            <a:spLocks noGrp="1"/>
          </p:cNvSpPr>
          <p:nvPr>
            <p:ph type="body" sz="quarter" idx="17" hasCustomPrompt="1"/>
          </p:nvPr>
        </p:nvSpPr>
        <p:spPr>
          <a:xfrm>
            <a:off x="4537369"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16" name="Text Placeholder 5">
            <a:extLst>
              <a:ext uri="{FF2B5EF4-FFF2-40B4-BE49-F238E27FC236}">
                <a16:creationId xmlns:a16="http://schemas.microsoft.com/office/drawing/2014/main" id="{A3256773-93B4-8144-B43E-F53A229CE3F2}"/>
              </a:ext>
            </a:extLst>
          </p:cNvPr>
          <p:cNvSpPr>
            <a:spLocks noGrp="1"/>
          </p:cNvSpPr>
          <p:nvPr>
            <p:ph type="body" sz="quarter" idx="18" hasCustomPrompt="1"/>
          </p:nvPr>
        </p:nvSpPr>
        <p:spPr>
          <a:xfrm>
            <a:off x="6213769"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18" name="Text Placeholder 5">
            <a:extLst>
              <a:ext uri="{FF2B5EF4-FFF2-40B4-BE49-F238E27FC236}">
                <a16:creationId xmlns:a16="http://schemas.microsoft.com/office/drawing/2014/main" id="{87312CEB-034F-A040-A4D1-7D2601B9A3DB}"/>
              </a:ext>
            </a:extLst>
          </p:cNvPr>
          <p:cNvSpPr>
            <a:spLocks noGrp="1"/>
          </p:cNvSpPr>
          <p:nvPr>
            <p:ph type="body" sz="quarter" idx="19" hasCustomPrompt="1"/>
          </p:nvPr>
        </p:nvSpPr>
        <p:spPr>
          <a:xfrm>
            <a:off x="7890169" y="3364579"/>
            <a:ext cx="1538143" cy="1233488"/>
          </a:xfrm>
          <a:prstGeom prst="rect">
            <a:avLst/>
          </a:prstGeom>
        </p:spPr>
        <p:txBody>
          <a:bodyPr/>
          <a:lstStyle>
            <a:lvl1pPr marL="12700" indent="-12700" algn="ctr">
              <a:spcBef>
                <a:spcPts val="0"/>
              </a:spcBef>
              <a:spcAft>
                <a:spcPts val="0"/>
              </a:spcAft>
              <a:buNone/>
              <a:tabLst/>
              <a:defRPr sz="1400">
                <a:solidFill>
                  <a:schemeClr val="bg1"/>
                </a:solidFill>
              </a:defRPr>
            </a:lvl1pPr>
          </a:lstStyle>
          <a:p>
            <a:pPr lvl="0"/>
            <a:r>
              <a:rPr lang="en-US"/>
              <a:t>Number format above 24pt bold and red</a:t>
            </a:r>
          </a:p>
        </p:txBody>
      </p:sp>
      <p:sp>
        <p:nvSpPr>
          <p:cNvPr id="20" name="Text Placeholder 19">
            <a:extLst>
              <a:ext uri="{FF2B5EF4-FFF2-40B4-BE49-F238E27FC236}">
                <a16:creationId xmlns:a16="http://schemas.microsoft.com/office/drawing/2014/main" id="{954DCD6A-44F5-504B-B1C5-95D782D26110}"/>
              </a:ext>
            </a:extLst>
          </p:cNvPr>
          <p:cNvSpPr>
            <a:spLocks noGrp="1"/>
          </p:cNvSpPr>
          <p:nvPr>
            <p:ph type="body" sz="quarter" idx="20" hasCustomPrompt="1"/>
          </p:nvPr>
        </p:nvSpPr>
        <p:spPr>
          <a:xfrm>
            <a:off x="96838" y="4665334"/>
            <a:ext cx="1053089" cy="790430"/>
          </a:xfrm>
          <a:prstGeom prst="rect">
            <a:avLst/>
          </a:prstGeom>
        </p:spPr>
        <p:txBody>
          <a:bodyPr/>
          <a:lstStyle>
            <a:lvl1pPr marL="12700" indent="-12700" algn="r">
              <a:buNone/>
              <a:tabLst/>
              <a:defRPr sz="1400" b="1">
                <a:solidFill>
                  <a:schemeClr val="tx1"/>
                </a:solidFill>
              </a:defRPr>
            </a:lvl1pPr>
          </a:lstStyle>
          <a:p>
            <a:pPr lvl="0"/>
            <a:r>
              <a:rPr lang="en-US"/>
              <a:t>FY ## TOTALS</a:t>
            </a:r>
          </a:p>
        </p:txBody>
      </p:sp>
      <p:sp>
        <p:nvSpPr>
          <p:cNvPr id="21" name="Text Placeholder 19">
            <a:extLst>
              <a:ext uri="{FF2B5EF4-FFF2-40B4-BE49-F238E27FC236}">
                <a16:creationId xmlns:a16="http://schemas.microsoft.com/office/drawing/2014/main" id="{681422CB-E003-8945-94DB-30086611BE4D}"/>
              </a:ext>
            </a:extLst>
          </p:cNvPr>
          <p:cNvSpPr>
            <a:spLocks noGrp="1"/>
          </p:cNvSpPr>
          <p:nvPr>
            <p:ph type="body" sz="quarter" idx="21" hasCustomPrompt="1"/>
          </p:nvPr>
        </p:nvSpPr>
        <p:spPr>
          <a:xfrm>
            <a:off x="1260764" y="4693192"/>
            <a:ext cx="1427018" cy="581891"/>
          </a:xfrm>
          <a:prstGeom prst="rect">
            <a:avLst/>
          </a:prstGeom>
        </p:spPr>
        <p:txBody>
          <a:bodyPr/>
          <a:lstStyle>
            <a:lvl1pPr marL="0" indent="0" algn="ctr">
              <a:buNone/>
              <a:tabLst/>
              <a:defRPr sz="1600" b="1">
                <a:solidFill>
                  <a:schemeClr val="tx1"/>
                </a:solidFill>
              </a:defRPr>
            </a:lvl1pPr>
          </a:lstStyle>
          <a:p>
            <a:pPr lvl="0"/>
            <a:r>
              <a:rPr lang="en-US"/>
              <a:t>Number</a:t>
            </a:r>
          </a:p>
        </p:txBody>
      </p:sp>
      <p:sp>
        <p:nvSpPr>
          <p:cNvPr id="22" name="Text Placeholder 19">
            <a:extLst>
              <a:ext uri="{FF2B5EF4-FFF2-40B4-BE49-F238E27FC236}">
                <a16:creationId xmlns:a16="http://schemas.microsoft.com/office/drawing/2014/main" id="{C526D3C3-029B-9F4A-B32C-26CA1FA21A38}"/>
              </a:ext>
            </a:extLst>
          </p:cNvPr>
          <p:cNvSpPr>
            <a:spLocks noGrp="1"/>
          </p:cNvSpPr>
          <p:nvPr>
            <p:ph type="body" sz="quarter" idx="22" hasCustomPrompt="1"/>
          </p:nvPr>
        </p:nvSpPr>
        <p:spPr>
          <a:xfrm>
            <a:off x="2895600" y="4693192"/>
            <a:ext cx="1427018" cy="581891"/>
          </a:xfrm>
          <a:prstGeom prst="rect">
            <a:avLst/>
          </a:prstGeom>
        </p:spPr>
        <p:txBody>
          <a:bodyPr/>
          <a:lstStyle>
            <a:lvl1pPr marL="0" indent="0" algn="ctr">
              <a:spcBef>
                <a:spcPts val="0"/>
              </a:spcBef>
              <a:spcAft>
                <a:spcPts val="0"/>
              </a:spcAft>
              <a:buNone/>
              <a:tabLst/>
              <a:defRPr sz="1600" b="1">
                <a:solidFill>
                  <a:schemeClr val="tx1"/>
                </a:solidFill>
              </a:defRPr>
            </a:lvl1pPr>
          </a:lstStyle>
          <a:p>
            <a:pPr lvl="0"/>
            <a:r>
              <a:rPr lang="en-US"/>
              <a:t>Number</a:t>
            </a:r>
          </a:p>
        </p:txBody>
      </p:sp>
      <p:sp>
        <p:nvSpPr>
          <p:cNvPr id="23" name="Text Placeholder 19">
            <a:extLst>
              <a:ext uri="{FF2B5EF4-FFF2-40B4-BE49-F238E27FC236}">
                <a16:creationId xmlns:a16="http://schemas.microsoft.com/office/drawing/2014/main" id="{03584F19-24AF-734C-9B15-2D52DFB5DACC}"/>
              </a:ext>
            </a:extLst>
          </p:cNvPr>
          <p:cNvSpPr>
            <a:spLocks noGrp="1"/>
          </p:cNvSpPr>
          <p:nvPr>
            <p:ph type="body" sz="quarter" idx="23" hasCustomPrompt="1"/>
          </p:nvPr>
        </p:nvSpPr>
        <p:spPr>
          <a:xfrm>
            <a:off x="4572000" y="4693192"/>
            <a:ext cx="1427018" cy="581891"/>
          </a:xfrm>
          <a:prstGeom prst="rect">
            <a:avLst/>
          </a:prstGeom>
        </p:spPr>
        <p:txBody>
          <a:bodyPr/>
          <a:lstStyle>
            <a:lvl1pPr marL="0" indent="0" algn="ctr">
              <a:spcBef>
                <a:spcPts val="0"/>
              </a:spcBef>
              <a:spcAft>
                <a:spcPts val="0"/>
              </a:spcAft>
              <a:buNone/>
              <a:tabLst/>
              <a:defRPr sz="1600" b="1">
                <a:solidFill>
                  <a:schemeClr val="tx1"/>
                </a:solidFill>
              </a:defRPr>
            </a:lvl1pPr>
          </a:lstStyle>
          <a:p>
            <a:pPr lvl="0"/>
            <a:r>
              <a:rPr lang="en-US"/>
              <a:t>Number</a:t>
            </a:r>
          </a:p>
        </p:txBody>
      </p:sp>
      <p:sp>
        <p:nvSpPr>
          <p:cNvPr id="24" name="Text Placeholder 19">
            <a:extLst>
              <a:ext uri="{FF2B5EF4-FFF2-40B4-BE49-F238E27FC236}">
                <a16:creationId xmlns:a16="http://schemas.microsoft.com/office/drawing/2014/main" id="{2A35E9DD-C2F7-C24D-813E-7912A63191D5}"/>
              </a:ext>
            </a:extLst>
          </p:cNvPr>
          <p:cNvSpPr>
            <a:spLocks noGrp="1"/>
          </p:cNvSpPr>
          <p:nvPr>
            <p:ph type="body" sz="quarter" idx="24" hasCustomPrompt="1"/>
          </p:nvPr>
        </p:nvSpPr>
        <p:spPr>
          <a:xfrm>
            <a:off x="6248400" y="4693192"/>
            <a:ext cx="1427018" cy="581891"/>
          </a:xfrm>
          <a:prstGeom prst="rect">
            <a:avLst/>
          </a:prstGeom>
        </p:spPr>
        <p:txBody>
          <a:bodyPr/>
          <a:lstStyle>
            <a:lvl1pPr marL="0" indent="0" algn="ctr">
              <a:spcBef>
                <a:spcPts val="0"/>
              </a:spcBef>
              <a:spcAft>
                <a:spcPts val="0"/>
              </a:spcAft>
              <a:buNone/>
              <a:tabLst/>
              <a:defRPr sz="1600" b="1">
                <a:solidFill>
                  <a:schemeClr val="tx1"/>
                </a:solidFill>
              </a:defRPr>
            </a:lvl1pPr>
          </a:lstStyle>
          <a:p>
            <a:pPr lvl="0"/>
            <a:r>
              <a:rPr lang="en-US"/>
              <a:t>Number</a:t>
            </a:r>
          </a:p>
        </p:txBody>
      </p:sp>
      <p:sp>
        <p:nvSpPr>
          <p:cNvPr id="25" name="Text Placeholder 19">
            <a:extLst>
              <a:ext uri="{FF2B5EF4-FFF2-40B4-BE49-F238E27FC236}">
                <a16:creationId xmlns:a16="http://schemas.microsoft.com/office/drawing/2014/main" id="{FC959E1B-1BB1-3D42-8F2D-73F74CD21387}"/>
              </a:ext>
            </a:extLst>
          </p:cNvPr>
          <p:cNvSpPr>
            <a:spLocks noGrp="1"/>
          </p:cNvSpPr>
          <p:nvPr>
            <p:ph type="body" sz="quarter" idx="25" hasCustomPrompt="1"/>
          </p:nvPr>
        </p:nvSpPr>
        <p:spPr>
          <a:xfrm>
            <a:off x="7924800" y="4693192"/>
            <a:ext cx="1427018" cy="581891"/>
          </a:xfrm>
          <a:prstGeom prst="rect">
            <a:avLst/>
          </a:prstGeom>
        </p:spPr>
        <p:txBody>
          <a:bodyPr/>
          <a:lstStyle>
            <a:lvl1pPr marL="0" indent="0" algn="ctr">
              <a:spcBef>
                <a:spcPts val="0"/>
              </a:spcBef>
              <a:spcAft>
                <a:spcPts val="0"/>
              </a:spcAft>
              <a:buNone/>
              <a:tabLst/>
              <a:defRPr sz="1600" b="1">
                <a:solidFill>
                  <a:schemeClr val="tx1"/>
                </a:solidFill>
              </a:defRPr>
            </a:lvl1pPr>
          </a:lstStyle>
          <a:p>
            <a:pPr lvl="0"/>
            <a:r>
              <a:rPr lang="en-US"/>
              <a:t>Number</a:t>
            </a:r>
          </a:p>
        </p:txBody>
      </p:sp>
      <p:sp>
        <p:nvSpPr>
          <p:cNvPr id="27" name="Text Placeholder 26">
            <a:extLst>
              <a:ext uri="{FF2B5EF4-FFF2-40B4-BE49-F238E27FC236}">
                <a16:creationId xmlns:a16="http://schemas.microsoft.com/office/drawing/2014/main" id="{B8DEA5F3-93ED-CF4B-B918-D7C79434B7A4}"/>
              </a:ext>
            </a:extLst>
          </p:cNvPr>
          <p:cNvSpPr>
            <a:spLocks noGrp="1"/>
          </p:cNvSpPr>
          <p:nvPr>
            <p:ph type="body" sz="quarter" idx="26"/>
          </p:nvPr>
        </p:nvSpPr>
        <p:spPr>
          <a:xfrm>
            <a:off x="231922" y="1007757"/>
            <a:ext cx="9497671" cy="811518"/>
          </a:xfrm>
          <a:prstGeom prst="rect">
            <a:avLst/>
          </a:prstGeom>
        </p:spPr>
        <p:txBody>
          <a:bodyPr/>
          <a:lstStyle>
            <a:lvl1pPr marL="12700" indent="-12700">
              <a:lnSpc>
                <a:spcPct val="100000"/>
              </a:lnSpc>
              <a:spcBef>
                <a:spcPts val="0"/>
              </a:spcBef>
              <a:spcAft>
                <a:spcPts val="0"/>
              </a:spcAft>
              <a:buNone/>
              <a:tabLst/>
              <a:defRPr sz="1800" b="1" spc="0" baseline="0">
                <a:solidFill>
                  <a:schemeClr val="tx1"/>
                </a:solidFill>
              </a:defRPr>
            </a:lvl1pPr>
            <a:lvl2pPr>
              <a:buNone/>
              <a:defRPr/>
            </a:lvl2pPr>
          </a:lstStyle>
          <a:p>
            <a:pPr lvl="0"/>
            <a:r>
              <a:rPr lang="en-US"/>
              <a:t>Click to edit Master text styles</a:t>
            </a:r>
          </a:p>
        </p:txBody>
      </p:sp>
      <p:sp>
        <p:nvSpPr>
          <p:cNvPr id="2" name="Text Placeholder 5">
            <a:extLst>
              <a:ext uri="{FF2B5EF4-FFF2-40B4-BE49-F238E27FC236}">
                <a16:creationId xmlns:a16="http://schemas.microsoft.com/office/drawing/2014/main" id="{5C428ECE-8050-A329-4DC0-DC29C4D613C5}"/>
              </a:ext>
            </a:extLst>
          </p:cNvPr>
          <p:cNvSpPr>
            <a:spLocks noGrp="1"/>
          </p:cNvSpPr>
          <p:nvPr>
            <p:ph type="body" sz="quarter" idx="27" hasCustomPrompt="1"/>
          </p:nvPr>
        </p:nvSpPr>
        <p:spPr>
          <a:xfrm>
            <a:off x="7927846" y="-3782"/>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5" name="TextBox 8">
            <a:extLst>
              <a:ext uri="{FF2B5EF4-FFF2-40B4-BE49-F238E27FC236}">
                <a16:creationId xmlns:a16="http://schemas.microsoft.com/office/drawing/2014/main" id="{67292CA7-8C5F-EF52-56E1-A80BD294D1FC}"/>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4035558832"/>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a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15C97F4-1460-F81D-A6BF-8BDFA9941FB5}"/>
              </a:ext>
            </a:extLst>
          </p:cNvPr>
          <p:cNvSpPr/>
          <p:nvPr userDrawn="1"/>
        </p:nvSpPr>
        <p:spPr>
          <a:xfrm>
            <a:off x="5347504" y="1"/>
            <a:ext cx="4710896" cy="6400800"/>
          </a:xfrm>
          <a:prstGeom prst="rect">
            <a:avLst/>
          </a:prstGeom>
          <a:solidFill>
            <a:srgbClr val="D7D7D8"/>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A87E9607-77AD-6249-9730-A5114403A325}"/>
              </a:ext>
            </a:extLst>
          </p:cNvPr>
          <p:cNvSpPr>
            <a:spLocks noGrp="1"/>
          </p:cNvSpPr>
          <p:nvPr>
            <p:ph type="body" sz="quarter" idx="13" hasCustomPrompt="1"/>
          </p:nvPr>
        </p:nvSpPr>
        <p:spPr>
          <a:xfrm>
            <a:off x="5573556" y="589767"/>
            <a:ext cx="4479925" cy="1344613"/>
          </a:xfrm>
          <a:prstGeom prst="rect">
            <a:avLst/>
          </a:prstGeom>
        </p:spPr>
        <p:txBody>
          <a:bodyPr/>
          <a:lstStyle>
            <a:lvl1pPr marL="9525" indent="-9525" algn="l">
              <a:buNone/>
              <a:tabLst/>
              <a:defRPr sz="2000">
                <a:solidFill>
                  <a:schemeClr val="tx1"/>
                </a:solidFill>
                <a:latin typeface="Georgia" panose="02040502050405020303" pitchFamily="18" charset="0"/>
              </a:defRPr>
            </a:lvl1pPr>
            <a:lvl2pPr>
              <a:buNone/>
              <a:defRPr/>
            </a:lvl2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p>
        </p:txBody>
      </p:sp>
      <p:sp>
        <p:nvSpPr>
          <p:cNvPr id="13" name="Text Placeholder 12">
            <a:extLst>
              <a:ext uri="{FF2B5EF4-FFF2-40B4-BE49-F238E27FC236}">
                <a16:creationId xmlns:a16="http://schemas.microsoft.com/office/drawing/2014/main" id="{21C21924-6FE1-CE48-A931-C19D81A8784E}"/>
              </a:ext>
            </a:extLst>
          </p:cNvPr>
          <p:cNvSpPr>
            <a:spLocks noGrp="1"/>
          </p:cNvSpPr>
          <p:nvPr>
            <p:ph type="body" sz="quarter" idx="14" hasCustomPrompt="1"/>
          </p:nvPr>
        </p:nvSpPr>
        <p:spPr>
          <a:xfrm>
            <a:off x="5578475" y="1632008"/>
            <a:ext cx="4479925" cy="362660"/>
          </a:xfrm>
          <a:prstGeom prst="rect">
            <a:avLst/>
          </a:prstGeom>
        </p:spPr>
        <p:txBody>
          <a:bodyPr>
            <a:noAutofit/>
          </a:bodyPr>
          <a:lstStyle>
            <a:lvl1pPr marL="9525" indent="-9525" algn="l">
              <a:spcBef>
                <a:spcPts val="0"/>
              </a:spcBef>
              <a:spcAft>
                <a:spcPts val="0"/>
              </a:spcAft>
              <a:buNone/>
              <a:tabLst/>
              <a:defRPr sz="1100">
                <a:solidFill>
                  <a:schemeClr val="tx1"/>
                </a:solidFill>
              </a:defRPr>
            </a:lvl1pPr>
          </a:lstStyle>
          <a:p>
            <a:pPr lvl="0"/>
            <a:r>
              <a:rPr lang="en-US"/>
              <a:t>Client, description of their circumstance</a:t>
            </a:r>
          </a:p>
        </p:txBody>
      </p:sp>
      <p:sp>
        <p:nvSpPr>
          <p:cNvPr id="15" name="Picture Placeholder 14">
            <a:extLst>
              <a:ext uri="{FF2B5EF4-FFF2-40B4-BE49-F238E27FC236}">
                <a16:creationId xmlns:a16="http://schemas.microsoft.com/office/drawing/2014/main" id="{CE3685AD-DB90-B648-BE48-BF126308714F}"/>
              </a:ext>
            </a:extLst>
          </p:cNvPr>
          <p:cNvSpPr>
            <a:spLocks noGrp="1"/>
          </p:cNvSpPr>
          <p:nvPr>
            <p:ph type="pic" sz="quarter" idx="15"/>
          </p:nvPr>
        </p:nvSpPr>
        <p:spPr>
          <a:xfrm>
            <a:off x="5692776" y="2309404"/>
            <a:ext cx="4037012" cy="3719922"/>
          </a:xfrm>
          <a:prstGeom prst="rect">
            <a:avLst/>
          </a:prstGeom>
          <a:noFill/>
        </p:spPr>
        <p:txBody>
          <a:bodyPr anchor="ctr"/>
          <a:lstStyle>
            <a:lvl1pPr algn="ctr">
              <a:buNone/>
              <a:defRPr>
                <a:solidFill>
                  <a:schemeClr val="bg1"/>
                </a:solidFill>
              </a:defRPr>
            </a:lvl1pPr>
          </a:lstStyle>
          <a:p>
            <a:endParaRPr lang="en-US"/>
          </a:p>
        </p:txBody>
      </p:sp>
      <p:sp>
        <p:nvSpPr>
          <p:cNvPr id="17" name="Text Placeholder 16">
            <a:extLst>
              <a:ext uri="{FF2B5EF4-FFF2-40B4-BE49-F238E27FC236}">
                <a16:creationId xmlns:a16="http://schemas.microsoft.com/office/drawing/2014/main" id="{E4DA59BA-2BAB-004F-A37A-6C7B88ECC99B}"/>
              </a:ext>
            </a:extLst>
          </p:cNvPr>
          <p:cNvSpPr>
            <a:spLocks noGrp="1"/>
          </p:cNvSpPr>
          <p:nvPr>
            <p:ph type="body" sz="quarter" idx="16" hasCustomPrompt="1"/>
          </p:nvPr>
        </p:nvSpPr>
        <p:spPr>
          <a:xfrm>
            <a:off x="201167" y="1428750"/>
            <a:ext cx="4479923" cy="5081588"/>
          </a:xfrm>
          <a:prstGeom prst="rect">
            <a:avLst/>
          </a:prstGeom>
        </p:spPr>
        <p:txBody>
          <a:bodyPr>
            <a:noAutofit/>
          </a:bodyPr>
          <a:lstStyle>
            <a:lvl1pPr marL="9525" indent="-9525">
              <a:lnSpc>
                <a:spcPct val="120000"/>
              </a:lnSpc>
              <a:spcBef>
                <a:spcPts val="0"/>
              </a:spcBef>
              <a:spcAft>
                <a:spcPts val="1800"/>
              </a:spcAft>
              <a:buNone/>
              <a:tabLst/>
              <a:defRPr sz="1600">
                <a:solidFill>
                  <a:schemeClr val="tx1"/>
                </a:solidFill>
              </a:defRPr>
            </a:lvl1pPr>
            <a:lvl2pPr>
              <a:buNone/>
              <a:defRPr/>
            </a:lvl2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quis </a:t>
            </a:r>
            <a:r>
              <a:rPr lang="en-US" err="1"/>
              <a:t>urna.Nunc</a:t>
            </a:r>
            <a:r>
              <a:rPr lang="en-US"/>
              <a:t> </a:t>
            </a:r>
            <a:r>
              <a:rPr lang="en-US" err="1"/>
              <a:t>viverra</a:t>
            </a:r>
            <a:r>
              <a:rPr lang="en-US"/>
              <a:t> </a:t>
            </a:r>
            <a:r>
              <a:rPr lang="en-US" err="1"/>
              <a:t>imperdiet</a:t>
            </a:r>
            <a:r>
              <a:rPr lang="en-US"/>
              <a:t> </a:t>
            </a:r>
            <a:r>
              <a:rPr lang="en-US" err="1"/>
              <a:t>enim</a:t>
            </a:r>
            <a:r>
              <a:rPr lang="en-US"/>
              <a:t>. </a:t>
            </a:r>
            <a:r>
              <a:rPr lang="en-US" err="1"/>
              <a:t>Fusce</a:t>
            </a:r>
            <a:r>
              <a:rPr lang="en-US"/>
              <a:t> est. </a:t>
            </a:r>
            <a:r>
              <a:rPr lang="en-US" err="1"/>
              <a:t>Vivamus</a:t>
            </a:r>
            <a:r>
              <a:rPr lang="en-US"/>
              <a:t> a </a:t>
            </a:r>
            <a:r>
              <a:rPr lang="en-US" err="1"/>
              <a:t>tellus</a:t>
            </a:r>
            <a:r>
              <a:rPr lang="en-US"/>
              <a:t>.  </a:t>
            </a:r>
            <a:r>
              <a:rPr lang="en-US" err="1"/>
              <a:t>Pellentesque</a:t>
            </a:r>
            <a:r>
              <a:rPr lang="en-US"/>
              <a:t> habitant </a:t>
            </a:r>
            <a:r>
              <a:rPr lang="en-US" err="1"/>
              <a:t>morbi</a:t>
            </a:r>
            <a:r>
              <a:rPr lang="en-US"/>
              <a:t> </a:t>
            </a:r>
            <a:r>
              <a:rPr lang="en-US" err="1"/>
              <a:t>tristique</a:t>
            </a:r>
            <a:r>
              <a:rPr lang="en-US"/>
              <a:t> </a:t>
            </a:r>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Proin pharetra </a:t>
            </a:r>
            <a:r>
              <a:rPr lang="en-US" err="1"/>
              <a:t>nonummy</a:t>
            </a:r>
            <a:r>
              <a:rPr lang="en-US"/>
              <a:t> </a:t>
            </a:r>
            <a:r>
              <a:rPr lang="en-US" err="1"/>
              <a:t>pede</a:t>
            </a:r>
            <a:r>
              <a:rPr lang="en-US"/>
              <a:t>. Mauris et </a:t>
            </a:r>
            <a:r>
              <a:rPr lang="en-US" err="1"/>
              <a:t>orci</a:t>
            </a:r>
            <a:r>
              <a:rPr lang="en-US"/>
              <a:t>.</a:t>
            </a:r>
          </a:p>
          <a:p>
            <a:pPr lvl="0"/>
            <a:endParaRPr lang="en-US"/>
          </a:p>
        </p:txBody>
      </p:sp>
      <p:sp>
        <p:nvSpPr>
          <p:cNvPr id="2" name="Title 1">
            <a:extLst>
              <a:ext uri="{FF2B5EF4-FFF2-40B4-BE49-F238E27FC236}">
                <a16:creationId xmlns:a16="http://schemas.microsoft.com/office/drawing/2014/main" id="{9D6C81A1-96DF-F6D2-0CF5-5F2116C3C2CB}"/>
              </a:ext>
            </a:extLst>
          </p:cNvPr>
          <p:cNvSpPr>
            <a:spLocks noGrp="1"/>
          </p:cNvSpPr>
          <p:nvPr>
            <p:ph type="title" hasCustomPrompt="1"/>
          </p:nvPr>
        </p:nvSpPr>
        <p:spPr>
          <a:xfrm>
            <a:off x="201168" y="429503"/>
            <a:ext cx="4656582" cy="999247"/>
          </a:xfrm>
          <a:prstGeom prst="rect">
            <a:avLst/>
          </a:prstGeom>
        </p:spPr>
        <p:txBody>
          <a:bodyPr/>
          <a:lstStyle>
            <a:lvl1pPr>
              <a:lnSpc>
                <a:spcPct val="100000"/>
              </a:lnSpc>
              <a:defRPr sz="2400">
                <a:solidFill>
                  <a:schemeClr val="accent1"/>
                </a:solidFill>
              </a:defRPr>
            </a:lvl1pPr>
          </a:lstStyle>
          <a:p>
            <a:r>
              <a:rPr lang="en-US"/>
              <a:t>Click To Edit Master Title Style</a:t>
            </a:r>
          </a:p>
        </p:txBody>
      </p:sp>
      <p:sp>
        <p:nvSpPr>
          <p:cNvPr id="7" name="Text Placeholder 5">
            <a:extLst>
              <a:ext uri="{FF2B5EF4-FFF2-40B4-BE49-F238E27FC236}">
                <a16:creationId xmlns:a16="http://schemas.microsoft.com/office/drawing/2014/main" id="{AD3E95AC-4A94-D97B-134C-91A9CCA41269}"/>
              </a:ext>
            </a:extLst>
          </p:cNvPr>
          <p:cNvSpPr>
            <a:spLocks noGrp="1"/>
          </p:cNvSpPr>
          <p:nvPr>
            <p:ph type="body" sz="quarter" idx="17" hasCustomPrompt="1"/>
          </p:nvPr>
        </p:nvSpPr>
        <p:spPr>
          <a:xfrm>
            <a:off x="7927846" y="-5865"/>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Tree>
    <p:extLst>
      <p:ext uri="{BB962C8B-B14F-4D97-AF65-F5344CB8AC3E}">
        <p14:creationId xmlns:p14="http://schemas.microsoft.com/office/powerpoint/2010/main" val="2696584707"/>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1868420"/>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losing Thank You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03339C-3728-5248-BAB9-CE4BE33313B6}"/>
              </a:ext>
            </a:extLst>
          </p:cNvPr>
          <p:cNvSpPr/>
          <p:nvPr userDrawn="1"/>
        </p:nvSpPr>
        <p:spPr>
          <a:xfrm>
            <a:off x="279400" y="5702300"/>
            <a:ext cx="2679700"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12">
            <a:extLst>
              <a:ext uri="{FF2B5EF4-FFF2-40B4-BE49-F238E27FC236}">
                <a16:creationId xmlns:a16="http://schemas.microsoft.com/office/drawing/2014/main" id="{BC1D1527-B920-F245-8FCF-E16934EA8D45}"/>
              </a:ext>
            </a:extLst>
          </p:cNvPr>
          <p:cNvSpPr>
            <a:spLocks noGrp="1"/>
          </p:cNvSpPr>
          <p:nvPr>
            <p:ph type="pic" sz="quarter" idx="11"/>
          </p:nvPr>
        </p:nvSpPr>
        <p:spPr>
          <a:xfrm>
            <a:off x="0" y="0"/>
            <a:ext cx="10058400" cy="4697413"/>
          </a:xfrm>
          <a:prstGeom prst="rect">
            <a:avLst/>
          </a:prstGeom>
          <a:solidFill>
            <a:schemeClr val="accent3">
              <a:lumMod val="20000"/>
              <a:lumOff val="80000"/>
            </a:schemeClr>
          </a:solidFill>
        </p:spPr>
        <p:txBody>
          <a:bodyPr anchor="ctr"/>
          <a:lstStyle>
            <a:lvl1pPr algn="ctr">
              <a:buNone/>
              <a:defRPr/>
            </a:lvl1pPr>
          </a:lstStyle>
          <a:p>
            <a:endParaRPr lang="en-US"/>
          </a:p>
        </p:txBody>
      </p:sp>
      <p:pic>
        <p:nvPicPr>
          <p:cNvPr id="6" name="Picture 5">
            <a:extLst>
              <a:ext uri="{FF2B5EF4-FFF2-40B4-BE49-F238E27FC236}">
                <a16:creationId xmlns:a16="http://schemas.microsoft.com/office/drawing/2014/main" id="{20144A04-583E-8740-AD5B-6727B0E48F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404032" y="4620854"/>
            <a:ext cx="2788137" cy="1779946"/>
          </a:xfrm>
          <a:prstGeom prst="rect">
            <a:avLst/>
          </a:prstGeom>
        </p:spPr>
      </p:pic>
      <p:pic>
        <p:nvPicPr>
          <p:cNvPr id="9" name="Picture 6" descr="ARC_Logo_Bttn_HorizStkd_RGB.png">
            <a:extLst>
              <a:ext uri="{FF2B5EF4-FFF2-40B4-BE49-F238E27FC236}">
                <a16:creationId xmlns:a16="http://schemas.microsoft.com/office/drawing/2014/main" id="{18E5F6C4-DDB0-5845-B93E-617E1C3C446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bwMode="auto">
          <a:xfrm>
            <a:off x="5248787" y="5019802"/>
            <a:ext cx="3560129" cy="930533"/>
          </a:xfrm>
          <a:prstGeom prst="rect">
            <a:avLst/>
          </a:prstGeom>
          <a:noFill/>
          <a:ln w="9525">
            <a:noFill/>
            <a:miter lim="800000"/>
            <a:headEnd/>
            <a:tailEnd/>
          </a:ln>
        </p:spPr>
      </p:pic>
    </p:spTree>
    <p:extLst>
      <p:ext uri="{BB962C8B-B14F-4D97-AF65-F5344CB8AC3E}">
        <p14:creationId xmlns:p14="http://schemas.microsoft.com/office/powerpoint/2010/main" val="31491093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8D66D0B-78E8-745E-DCD2-9BFBC43DDF19}"/>
              </a:ext>
            </a:extLst>
          </p:cNvPr>
          <p:cNvGrpSpPr/>
          <p:nvPr userDrawn="1"/>
        </p:nvGrpSpPr>
        <p:grpSpPr>
          <a:xfrm>
            <a:off x="197472" y="907443"/>
            <a:ext cx="9860928" cy="4943686"/>
            <a:chOff x="214317" y="471487"/>
            <a:chExt cx="11815570" cy="5923628"/>
          </a:xfrm>
        </p:grpSpPr>
        <p:sp>
          <p:nvSpPr>
            <p:cNvPr id="4" name="Oval 3">
              <a:extLst>
                <a:ext uri="{FF2B5EF4-FFF2-40B4-BE49-F238E27FC236}">
                  <a16:creationId xmlns:a16="http://schemas.microsoft.com/office/drawing/2014/main" id="{B06F4072-13E1-D81A-F2A2-97063C5E61FC}"/>
                </a:ext>
              </a:extLst>
            </p:cNvPr>
            <p:cNvSpPr/>
            <p:nvPr/>
          </p:nvSpPr>
          <p:spPr>
            <a:xfrm>
              <a:off x="393899" y="471487"/>
              <a:ext cx="1032656" cy="1032656"/>
            </a:xfrm>
            <a:prstGeom prst="ellipse">
              <a:avLst/>
            </a:prstGeom>
            <a:solidFill>
              <a:srgbClr val="E2122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5" name="Oval 4">
              <a:extLst>
                <a:ext uri="{FF2B5EF4-FFF2-40B4-BE49-F238E27FC236}">
                  <a16:creationId xmlns:a16="http://schemas.microsoft.com/office/drawing/2014/main" id="{6DBEA16C-FCF6-BF05-900F-C91D07299F6A}"/>
                </a:ext>
              </a:extLst>
            </p:cNvPr>
            <p:cNvSpPr/>
            <p:nvPr/>
          </p:nvSpPr>
          <p:spPr>
            <a:xfrm>
              <a:off x="1782366" y="471487"/>
              <a:ext cx="1032656" cy="1032656"/>
            </a:xfrm>
            <a:prstGeom prst="ellipse">
              <a:avLst/>
            </a:prstGeom>
            <a:solidFill>
              <a:srgbClr val="21252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6" name="TextBox 5">
              <a:extLst>
                <a:ext uri="{FF2B5EF4-FFF2-40B4-BE49-F238E27FC236}">
                  <a16:creationId xmlns:a16="http://schemas.microsoft.com/office/drawing/2014/main" id="{8A405ACB-1536-4C43-115C-778150B45E05}"/>
                </a:ext>
              </a:extLst>
            </p:cNvPr>
            <p:cNvSpPr txBox="1"/>
            <p:nvPr/>
          </p:nvSpPr>
          <p:spPr>
            <a:xfrm>
              <a:off x="214317" y="1583077"/>
              <a:ext cx="1426555"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Red Cross Red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199 C </a:t>
              </a:r>
            </a:p>
            <a:p>
              <a:pPr algn="ctr">
                <a:buNone/>
              </a:pPr>
              <a:r>
                <a:rPr lang="en-US" sz="700">
                  <a:solidFill>
                    <a:srgbClr val="202429"/>
                  </a:solidFill>
                  <a:effectLst/>
                  <a:latin typeface="Akzidenz-Grotesk Std Regular" panose="02000503030000020003" pitchFamily="2" charset="77"/>
                </a:rPr>
                <a:t>CMYK - 0/100/100/0 </a:t>
              </a:r>
            </a:p>
            <a:p>
              <a:pPr algn="ctr">
                <a:buNone/>
              </a:pPr>
              <a:r>
                <a:rPr lang="en-US" sz="700">
                  <a:solidFill>
                    <a:srgbClr val="202429"/>
                  </a:solidFill>
                  <a:effectLst/>
                  <a:latin typeface="Akzidenz-Grotesk Std Regular" panose="02000503030000020003" pitchFamily="2" charset="77"/>
                </a:rPr>
                <a:t>RGB - 226/18/36 </a:t>
              </a:r>
            </a:p>
            <a:p>
              <a:pPr algn="ctr">
                <a:buNone/>
              </a:pPr>
              <a:r>
                <a:rPr lang="en-US" sz="700">
                  <a:solidFill>
                    <a:srgbClr val="202429"/>
                  </a:solidFill>
                  <a:effectLst/>
                  <a:latin typeface="Akzidenz-Grotesk Std Regular" panose="02000503030000020003" pitchFamily="2" charset="77"/>
                </a:rPr>
                <a:t>HEX - E21224 </a:t>
              </a:r>
            </a:p>
          </p:txBody>
        </p:sp>
        <p:sp>
          <p:nvSpPr>
            <p:cNvPr id="7" name="TextBox 6">
              <a:extLst>
                <a:ext uri="{FF2B5EF4-FFF2-40B4-BE49-F238E27FC236}">
                  <a16:creationId xmlns:a16="http://schemas.microsoft.com/office/drawing/2014/main" id="{062416AE-5974-6F4D-E1C2-24C9CF9F6F61}"/>
                </a:ext>
              </a:extLst>
            </p:cNvPr>
            <p:cNvSpPr txBox="1"/>
            <p:nvPr/>
          </p:nvSpPr>
          <p:spPr>
            <a:xfrm>
              <a:off x="1699610" y="1597364"/>
              <a:ext cx="1250157" cy="756008"/>
            </a:xfrm>
            <a:prstGeom prst="rect">
              <a:avLst/>
            </a:prstGeom>
            <a:noFill/>
          </p:spPr>
          <p:txBody>
            <a:bodyPr wrap="square">
              <a:spAutoFit/>
            </a:bodyPr>
            <a:lstStyle/>
            <a:p>
              <a:pPr algn="ctr">
                <a:buNone/>
              </a:pPr>
              <a:r>
                <a:rPr lang="en-US" sz="700" b="1">
                  <a:solidFill>
                    <a:srgbClr val="000000"/>
                  </a:solidFill>
                  <a:effectLst/>
                  <a:latin typeface="Akzidenz-Grotesk Std Bold" panose="02000503030000020003" pitchFamily="2" charset="77"/>
                </a:rPr>
                <a:t> </a:t>
              </a:r>
              <a:r>
                <a:rPr lang="en-US" sz="700" b="1">
                  <a:solidFill>
                    <a:srgbClr val="202429"/>
                  </a:solidFill>
                  <a:effectLst/>
                  <a:latin typeface="Akzidenz-Grotesk Std Bold" panose="02000503030000020003" pitchFamily="2" charset="77"/>
                </a:rPr>
                <a:t>Red Cross Gray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Black 3 C </a:t>
              </a:r>
            </a:p>
            <a:p>
              <a:pPr algn="ctr">
                <a:buNone/>
              </a:pPr>
              <a:r>
                <a:rPr lang="en-US" sz="700">
                  <a:solidFill>
                    <a:srgbClr val="202429"/>
                  </a:solidFill>
                  <a:effectLst/>
                  <a:latin typeface="Akzidenz-Grotesk Std Regular" panose="02000503030000020003" pitchFamily="2" charset="77"/>
                </a:rPr>
                <a:t>CMYK - 0/0/0/90 </a:t>
              </a:r>
            </a:p>
            <a:p>
              <a:pPr algn="ctr">
                <a:buNone/>
              </a:pPr>
              <a:r>
                <a:rPr lang="en-US" sz="700">
                  <a:solidFill>
                    <a:srgbClr val="202429"/>
                  </a:solidFill>
                  <a:effectLst/>
                  <a:latin typeface="Akzidenz-Grotesk Std Regular" panose="02000503030000020003" pitchFamily="2" charset="77"/>
                </a:rPr>
                <a:t>RGB - 33/37/41 </a:t>
              </a:r>
            </a:p>
            <a:p>
              <a:pPr algn="ctr">
                <a:buNone/>
              </a:pPr>
              <a:r>
                <a:rPr lang="en-US" sz="700">
                  <a:solidFill>
                    <a:srgbClr val="202429"/>
                  </a:solidFill>
                  <a:effectLst/>
                  <a:latin typeface="Akzidenz-Grotesk Std Regular" panose="02000503030000020003" pitchFamily="2" charset="77"/>
                </a:rPr>
                <a:t>HEX - 212529 </a:t>
              </a:r>
            </a:p>
          </p:txBody>
        </p:sp>
        <p:sp>
          <p:nvSpPr>
            <p:cNvPr id="8" name="Oval 7">
              <a:extLst>
                <a:ext uri="{FF2B5EF4-FFF2-40B4-BE49-F238E27FC236}">
                  <a16:creationId xmlns:a16="http://schemas.microsoft.com/office/drawing/2014/main" id="{C72AE01B-42FE-6AE4-1C88-21BADA6F00B8}"/>
                </a:ext>
              </a:extLst>
            </p:cNvPr>
            <p:cNvSpPr/>
            <p:nvPr/>
          </p:nvSpPr>
          <p:spPr>
            <a:xfrm>
              <a:off x="393899" y="2526907"/>
              <a:ext cx="1032656" cy="1032656"/>
            </a:xfrm>
            <a:prstGeom prst="ellipse">
              <a:avLst/>
            </a:prstGeom>
            <a:solidFill>
              <a:srgbClr val="F0F0F0"/>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9" name="Oval 8">
              <a:extLst>
                <a:ext uri="{FF2B5EF4-FFF2-40B4-BE49-F238E27FC236}">
                  <a16:creationId xmlns:a16="http://schemas.microsoft.com/office/drawing/2014/main" id="{B38F78EC-6ACC-4A94-A6C2-F8AD0CAADC9A}"/>
                </a:ext>
              </a:extLst>
            </p:cNvPr>
            <p:cNvSpPr/>
            <p:nvPr/>
          </p:nvSpPr>
          <p:spPr>
            <a:xfrm>
              <a:off x="1782366" y="2526907"/>
              <a:ext cx="1032656" cy="1032656"/>
            </a:xfrm>
            <a:prstGeom prst="ellipse">
              <a:avLst/>
            </a:prstGeom>
            <a:solidFill>
              <a:srgbClr val="D7D7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0" name="Oval 9">
              <a:extLst>
                <a:ext uri="{FF2B5EF4-FFF2-40B4-BE49-F238E27FC236}">
                  <a16:creationId xmlns:a16="http://schemas.microsoft.com/office/drawing/2014/main" id="{681AD978-F515-2F19-2749-5A4D179552EC}"/>
                </a:ext>
              </a:extLst>
            </p:cNvPr>
            <p:cNvSpPr/>
            <p:nvPr/>
          </p:nvSpPr>
          <p:spPr>
            <a:xfrm>
              <a:off x="393899" y="4520773"/>
              <a:ext cx="1032656" cy="1032656"/>
            </a:xfrm>
            <a:prstGeom prst="ellipse">
              <a:avLst/>
            </a:prstGeom>
            <a:solidFill>
              <a:srgbClr val="9F9FA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1" name="Oval 10">
              <a:extLst>
                <a:ext uri="{FF2B5EF4-FFF2-40B4-BE49-F238E27FC236}">
                  <a16:creationId xmlns:a16="http://schemas.microsoft.com/office/drawing/2014/main" id="{BBF8A929-699E-0902-DC46-D766347F4478}"/>
                </a:ext>
              </a:extLst>
            </p:cNvPr>
            <p:cNvSpPr/>
            <p:nvPr/>
          </p:nvSpPr>
          <p:spPr>
            <a:xfrm>
              <a:off x="1782366" y="4520773"/>
              <a:ext cx="1032656" cy="1032656"/>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2" name="TextBox 11">
              <a:extLst>
                <a:ext uri="{FF2B5EF4-FFF2-40B4-BE49-F238E27FC236}">
                  <a16:creationId xmlns:a16="http://schemas.microsoft.com/office/drawing/2014/main" id="{C6C1D40A-16C4-790A-8116-142B3BABCCA8}"/>
                </a:ext>
              </a:extLst>
            </p:cNvPr>
            <p:cNvSpPr txBox="1"/>
            <p:nvPr/>
          </p:nvSpPr>
          <p:spPr>
            <a:xfrm>
              <a:off x="253603" y="3637223"/>
              <a:ext cx="1335881" cy="756008"/>
            </a:xfrm>
            <a:prstGeom prst="rect">
              <a:avLst/>
            </a:prstGeom>
            <a:noFill/>
          </p:spPr>
          <p:txBody>
            <a:bodyPr wrap="square">
              <a:spAutoFit/>
            </a:bodyPr>
            <a:lstStyle/>
            <a:p>
              <a:pPr algn="ctr">
                <a:buNone/>
              </a:pPr>
              <a:r>
                <a:rPr lang="en-US" sz="700" b="1">
                  <a:solidFill>
                    <a:srgbClr val="000000"/>
                  </a:solidFill>
                  <a:effectLst/>
                  <a:latin typeface="Akzidenz-Grotesk Std Bold" panose="02000503030000020003" pitchFamily="2" charset="77"/>
                </a:rPr>
                <a:t> </a:t>
              </a:r>
              <a:r>
                <a:rPr lang="en-US" sz="700" b="1">
                  <a:solidFill>
                    <a:srgbClr val="202429"/>
                  </a:solidFill>
                  <a:effectLst/>
                  <a:latin typeface="Akzidenz-Grotesk Std Bold" panose="02000503030000020003" pitchFamily="2" charset="77"/>
                </a:rPr>
                <a:t>Neutral 1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Cool Gray 1 C </a:t>
              </a:r>
            </a:p>
            <a:p>
              <a:pPr algn="ctr">
                <a:buNone/>
              </a:pPr>
              <a:r>
                <a:rPr lang="en-US" sz="700">
                  <a:solidFill>
                    <a:srgbClr val="202429"/>
                  </a:solidFill>
                  <a:effectLst/>
                  <a:latin typeface="Akzidenz-Grotesk Std Regular" panose="02000503030000020003" pitchFamily="2" charset="77"/>
                </a:rPr>
                <a:t>CMYK - 0/0/0/7 </a:t>
              </a:r>
            </a:p>
            <a:p>
              <a:pPr algn="ctr">
                <a:buNone/>
              </a:pPr>
              <a:r>
                <a:rPr lang="en-US" sz="700">
                  <a:solidFill>
                    <a:srgbClr val="202429"/>
                  </a:solidFill>
                  <a:effectLst/>
                  <a:latin typeface="Akzidenz-Grotesk Std Regular" panose="02000503030000020003" pitchFamily="2" charset="77"/>
                </a:rPr>
                <a:t>RGB - 240/240/240 </a:t>
              </a:r>
            </a:p>
            <a:p>
              <a:pPr algn="ctr">
                <a:buNone/>
              </a:pPr>
              <a:r>
                <a:rPr lang="en-US" sz="700">
                  <a:solidFill>
                    <a:srgbClr val="202429"/>
                  </a:solidFill>
                  <a:effectLst/>
                  <a:latin typeface="Akzidenz-Grotesk Std Regular" panose="02000503030000020003" pitchFamily="2" charset="77"/>
                </a:rPr>
                <a:t>HEX - F0F0F0 </a:t>
              </a:r>
            </a:p>
          </p:txBody>
        </p:sp>
        <p:sp>
          <p:nvSpPr>
            <p:cNvPr id="13" name="TextBox 12">
              <a:extLst>
                <a:ext uri="{FF2B5EF4-FFF2-40B4-BE49-F238E27FC236}">
                  <a16:creationId xmlns:a16="http://schemas.microsoft.com/office/drawing/2014/main" id="{1B774570-F35E-C7FF-1DD3-13E05B20129E}"/>
                </a:ext>
              </a:extLst>
            </p:cNvPr>
            <p:cNvSpPr txBox="1"/>
            <p:nvPr/>
          </p:nvSpPr>
          <p:spPr>
            <a:xfrm>
              <a:off x="1596244" y="3607220"/>
              <a:ext cx="1412868"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Neutral 2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Cool Gray 3 C </a:t>
              </a:r>
            </a:p>
            <a:p>
              <a:pPr algn="ctr">
                <a:buNone/>
              </a:pPr>
              <a:r>
                <a:rPr lang="en-US" sz="700">
                  <a:solidFill>
                    <a:srgbClr val="202429"/>
                  </a:solidFill>
                  <a:effectLst/>
                  <a:latin typeface="Akzidenz-Grotesk Std Regular" panose="02000503030000020003" pitchFamily="2" charset="77"/>
                </a:rPr>
                <a:t>CMYK - 0/0/0/15 </a:t>
              </a:r>
            </a:p>
            <a:p>
              <a:pPr algn="ctr">
                <a:buNone/>
              </a:pPr>
              <a:r>
                <a:rPr lang="en-US" sz="700">
                  <a:solidFill>
                    <a:srgbClr val="202429"/>
                  </a:solidFill>
                  <a:effectLst/>
                  <a:latin typeface="Akzidenz-Grotesk Std Regular" panose="02000503030000020003" pitchFamily="2" charset="77"/>
                </a:rPr>
                <a:t>RGB - 215/215/216 </a:t>
              </a:r>
            </a:p>
            <a:p>
              <a:pPr algn="ctr">
                <a:buNone/>
              </a:pPr>
              <a:r>
                <a:rPr lang="en-US" sz="700">
                  <a:solidFill>
                    <a:srgbClr val="202429"/>
                  </a:solidFill>
                  <a:effectLst/>
                  <a:latin typeface="Akzidenz-Grotesk Std Regular" panose="02000503030000020003" pitchFamily="2" charset="77"/>
                </a:rPr>
                <a:t>HEX - D7D7D8 </a:t>
              </a:r>
            </a:p>
          </p:txBody>
        </p:sp>
        <p:sp>
          <p:nvSpPr>
            <p:cNvPr id="14" name="TextBox 13">
              <a:extLst>
                <a:ext uri="{FF2B5EF4-FFF2-40B4-BE49-F238E27FC236}">
                  <a16:creationId xmlns:a16="http://schemas.microsoft.com/office/drawing/2014/main" id="{F04775A3-0AEE-F871-F71A-56483452FA5A}"/>
                </a:ext>
              </a:extLst>
            </p:cNvPr>
            <p:cNvSpPr txBox="1"/>
            <p:nvPr/>
          </p:nvSpPr>
          <p:spPr>
            <a:xfrm>
              <a:off x="214317" y="5610285"/>
              <a:ext cx="1483707"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Neutral 3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Cool Gray 8 C </a:t>
              </a:r>
            </a:p>
            <a:p>
              <a:pPr algn="ctr">
                <a:buNone/>
              </a:pPr>
              <a:r>
                <a:rPr lang="en-US" sz="700">
                  <a:solidFill>
                    <a:srgbClr val="202429"/>
                  </a:solidFill>
                  <a:effectLst/>
                  <a:latin typeface="Akzidenz-Grotesk Std Regular" panose="02000503030000020003" pitchFamily="2" charset="77"/>
                </a:rPr>
                <a:t>CMYK - 0/0/0/40 </a:t>
              </a:r>
            </a:p>
            <a:p>
              <a:pPr algn="ctr">
                <a:buNone/>
              </a:pPr>
              <a:r>
                <a:rPr lang="en-US" sz="700">
                  <a:solidFill>
                    <a:srgbClr val="202429"/>
                  </a:solidFill>
                  <a:effectLst/>
                  <a:latin typeface="Akzidenz-Grotesk Std Regular" panose="02000503030000020003" pitchFamily="2" charset="77"/>
                </a:rPr>
                <a:t>RGB - 159/159/163 </a:t>
              </a:r>
            </a:p>
            <a:p>
              <a:pPr algn="ctr">
                <a:buNone/>
              </a:pPr>
              <a:r>
                <a:rPr lang="en-US" sz="700">
                  <a:solidFill>
                    <a:srgbClr val="202429"/>
                  </a:solidFill>
                  <a:effectLst/>
                  <a:latin typeface="Akzidenz-Grotesk Std Regular" panose="02000503030000020003" pitchFamily="2" charset="77"/>
                </a:rPr>
                <a:t>HEX - 9F9FA3 </a:t>
              </a:r>
            </a:p>
          </p:txBody>
        </p:sp>
        <p:sp>
          <p:nvSpPr>
            <p:cNvPr id="15" name="TextBox 14">
              <a:extLst>
                <a:ext uri="{FF2B5EF4-FFF2-40B4-BE49-F238E27FC236}">
                  <a16:creationId xmlns:a16="http://schemas.microsoft.com/office/drawing/2014/main" id="{C3A20384-0D1F-333E-B029-46EA92B52730}"/>
                </a:ext>
              </a:extLst>
            </p:cNvPr>
            <p:cNvSpPr txBox="1"/>
            <p:nvPr/>
          </p:nvSpPr>
          <p:spPr>
            <a:xfrm>
              <a:off x="1443039" y="5610285"/>
              <a:ext cx="1680375" cy="239710"/>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Black</a:t>
              </a:r>
              <a:endParaRPr lang="en-US" sz="700">
                <a:solidFill>
                  <a:srgbClr val="202429"/>
                </a:solidFill>
                <a:effectLst/>
                <a:latin typeface="Akzidenz-Grotesk Std Regular" panose="02000503030000020003" pitchFamily="2" charset="77"/>
              </a:endParaRPr>
            </a:p>
          </p:txBody>
        </p:sp>
        <p:sp>
          <p:nvSpPr>
            <p:cNvPr id="16" name="Oval 15">
              <a:extLst>
                <a:ext uri="{FF2B5EF4-FFF2-40B4-BE49-F238E27FC236}">
                  <a16:creationId xmlns:a16="http://schemas.microsoft.com/office/drawing/2014/main" id="{3233ABF6-C326-9D44-BE83-FC6BE4DE5C16}"/>
                </a:ext>
              </a:extLst>
            </p:cNvPr>
            <p:cNvSpPr/>
            <p:nvPr/>
          </p:nvSpPr>
          <p:spPr>
            <a:xfrm>
              <a:off x="4923446" y="471487"/>
              <a:ext cx="1032656" cy="1032656"/>
            </a:xfrm>
            <a:prstGeom prst="ellipse">
              <a:avLst/>
            </a:prstGeom>
            <a:solidFill>
              <a:srgbClr val="EE7C1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7" name="Oval 16">
              <a:extLst>
                <a:ext uri="{FF2B5EF4-FFF2-40B4-BE49-F238E27FC236}">
                  <a16:creationId xmlns:a16="http://schemas.microsoft.com/office/drawing/2014/main" id="{25A2A122-6DB1-3BCA-A063-22D859A07A09}"/>
                </a:ext>
              </a:extLst>
            </p:cNvPr>
            <p:cNvSpPr/>
            <p:nvPr/>
          </p:nvSpPr>
          <p:spPr>
            <a:xfrm>
              <a:off x="6063270" y="471487"/>
              <a:ext cx="1032656" cy="1032656"/>
            </a:xfrm>
            <a:prstGeom prst="ellipse">
              <a:avLst/>
            </a:prstGeom>
            <a:solidFill>
              <a:srgbClr val="ECB73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8" name="Oval 17">
              <a:extLst>
                <a:ext uri="{FF2B5EF4-FFF2-40B4-BE49-F238E27FC236}">
                  <a16:creationId xmlns:a16="http://schemas.microsoft.com/office/drawing/2014/main" id="{7D1EF5A7-EDC5-B90C-2AC8-B9E251EEBDE9}"/>
                </a:ext>
              </a:extLst>
            </p:cNvPr>
            <p:cNvSpPr/>
            <p:nvPr/>
          </p:nvSpPr>
          <p:spPr>
            <a:xfrm>
              <a:off x="7203094" y="471487"/>
              <a:ext cx="1032656" cy="1032656"/>
            </a:xfrm>
            <a:prstGeom prst="ellipse">
              <a:avLst/>
            </a:prstGeom>
            <a:solidFill>
              <a:srgbClr val="B4A9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19" name="Oval 18">
              <a:extLst>
                <a:ext uri="{FF2B5EF4-FFF2-40B4-BE49-F238E27FC236}">
                  <a16:creationId xmlns:a16="http://schemas.microsoft.com/office/drawing/2014/main" id="{19668D9C-1C69-3DCB-4D87-5D39F185DB7C}"/>
                </a:ext>
              </a:extLst>
            </p:cNvPr>
            <p:cNvSpPr/>
            <p:nvPr/>
          </p:nvSpPr>
          <p:spPr>
            <a:xfrm>
              <a:off x="8342918" y="471487"/>
              <a:ext cx="1032656" cy="1032656"/>
            </a:xfrm>
            <a:prstGeom prst="ellipse">
              <a:avLst/>
            </a:prstGeom>
            <a:solidFill>
              <a:srgbClr val="E2D7A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0" name="Oval 19">
              <a:extLst>
                <a:ext uri="{FF2B5EF4-FFF2-40B4-BE49-F238E27FC236}">
                  <a16:creationId xmlns:a16="http://schemas.microsoft.com/office/drawing/2014/main" id="{F7F49B8D-F086-69CE-291E-D31F5AF597FD}"/>
                </a:ext>
              </a:extLst>
            </p:cNvPr>
            <p:cNvSpPr/>
            <p:nvPr/>
          </p:nvSpPr>
          <p:spPr>
            <a:xfrm>
              <a:off x="9482742" y="471487"/>
              <a:ext cx="1032656" cy="1032656"/>
            </a:xfrm>
            <a:prstGeom prst="ellipse">
              <a:avLst/>
            </a:prstGeom>
            <a:solidFill>
              <a:srgbClr val="67316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1" name="Oval 20">
              <a:extLst>
                <a:ext uri="{FF2B5EF4-FFF2-40B4-BE49-F238E27FC236}">
                  <a16:creationId xmlns:a16="http://schemas.microsoft.com/office/drawing/2014/main" id="{ABDDFB28-38B4-C968-9C69-82DD287E28FC}"/>
                </a:ext>
              </a:extLst>
            </p:cNvPr>
            <p:cNvSpPr/>
            <p:nvPr/>
          </p:nvSpPr>
          <p:spPr>
            <a:xfrm>
              <a:off x="10622567" y="471487"/>
              <a:ext cx="1032656" cy="1032656"/>
            </a:xfrm>
            <a:prstGeom prst="ellipse">
              <a:avLst/>
            </a:prstGeom>
            <a:solidFill>
              <a:srgbClr val="004B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2" name="Oval 21">
              <a:extLst>
                <a:ext uri="{FF2B5EF4-FFF2-40B4-BE49-F238E27FC236}">
                  <a16:creationId xmlns:a16="http://schemas.microsoft.com/office/drawing/2014/main" id="{4D827517-44A7-A5AA-CC45-CB5B1EC4EA24}"/>
                </a:ext>
              </a:extLst>
            </p:cNvPr>
            <p:cNvSpPr/>
            <p:nvPr/>
          </p:nvSpPr>
          <p:spPr>
            <a:xfrm>
              <a:off x="3783622" y="471487"/>
              <a:ext cx="1032656" cy="1032656"/>
            </a:xfrm>
            <a:prstGeom prst="ellipse">
              <a:avLst/>
            </a:prstGeom>
            <a:solidFill>
              <a:srgbClr val="7F18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23" name="TextBox 22">
              <a:extLst>
                <a:ext uri="{FF2B5EF4-FFF2-40B4-BE49-F238E27FC236}">
                  <a16:creationId xmlns:a16="http://schemas.microsoft.com/office/drawing/2014/main" id="{1D773B27-9A6D-01EA-B895-DF31A9CA8C61}"/>
                </a:ext>
              </a:extLst>
            </p:cNvPr>
            <p:cNvSpPr txBox="1"/>
            <p:nvPr/>
          </p:nvSpPr>
          <p:spPr>
            <a:xfrm>
              <a:off x="3610004" y="1597364"/>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Deep Red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7622 C </a:t>
              </a:r>
            </a:p>
            <a:p>
              <a:pPr algn="ctr">
                <a:buNone/>
              </a:pPr>
              <a:r>
                <a:rPr lang="en-US" sz="700">
                  <a:solidFill>
                    <a:srgbClr val="202429"/>
                  </a:solidFill>
                  <a:effectLst/>
                  <a:latin typeface="Akzidenz-Grotesk Std Regular" panose="02000503030000020003" pitchFamily="2" charset="77"/>
                </a:rPr>
                <a:t>CMYK - 0/97/89/45 </a:t>
              </a:r>
            </a:p>
            <a:p>
              <a:pPr algn="ctr">
                <a:buNone/>
              </a:pPr>
              <a:r>
                <a:rPr lang="en-US" sz="700">
                  <a:solidFill>
                    <a:srgbClr val="202429"/>
                  </a:solidFill>
                  <a:effectLst/>
                  <a:latin typeface="Akzidenz-Grotesk Std Regular" panose="02000503030000020003" pitchFamily="2" charset="77"/>
                </a:rPr>
                <a:t>RGB - 127/24/27 </a:t>
              </a:r>
            </a:p>
            <a:p>
              <a:pPr algn="ctr">
                <a:buNone/>
              </a:pPr>
              <a:r>
                <a:rPr lang="en-US" sz="700">
                  <a:solidFill>
                    <a:srgbClr val="202429"/>
                  </a:solidFill>
                  <a:effectLst/>
                  <a:latin typeface="Akzidenz-Grotesk Std Regular" panose="02000503030000020003" pitchFamily="2" charset="77"/>
                </a:rPr>
                <a:t>HEX - 7F181B </a:t>
              </a:r>
            </a:p>
          </p:txBody>
        </p:sp>
        <p:sp>
          <p:nvSpPr>
            <p:cNvPr id="24" name="TextBox 23">
              <a:extLst>
                <a:ext uri="{FF2B5EF4-FFF2-40B4-BE49-F238E27FC236}">
                  <a16:creationId xmlns:a16="http://schemas.microsoft.com/office/drawing/2014/main" id="{B3D3C4DE-7094-860D-BF21-FF56CCEEB9BE}"/>
                </a:ext>
              </a:extLst>
            </p:cNvPr>
            <p:cNvSpPr txBox="1"/>
            <p:nvPr/>
          </p:nvSpPr>
          <p:spPr>
            <a:xfrm>
              <a:off x="4783052" y="1597364"/>
              <a:ext cx="1313443"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Orange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1595 C </a:t>
              </a:r>
            </a:p>
            <a:p>
              <a:pPr algn="ctr">
                <a:buNone/>
              </a:pPr>
              <a:r>
                <a:rPr lang="en-US" sz="700">
                  <a:solidFill>
                    <a:srgbClr val="202429"/>
                  </a:solidFill>
                  <a:effectLst/>
                  <a:latin typeface="Akzidenz-Grotesk Std Regular" panose="02000503030000020003" pitchFamily="2" charset="77"/>
                </a:rPr>
                <a:t>CMYK - 0/70/100/2 </a:t>
              </a:r>
            </a:p>
            <a:p>
              <a:pPr algn="ctr">
                <a:buNone/>
              </a:pPr>
              <a:r>
                <a:rPr lang="en-US" sz="700">
                  <a:solidFill>
                    <a:srgbClr val="202429"/>
                  </a:solidFill>
                  <a:effectLst/>
                  <a:latin typeface="Akzidenz-Grotesk Std Regular" panose="02000503030000020003" pitchFamily="2" charset="77"/>
                </a:rPr>
                <a:t>RGB - 238/124/17 </a:t>
              </a:r>
            </a:p>
            <a:p>
              <a:pPr algn="ctr">
                <a:buNone/>
              </a:pPr>
              <a:r>
                <a:rPr lang="en-US" sz="700">
                  <a:solidFill>
                    <a:srgbClr val="202429"/>
                  </a:solidFill>
                  <a:effectLst/>
                  <a:latin typeface="Akzidenz-Grotesk Std Regular" panose="02000503030000020003" pitchFamily="2" charset="77"/>
                </a:rPr>
                <a:t>HEX - EE7C11 </a:t>
              </a:r>
            </a:p>
          </p:txBody>
        </p:sp>
        <p:sp>
          <p:nvSpPr>
            <p:cNvPr id="25" name="TextBox 24">
              <a:extLst>
                <a:ext uri="{FF2B5EF4-FFF2-40B4-BE49-F238E27FC236}">
                  <a16:creationId xmlns:a16="http://schemas.microsoft.com/office/drawing/2014/main" id="{517FF70A-42C0-2182-613A-0C3AC9AD984A}"/>
                </a:ext>
              </a:extLst>
            </p:cNvPr>
            <p:cNvSpPr txBox="1"/>
            <p:nvPr/>
          </p:nvSpPr>
          <p:spPr>
            <a:xfrm>
              <a:off x="5922877" y="1597364"/>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Gold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130 C </a:t>
              </a:r>
            </a:p>
            <a:p>
              <a:pPr algn="ctr">
                <a:buNone/>
              </a:pPr>
              <a:r>
                <a:rPr lang="en-US" sz="700">
                  <a:solidFill>
                    <a:srgbClr val="202429"/>
                  </a:solidFill>
                  <a:effectLst/>
                  <a:latin typeface="Akzidenz-Grotesk Std Regular" panose="02000503030000020003" pitchFamily="2" charset="77"/>
                </a:rPr>
                <a:t>CMYK - 0/30/100/0 </a:t>
              </a:r>
            </a:p>
            <a:p>
              <a:pPr algn="ctr">
                <a:buNone/>
              </a:pPr>
              <a:r>
                <a:rPr lang="en-US" sz="700">
                  <a:solidFill>
                    <a:srgbClr val="202429"/>
                  </a:solidFill>
                  <a:effectLst/>
                  <a:latin typeface="Akzidenz-Grotesk Std Regular" panose="02000503030000020003" pitchFamily="2" charset="77"/>
                </a:rPr>
                <a:t>RGB - 236/183/49 </a:t>
              </a:r>
            </a:p>
            <a:p>
              <a:pPr algn="ctr">
                <a:buNone/>
              </a:pPr>
              <a:r>
                <a:rPr lang="en-US" sz="700">
                  <a:solidFill>
                    <a:srgbClr val="202429"/>
                  </a:solidFill>
                  <a:effectLst/>
                  <a:latin typeface="Akzidenz-Grotesk Std Regular" panose="02000503030000020003" pitchFamily="2" charset="77"/>
                </a:rPr>
                <a:t>HEX - ECB731 </a:t>
              </a:r>
            </a:p>
          </p:txBody>
        </p:sp>
        <p:sp>
          <p:nvSpPr>
            <p:cNvPr id="26" name="TextBox 25">
              <a:extLst>
                <a:ext uri="{FF2B5EF4-FFF2-40B4-BE49-F238E27FC236}">
                  <a16:creationId xmlns:a16="http://schemas.microsoft.com/office/drawing/2014/main" id="{121A341B-12B0-9E92-5DBF-42B0F34202F5}"/>
                </a:ext>
              </a:extLst>
            </p:cNvPr>
            <p:cNvSpPr txBox="1"/>
            <p:nvPr/>
          </p:nvSpPr>
          <p:spPr>
            <a:xfrm>
              <a:off x="7095926" y="1583077"/>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Sand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7530 C </a:t>
              </a:r>
            </a:p>
            <a:p>
              <a:pPr algn="ctr">
                <a:buNone/>
              </a:pPr>
              <a:r>
                <a:rPr lang="en-US" sz="700">
                  <a:solidFill>
                    <a:srgbClr val="202429"/>
                  </a:solidFill>
                  <a:effectLst/>
                  <a:latin typeface="Akzidenz-Grotesk Std Regular" panose="02000503030000020003" pitchFamily="2" charset="77"/>
                </a:rPr>
                <a:t>CMYK - 0/8/21/32 </a:t>
              </a:r>
            </a:p>
            <a:p>
              <a:pPr algn="ctr">
                <a:buNone/>
              </a:pPr>
              <a:r>
                <a:rPr lang="en-US" sz="700">
                  <a:solidFill>
                    <a:srgbClr val="202429"/>
                  </a:solidFill>
                  <a:effectLst/>
                  <a:latin typeface="Akzidenz-Grotesk Std Regular" panose="02000503030000020003" pitchFamily="2" charset="77"/>
                </a:rPr>
                <a:t>RGB - 180/169/150 </a:t>
              </a:r>
            </a:p>
            <a:p>
              <a:pPr algn="ctr">
                <a:buNone/>
              </a:pPr>
              <a:r>
                <a:rPr lang="en-US" sz="700">
                  <a:solidFill>
                    <a:srgbClr val="202429"/>
                  </a:solidFill>
                  <a:effectLst/>
                  <a:latin typeface="Akzidenz-Grotesk Std Regular" panose="02000503030000020003" pitchFamily="2" charset="77"/>
                </a:rPr>
                <a:t>HEX - B4A996 </a:t>
              </a:r>
            </a:p>
          </p:txBody>
        </p:sp>
        <p:sp>
          <p:nvSpPr>
            <p:cNvPr id="27" name="TextBox 26">
              <a:extLst>
                <a:ext uri="{FF2B5EF4-FFF2-40B4-BE49-F238E27FC236}">
                  <a16:creationId xmlns:a16="http://schemas.microsoft.com/office/drawing/2014/main" id="{634AFF45-6201-D0AE-1645-195460A3F39B}"/>
                </a:ext>
              </a:extLst>
            </p:cNvPr>
            <p:cNvSpPr txBox="1"/>
            <p:nvPr/>
          </p:nvSpPr>
          <p:spPr>
            <a:xfrm>
              <a:off x="8202525" y="1583077"/>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Khaki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4535 C </a:t>
              </a:r>
            </a:p>
            <a:p>
              <a:pPr algn="ctr">
                <a:buNone/>
              </a:pPr>
              <a:r>
                <a:rPr lang="en-US" sz="700">
                  <a:solidFill>
                    <a:srgbClr val="202429"/>
                  </a:solidFill>
                  <a:effectLst/>
                  <a:latin typeface="Akzidenz-Grotesk Std Regular" panose="02000503030000020003" pitchFamily="2" charset="77"/>
                </a:rPr>
                <a:t>CMYK - 0/4/30/11 </a:t>
              </a:r>
            </a:p>
            <a:p>
              <a:pPr algn="ctr">
                <a:buNone/>
              </a:pPr>
              <a:r>
                <a:rPr lang="en-US" sz="700">
                  <a:solidFill>
                    <a:srgbClr val="202429"/>
                  </a:solidFill>
                  <a:effectLst/>
                  <a:latin typeface="Akzidenz-Grotesk Std Regular" panose="02000503030000020003" pitchFamily="2" charset="77"/>
                </a:rPr>
                <a:t>RGB - 226/215/172 </a:t>
              </a:r>
            </a:p>
            <a:p>
              <a:pPr algn="ctr">
                <a:buNone/>
              </a:pPr>
              <a:r>
                <a:rPr lang="en-US" sz="700">
                  <a:solidFill>
                    <a:srgbClr val="202429"/>
                  </a:solidFill>
                  <a:effectLst/>
                  <a:latin typeface="Akzidenz-Grotesk Std Regular" panose="02000503030000020003" pitchFamily="2" charset="77"/>
                </a:rPr>
                <a:t>HEX - E2D7AC </a:t>
              </a:r>
            </a:p>
          </p:txBody>
        </p:sp>
        <p:sp>
          <p:nvSpPr>
            <p:cNvPr id="28" name="TextBox 27">
              <a:extLst>
                <a:ext uri="{FF2B5EF4-FFF2-40B4-BE49-F238E27FC236}">
                  <a16:creationId xmlns:a16="http://schemas.microsoft.com/office/drawing/2014/main" id="{16F81C67-12A8-8B32-F834-950D71A2993C}"/>
                </a:ext>
              </a:extLst>
            </p:cNvPr>
            <p:cNvSpPr txBox="1"/>
            <p:nvPr/>
          </p:nvSpPr>
          <p:spPr>
            <a:xfrm>
              <a:off x="9342349" y="1583077"/>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Purple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7651 C </a:t>
              </a:r>
            </a:p>
            <a:p>
              <a:pPr algn="ctr">
                <a:buNone/>
              </a:pPr>
              <a:r>
                <a:rPr lang="en-US" sz="700">
                  <a:solidFill>
                    <a:srgbClr val="202429"/>
                  </a:solidFill>
                  <a:effectLst/>
                  <a:latin typeface="Akzidenz-Grotesk Std Regular" panose="02000503030000020003" pitchFamily="2" charset="77"/>
                </a:rPr>
                <a:t>CMYK - 46/96/1/35 </a:t>
              </a:r>
            </a:p>
            <a:p>
              <a:pPr algn="ctr">
                <a:buNone/>
              </a:pPr>
              <a:r>
                <a:rPr lang="en-US" sz="700">
                  <a:solidFill>
                    <a:srgbClr val="202429"/>
                  </a:solidFill>
                  <a:effectLst/>
                  <a:latin typeface="Akzidenz-Grotesk Std Regular" panose="02000503030000020003" pitchFamily="2" charset="77"/>
                </a:rPr>
                <a:t>RGB - 103/49/105 </a:t>
              </a:r>
            </a:p>
            <a:p>
              <a:pPr algn="ctr">
                <a:buNone/>
              </a:pPr>
              <a:r>
                <a:rPr lang="en-US" sz="700">
                  <a:solidFill>
                    <a:srgbClr val="202429"/>
                  </a:solidFill>
                  <a:effectLst/>
                  <a:latin typeface="Akzidenz-Grotesk Std Regular" panose="02000503030000020003" pitchFamily="2" charset="77"/>
                </a:rPr>
                <a:t>HEX - 673169 </a:t>
              </a:r>
            </a:p>
          </p:txBody>
        </p:sp>
        <p:sp>
          <p:nvSpPr>
            <p:cNvPr id="29" name="TextBox 28">
              <a:extLst>
                <a:ext uri="{FF2B5EF4-FFF2-40B4-BE49-F238E27FC236}">
                  <a16:creationId xmlns:a16="http://schemas.microsoft.com/office/drawing/2014/main" id="{AA71363D-BC77-0DF3-DD47-D830CBF85D89}"/>
                </a:ext>
              </a:extLst>
            </p:cNvPr>
            <p:cNvSpPr txBox="1"/>
            <p:nvPr/>
          </p:nvSpPr>
          <p:spPr>
            <a:xfrm>
              <a:off x="10349512" y="1583077"/>
              <a:ext cx="1680375"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Midnight Blue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7692 C </a:t>
              </a:r>
            </a:p>
            <a:p>
              <a:pPr algn="ctr">
                <a:buNone/>
              </a:pPr>
              <a:r>
                <a:rPr lang="en-US" sz="700">
                  <a:solidFill>
                    <a:srgbClr val="202429"/>
                  </a:solidFill>
                  <a:effectLst/>
                  <a:latin typeface="Akzidenz-Grotesk Std Regular" panose="02000503030000020003" pitchFamily="2" charset="77"/>
                </a:rPr>
                <a:t>CMYK - 100/45/0/45 </a:t>
              </a:r>
            </a:p>
            <a:p>
              <a:pPr algn="ctr">
                <a:buNone/>
              </a:pPr>
              <a:r>
                <a:rPr lang="en-US" sz="700">
                  <a:solidFill>
                    <a:srgbClr val="202429"/>
                  </a:solidFill>
                  <a:effectLst/>
                  <a:latin typeface="Akzidenz-Grotesk Std Regular" panose="02000503030000020003" pitchFamily="2" charset="77"/>
                </a:rPr>
                <a:t>RGB - 0/75/121 </a:t>
              </a:r>
            </a:p>
            <a:p>
              <a:pPr algn="ctr">
                <a:buNone/>
              </a:pPr>
              <a:r>
                <a:rPr lang="en-US" sz="700">
                  <a:solidFill>
                    <a:srgbClr val="202429"/>
                  </a:solidFill>
                  <a:effectLst/>
                  <a:latin typeface="Akzidenz-Grotesk Std Regular" panose="02000503030000020003" pitchFamily="2" charset="77"/>
                </a:rPr>
                <a:t>HEX - 004B79 </a:t>
              </a:r>
            </a:p>
          </p:txBody>
        </p:sp>
        <p:cxnSp>
          <p:nvCxnSpPr>
            <p:cNvPr id="30" name="Straight Connector 29">
              <a:extLst>
                <a:ext uri="{FF2B5EF4-FFF2-40B4-BE49-F238E27FC236}">
                  <a16:creationId xmlns:a16="http://schemas.microsoft.com/office/drawing/2014/main" id="{201746A2-E79D-52A9-33F6-6B802C21E570}"/>
                </a:ext>
              </a:extLst>
            </p:cNvPr>
            <p:cNvCxnSpPr/>
            <p:nvPr/>
          </p:nvCxnSpPr>
          <p:spPr>
            <a:xfrm>
              <a:off x="3357563" y="471487"/>
              <a:ext cx="0" cy="5923628"/>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D72B91E3-EE58-48B4-70C9-47B204BA26DB}"/>
                </a:ext>
              </a:extLst>
            </p:cNvPr>
            <p:cNvCxnSpPr>
              <a:cxnSpLocks/>
            </p:cNvCxnSpPr>
            <p:nvPr/>
          </p:nvCxnSpPr>
          <p:spPr>
            <a:xfrm flipH="1">
              <a:off x="393899" y="2405083"/>
              <a:ext cx="2729515"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Oval 31">
              <a:extLst>
                <a:ext uri="{FF2B5EF4-FFF2-40B4-BE49-F238E27FC236}">
                  <a16:creationId xmlns:a16="http://schemas.microsoft.com/office/drawing/2014/main" id="{2BF3AD77-97B5-66BC-B716-AE7B8AC246EE}"/>
                </a:ext>
              </a:extLst>
            </p:cNvPr>
            <p:cNvSpPr/>
            <p:nvPr/>
          </p:nvSpPr>
          <p:spPr>
            <a:xfrm>
              <a:off x="4923446" y="3214687"/>
              <a:ext cx="1032656" cy="1032656"/>
            </a:xfrm>
            <a:prstGeom prst="ellipse">
              <a:avLst/>
            </a:prstGeom>
            <a:solidFill>
              <a:srgbClr val="56A0D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3" name="Oval 32">
              <a:extLst>
                <a:ext uri="{FF2B5EF4-FFF2-40B4-BE49-F238E27FC236}">
                  <a16:creationId xmlns:a16="http://schemas.microsoft.com/office/drawing/2014/main" id="{8F948299-7367-59CE-8835-5F502D781686}"/>
                </a:ext>
              </a:extLst>
            </p:cNvPr>
            <p:cNvSpPr/>
            <p:nvPr/>
          </p:nvSpPr>
          <p:spPr>
            <a:xfrm>
              <a:off x="6063270" y="3214687"/>
              <a:ext cx="1032656" cy="1032656"/>
            </a:xfrm>
            <a:prstGeom prst="ellipse">
              <a:avLst/>
            </a:prstGeom>
            <a:solidFill>
              <a:srgbClr val="C4DF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4" name="Oval 33">
              <a:extLst>
                <a:ext uri="{FF2B5EF4-FFF2-40B4-BE49-F238E27FC236}">
                  <a16:creationId xmlns:a16="http://schemas.microsoft.com/office/drawing/2014/main" id="{4F7473CB-11A7-EF48-555E-E237662E5816}"/>
                </a:ext>
              </a:extLst>
            </p:cNvPr>
            <p:cNvSpPr/>
            <p:nvPr/>
          </p:nvSpPr>
          <p:spPr>
            <a:xfrm>
              <a:off x="7203094" y="3214687"/>
              <a:ext cx="1032656" cy="1032656"/>
            </a:xfrm>
            <a:prstGeom prst="ellipse">
              <a:avLst/>
            </a:prstGeom>
            <a:solidFill>
              <a:srgbClr val="B7DC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5" name="Oval 34">
              <a:extLst>
                <a:ext uri="{FF2B5EF4-FFF2-40B4-BE49-F238E27FC236}">
                  <a16:creationId xmlns:a16="http://schemas.microsoft.com/office/drawing/2014/main" id="{E2A6CEE7-C642-6A63-E07E-AD66E144F9B6}"/>
                </a:ext>
              </a:extLst>
            </p:cNvPr>
            <p:cNvSpPr/>
            <p:nvPr/>
          </p:nvSpPr>
          <p:spPr>
            <a:xfrm>
              <a:off x="8342918" y="3214687"/>
              <a:ext cx="1032656" cy="1032656"/>
            </a:xfrm>
            <a:prstGeom prst="ellipse">
              <a:avLst/>
            </a:prstGeom>
            <a:solidFill>
              <a:srgbClr val="387A7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6" name="Oval 35">
              <a:extLst>
                <a:ext uri="{FF2B5EF4-FFF2-40B4-BE49-F238E27FC236}">
                  <a16:creationId xmlns:a16="http://schemas.microsoft.com/office/drawing/2014/main" id="{17173B34-D808-0EF5-F965-CE19059888E5}"/>
                </a:ext>
              </a:extLst>
            </p:cNvPr>
            <p:cNvSpPr/>
            <p:nvPr/>
          </p:nvSpPr>
          <p:spPr>
            <a:xfrm>
              <a:off x="9482742" y="3214687"/>
              <a:ext cx="1032656" cy="1032656"/>
            </a:xfrm>
            <a:prstGeom prst="ellipse">
              <a:avLst/>
            </a:prstGeom>
            <a:solidFill>
              <a:srgbClr val="8EC06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7" name="Oval 36">
              <a:extLst>
                <a:ext uri="{FF2B5EF4-FFF2-40B4-BE49-F238E27FC236}">
                  <a16:creationId xmlns:a16="http://schemas.microsoft.com/office/drawing/2014/main" id="{BD6A618B-7FD6-CBC0-6A97-313293E50F7C}"/>
                </a:ext>
              </a:extLst>
            </p:cNvPr>
            <p:cNvSpPr/>
            <p:nvPr/>
          </p:nvSpPr>
          <p:spPr>
            <a:xfrm>
              <a:off x="10622567" y="3214687"/>
              <a:ext cx="1032656" cy="1032656"/>
            </a:xfrm>
            <a:prstGeom prst="ellipse">
              <a:avLst/>
            </a:prstGeom>
            <a:solidFill>
              <a:srgbClr val="537B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8" name="Oval 37">
              <a:extLst>
                <a:ext uri="{FF2B5EF4-FFF2-40B4-BE49-F238E27FC236}">
                  <a16:creationId xmlns:a16="http://schemas.microsoft.com/office/drawing/2014/main" id="{537A38F6-E148-2C71-629C-30ED50BDA18D}"/>
                </a:ext>
              </a:extLst>
            </p:cNvPr>
            <p:cNvSpPr/>
            <p:nvPr/>
          </p:nvSpPr>
          <p:spPr>
            <a:xfrm>
              <a:off x="3783622" y="3214687"/>
              <a:ext cx="1032656" cy="1032656"/>
            </a:xfrm>
            <a:prstGeom prst="ellipse">
              <a:avLst/>
            </a:prstGeom>
            <a:solidFill>
              <a:srgbClr val="0091C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p>
          </p:txBody>
        </p:sp>
        <p:sp>
          <p:nvSpPr>
            <p:cNvPr id="39" name="TextBox 38">
              <a:extLst>
                <a:ext uri="{FF2B5EF4-FFF2-40B4-BE49-F238E27FC236}">
                  <a16:creationId xmlns:a16="http://schemas.microsoft.com/office/drawing/2014/main" id="{57DBE096-BC2F-E37C-D87D-8937303DECF4}"/>
                </a:ext>
              </a:extLst>
            </p:cNvPr>
            <p:cNvSpPr txBox="1"/>
            <p:nvPr/>
          </p:nvSpPr>
          <p:spPr>
            <a:xfrm>
              <a:off x="3609092" y="4295006"/>
              <a:ext cx="1313436"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Classic Blue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Process Blue C </a:t>
              </a:r>
            </a:p>
            <a:p>
              <a:pPr algn="ctr">
                <a:buNone/>
              </a:pPr>
              <a:r>
                <a:rPr lang="en-US" sz="700">
                  <a:solidFill>
                    <a:srgbClr val="202429"/>
                  </a:solidFill>
                  <a:effectLst/>
                  <a:latin typeface="Akzidenz-Grotesk Std Regular" panose="02000503030000020003" pitchFamily="2" charset="77"/>
                </a:rPr>
                <a:t>CMYK - 100/10/0/10 </a:t>
              </a:r>
            </a:p>
            <a:p>
              <a:pPr algn="ctr">
                <a:buNone/>
              </a:pPr>
              <a:r>
                <a:rPr lang="en-US" sz="700">
                  <a:solidFill>
                    <a:srgbClr val="202429"/>
                  </a:solidFill>
                  <a:effectLst/>
                  <a:latin typeface="Akzidenz-Grotesk Std Regular" panose="02000503030000020003" pitchFamily="2" charset="77"/>
                </a:rPr>
                <a:t>RGB - 0/145/205 </a:t>
              </a:r>
            </a:p>
            <a:p>
              <a:pPr algn="ctr">
                <a:buNone/>
              </a:pPr>
              <a:r>
                <a:rPr lang="en-US" sz="700">
                  <a:solidFill>
                    <a:srgbClr val="202429"/>
                  </a:solidFill>
                  <a:effectLst/>
                  <a:latin typeface="Akzidenz-Grotesk Std Regular" panose="02000503030000020003" pitchFamily="2" charset="77"/>
                </a:rPr>
                <a:t>HEX - 0091CD </a:t>
              </a:r>
            </a:p>
          </p:txBody>
        </p:sp>
        <p:sp>
          <p:nvSpPr>
            <p:cNvPr id="40" name="TextBox 39">
              <a:extLst>
                <a:ext uri="{FF2B5EF4-FFF2-40B4-BE49-F238E27FC236}">
                  <a16:creationId xmlns:a16="http://schemas.microsoft.com/office/drawing/2014/main" id="{7F1B9C5F-0134-7037-31DB-D0958A031E2E}"/>
                </a:ext>
              </a:extLst>
            </p:cNvPr>
            <p:cNvSpPr txBox="1"/>
            <p:nvPr/>
          </p:nvSpPr>
          <p:spPr>
            <a:xfrm>
              <a:off x="4816278" y="4295006"/>
              <a:ext cx="1224313"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Sky Blue</a:t>
              </a:r>
            </a:p>
            <a:p>
              <a:pPr algn="ctr">
                <a:buNone/>
              </a:pPr>
              <a:r>
                <a:rPr lang="en-US" sz="700">
                  <a:solidFill>
                    <a:srgbClr val="202429"/>
                  </a:solidFill>
                  <a:effectLst/>
                  <a:latin typeface="Akzidenz-Grotesk Std Regular" panose="02000503030000020003" pitchFamily="2" charset="77"/>
                </a:rPr>
                <a:t>PMS 542 C </a:t>
              </a:r>
            </a:p>
            <a:p>
              <a:pPr algn="ctr">
                <a:buNone/>
              </a:pPr>
              <a:r>
                <a:rPr lang="en-US" sz="700">
                  <a:solidFill>
                    <a:srgbClr val="202429"/>
                  </a:solidFill>
                  <a:effectLst/>
                  <a:latin typeface="Akzidenz-Grotesk Std Regular" panose="02000503030000020003" pitchFamily="2" charset="77"/>
                </a:rPr>
                <a:t>CMYK - 62/22/0/3 </a:t>
              </a:r>
            </a:p>
            <a:p>
              <a:pPr algn="ctr">
                <a:buNone/>
              </a:pPr>
              <a:r>
                <a:rPr lang="en-US" sz="700">
                  <a:solidFill>
                    <a:srgbClr val="202429"/>
                  </a:solidFill>
                  <a:effectLst/>
                  <a:latin typeface="Akzidenz-Grotesk Std Regular" panose="02000503030000020003" pitchFamily="2" charset="77"/>
                </a:rPr>
                <a:t>RGB - 86/160/211 </a:t>
              </a:r>
            </a:p>
            <a:p>
              <a:pPr algn="ctr">
                <a:buNone/>
              </a:pPr>
              <a:r>
                <a:rPr lang="en-US" sz="700">
                  <a:solidFill>
                    <a:srgbClr val="202429"/>
                  </a:solidFill>
                  <a:effectLst/>
                  <a:latin typeface="Akzidenz-Grotesk Std Regular" panose="02000503030000020003" pitchFamily="2" charset="77"/>
                </a:rPr>
                <a:t>HEX - 56A0D3 </a:t>
              </a:r>
            </a:p>
          </p:txBody>
        </p:sp>
        <p:sp>
          <p:nvSpPr>
            <p:cNvPr id="41" name="TextBox 40">
              <a:extLst>
                <a:ext uri="{FF2B5EF4-FFF2-40B4-BE49-F238E27FC236}">
                  <a16:creationId xmlns:a16="http://schemas.microsoft.com/office/drawing/2014/main" id="{B1AA32D4-DEDC-15A8-3615-7780B2DBB496}"/>
                </a:ext>
              </a:extLst>
            </p:cNvPr>
            <p:cNvSpPr txBox="1"/>
            <p:nvPr/>
          </p:nvSpPr>
          <p:spPr>
            <a:xfrm>
              <a:off x="5817718" y="4295006"/>
              <a:ext cx="1523760"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Light Blue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290 C </a:t>
              </a:r>
            </a:p>
            <a:p>
              <a:pPr algn="ctr">
                <a:buNone/>
              </a:pPr>
              <a:r>
                <a:rPr lang="en-US" sz="700">
                  <a:solidFill>
                    <a:srgbClr val="202429"/>
                  </a:solidFill>
                  <a:effectLst/>
                  <a:latin typeface="Akzidenz-Grotesk Std Regular" panose="02000503030000020003" pitchFamily="2" charset="77"/>
                </a:rPr>
                <a:t>CMYK - 25/2/0/0 </a:t>
              </a:r>
            </a:p>
            <a:p>
              <a:pPr algn="ctr">
                <a:buNone/>
              </a:pPr>
              <a:r>
                <a:rPr lang="en-US" sz="700">
                  <a:solidFill>
                    <a:srgbClr val="202429"/>
                  </a:solidFill>
                  <a:effectLst/>
                  <a:latin typeface="Akzidenz-Grotesk Std Regular" panose="02000503030000020003" pitchFamily="2" charset="77"/>
                </a:rPr>
                <a:t>RGB - 196/223/246 </a:t>
              </a:r>
            </a:p>
            <a:p>
              <a:pPr algn="ctr">
                <a:buNone/>
              </a:pPr>
              <a:r>
                <a:rPr lang="en-US" sz="700">
                  <a:solidFill>
                    <a:srgbClr val="202429"/>
                  </a:solidFill>
                  <a:effectLst/>
                  <a:latin typeface="Akzidenz-Grotesk Std Regular" panose="02000503030000020003" pitchFamily="2" charset="77"/>
                </a:rPr>
                <a:t>HEX - C4DFF6 </a:t>
              </a:r>
            </a:p>
          </p:txBody>
        </p:sp>
        <p:sp>
          <p:nvSpPr>
            <p:cNvPr id="42" name="TextBox 41">
              <a:extLst>
                <a:ext uri="{FF2B5EF4-FFF2-40B4-BE49-F238E27FC236}">
                  <a16:creationId xmlns:a16="http://schemas.microsoft.com/office/drawing/2014/main" id="{B54FFE65-577D-F597-832D-5A66AE7BBD10}"/>
                </a:ext>
              </a:extLst>
            </p:cNvPr>
            <p:cNvSpPr txBox="1"/>
            <p:nvPr/>
          </p:nvSpPr>
          <p:spPr>
            <a:xfrm>
              <a:off x="7095926" y="4296115"/>
              <a:ext cx="1313433"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Sea Foam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7464 C </a:t>
              </a:r>
            </a:p>
            <a:p>
              <a:pPr algn="ctr">
                <a:buNone/>
              </a:pPr>
              <a:r>
                <a:rPr lang="en-US" sz="700">
                  <a:solidFill>
                    <a:srgbClr val="202429"/>
                  </a:solidFill>
                  <a:effectLst/>
                  <a:latin typeface="Akzidenz-Grotesk Std Regular" panose="02000503030000020003" pitchFamily="2" charset="77"/>
                </a:rPr>
                <a:t>CMYK - 36/0/15/0 </a:t>
              </a:r>
            </a:p>
            <a:p>
              <a:pPr algn="ctr">
                <a:buNone/>
              </a:pPr>
              <a:r>
                <a:rPr lang="en-US" sz="700">
                  <a:solidFill>
                    <a:srgbClr val="202429"/>
                  </a:solidFill>
                  <a:effectLst/>
                  <a:latin typeface="Akzidenz-Grotesk Std Regular" panose="02000503030000020003" pitchFamily="2" charset="77"/>
                </a:rPr>
                <a:t>RGB - 183/220/213 </a:t>
              </a:r>
            </a:p>
            <a:p>
              <a:pPr algn="ctr">
                <a:buNone/>
              </a:pPr>
              <a:r>
                <a:rPr lang="en-US" sz="700">
                  <a:solidFill>
                    <a:srgbClr val="202429"/>
                  </a:solidFill>
                  <a:effectLst/>
                  <a:latin typeface="Akzidenz-Grotesk Std Regular" panose="02000503030000020003" pitchFamily="2" charset="77"/>
                </a:rPr>
                <a:t>HEX - B7DCD5 </a:t>
              </a:r>
            </a:p>
          </p:txBody>
        </p:sp>
        <p:sp>
          <p:nvSpPr>
            <p:cNvPr id="43" name="TextBox 42">
              <a:extLst>
                <a:ext uri="{FF2B5EF4-FFF2-40B4-BE49-F238E27FC236}">
                  <a16:creationId xmlns:a16="http://schemas.microsoft.com/office/drawing/2014/main" id="{183A135A-710F-1C90-D91A-E1774E79152C}"/>
                </a:ext>
              </a:extLst>
            </p:cNvPr>
            <p:cNvSpPr txBox="1"/>
            <p:nvPr/>
          </p:nvSpPr>
          <p:spPr>
            <a:xfrm>
              <a:off x="8168762" y="4301900"/>
              <a:ext cx="1380968"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Teal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7719 C </a:t>
              </a:r>
            </a:p>
            <a:p>
              <a:pPr algn="ctr">
                <a:buNone/>
              </a:pPr>
              <a:r>
                <a:rPr lang="en-US" sz="700">
                  <a:solidFill>
                    <a:srgbClr val="202429"/>
                  </a:solidFill>
                  <a:effectLst/>
                  <a:latin typeface="Akzidenz-Grotesk Std Regular" panose="02000503030000020003" pitchFamily="2" charset="77"/>
                </a:rPr>
                <a:t>CMYK - 96/4/46/38 </a:t>
              </a:r>
            </a:p>
            <a:p>
              <a:pPr algn="ctr">
                <a:buNone/>
              </a:pPr>
              <a:r>
                <a:rPr lang="en-US" sz="700">
                  <a:solidFill>
                    <a:srgbClr val="202429"/>
                  </a:solidFill>
                  <a:effectLst/>
                  <a:latin typeface="Akzidenz-Grotesk Std Regular" panose="02000503030000020003" pitchFamily="2" charset="77"/>
                </a:rPr>
                <a:t>RGB - 56/122/120 </a:t>
              </a:r>
            </a:p>
            <a:p>
              <a:pPr algn="ctr">
                <a:buNone/>
              </a:pPr>
              <a:r>
                <a:rPr lang="en-US" sz="700">
                  <a:solidFill>
                    <a:srgbClr val="202429"/>
                  </a:solidFill>
                  <a:effectLst/>
                  <a:latin typeface="Akzidenz-Grotesk Std Regular" panose="02000503030000020003" pitchFamily="2" charset="77"/>
                </a:rPr>
                <a:t>HEX - 387A78 </a:t>
              </a:r>
            </a:p>
          </p:txBody>
        </p:sp>
        <p:sp>
          <p:nvSpPr>
            <p:cNvPr id="44" name="TextBox 43">
              <a:extLst>
                <a:ext uri="{FF2B5EF4-FFF2-40B4-BE49-F238E27FC236}">
                  <a16:creationId xmlns:a16="http://schemas.microsoft.com/office/drawing/2014/main" id="{BA83C1A9-37D3-7048-507A-4EC04E078402}"/>
                </a:ext>
              </a:extLst>
            </p:cNvPr>
            <p:cNvSpPr txBox="1"/>
            <p:nvPr/>
          </p:nvSpPr>
          <p:spPr>
            <a:xfrm>
              <a:off x="9376508" y="4309293"/>
              <a:ext cx="1246057"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Safety Green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360 C </a:t>
              </a:r>
            </a:p>
            <a:p>
              <a:pPr algn="ctr">
                <a:buNone/>
              </a:pPr>
              <a:r>
                <a:rPr lang="en-US" sz="700">
                  <a:solidFill>
                    <a:srgbClr val="202429"/>
                  </a:solidFill>
                  <a:effectLst/>
                  <a:latin typeface="Akzidenz-Grotesk Std Regular" panose="02000503030000020003" pitchFamily="2" charset="77"/>
                </a:rPr>
                <a:t>CMYK - 58/0/80/0 </a:t>
              </a:r>
            </a:p>
            <a:p>
              <a:pPr algn="ctr">
                <a:buNone/>
              </a:pPr>
              <a:r>
                <a:rPr lang="en-US" sz="700">
                  <a:solidFill>
                    <a:srgbClr val="202429"/>
                  </a:solidFill>
                  <a:effectLst/>
                  <a:latin typeface="Akzidenz-Grotesk Std Regular" panose="02000503030000020003" pitchFamily="2" charset="77"/>
                </a:rPr>
                <a:t>RGB - 142/192/108 </a:t>
              </a:r>
            </a:p>
            <a:p>
              <a:pPr algn="ctr">
                <a:buNone/>
              </a:pPr>
              <a:r>
                <a:rPr lang="en-US" sz="700">
                  <a:solidFill>
                    <a:srgbClr val="202429"/>
                  </a:solidFill>
                  <a:effectLst/>
                  <a:latin typeface="Akzidenz-Grotesk Std Regular" panose="02000503030000020003" pitchFamily="2" charset="77"/>
                </a:rPr>
                <a:t>HEX - 8EC06C </a:t>
              </a:r>
            </a:p>
          </p:txBody>
        </p:sp>
        <p:sp>
          <p:nvSpPr>
            <p:cNvPr id="45" name="TextBox 44">
              <a:extLst>
                <a:ext uri="{FF2B5EF4-FFF2-40B4-BE49-F238E27FC236}">
                  <a16:creationId xmlns:a16="http://schemas.microsoft.com/office/drawing/2014/main" id="{B67E6892-BB05-0F17-BD64-85FAA7F5E639}"/>
                </a:ext>
              </a:extLst>
            </p:cNvPr>
            <p:cNvSpPr txBox="1"/>
            <p:nvPr/>
          </p:nvSpPr>
          <p:spPr>
            <a:xfrm>
              <a:off x="10482174" y="4295006"/>
              <a:ext cx="1313442" cy="756008"/>
            </a:xfrm>
            <a:prstGeom prst="rect">
              <a:avLst/>
            </a:prstGeom>
            <a:noFill/>
          </p:spPr>
          <p:txBody>
            <a:bodyPr wrap="square">
              <a:spAutoFit/>
            </a:bodyPr>
            <a:lstStyle/>
            <a:p>
              <a:pPr algn="ctr">
                <a:buNone/>
              </a:pPr>
              <a:r>
                <a:rPr lang="en-US" sz="700" b="1">
                  <a:solidFill>
                    <a:srgbClr val="202429"/>
                  </a:solidFill>
                  <a:effectLst/>
                  <a:latin typeface="Akzidenz-Grotesk Std Bold" panose="02000503030000020003" pitchFamily="2" charset="77"/>
                </a:rPr>
                <a:t>Forest Green </a:t>
              </a:r>
              <a:endParaRPr lang="en-US" sz="700">
                <a:solidFill>
                  <a:srgbClr val="202429"/>
                </a:solidFill>
                <a:effectLst/>
                <a:latin typeface="Akzidenz-Grotesk Std Regular" panose="02000503030000020003" pitchFamily="2" charset="77"/>
              </a:endParaRPr>
            </a:p>
            <a:p>
              <a:pPr algn="ctr">
                <a:buNone/>
              </a:pPr>
              <a:r>
                <a:rPr lang="en-US" sz="700">
                  <a:solidFill>
                    <a:srgbClr val="202429"/>
                  </a:solidFill>
                  <a:effectLst/>
                  <a:latin typeface="Akzidenz-Grotesk Std Regular" panose="02000503030000020003" pitchFamily="2" charset="77"/>
                </a:rPr>
                <a:t>PMS 364 C </a:t>
              </a:r>
            </a:p>
            <a:p>
              <a:pPr algn="ctr">
                <a:buNone/>
              </a:pPr>
              <a:r>
                <a:rPr lang="en-US" sz="700">
                  <a:solidFill>
                    <a:srgbClr val="202429"/>
                  </a:solidFill>
                  <a:effectLst/>
                  <a:latin typeface="Akzidenz-Grotesk Std Regular" panose="02000503030000020003" pitchFamily="2" charset="77"/>
                </a:rPr>
                <a:t>CMYK - 65/0/100/42 </a:t>
              </a:r>
            </a:p>
            <a:p>
              <a:pPr algn="ctr">
                <a:buNone/>
              </a:pPr>
              <a:r>
                <a:rPr lang="en-US" sz="700">
                  <a:solidFill>
                    <a:srgbClr val="202429"/>
                  </a:solidFill>
                  <a:effectLst/>
                  <a:latin typeface="Akzidenz-Grotesk Std Regular" panose="02000503030000020003" pitchFamily="2" charset="77"/>
                </a:rPr>
                <a:t>RGB - 83/123/53 </a:t>
              </a:r>
            </a:p>
            <a:p>
              <a:pPr algn="ctr">
                <a:buNone/>
              </a:pPr>
              <a:r>
                <a:rPr lang="en-US" sz="700">
                  <a:solidFill>
                    <a:srgbClr val="202429"/>
                  </a:solidFill>
                  <a:effectLst/>
                  <a:latin typeface="Akzidenz-Grotesk Std Regular" panose="02000503030000020003" pitchFamily="2" charset="77"/>
                </a:rPr>
                <a:t>HEX - 537B35 </a:t>
              </a:r>
            </a:p>
          </p:txBody>
        </p:sp>
      </p:grpSp>
    </p:spTree>
    <p:extLst>
      <p:ext uri="{BB962C8B-B14F-4D97-AF65-F5344CB8AC3E}">
        <p14:creationId xmlns:p14="http://schemas.microsoft.com/office/powerpoint/2010/main" val="27985199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con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4FB813BC-54DD-8B47-AF16-8D7B5641204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D8E04107-0036-EC4D-956E-685B402E9152}"/>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D65E6647-4246-7D4A-A9CA-BB14801DFA0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B8941E67-82D1-7249-A122-2E169C0F4E6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pic>
        <p:nvPicPr>
          <p:cNvPr id="8" name="Picture 7">
            <a:extLst>
              <a:ext uri="{FF2B5EF4-FFF2-40B4-BE49-F238E27FC236}">
                <a16:creationId xmlns:a16="http://schemas.microsoft.com/office/drawing/2014/main" id="{4BCDD03A-8DBC-D348-8944-5AD63AA108AE}"/>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9" name="Text Placeholder 6">
            <a:extLst>
              <a:ext uri="{FF2B5EF4-FFF2-40B4-BE49-F238E27FC236}">
                <a16:creationId xmlns:a16="http://schemas.microsoft.com/office/drawing/2014/main" id="{5076EEFA-5B7B-BD43-A7AB-DEBAF4886806}"/>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Biological</a:t>
            </a:r>
          </a:p>
        </p:txBody>
      </p:sp>
      <p:sp>
        <p:nvSpPr>
          <p:cNvPr id="10" name="Text Placeholder 6">
            <a:extLst>
              <a:ext uri="{FF2B5EF4-FFF2-40B4-BE49-F238E27FC236}">
                <a16:creationId xmlns:a16="http://schemas.microsoft.com/office/drawing/2014/main" id="{A8C29A92-FD37-D644-8299-1B85922F4F7A}"/>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Blizzard</a:t>
            </a:r>
          </a:p>
        </p:txBody>
      </p:sp>
      <p:sp>
        <p:nvSpPr>
          <p:cNvPr id="11" name="Text Placeholder 6">
            <a:extLst>
              <a:ext uri="{FF2B5EF4-FFF2-40B4-BE49-F238E27FC236}">
                <a16:creationId xmlns:a16="http://schemas.microsoft.com/office/drawing/2014/main" id="{6289CD39-057B-6145-9A6A-E17F882E680B}"/>
              </a:ext>
            </a:extLst>
          </p:cNvPr>
          <p:cNvSpPr txBox="1">
            <a:spLocks/>
          </p:cNvSpPr>
          <p:nvPr userDrawn="1"/>
        </p:nvSpPr>
        <p:spPr>
          <a:xfrm>
            <a:off x="4336073"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Chemical</a:t>
            </a:r>
          </a:p>
        </p:txBody>
      </p:sp>
      <p:sp>
        <p:nvSpPr>
          <p:cNvPr id="12" name="Text Placeholder 6">
            <a:extLst>
              <a:ext uri="{FF2B5EF4-FFF2-40B4-BE49-F238E27FC236}">
                <a16:creationId xmlns:a16="http://schemas.microsoft.com/office/drawing/2014/main" id="{002E31D8-1FB8-B348-9ACF-A5F1E2F056E4}"/>
              </a:ext>
            </a:extLst>
          </p:cNvPr>
          <p:cNvSpPr txBox="1">
            <a:spLocks/>
          </p:cNvSpPr>
          <p:nvPr userDrawn="1"/>
        </p:nvSpPr>
        <p:spPr>
          <a:xfrm>
            <a:off x="6188817"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Drought</a:t>
            </a:r>
          </a:p>
        </p:txBody>
      </p:sp>
      <p:sp>
        <p:nvSpPr>
          <p:cNvPr id="13" name="Text Placeholder 6">
            <a:extLst>
              <a:ext uri="{FF2B5EF4-FFF2-40B4-BE49-F238E27FC236}">
                <a16:creationId xmlns:a16="http://schemas.microsoft.com/office/drawing/2014/main" id="{C66ABF2C-BBC9-D940-9596-3A3433278F1A}"/>
              </a:ext>
            </a:extLst>
          </p:cNvPr>
          <p:cNvSpPr txBox="1">
            <a:spLocks/>
          </p:cNvSpPr>
          <p:nvPr userDrawn="1"/>
        </p:nvSpPr>
        <p:spPr>
          <a:xfrm>
            <a:off x="8041561"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Earthquake</a:t>
            </a:r>
          </a:p>
        </p:txBody>
      </p:sp>
      <p:pic>
        <p:nvPicPr>
          <p:cNvPr id="14" name="Picture 13">
            <a:extLst>
              <a:ext uri="{FF2B5EF4-FFF2-40B4-BE49-F238E27FC236}">
                <a16:creationId xmlns:a16="http://schemas.microsoft.com/office/drawing/2014/main" id="{E30B6193-7CFC-1142-9286-E4A699872F77}"/>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707111C4-1AE5-3B46-983B-F865AA72F4B8}"/>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935E6E12-8451-4540-BE4A-0C4C154955FB}"/>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D3AB5313-269A-AD48-8303-168F364B592E}"/>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32C49AAE-CD30-1F4D-B6FD-1894E8B38EC9}"/>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9" name="Text Placeholder 6">
            <a:extLst>
              <a:ext uri="{FF2B5EF4-FFF2-40B4-BE49-F238E27FC236}">
                <a16:creationId xmlns:a16="http://schemas.microsoft.com/office/drawing/2014/main" id="{1E8E140D-9CC3-2C4F-8D08-0E2EC729EF8F}"/>
              </a:ext>
            </a:extLst>
          </p:cNvPr>
          <p:cNvSpPr txBox="1">
            <a:spLocks/>
          </p:cNvSpPr>
          <p:nvPr userDrawn="1"/>
        </p:nvSpPr>
        <p:spPr>
          <a:xfrm>
            <a:off x="630584" y="507398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Emergency</a:t>
            </a:r>
          </a:p>
        </p:txBody>
      </p:sp>
      <p:sp>
        <p:nvSpPr>
          <p:cNvPr id="20" name="Text Placeholder 6">
            <a:extLst>
              <a:ext uri="{FF2B5EF4-FFF2-40B4-BE49-F238E27FC236}">
                <a16:creationId xmlns:a16="http://schemas.microsoft.com/office/drawing/2014/main" id="{7DE13AE2-BA46-8245-A9A4-BCB7AA3A5172}"/>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Explosion</a:t>
            </a:r>
          </a:p>
        </p:txBody>
      </p:sp>
      <p:sp>
        <p:nvSpPr>
          <p:cNvPr id="21" name="Text Placeholder 6">
            <a:extLst>
              <a:ext uri="{FF2B5EF4-FFF2-40B4-BE49-F238E27FC236}">
                <a16:creationId xmlns:a16="http://schemas.microsoft.com/office/drawing/2014/main" id="{786C2FE2-2D19-8B4D-AE11-6A98B30017BF}"/>
              </a:ext>
            </a:extLst>
          </p:cNvPr>
          <p:cNvSpPr txBox="1">
            <a:spLocks/>
          </p:cNvSpPr>
          <p:nvPr userDrawn="1"/>
        </p:nvSpPr>
        <p:spPr>
          <a:xfrm>
            <a:off x="4336073"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Fire</a:t>
            </a:r>
          </a:p>
        </p:txBody>
      </p:sp>
      <p:sp>
        <p:nvSpPr>
          <p:cNvPr id="22" name="Text Placeholder 6">
            <a:extLst>
              <a:ext uri="{FF2B5EF4-FFF2-40B4-BE49-F238E27FC236}">
                <a16:creationId xmlns:a16="http://schemas.microsoft.com/office/drawing/2014/main" id="{F1D5B4F8-7356-304E-A41C-1CC3E8F7BA24}"/>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Flood</a:t>
            </a:r>
          </a:p>
        </p:txBody>
      </p:sp>
      <p:sp>
        <p:nvSpPr>
          <p:cNvPr id="23" name="Text Placeholder 6">
            <a:extLst>
              <a:ext uri="{FF2B5EF4-FFF2-40B4-BE49-F238E27FC236}">
                <a16:creationId xmlns:a16="http://schemas.microsoft.com/office/drawing/2014/main" id="{398C5CAA-07A3-C54E-9F60-AA9B27B37CEB}"/>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Heatwave</a:t>
            </a:r>
          </a:p>
        </p:txBody>
      </p:sp>
    </p:spTree>
    <p:extLst>
      <p:ext uri="{BB962C8B-B14F-4D97-AF65-F5344CB8AC3E}">
        <p14:creationId xmlns:p14="http://schemas.microsoft.com/office/powerpoint/2010/main" val="807425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_Title Slide ADG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1435-9153-E74A-ACEE-8DED7879E6A9}"/>
              </a:ext>
            </a:extLst>
          </p:cNvPr>
          <p:cNvSpPr>
            <a:spLocks noGrp="1"/>
          </p:cNvSpPr>
          <p:nvPr>
            <p:ph type="title" hasCustomPrompt="1"/>
          </p:nvPr>
        </p:nvSpPr>
        <p:spPr>
          <a:xfrm>
            <a:off x="393700" y="4857516"/>
            <a:ext cx="6705600" cy="575083"/>
          </a:xfrm>
          <a:prstGeom prst="rect">
            <a:avLst/>
          </a:prstGeom>
        </p:spPr>
        <p:txBody>
          <a:bodyPr>
            <a:noAutofit/>
          </a:bodyPr>
          <a:lstStyle>
            <a:lvl1pPr>
              <a:lnSpc>
                <a:spcPts val="3200"/>
              </a:lnSpc>
              <a:defRPr sz="3000">
                <a:solidFill>
                  <a:srgbClr val="E21224"/>
                </a:solidFill>
              </a:defRPr>
            </a:lvl1pPr>
          </a:lstStyle>
          <a:p>
            <a:r>
              <a:rPr lang="en-US"/>
              <a:t>Click add Title</a:t>
            </a:r>
          </a:p>
        </p:txBody>
      </p:sp>
      <p:sp>
        <p:nvSpPr>
          <p:cNvPr id="13" name="Picture Placeholder 12">
            <a:extLst>
              <a:ext uri="{FF2B5EF4-FFF2-40B4-BE49-F238E27FC236}">
                <a16:creationId xmlns:a16="http://schemas.microsoft.com/office/drawing/2014/main" id="{9877618C-1C5E-B046-88BC-311EBBBACB5F}"/>
              </a:ext>
            </a:extLst>
          </p:cNvPr>
          <p:cNvSpPr>
            <a:spLocks noGrp="1" noChangeAspect="1"/>
          </p:cNvSpPr>
          <p:nvPr>
            <p:ph type="pic" sz="quarter" idx="11"/>
          </p:nvPr>
        </p:nvSpPr>
        <p:spPr>
          <a:xfrm>
            <a:off x="266217" y="255997"/>
            <a:ext cx="9525966" cy="4368800"/>
          </a:xfrm>
          <a:prstGeom prst="rect">
            <a:avLst/>
          </a:prstGeom>
          <a:solidFill>
            <a:schemeClr val="accent3">
              <a:lumMod val="20000"/>
              <a:lumOff val="80000"/>
            </a:schemeClr>
          </a:solidFill>
        </p:spPr>
        <p:txBody>
          <a:bodyPr anchor="ctr"/>
          <a:lstStyle>
            <a:lvl1pPr algn="ctr">
              <a:buNone/>
              <a:defRPr/>
            </a:lvl1pPr>
          </a:lstStyle>
          <a:p>
            <a:endParaRPr lang="en-US"/>
          </a:p>
        </p:txBody>
      </p:sp>
      <p:sp>
        <p:nvSpPr>
          <p:cNvPr id="6" name="Text Placeholder 5">
            <a:extLst>
              <a:ext uri="{FF2B5EF4-FFF2-40B4-BE49-F238E27FC236}">
                <a16:creationId xmlns:a16="http://schemas.microsoft.com/office/drawing/2014/main" id="{F222EA92-94A7-7C48-9C2A-7BBC2FE87829}"/>
              </a:ext>
            </a:extLst>
          </p:cNvPr>
          <p:cNvSpPr>
            <a:spLocks noGrp="1"/>
          </p:cNvSpPr>
          <p:nvPr>
            <p:ph type="body" sz="quarter" idx="14" hasCustomPrompt="1"/>
          </p:nvPr>
        </p:nvSpPr>
        <p:spPr>
          <a:xfrm>
            <a:off x="398463" y="5367338"/>
            <a:ext cx="6700837" cy="517357"/>
          </a:xfrm>
          <a:prstGeom prst="rect">
            <a:avLst/>
          </a:prstGeom>
        </p:spPr>
        <p:txBody>
          <a:bodyPr>
            <a:noAutofit/>
          </a:bodyPr>
          <a:lstStyle>
            <a:lvl1pPr>
              <a:buNone/>
              <a:defRPr sz="1800" b="1" spc="50" baseline="0">
                <a:solidFill>
                  <a:schemeClr val="tx1"/>
                </a:solidFill>
              </a:defRPr>
            </a:lvl1pPr>
          </a:lstStyle>
          <a:p>
            <a:pPr lvl="0"/>
            <a:r>
              <a:rPr lang="en-US"/>
              <a:t>CLICK TO ADD TIMEFRAME</a:t>
            </a:r>
          </a:p>
        </p:txBody>
      </p:sp>
      <p:sp>
        <p:nvSpPr>
          <p:cNvPr id="9" name="Content Placeholder 17">
            <a:extLst>
              <a:ext uri="{FF2B5EF4-FFF2-40B4-BE49-F238E27FC236}">
                <a16:creationId xmlns:a16="http://schemas.microsoft.com/office/drawing/2014/main" id="{293A37C4-606C-734B-82F2-A4C209FE45EC}"/>
              </a:ext>
            </a:extLst>
          </p:cNvPr>
          <p:cNvSpPr>
            <a:spLocks noGrp="1"/>
          </p:cNvSpPr>
          <p:nvPr>
            <p:ph sz="quarter" idx="13" hasCustomPrompt="1"/>
          </p:nvPr>
        </p:nvSpPr>
        <p:spPr>
          <a:xfrm>
            <a:off x="407376" y="5884695"/>
            <a:ext cx="6691924" cy="376405"/>
          </a:xfrm>
          <a:prstGeom prst="rect">
            <a:avLst/>
          </a:prstGeom>
          <a:noFill/>
        </p:spPr>
        <p:txBody>
          <a:bodyPr>
            <a:noAutofit/>
          </a:bodyPr>
          <a:lstStyle>
            <a:lvl1pPr marL="0" indent="0">
              <a:buNone/>
              <a:defRPr sz="1600" b="1">
                <a:solidFill>
                  <a:srgbClr val="E21224"/>
                </a:solidFill>
              </a:defRPr>
            </a:lvl1pPr>
            <a:lvl2pPr marL="377190" indent="0">
              <a:buNone/>
              <a:defRPr sz="1050"/>
            </a:lvl2pPr>
            <a:lvl3pPr marL="754380" indent="0">
              <a:buNone/>
              <a:defRPr sz="1050"/>
            </a:lvl3pPr>
            <a:lvl4pPr marL="1131570" indent="0">
              <a:buNone/>
              <a:defRPr sz="1050"/>
            </a:lvl4pPr>
            <a:lvl5pPr marL="1508760" indent="0">
              <a:buNone/>
              <a:defRPr sz="1050"/>
            </a:lvl5pPr>
          </a:lstStyle>
          <a:p>
            <a:pPr lvl="0"/>
            <a:r>
              <a:rPr lang="en-US"/>
              <a:t>Prepared for [Company | Date]</a:t>
            </a:r>
          </a:p>
        </p:txBody>
      </p:sp>
      <p:pic>
        <p:nvPicPr>
          <p:cNvPr id="3" name="Content Placeholder 3">
            <a:extLst>
              <a:ext uri="{FF2B5EF4-FFF2-40B4-BE49-F238E27FC236}">
                <a16:creationId xmlns:a16="http://schemas.microsoft.com/office/drawing/2014/main" id="{F9223A86-7A3F-8FC5-9E9C-49DE27CE23E9}"/>
              </a:ext>
            </a:extLst>
          </p:cNvPr>
          <p:cNvPicPr>
            <a:picLocks noChangeAspect="1"/>
          </p:cNvPicPr>
          <p:nvPr userDrawn="1"/>
        </p:nvPicPr>
        <p:blipFill>
          <a:blip r:embed="rId2"/>
          <a:stretch>
            <a:fillRect/>
          </a:stretch>
        </p:blipFill>
        <p:spPr>
          <a:xfrm>
            <a:off x="6517883" y="5096677"/>
            <a:ext cx="3142054" cy="671843"/>
          </a:xfrm>
          <a:prstGeom prst="rect">
            <a:avLst/>
          </a:prstGeom>
          <a:noFill/>
        </p:spPr>
      </p:pic>
    </p:spTree>
    <p:extLst>
      <p:ext uri="{BB962C8B-B14F-4D97-AF65-F5344CB8AC3E}">
        <p14:creationId xmlns:p14="http://schemas.microsoft.com/office/powerpoint/2010/main" val="772228461"/>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con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3D2AE251-439E-CB4F-BD7B-90EFD052292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C725273C-8D0D-774D-88DF-859E7288C95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EE7AAEE3-2CD1-124C-91C1-D34C5B2669A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D61EB51B-F631-4846-A495-2B002ECDFAB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pic>
        <p:nvPicPr>
          <p:cNvPr id="8" name="Picture 7">
            <a:extLst>
              <a:ext uri="{FF2B5EF4-FFF2-40B4-BE49-F238E27FC236}">
                <a16:creationId xmlns:a16="http://schemas.microsoft.com/office/drawing/2014/main" id="{D2672433-0204-F94C-A584-11DC68FAE383}"/>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9" name="Text Placeholder 6">
            <a:extLst>
              <a:ext uri="{FF2B5EF4-FFF2-40B4-BE49-F238E27FC236}">
                <a16:creationId xmlns:a16="http://schemas.microsoft.com/office/drawing/2014/main" id="{C22E9A2C-855E-8745-B711-DC73E4EDCE41}"/>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Home Fire</a:t>
            </a:r>
          </a:p>
        </p:txBody>
      </p:sp>
      <p:sp>
        <p:nvSpPr>
          <p:cNvPr id="10" name="Text Placeholder 6">
            <a:extLst>
              <a:ext uri="{FF2B5EF4-FFF2-40B4-BE49-F238E27FC236}">
                <a16:creationId xmlns:a16="http://schemas.microsoft.com/office/drawing/2014/main" id="{CBC68EAD-4ABE-4E44-967D-36CDDD03BA09}"/>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Hurricane</a:t>
            </a:r>
          </a:p>
        </p:txBody>
      </p:sp>
      <p:sp>
        <p:nvSpPr>
          <p:cNvPr id="11" name="Text Placeholder 6">
            <a:extLst>
              <a:ext uri="{FF2B5EF4-FFF2-40B4-BE49-F238E27FC236}">
                <a16:creationId xmlns:a16="http://schemas.microsoft.com/office/drawing/2014/main" id="{4E42E44F-C3B7-AB46-97F9-4D5D6CB5752B}"/>
              </a:ext>
            </a:extLst>
          </p:cNvPr>
          <p:cNvSpPr txBox="1">
            <a:spLocks/>
          </p:cNvSpPr>
          <p:nvPr userDrawn="1"/>
        </p:nvSpPr>
        <p:spPr>
          <a:xfrm>
            <a:off x="4336073"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Landside</a:t>
            </a:r>
          </a:p>
        </p:txBody>
      </p:sp>
      <p:sp>
        <p:nvSpPr>
          <p:cNvPr id="12" name="Text Placeholder 6">
            <a:extLst>
              <a:ext uri="{FF2B5EF4-FFF2-40B4-BE49-F238E27FC236}">
                <a16:creationId xmlns:a16="http://schemas.microsoft.com/office/drawing/2014/main" id="{055FB58C-44E9-0147-9D5E-2816B7E522B4}"/>
              </a:ext>
            </a:extLst>
          </p:cNvPr>
          <p:cNvSpPr txBox="1">
            <a:spLocks/>
          </p:cNvSpPr>
          <p:nvPr userDrawn="1"/>
        </p:nvSpPr>
        <p:spPr>
          <a:xfrm>
            <a:off x="6188817"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Pandemic/Flu</a:t>
            </a:r>
          </a:p>
        </p:txBody>
      </p:sp>
      <p:sp>
        <p:nvSpPr>
          <p:cNvPr id="13" name="Text Placeholder 6">
            <a:extLst>
              <a:ext uri="{FF2B5EF4-FFF2-40B4-BE49-F238E27FC236}">
                <a16:creationId xmlns:a16="http://schemas.microsoft.com/office/drawing/2014/main" id="{6EDA8FDB-1F90-E447-822D-586B1E734249}"/>
              </a:ext>
            </a:extLst>
          </p:cNvPr>
          <p:cNvSpPr txBox="1">
            <a:spLocks/>
          </p:cNvSpPr>
          <p:nvPr userDrawn="1"/>
        </p:nvSpPr>
        <p:spPr>
          <a:xfrm>
            <a:off x="8041561"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Poison</a:t>
            </a:r>
          </a:p>
        </p:txBody>
      </p:sp>
      <p:pic>
        <p:nvPicPr>
          <p:cNvPr id="14" name="Picture 13">
            <a:extLst>
              <a:ext uri="{FF2B5EF4-FFF2-40B4-BE49-F238E27FC236}">
                <a16:creationId xmlns:a16="http://schemas.microsoft.com/office/drawing/2014/main" id="{D3496C60-2E85-9743-83E7-488010E7BC73}"/>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A0BAAA7F-DC91-CA4B-9B84-CC7435DAD7B2}"/>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A79C5728-1B5A-744F-B945-DE52A091E2FF}"/>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61E7BAF5-B8EB-EB47-98F1-7E6528008310}"/>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61911D29-70F5-1243-9794-E80C286F12D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9" name="Text Placeholder 6">
            <a:extLst>
              <a:ext uri="{FF2B5EF4-FFF2-40B4-BE49-F238E27FC236}">
                <a16:creationId xmlns:a16="http://schemas.microsoft.com/office/drawing/2014/main" id="{1B02B120-357A-C84F-BD0A-A8B1EBB0D478}"/>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Power Outage</a:t>
            </a:r>
          </a:p>
        </p:txBody>
      </p:sp>
      <p:sp>
        <p:nvSpPr>
          <p:cNvPr id="20" name="Text Placeholder 6">
            <a:extLst>
              <a:ext uri="{FF2B5EF4-FFF2-40B4-BE49-F238E27FC236}">
                <a16:creationId xmlns:a16="http://schemas.microsoft.com/office/drawing/2014/main" id="{49EDFF48-D50F-F24E-B225-0B6E52F3D1D0}"/>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Radiation</a:t>
            </a:r>
          </a:p>
        </p:txBody>
      </p:sp>
      <p:sp>
        <p:nvSpPr>
          <p:cNvPr id="21" name="Text Placeholder 6">
            <a:extLst>
              <a:ext uri="{FF2B5EF4-FFF2-40B4-BE49-F238E27FC236}">
                <a16:creationId xmlns:a16="http://schemas.microsoft.com/office/drawing/2014/main" id="{AAA42DB7-1556-674B-83C4-A9002CB3247B}"/>
              </a:ext>
            </a:extLst>
          </p:cNvPr>
          <p:cNvSpPr txBox="1">
            <a:spLocks/>
          </p:cNvSpPr>
          <p:nvPr userDrawn="1"/>
        </p:nvSpPr>
        <p:spPr>
          <a:xfrm>
            <a:off x="4252252" y="5073180"/>
            <a:ext cx="1461478" cy="742855"/>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Severe Weather/ Thunderstorm</a:t>
            </a:r>
          </a:p>
        </p:txBody>
      </p:sp>
      <p:sp>
        <p:nvSpPr>
          <p:cNvPr id="22" name="Text Placeholder 6">
            <a:extLst>
              <a:ext uri="{FF2B5EF4-FFF2-40B4-BE49-F238E27FC236}">
                <a16:creationId xmlns:a16="http://schemas.microsoft.com/office/drawing/2014/main" id="{F18DBF02-774C-AF43-8014-38570C0B6975}"/>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Severe Wind/ Derecho</a:t>
            </a:r>
          </a:p>
        </p:txBody>
      </p:sp>
      <p:sp>
        <p:nvSpPr>
          <p:cNvPr id="23" name="Text Placeholder 6">
            <a:extLst>
              <a:ext uri="{FF2B5EF4-FFF2-40B4-BE49-F238E27FC236}">
                <a16:creationId xmlns:a16="http://schemas.microsoft.com/office/drawing/2014/main" id="{AEDD892C-3273-754A-B14B-B86F7576521C}"/>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Tornado</a:t>
            </a:r>
          </a:p>
        </p:txBody>
      </p:sp>
    </p:spTree>
    <p:extLst>
      <p:ext uri="{BB962C8B-B14F-4D97-AF65-F5344CB8AC3E}">
        <p14:creationId xmlns:p14="http://schemas.microsoft.com/office/powerpoint/2010/main" val="3784713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con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471748D4-F538-E547-923F-DF428BA76FC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F6CA646A-47A2-024B-8477-C6E344DA649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23CFFAE4-4CB3-8847-A945-83B446B7AA2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69DE84C4-5D0C-6C49-972C-50EA8B7F062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pic>
        <p:nvPicPr>
          <p:cNvPr id="8" name="Picture 7">
            <a:extLst>
              <a:ext uri="{FF2B5EF4-FFF2-40B4-BE49-F238E27FC236}">
                <a16:creationId xmlns:a16="http://schemas.microsoft.com/office/drawing/2014/main" id="{01E85529-BBB4-CF4C-9F08-7AB5666E58D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9" name="Text Placeholder 6">
            <a:extLst>
              <a:ext uri="{FF2B5EF4-FFF2-40B4-BE49-F238E27FC236}">
                <a16:creationId xmlns:a16="http://schemas.microsoft.com/office/drawing/2014/main" id="{23EC4CB6-27E0-CD42-918A-9C7B062BE146}"/>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Tsunami</a:t>
            </a:r>
          </a:p>
        </p:txBody>
      </p:sp>
      <p:sp>
        <p:nvSpPr>
          <p:cNvPr id="10" name="Text Placeholder 6">
            <a:extLst>
              <a:ext uri="{FF2B5EF4-FFF2-40B4-BE49-F238E27FC236}">
                <a16:creationId xmlns:a16="http://schemas.microsoft.com/office/drawing/2014/main" id="{87E45E2E-7298-8F4C-852A-741E98639B1C}"/>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Virus</a:t>
            </a:r>
          </a:p>
        </p:txBody>
      </p:sp>
      <p:sp>
        <p:nvSpPr>
          <p:cNvPr id="11" name="Text Placeholder 6">
            <a:extLst>
              <a:ext uri="{FF2B5EF4-FFF2-40B4-BE49-F238E27FC236}">
                <a16:creationId xmlns:a16="http://schemas.microsoft.com/office/drawing/2014/main" id="{01163537-1FF5-BB41-A726-30164C26F782}"/>
              </a:ext>
            </a:extLst>
          </p:cNvPr>
          <p:cNvSpPr txBox="1">
            <a:spLocks/>
          </p:cNvSpPr>
          <p:nvPr userDrawn="1"/>
        </p:nvSpPr>
        <p:spPr>
          <a:xfrm>
            <a:off x="4336073"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Volcano</a:t>
            </a:r>
          </a:p>
        </p:txBody>
      </p:sp>
      <p:sp>
        <p:nvSpPr>
          <p:cNvPr id="12" name="Text Placeholder 6">
            <a:extLst>
              <a:ext uri="{FF2B5EF4-FFF2-40B4-BE49-F238E27FC236}">
                <a16:creationId xmlns:a16="http://schemas.microsoft.com/office/drawing/2014/main" id="{E0BD2DE1-9F62-0848-8320-B6E310288768}"/>
              </a:ext>
            </a:extLst>
          </p:cNvPr>
          <p:cNvSpPr txBox="1">
            <a:spLocks/>
          </p:cNvSpPr>
          <p:nvPr userDrawn="1"/>
        </p:nvSpPr>
        <p:spPr>
          <a:xfrm>
            <a:off x="6188817"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Wildfire</a:t>
            </a:r>
          </a:p>
        </p:txBody>
      </p:sp>
      <p:sp>
        <p:nvSpPr>
          <p:cNvPr id="13" name="Text Placeholder 6">
            <a:extLst>
              <a:ext uri="{FF2B5EF4-FFF2-40B4-BE49-F238E27FC236}">
                <a16:creationId xmlns:a16="http://schemas.microsoft.com/office/drawing/2014/main" id="{F2602F8E-EC9F-F049-8535-29CAEF5552B8}"/>
              </a:ext>
            </a:extLst>
          </p:cNvPr>
          <p:cNvSpPr txBox="1">
            <a:spLocks/>
          </p:cNvSpPr>
          <p:nvPr userDrawn="1"/>
        </p:nvSpPr>
        <p:spPr>
          <a:xfrm>
            <a:off x="8041561" y="2751500"/>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Batteries</a:t>
            </a:r>
          </a:p>
        </p:txBody>
      </p:sp>
      <p:pic>
        <p:nvPicPr>
          <p:cNvPr id="14" name="Picture 13">
            <a:extLst>
              <a:ext uri="{FF2B5EF4-FFF2-40B4-BE49-F238E27FC236}">
                <a16:creationId xmlns:a16="http://schemas.microsoft.com/office/drawing/2014/main" id="{1ECB21BB-BC0E-2E46-B06D-CE66F97723BE}"/>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044099E2-AD59-AB43-A518-6122B3CF8EC4}"/>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06E986D8-0388-3F4B-9897-96A09526B7DE}"/>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43601B0F-48AB-AE4E-A0AC-5FF438F2BDAF}"/>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5B7ACCA3-856E-7445-88BD-0FBA4217D8C2}"/>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9" name="Text Placeholder 6">
            <a:extLst>
              <a:ext uri="{FF2B5EF4-FFF2-40B4-BE49-F238E27FC236}">
                <a16:creationId xmlns:a16="http://schemas.microsoft.com/office/drawing/2014/main" id="{325CD676-C0CA-974B-862E-A5A00D198E0E}"/>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Case Worker</a:t>
            </a:r>
          </a:p>
        </p:txBody>
      </p:sp>
      <p:sp>
        <p:nvSpPr>
          <p:cNvPr id="20" name="Text Placeholder 6">
            <a:extLst>
              <a:ext uri="{FF2B5EF4-FFF2-40B4-BE49-F238E27FC236}">
                <a16:creationId xmlns:a16="http://schemas.microsoft.com/office/drawing/2014/main" id="{2FB89AB8-EA61-BB42-98D5-CBF8557B6017}"/>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Clean Up Kit</a:t>
            </a:r>
          </a:p>
        </p:txBody>
      </p:sp>
      <p:sp>
        <p:nvSpPr>
          <p:cNvPr id="21" name="Text Placeholder 6">
            <a:extLst>
              <a:ext uri="{FF2B5EF4-FFF2-40B4-BE49-F238E27FC236}">
                <a16:creationId xmlns:a16="http://schemas.microsoft.com/office/drawing/2014/main" id="{9A54F5AE-A760-5744-8E93-82E1452D2EC9}"/>
              </a:ext>
            </a:extLst>
          </p:cNvPr>
          <p:cNvSpPr txBox="1">
            <a:spLocks/>
          </p:cNvSpPr>
          <p:nvPr userDrawn="1"/>
        </p:nvSpPr>
        <p:spPr>
          <a:xfrm>
            <a:off x="4252252" y="5073180"/>
            <a:ext cx="1461478" cy="742855"/>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Comfort Kit</a:t>
            </a:r>
            <a:br>
              <a:rPr lang="en-US" sz="1100">
                <a:solidFill>
                  <a:schemeClr val="tx1"/>
                </a:solidFill>
              </a:rPr>
            </a:br>
            <a:r>
              <a:rPr lang="en-US" sz="1100">
                <a:solidFill>
                  <a:schemeClr val="tx1"/>
                </a:solidFill>
              </a:rPr>
              <a:t>Box</a:t>
            </a:r>
          </a:p>
        </p:txBody>
      </p:sp>
      <p:sp>
        <p:nvSpPr>
          <p:cNvPr id="22" name="Text Placeholder 6">
            <a:extLst>
              <a:ext uri="{FF2B5EF4-FFF2-40B4-BE49-F238E27FC236}">
                <a16:creationId xmlns:a16="http://schemas.microsoft.com/office/drawing/2014/main" id="{187B1336-C57D-8947-B905-5CB9308BDE70}"/>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Comfort Kit Toothbrush</a:t>
            </a:r>
          </a:p>
        </p:txBody>
      </p:sp>
      <p:sp>
        <p:nvSpPr>
          <p:cNvPr id="23" name="Text Placeholder 6">
            <a:extLst>
              <a:ext uri="{FF2B5EF4-FFF2-40B4-BE49-F238E27FC236}">
                <a16:creationId xmlns:a16="http://schemas.microsoft.com/office/drawing/2014/main" id="{21820D3F-FBAF-ED46-914C-3688FBE231A2}"/>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Cot/Bed</a:t>
            </a:r>
          </a:p>
        </p:txBody>
      </p:sp>
    </p:spTree>
    <p:extLst>
      <p:ext uri="{BB962C8B-B14F-4D97-AF65-F5344CB8AC3E}">
        <p14:creationId xmlns:p14="http://schemas.microsoft.com/office/powerpoint/2010/main" val="15742125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cons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2A22748A-DAD8-864A-9094-1806554826E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ED6612EC-F215-BD47-B518-D5FAE1F8AF0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1769EF2A-AC64-0041-BD0E-6D03FC3BB2D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CD7404FC-329A-3A4F-9DCC-A55E13FC768E}"/>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8" name="Text Placeholder 6">
            <a:extLst>
              <a:ext uri="{FF2B5EF4-FFF2-40B4-BE49-F238E27FC236}">
                <a16:creationId xmlns:a16="http://schemas.microsoft.com/office/drawing/2014/main" id="{3E04AD60-0006-594E-AED9-D66EE36FA2E8}"/>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Preparedness</a:t>
            </a:r>
            <a:br>
              <a:rPr lang="en-US" sz="1100">
                <a:solidFill>
                  <a:schemeClr val="tx1"/>
                </a:solidFill>
              </a:rPr>
            </a:br>
            <a:r>
              <a:rPr lang="en-US" sz="1100">
                <a:solidFill>
                  <a:schemeClr val="tx1"/>
                </a:solidFill>
              </a:rPr>
              <a:t>List</a:t>
            </a:r>
          </a:p>
        </p:txBody>
      </p:sp>
      <p:sp>
        <p:nvSpPr>
          <p:cNvPr id="9" name="Text Placeholder 6">
            <a:extLst>
              <a:ext uri="{FF2B5EF4-FFF2-40B4-BE49-F238E27FC236}">
                <a16:creationId xmlns:a16="http://schemas.microsoft.com/office/drawing/2014/main" id="{23F1C0A8-53E8-9F47-A7A8-B2EB6D1E7BDC}"/>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Shelter</a:t>
            </a:r>
          </a:p>
        </p:txBody>
      </p:sp>
      <p:sp>
        <p:nvSpPr>
          <p:cNvPr id="10" name="Text Placeholder 6">
            <a:extLst>
              <a:ext uri="{FF2B5EF4-FFF2-40B4-BE49-F238E27FC236}">
                <a16:creationId xmlns:a16="http://schemas.microsoft.com/office/drawing/2014/main" id="{A973AE64-B111-0648-92B7-F6876C3FCA2B}"/>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Smoke Alarm</a:t>
            </a:r>
          </a:p>
        </p:txBody>
      </p:sp>
      <p:sp>
        <p:nvSpPr>
          <p:cNvPr id="11" name="Text Placeholder 6">
            <a:extLst>
              <a:ext uri="{FF2B5EF4-FFF2-40B4-BE49-F238E27FC236}">
                <a16:creationId xmlns:a16="http://schemas.microsoft.com/office/drawing/2014/main" id="{639B70F9-A408-2B47-BEFB-45E25DEFBABB}"/>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Stopwatch</a:t>
            </a:r>
          </a:p>
          <a:p>
            <a:pPr marL="0" indent="0" algn="ctr">
              <a:buNone/>
            </a:pPr>
            <a:endParaRPr lang="en-US" sz="1100">
              <a:solidFill>
                <a:schemeClr val="tx1"/>
              </a:solidFill>
            </a:endParaRPr>
          </a:p>
        </p:txBody>
      </p:sp>
      <p:sp>
        <p:nvSpPr>
          <p:cNvPr id="12" name="Text Placeholder 6">
            <a:extLst>
              <a:ext uri="{FF2B5EF4-FFF2-40B4-BE49-F238E27FC236}">
                <a16:creationId xmlns:a16="http://schemas.microsoft.com/office/drawing/2014/main" id="{EEA0FD70-8121-DD41-8CD8-FF58E24FCFD8}"/>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Volunteers</a:t>
            </a:r>
          </a:p>
        </p:txBody>
      </p:sp>
      <p:pic>
        <p:nvPicPr>
          <p:cNvPr id="13" name="Picture 12">
            <a:extLst>
              <a:ext uri="{FF2B5EF4-FFF2-40B4-BE49-F238E27FC236}">
                <a16:creationId xmlns:a16="http://schemas.microsoft.com/office/drawing/2014/main" id="{3DAEF942-09B2-F64B-ACC2-94E83F797DDC}"/>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4" name="Picture 13">
            <a:extLst>
              <a:ext uri="{FF2B5EF4-FFF2-40B4-BE49-F238E27FC236}">
                <a16:creationId xmlns:a16="http://schemas.microsoft.com/office/drawing/2014/main" id="{E1E9B9D7-207B-9041-9F7F-668C1A0E4DD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5" name="Picture 14">
            <a:extLst>
              <a:ext uri="{FF2B5EF4-FFF2-40B4-BE49-F238E27FC236}">
                <a16:creationId xmlns:a16="http://schemas.microsoft.com/office/drawing/2014/main" id="{F480669A-A663-B24F-A746-1CF9CEEE5FFF}"/>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413879" y="3607407"/>
            <a:ext cx="1163828" cy="1163828"/>
          </a:xfrm>
          <a:prstGeom prst="rect">
            <a:avLst/>
          </a:prstGeom>
        </p:spPr>
      </p:pic>
      <p:pic>
        <p:nvPicPr>
          <p:cNvPr id="16" name="Picture 15">
            <a:extLst>
              <a:ext uri="{FF2B5EF4-FFF2-40B4-BE49-F238E27FC236}">
                <a16:creationId xmlns:a16="http://schemas.microsoft.com/office/drawing/2014/main" id="{5D03D74F-903E-804D-9441-5BCA971554AE}"/>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7" name="Picture 16">
            <a:extLst>
              <a:ext uri="{FF2B5EF4-FFF2-40B4-BE49-F238E27FC236}">
                <a16:creationId xmlns:a16="http://schemas.microsoft.com/office/drawing/2014/main" id="{048180BF-0044-BA4C-8C5C-44A60F8066F2}"/>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8" name="Text Placeholder 6">
            <a:extLst>
              <a:ext uri="{FF2B5EF4-FFF2-40B4-BE49-F238E27FC236}">
                <a16:creationId xmlns:a16="http://schemas.microsoft.com/office/drawing/2014/main" id="{95B34E14-3BFF-CB4B-98A1-21F966BA6C6A}"/>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Water Bottle</a:t>
            </a:r>
          </a:p>
        </p:txBody>
      </p:sp>
      <p:sp>
        <p:nvSpPr>
          <p:cNvPr id="19" name="Text Placeholder 6">
            <a:extLst>
              <a:ext uri="{FF2B5EF4-FFF2-40B4-BE49-F238E27FC236}">
                <a16:creationId xmlns:a16="http://schemas.microsoft.com/office/drawing/2014/main" id="{0DF15FF6-939A-604C-BF6C-14F6F469DB48}"/>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Blanket</a:t>
            </a:r>
          </a:p>
        </p:txBody>
      </p:sp>
      <p:sp>
        <p:nvSpPr>
          <p:cNvPr id="20" name="Text Placeholder 6">
            <a:extLst>
              <a:ext uri="{FF2B5EF4-FFF2-40B4-BE49-F238E27FC236}">
                <a16:creationId xmlns:a16="http://schemas.microsoft.com/office/drawing/2014/main" id="{FD2A1A8C-3877-EB4C-AFA6-31B6CE9C1244}"/>
              </a:ext>
            </a:extLst>
          </p:cNvPr>
          <p:cNvSpPr txBox="1">
            <a:spLocks/>
          </p:cNvSpPr>
          <p:nvPr userDrawn="1"/>
        </p:nvSpPr>
        <p:spPr>
          <a:xfrm>
            <a:off x="4252252" y="5073180"/>
            <a:ext cx="1461478" cy="742855"/>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Connecting Military Families</a:t>
            </a:r>
          </a:p>
        </p:txBody>
      </p:sp>
      <p:sp>
        <p:nvSpPr>
          <p:cNvPr id="21" name="Text Placeholder 6">
            <a:extLst>
              <a:ext uri="{FF2B5EF4-FFF2-40B4-BE49-F238E27FC236}">
                <a16:creationId xmlns:a16="http://schemas.microsoft.com/office/drawing/2014/main" id="{F1C38E17-6B9B-124B-9CB4-902C0881BBDA}"/>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Dog Tags</a:t>
            </a:r>
          </a:p>
        </p:txBody>
      </p:sp>
      <p:sp>
        <p:nvSpPr>
          <p:cNvPr id="22" name="Text Placeholder 6">
            <a:extLst>
              <a:ext uri="{FF2B5EF4-FFF2-40B4-BE49-F238E27FC236}">
                <a16:creationId xmlns:a16="http://schemas.microsoft.com/office/drawing/2014/main" id="{3EE0BE97-B6DB-3E41-8229-4EFC2A48B20D}"/>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Disinfectant</a:t>
            </a:r>
          </a:p>
        </p:txBody>
      </p:sp>
      <p:pic>
        <p:nvPicPr>
          <p:cNvPr id="23" name="Picture 22">
            <a:extLst>
              <a:ext uri="{FF2B5EF4-FFF2-40B4-BE49-F238E27FC236}">
                <a16:creationId xmlns:a16="http://schemas.microsoft.com/office/drawing/2014/main" id="{367DB6D8-A58B-9C41-9386-DEE0141DB67F}"/>
              </a:ext>
            </a:extLst>
          </p:cNvPr>
          <p:cNvPicPr>
            <a:picLocks noChangeAspect="1"/>
          </p:cNvPicPr>
          <p:nvPr userDrawn="1"/>
        </p:nvPicPr>
        <p:blipFill rotWithShape="1">
          <a:blip r:embed="rId11" cstate="print">
            <a:extLst>
              <a:ext uri="{28A0092B-C50C-407E-A947-70E740481C1C}">
                <a14:useLocalDpi xmlns:a14="http://schemas.microsoft.com/office/drawing/2010/main"/>
              </a:ext>
            </a:extLst>
          </a:blip>
          <a:srcRect/>
          <a:stretch/>
        </p:blipFill>
        <p:spPr>
          <a:xfrm>
            <a:off x="6362692" y="1408751"/>
            <a:ext cx="934068" cy="1024128"/>
          </a:xfrm>
          <a:prstGeom prst="rect">
            <a:avLst/>
          </a:prstGeom>
        </p:spPr>
      </p:pic>
    </p:spTree>
    <p:extLst>
      <p:ext uri="{BB962C8B-B14F-4D97-AF65-F5344CB8AC3E}">
        <p14:creationId xmlns:p14="http://schemas.microsoft.com/office/powerpoint/2010/main" val="4587396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cons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02B296AC-EB97-4240-B043-758B510C1E2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6EC24797-0208-7842-BAA1-72AEC724D5B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AC83D6B0-1473-7847-B115-F30F480CA262}"/>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E5BCB2BF-4038-8D4C-B37C-53F57FE9DAA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315192" y="1351610"/>
            <a:ext cx="1005840" cy="1137920"/>
          </a:xfrm>
          <a:prstGeom prst="rect">
            <a:avLst/>
          </a:prstGeom>
        </p:spPr>
      </p:pic>
      <p:pic>
        <p:nvPicPr>
          <p:cNvPr id="8" name="Picture 7">
            <a:extLst>
              <a:ext uri="{FF2B5EF4-FFF2-40B4-BE49-F238E27FC236}">
                <a16:creationId xmlns:a16="http://schemas.microsoft.com/office/drawing/2014/main" id="{D7BC973A-1426-4747-BD99-27820B6CBF86}"/>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9" name="Text Placeholder 6">
            <a:extLst>
              <a:ext uri="{FF2B5EF4-FFF2-40B4-BE49-F238E27FC236}">
                <a16:creationId xmlns:a16="http://schemas.microsoft.com/office/drawing/2014/main" id="{9697A59E-6ED5-4949-B28F-6660CA0239EE}"/>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Disaster Specialist</a:t>
            </a:r>
          </a:p>
        </p:txBody>
      </p:sp>
      <p:sp>
        <p:nvSpPr>
          <p:cNvPr id="10" name="Text Placeholder 6">
            <a:extLst>
              <a:ext uri="{FF2B5EF4-FFF2-40B4-BE49-F238E27FC236}">
                <a16:creationId xmlns:a16="http://schemas.microsoft.com/office/drawing/2014/main" id="{7830D307-5E59-7942-9041-7C3653AD225B}"/>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Pandemic</a:t>
            </a:r>
          </a:p>
        </p:txBody>
      </p:sp>
      <p:sp>
        <p:nvSpPr>
          <p:cNvPr id="11" name="Text Placeholder 6">
            <a:extLst>
              <a:ext uri="{FF2B5EF4-FFF2-40B4-BE49-F238E27FC236}">
                <a16:creationId xmlns:a16="http://schemas.microsoft.com/office/drawing/2014/main" id="{5E815F71-99F6-9A4A-BF71-C0157FB82003}"/>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Financial Assistance Cash</a:t>
            </a:r>
          </a:p>
        </p:txBody>
      </p:sp>
      <p:sp>
        <p:nvSpPr>
          <p:cNvPr id="12" name="Text Placeholder 6">
            <a:extLst>
              <a:ext uri="{FF2B5EF4-FFF2-40B4-BE49-F238E27FC236}">
                <a16:creationId xmlns:a16="http://schemas.microsoft.com/office/drawing/2014/main" id="{F37F6D27-1ACB-804C-AA6C-96ADDB04C5F1}"/>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Financial Assistance Dollar</a:t>
            </a:r>
          </a:p>
          <a:p>
            <a:pPr marL="0" indent="0" algn="ctr">
              <a:buNone/>
            </a:pPr>
            <a:endParaRPr lang="en-US" sz="1100">
              <a:solidFill>
                <a:schemeClr val="tx1"/>
              </a:solidFill>
            </a:endParaRPr>
          </a:p>
        </p:txBody>
      </p:sp>
      <p:sp>
        <p:nvSpPr>
          <p:cNvPr id="13" name="Text Placeholder 6">
            <a:extLst>
              <a:ext uri="{FF2B5EF4-FFF2-40B4-BE49-F238E27FC236}">
                <a16:creationId xmlns:a16="http://schemas.microsoft.com/office/drawing/2014/main" id="{926CED36-B303-F14C-9613-066F5CA9269F}"/>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Financial Assistance Hand</a:t>
            </a:r>
          </a:p>
          <a:p>
            <a:pPr marL="0" indent="0" algn="ctr">
              <a:buNone/>
            </a:pPr>
            <a:endParaRPr lang="en-US" sz="1100">
              <a:solidFill>
                <a:schemeClr val="tx1"/>
              </a:solidFill>
            </a:endParaRPr>
          </a:p>
        </p:txBody>
      </p:sp>
      <p:pic>
        <p:nvPicPr>
          <p:cNvPr id="14" name="Picture 13">
            <a:extLst>
              <a:ext uri="{FF2B5EF4-FFF2-40B4-BE49-F238E27FC236}">
                <a16:creationId xmlns:a16="http://schemas.microsoft.com/office/drawing/2014/main" id="{DDDF33AB-F095-5B45-80F5-8D7AA0DDC25B}"/>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6D69A3E3-5CA5-3E4A-9D7F-874617A8E1AE}"/>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A2A78E2C-B4E4-F749-B956-27E1BE1ACF06}"/>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780CCBD7-0256-B541-96D3-C8A180AA2DF2}"/>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A77E6480-015F-0F40-AD6A-31791158424C}"/>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9" name="Text Placeholder 6">
            <a:extLst>
              <a:ext uri="{FF2B5EF4-FFF2-40B4-BE49-F238E27FC236}">
                <a16:creationId xmlns:a16="http://schemas.microsoft.com/office/drawing/2014/main" id="{FA303DA5-9FE2-9C4F-966C-24EA04C1EAF2}"/>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First Aid</a:t>
            </a:r>
          </a:p>
        </p:txBody>
      </p:sp>
      <p:sp>
        <p:nvSpPr>
          <p:cNvPr id="20" name="Text Placeholder 6">
            <a:extLst>
              <a:ext uri="{FF2B5EF4-FFF2-40B4-BE49-F238E27FC236}">
                <a16:creationId xmlns:a16="http://schemas.microsoft.com/office/drawing/2014/main" id="{174A114A-E295-1548-8A4C-31695CE598D5}"/>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International Volunteers</a:t>
            </a:r>
          </a:p>
        </p:txBody>
      </p:sp>
      <p:sp>
        <p:nvSpPr>
          <p:cNvPr id="21" name="Text Placeholder 6">
            <a:extLst>
              <a:ext uri="{FF2B5EF4-FFF2-40B4-BE49-F238E27FC236}">
                <a16:creationId xmlns:a16="http://schemas.microsoft.com/office/drawing/2014/main" id="{E7D61874-4332-E141-9300-E358621903AD}"/>
              </a:ext>
            </a:extLst>
          </p:cNvPr>
          <p:cNvSpPr txBox="1">
            <a:spLocks/>
          </p:cNvSpPr>
          <p:nvPr userDrawn="1"/>
        </p:nvSpPr>
        <p:spPr>
          <a:xfrm>
            <a:off x="4252252" y="5073181"/>
            <a:ext cx="1461478"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Meals Snacks</a:t>
            </a:r>
          </a:p>
        </p:txBody>
      </p:sp>
      <p:sp>
        <p:nvSpPr>
          <p:cNvPr id="22" name="Text Placeholder 6">
            <a:extLst>
              <a:ext uri="{FF2B5EF4-FFF2-40B4-BE49-F238E27FC236}">
                <a16:creationId xmlns:a16="http://schemas.microsoft.com/office/drawing/2014/main" id="{15E3456C-43F9-1E41-8A9B-2F877C42AA72}"/>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Community</a:t>
            </a:r>
          </a:p>
        </p:txBody>
      </p:sp>
      <p:sp>
        <p:nvSpPr>
          <p:cNvPr id="23" name="Text Placeholder 6">
            <a:extLst>
              <a:ext uri="{FF2B5EF4-FFF2-40B4-BE49-F238E27FC236}">
                <a16:creationId xmlns:a16="http://schemas.microsoft.com/office/drawing/2014/main" id="{C9D2EA88-B1BC-5D40-998B-E283318B952F}"/>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Support</a:t>
            </a:r>
          </a:p>
        </p:txBody>
      </p:sp>
    </p:spTree>
    <p:extLst>
      <p:ext uri="{BB962C8B-B14F-4D97-AF65-F5344CB8AC3E}">
        <p14:creationId xmlns:p14="http://schemas.microsoft.com/office/powerpoint/2010/main" val="28357633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cons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643ADBEC-49A0-B541-A41E-9E65C231D9E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E4E429C7-D280-1349-BC3C-F9DAB542737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330CEECC-B980-B44E-865E-8F9F7B85F00B}"/>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60582706-79E2-AB42-86DE-24932E8DF30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pic>
        <p:nvPicPr>
          <p:cNvPr id="8" name="Picture 7">
            <a:extLst>
              <a:ext uri="{FF2B5EF4-FFF2-40B4-BE49-F238E27FC236}">
                <a16:creationId xmlns:a16="http://schemas.microsoft.com/office/drawing/2014/main" id="{A8E20C3E-4AB3-1A42-8997-8C4CDC01DD72}"/>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8115925" y="1386673"/>
            <a:ext cx="1153795" cy="1153795"/>
          </a:xfrm>
          <a:prstGeom prst="rect">
            <a:avLst/>
          </a:prstGeom>
        </p:spPr>
      </p:pic>
      <p:sp>
        <p:nvSpPr>
          <p:cNvPr id="9" name="Text Placeholder 6">
            <a:extLst>
              <a:ext uri="{FF2B5EF4-FFF2-40B4-BE49-F238E27FC236}">
                <a16:creationId xmlns:a16="http://schemas.microsoft.com/office/drawing/2014/main" id="{DF486AFB-41B8-7C4F-B97D-F86AF526F945}"/>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Bag</a:t>
            </a:r>
          </a:p>
        </p:txBody>
      </p:sp>
      <p:sp>
        <p:nvSpPr>
          <p:cNvPr id="10" name="Text Placeholder 6">
            <a:extLst>
              <a:ext uri="{FF2B5EF4-FFF2-40B4-BE49-F238E27FC236}">
                <a16:creationId xmlns:a16="http://schemas.microsoft.com/office/drawing/2014/main" id="{A822D947-DD93-4040-9D5A-73A2427D5B01}"/>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Donation</a:t>
            </a:r>
          </a:p>
        </p:txBody>
      </p:sp>
      <p:sp>
        <p:nvSpPr>
          <p:cNvPr id="11" name="Text Placeholder 6">
            <a:extLst>
              <a:ext uri="{FF2B5EF4-FFF2-40B4-BE49-F238E27FC236}">
                <a16:creationId xmlns:a16="http://schemas.microsoft.com/office/drawing/2014/main" id="{E75BDF52-2C2F-2D47-8171-38AA42743FB8}"/>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Donor</a:t>
            </a:r>
          </a:p>
        </p:txBody>
      </p:sp>
      <p:sp>
        <p:nvSpPr>
          <p:cNvPr id="12" name="Text Placeholder 6">
            <a:extLst>
              <a:ext uri="{FF2B5EF4-FFF2-40B4-BE49-F238E27FC236}">
                <a16:creationId xmlns:a16="http://schemas.microsoft.com/office/drawing/2014/main" id="{6A1BE368-5385-4342-845E-94A457133B8B}"/>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Drop</a:t>
            </a:r>
          </a:p>
          <a:p>
            <a:pPr marL="0" indent="0" algn="ctr">
              <a:buNone/>
            </a:pPr>
            <a:endParaRPr lang="en-US" sz="1100">
              <a:solidFill>
                <a:schemeClr val="tx1"/>
              </a:solidFill>
            </a:endParaRPr>
          </a:p>
        </p:txBody>
      </p:sp>
      <p:sp>
        <p:nvSpPr>
          <p:cNvPr id="13" name="Text Placeholder 6">
            <a:extLst>
              <a:ext uri="{FF2B5EF4-FFF2-40B4-BE49-F238E27FC236}">
                <a16:creationId xmlns:a16="http://schemas.microsoft.com/office/drawing/2014/main" id="{EC8F283D-7AB9-E14E-AC88-D7BD2DAAFF0F}"/>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Recipient</a:t>
            </a:r>
          </a:p>
          <a:p>
            <a:pPr marL="0" indent="0" algn="ctr">
              <a:buNone/>
            </a:pPr>
            <a:endParaRPr lang="en-US" sz="1100">
              <a:solidFill>
                <a:schemeClr val="tx1"/>
              </a:solidFill>
            </a:endParaRPr>
          </a:p>
        </p:txBody>
      </p:sp>
      <p:pic>
        <p:nvPicPr>
          <p:cNvPr id="14" name="Picture 13">
            <a:extLst>
              <a:ext uri="{FF2B5EF4-FFF2-40B4-BE49-F238E27FC236}">
                <a16:creationId xmlns:a16="http://schemas.microsoft.com/office/drawing/2014/main" id="{0DCFC3EE-C182-D946-AD86-EE0C5C166FDC}"/>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5" name="Picture 14">
            <a:extLst>
              <a:ext uri="{FF2B5EF4-FFF2-40B4-BE49-F238E27FC236}">
                <a16:creationId xmlns:a16="http://schemas.microsoft.com/office/drawing/2014/main" id="{479DDED3-5B51-B041-8904-3C9EB7D7461D}"/>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6" name="Picture 15">
            <a:extLst>
              <a:ext uri="{FF2B5EF4-FFF2-40B4-BE49-F238E27FC236}">
                <a16:creationId xmlns:a16="http://schemas.microsoft.com/office/drawing/2014/main" id="{533E929C-C3C0-D146-81CD-D71803413A8F}"/>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7" name="Picture 16">
            <a:extLst>
              <a:ext uri="{FF2B5EF4-FFF2-40B4-BE49-F238E27FC236}">
                <a16:creationId xmlns:a16="http://schemas.microsoft.com/office/drawing/2014/main" id="{67E20748-E5B6-2E4F-887C-AFDE19F3A0F7}"/>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8" name="Picture 17">
            <a:extLst>
              <a:ext uri="{FF2B5EF4-FFF2-40B4-BE49-F238E27FC236}">
                <a16:creationId xmlns:a16="http://schemas.microsoft.com/office/drawing/2014/main" id="{21FBA007-153B-BF40-9EB2-149E6241770A}"/>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8115926" y="3607404"/>
            <a:ext cx="1254125" cy="1254125"/>
          </a:xfrm>
          <a:prstGeom prst="rect">
            <a:avLst/>
          </a:prstGeom>
        </p:spPr>
      </p:pic>
      <p:sp>
        <p:nvSpPr>
          <p:cNvPr id="19" name="Text Placeholder 6">
            <a:extLst>
              <a:ext uri="{FF2B5EF4-FFF2-40B4-BE49-F238E27FC236}">
                <a16:creationId xmlns:a16="http://schemas.microsoft.com/office/drawing/2014/main" id="{9A08F16A-A627-3247-B15F-4FA5115DC623}"/>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Testing Microscope</a:t>
            </a:r>
          </a:p>
        </p:txBody>
      </p:sp>
      <p:sp>
        <p:nvSpPr>
          <p:cNvPr id="20" name="Text Placeholder 6">
            <a:extLst>
              <a:ext uri="{FF2B5EF4-FFF2-40B4-BE49-F238E27FC236}">
                <a16:creationId xmlns:a16="http://schemas.microsoft.com/office/drawing/2014/main" id="{D7F7111D-AA2D-4443-AEE4-C8C3557F68E2}"/>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 Testing Vials</a:t>
            </a:r>
          </a:p>
        </p:txBody>
      </p:sp>
      <p:sp>
        <p:nvSpPr>
          <p:cNvPr id="21" name="Text Placeholder 6">
            <a:extLst>
              <a:ext uri="{FF2B5EF4-FFF2-40B4-BE49-F238E27FC236}">
                <a16:creationId xmlns:a16="http://schemas.microsoft.com/office/drawing/2014/main" id="{BB4517F6-9A35-EB49-8823-2D9898DBC7B3}"/>
              </a:ext>
            </a:extLst>
          </p:cNvPr>
          <p:cNvSpPr txBox="1">
            <a:spLocks/>
          </p:cNvSpPr>
          <p:nvPr userDrawn="1"/>
        </p:nvSpPr>
        <p:spPr>
          <a:xfrm>
            <a:off x="4252252" y="5073181"/>
            <a:ext cx="1461478" cy="49340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Bloodmobile</a:t>
            </a:r>
          </a:p>
        </p:txBody>
      </p:sp>
      <p:sp>
        <p:nvSpPr>
          <p:cNvPr id="22" name="Text Placeholder 6">
            <a:extLst>
              <a:ext uri="{FF2B5EF4-FFF2-40B4-BE49-F238E27FC236}">
                <a16:creationId xmlns:a16="http://schemas.microsoft.com/office/drawing/2014/main" id="{9A7B8A03-A4D5-B248-8861-7F479AFB28F8}"/>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Calendar</a:t>
            </a:r>
          </a:p>
        </p:txBody>
      </p:sp>
      <p:sp>
        <p:nvSpPr>
          <p:cNvPr id="23" name="Text Placeholder 6">
            <a:extLst>
              <a:ext uri="{FF2B5EF4-FFF2-40B4-BE49-F238E27FC236}">
                <a16:creationId xmlns:a16="http://schemas.microsoft.com/office/drawing/2014/main" id="{66F64AEE-6C2A-6D48-BBB8-BB35EFE2CC50}"/>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Sign</a:t>
            </a:r>
          </a:p>
        </p:txBody>
      </p:sp>
    </p:spTree>
    <p:extLst>
      <p:ext uri="{BB962C8B-B14F-4D97-AF65-F5344CB8AC3E}">
        <p14:creationId xmlns:p14="http://schemas.microsoft.com/office/powerpoint/2010/main" val="3649092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cons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18377B66-32B4-164C-82BF-2AF1AEB6FDC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90D28702-46EC-8F46-ACDD-DA0C02EE308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E04D0DD7-78ED-814F-AA7F-CF8FD6B8567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2F0CA498-5C5D-3C4A-B6E0-79B464F4D4F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8" name="Text Placeholder 6">
            <a:extLst>
              <a:ext uri="{FF2B5EF4-FFF2-40B4-BE49-F238E27FC236}">
                <a16:creationId xmlns:a16="http://schemas.microsoft.com/office/drawing/2014/main" id="{EA0F574C-23D7-C34B-AB6C-C48982DC5C64}"/>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Family Four</a:t>
            </a:r>
          </a:p>
        </p:txBody>
      </p:sp>
      <p:sp>
        <p:nvSpPr>
          <p:cNvPr id="9" name="Text Placeholder 6">
            <a:extLst>
              <a:ext uri="{FF2B5EF4-FFF2-40B4-BE49-F238E27FC236}">
                <a16:creationId xmlns:a16="http://schemas.microsoft.com/office/drawing/2014/main" id="{63EFBF80-592A-FE49-B212-89C71A486E9A}"/>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Family Three</a:t>
            </a:r>
          </a:p>
        </p:txBody>
      </p:sp>
      <p:sp>
        <p:nvSpPr>
          <p:cNvPr id="10" name="Text Placeholder 6">
            <a:extLst>
              <a:ext uri="{FF2B5EF4-FFF2-40B4-BE49-F238E27FC236}">
                <a16:creationId xmlns:a16="http://schemas.microsoft.com/office/drawing/2014/main" id="{323E980D-F680-C44F-8DBD-1E7C2E79FC5F}"/>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Fire Escape Route</a:t>
            </a:r>
          </a:p>
        </p:txBody>
      </p:sp>
      <p:sp>
        <p:nvSpPr>
          <p:cNvPr id="11" name="Text Placeholder 6">
            <a:extLst>
              <a:ext uri="{FF2B5EF4-FFF2-40B4-BE49-F238E27FC236}">
                <a16:creationId xmlns:a16="http://schemas.microsoft.com/office/drawing/2014/main" id="{18862488-151F-DC41-A0FC-7A4BAB7DEAEA}"/>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Globe</a:t>
            </a:r>
          </a:p>
          <a:p>
            <a:pPr marL="0" indent="0" algn="ctr">
              <a:buNone/>
            </a:pPr>
            <a:endParaRPr lang="en-US" sz="1100">
              <a:solidFill>
                <a:schemeClr val="tx1"/>
              </a:solidFill>
            </a:endParaRPr>
          </a:p>
        </p:txBody>
      </p:sp>
      <p:sp>
        <p:nvSpPr>
          <p:cNvPr id="12" name="Text Placeholder 6">
            <a:extLst>
              <a:ext uri="{FF2B5EF4-FFF2-40B4-BE49-F238E27FC236}">
                <a16:creationId xmlns:a16="http://schemas.microsoft.com/office/drawing/2014/main" id="{D721D996-3850-0445-A247-CF911610CC44}"/>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Gloves</a:t>
            </a:r>
          </a:p>
        </p:txBody>
      </p:sp>
      <p:pic>
        <p:nvPicPr>
          <p:cNvPr id="13" name="Picture 12">
            <a:extLst>
              <a:ext uri="{FF2B5EF4-FFF2-40B4-BE49-F238E27FC236}">
                <a16:creationId xmlns:a16="http://schemas.microsoft.com/office/drawing/2014/main" id="{72E703CE-D402-AA45-90AA-03B512EE7F55}"/>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4" name="Picture 13">
            <a:extLst>
              <a:ext uri="{FF2B5EF4-FFF2-40B4-BE49-F238E27FC236}">
                <a16:creationId xmlns:a16="http://schemas.microsoft.com/office/drawing/2014/main" id="{06A39C87-7C5B-F84F-BAA9-BE090D5C068D}"/>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5" name="Picture 14">
            <a:extLst>
              <a:ext uri="{FF2B5EF4-FFF2-40B4-BE49-F238E27FC236}">
                <a16:creationId xmlns:a16="http://schemas.microsoft.com/office/drawing/2014/main" id="{9B69B315-72B9-C040-9D0D-B9C26CB0A263}"/>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6" name="Picture 15">
            <a:extLst>
              <a:ext uri="{FF2B5EF4-FFF2-40B4-BE49-F238E27FC236}">
                <a16:creationId xmlns:a16="http://schemas.microsoft.com/office/drawing/2014/main" id="{6AC2D706-EBCD-CC49-A616-1FC41A8AB379}"/>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7" name="Picture 16">
            <a:extLst>
              <a:ext uri="{FF2B5EF4-FFF2-40B4-BE49-F238E27FC236}">
                <a16:creationId xmlns:a16="http://schemas.microsoft.com/office/drawing/2014/main" id="{5117039B-C831-5C47-823C-79438AF12783}"/>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8" name="Text Placeholder 6">
            <a:extLst>
              <a:ext uri="{FF2B5EF4-FFF2-40B4-BE49-F238E27FC236}">
                <a16:creationId xmlns:a16="http://schemas.microsoft.com/office/drawing/2014/main" id="{E4CBC07C-9085-A340-99EC-EC240DC6D835}"/>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Hand Sanitizer</a:t>
            </a:r>
          </a:p>
        </p:txBody>
      </p:sp>
      <p:sp>
        <p:nvSpPr>
          <p:cNvPr id="19" name="Text Placeholder 6">
            <a:extLst>
              <a:ext uri="{FF2B5EF4-FFF2-40B4-BE49-F238E27FC236}">
                <a16:creationId xmlns:a16="http://schemas.microsoft.com/office/drawing/2014/main" id="{46C00384-AF2B-2241-92B3-C6A4EA3ADD97}"/>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Hospital</a:t>
            </a:r>
          </a:p>
        </p:txBody>
      </p:sp>
      <p:sp>
        <p:nvSpPr>
          <p:cNvPr id="20" name="Text Placeholder 6">
            <a:extLst>
              <a:ext uri="{FF2B5EF4-FFF2-40B4-BE49-F238E27FC236}">
                <a16:creationId xmlns:a16="http://schemas.microsoft.com/office/drawing/2014/main" id="{6280C06A-3982-E348-A7E0-DB48D9C781E0}"/>
              </a:ext>
            </a:extLst>
          </p:cNvPr>
          <p:cNvSpPr txBox="1">
            <a:spLocks/>
          </p:cNvSpPr>
          <p:nvPr userDrawn="1"/>
        </p:nvSpPr>
        <p:spPr>
          <a:xfrm>
            <a:off x="4252252" y="5073181"/>
            <a:ext cx="1461478"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Infant</a:t>
            </a:r>
          </a:p>
        </p:txBody>
      </p:sp>
      <p:sp>
        <p:nvSpPr>
          <p:cNvPr id="21" name="Text Placeholder 6">
            <a:extLst>
              <a:ext uri="{FF2B5EF4-FFF2-40B4-BE49-F238E27FC236}">
                <a16:creationId xmlns:a16="http://schemas.microsoft.com/office/drawing/2014/main" id="{575D57CD-3FC7-584D-B78B-F8275F2418C1}"/>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Laptop</a:t>
            </a:r>
          </a:p>
        </p:txBody>
      </p:sp>
      <p:sp>
        <p:nvSpPr>
          <p:cNvPr id="22" name="Text Placeholder 6">
            <a:extLst>
              <a:ext uri="{FF2B5EF4-FFF2-40B4-BE49-F238E27FC236}">
                <a16:creationId xmlns:a16="http://schemas.microsoft.com/office/drawing/2014/main" id="{42950A94-0D28-8843-A4BA-D7EE7CD2AFE9}"/>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Map Pin</a:t>
            </a:r>
          </a:p>
        </p:txBody>
      </p:sp>
      <p:pic>
        <p:nvPicPr>
          <p:cNvPr id="23" name="Picture 22">
            <a:extLst>
              <a:ext uri="{FF2B5EF4-FFF2-40B4-BE49-F238E27FC236}">
                <a16:creationId xmlns:a16="http://schemas.microsoft.com/office/drawing/2014/main" id="{9BC0EFFD-B785-DF43-A4A0-034591CDD1F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spTree>
    <p:extLst>
      <p:ext uri="{BB962C8B-B14F-4D97-AF65-F5344CB8AC3E}">
        <p14:creationId xmlns:p14="http://schemas.microsoft.com/office/powerpoint/2010/main" val="8074228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cons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44531FAE-0192-494F-9ADC-1FE6A5A0C4A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6F5F50F5-1DE1-8042-9129-EF9B3672372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E715F801-D5E2-3841-994A-B87DD0553C0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7B36E0D1-AF8D-294A-9E14-C885E6C1355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8" name="Text Placeholder 6">
            <a:extLst>
              <a:ext uri="{FF2B5EF4-FFF2-40B4-BE49-F238E27FC236}">
                <a16:creationId xmlns:a16="http://schemas.microsoft.com/office/drawing/2014/main" id="{CBA9B1DB-BA5F-8A4A-B451-9108A0C91015}"/>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Medicine</a:t>
            </a:r>
          </a:p>
        </p:txBody>
      </p:sp>
      <p:sp>
        <p:nvSpPr>
          <p:cNvPr id="9" name="Text Placeholder 6">
            <a:extLst>
              <a:ext uri="{FF2B5EF4-FFF2-40B4-BE49-F238E27FC236}">
                <a16:creationId xmlns:a16="http://schemas.microsoft.com/office/drawing/2014/main" id="{A1BDC3D8-AE36-7042-AE30-03E724BCC157}"/>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Red Cross Building</a:t>
            </a:r>
          </a:p>
        </p:txBody>
      </p:sp>
      <p:sp>
        <p:nvSpPr>
          <p:cNvPr id="10" name="Text Placeholder 6">
            <a:extLst>
              <a:ext uri="{FF2B5EF4-FFF2-40B4-BE49-F238E27FC236}">
                <a16:creationId xmlns:a16="http://schemas.microsoft.com/office/drawing/2014/main" id="{2213C4E8-4A4D-BA4F-A1C6-B5BE9914D64A}"/>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Red Cross </a:t>
            </a:r>
            <a:br>
              <a:rPr lang="en-US" sz="1100">
                <a:solidFill>
                  <a:schemeClr val="tx1"/>
                </a:solidFill>
              </a:rPr>
            </a:br>
            <a:r>
              <a:rPr lang="en-US" sz="1100">
                <a:solidFill>
                  <a:schemeClr val="tx1"/>
                </a:solidFill>
              </a:rPr>
              <a:t>Flag</a:t>
            </a:r>
          </a:p>
        </p:txBody>
      </p:sp>
      <p:sp>
        <p:nvSpPr>
          <p:cNvPr id="11" name="Text Placeholder 6">
            <a:extLst>
              <a:ext uri="{FF2B5EF4-FFF2-40B4-BE49-F238E27FC236}">
                <a16:creationId xmlns:a16="http://schemas.microsoft.com/office/drawing/2014/main" id="{33AAC5A1-80AE-A547-89CA-1021AF051B55}"/>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Smart Phone</a:t>
            </a:r>
          </a:p>
          <a:p>
            <a:pPr marL="0" indent="0" algn="ctr">
              <a:buNone/>
            </a:pPr>
            <a:endParaRPr lang="en-US" sz="1100">
              <a:solidFill>
                <a:schemeClr val="tx1"/>
              </a:solidFill>
            </a:endParaRPr>
          </a:p>
        </p:txBody>
      </p:sp>
      <p:sp>
        <p:nvSpPr>
          <p:cNvPr id="12" name="Text Placeholder 6">
            <a:extLst>
              <a:ext uri="{FF2B5EF4-FFF2-40B4-BE49-F238E27FC236}">
                <a16:creationId xmlns:a16="http://schemas.microsoft.com/office/drawing/2014/main" id="{2A76D8BA-37FB-2E40-BC7F-EC268529BBBF}"/>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Student</a:t>
            </a:r>
          </a:p>
        </p:txBody>
      </p:sp>
      <p:pic>
        <p:nvPicPr>
          <p:cNvPr id="13" name="Picture 12">
            <a:extLst>
              <a:ext uri="{FF2B5EF4-FFF2-40B4-BE49-F238E27FC236}">
                <a16:creationId xmlns:a16="http://schemas.microsoft.com/office/drawing/2014/main" id="{301E4FB7-F7BB-A34A-A143-E6DE2C4B0BE1}"/>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4" name="Picture 13">
            <a:extLst>
              <a:ext uri="{FF2B5EF4-FFF2-40B4-BE49-F238E27FC236}">
                <a16:creationId xmlns:a16="http://schemas.microsoft.com/office/drawing/2014/main" id="{9DF97F96-5C7B-794D-90F8-06DB5FD2B860}"/>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pic>
        <p:nvPicPr>
          <p:cNvPr id="15" name="Picture 14">
            <a:extLst>
              <a:ext uri="{FF2B5EF4-FFF2-40B4-BE49-F238E27FC236}">
                <a16:creationId xmlns:a16="http://schemas.microsoft.com/office/drawing/2014/main" id="{A9DEB1D0-41EB-E145-8521-23D8C974A224}"/>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4413875" y="3607403"/>
            <a:ext cx="1106424" cy="1251712"/>
          </a:xfrm>
          <a:prstGeom prst="rect">
            <a:avLst/>
          </a:prstGeom>
        </p:spPr>
      </p:pic>
      <p:pic>
        <p:nvPicPr>
          <p:cNvPr id="16" name="Picture 15">
            <a:extLst>
              <a:ext uri="{FF2B5EF4-FFF2-40B4-BE49-F238E27FC236}">
                <a16:creationId xmlns:a16="http://schemas.microsoft.com/office/drawing/2014/main" id="{FD03C06F-4736-5947-BFE5-505E74DE7863}"/>
              </a:ext>
            </a:extLst>
          </p:cNvPr>
          <p:cNvPicPr>
            <a:picLocks noChangeAspect="1"/>
          </p:cNvPicPr>
          <p:nvPr userDrawn="1"/>
        </p:nvPicPr>
        <p:blipFill>
          <a:blip r:embed="rId9" cstate="print">
            <a:extLst>
              <a:ext uri="{28A0092B-C50C-407E-A947-70E740481C1C}">
                <a14:useLocalDpi xmlns:a14="http://schemas.microsoft.com/office/drawing/2010/main"/>
              </a:ext>
            </a:extLst>
          </a:blip>
          <a:stretch>
            <a:fillRect/>
          </a:stretch>
        </p:blipFill>
        <p:spPr>
          <a:xfrm>
            <a:off x="6264900" y="3607403"/>
            <a:ext cx="1106424" cy="1251712"/>
          </a:xfrm>
          <a:prstGeom prst="rect">
            <a:avLst/>
          </a:prstGeom>
        </p:spPr>
      </p:pic>
      <p:pic>
        <p:nvPicPr>
          <p:cNvPr id="17" name="Picture 16">
            <a:extLst>
              <a:ext uri="{FF2B5EF4-FFF2-40B4-BE49-F238E27FC236}">
                <a16:creationId xmlns:a16="http://schemas.microsoft.com/office/drawing/2014/main" id="{9967157A-4599-9248-B37C-A409F72AF11D}"/>
              </a:ext>
            </a:extLst>
          </p:cNvPr>
          <p:cNvPicPr>
            <a:picLocks noChangeAspect="1"/>
          </p:cNvPicPr>
          <p:nvPr userDrawn="1"/>
        </p:nvPicPr>
        <p:blipFill>
          <a:blip r:embed="rId10" cstate="print">
            <a:extLst>
              <a:ext uri="{28A0092B-C50C-407E-A947-70E740481C1C}">
                <a14:useLocalDpi xmlns:a14="http://schemas.microsoft.com/office/drawing/2010/main"/>
              </a:ext>
            </a:extLst>
          </a:blip>
          <a:stretch>
            <a:fillRect/>
          </a:stretch>
        </p:blipFill>
        <p:spPr>
          <a:xfrm>
            <a:off x="8115925" y="3607403"/>
            <a:ext cx="1106424" cy="1251712"/>
          </a:xfrm>
          <a:prstGeom prst="rect">
            <a:avLst/>
          </a:prstGeom>
        </p:spPr>
      </p:pic>
      <p:sp>
        <p:nvSpPr>
          <p:cNvPr id="18" name="Text Placeholder 6">
            <a:extLst>
              <a:ext uri="{FF2B5EF4-FFF2-40B4-BE49-F238E27FC236}">
                <a16:creationId xmlns:a16="http://schemas.microsoft.com/office/drawing/2014/main" id="{C5118D84-F2CF-A64D-A903-3D2137EFA9A6}"/>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Training</a:t>
            </a:r>
          </a:p>
        </p:txBody>
      </p:sp>
      <p:sp>
        <p:nvSpPr>
          <p:cNvPr id="19" name="Text Placeholder 6">
            <a:extLst>
              <a:ext uri="{FF2B5EF4-FFF2-40B4-BE49-F238E27FC236}">
                <a16:creationId xmlns:a16="http://schemas.microsoft.com/office/drawing/2014/main" id="{0B26AC9F-63A2-7546-9AF8-14A0F05BC4CC}"/>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Vaccination 1</a:t>
            </a:r>
          </a:p>
        </p:txBody>
      </p:sp>
      <p:sp>
        <p:nvSpPr>
          <p:cNvPr id="20" name="Text Placeholder 6">
            <a:extLst>
              <a:ext uri="{FF2B5EF4-FFF2-40B4-BE49-F238E27FC236}">
                <a16:creationId xmlns:a16="http://schemas.microsoft.com/office/drawing/2014/main" id="{D6F2B5B8-84AC-0346-8FE4-0F98DE11CEEF}"/>
              </a:ext>
            </a:extLst>
          </p:cNvPr>
          <p:cNvSpPr txBox="1">
            <a:spLocks/>
          </p:cNvSpPr>
          <p:nvPr userDrawn="1"/>
        </p:nvSpPr>
        <p:spPr>
          <a:xfrm>
            <a:off x="4252252" y="5073180"/>
            <a:ext cx="1461478" cy="742855"/>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Vaccination 2</a:t>
            </a:r>
          </a:p>
        </p:txBody>
      </p:sp>
      <p:sp>
        <p:nvSpPr>
          <p:cNvPr id="21" name="Text Placeholder 6">
            <a:extLst>
              <a:ext uri="{FF2B5EF4-FFF2-40B4-BE49-F238E27FC236}">
                <a16:creationId xmlns:a16="http://schemas.microsoft.com/office/drawing/2014/main" id="{D9A5951C-1EC9-0E4B-9AAC-E89794C9EFF6}"/>
              </a:ext>
            </a:extLst>
          </p:cNvPr>
          <p:cNvSpPr txBox="1">
            <a:spLocks/>
          </p:cNvSpPr>
          <p:nvPr userDrawn="1"/>
        </p:nvSpPr>
        <p:spPr>
          <a:xfrm>
            <a:off x="6188817"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Handshake</a:t>
            </a:r>
          </a:p>
        </p:txBody>
      </p:sp>
      <p:sp>
        <p:nvSpPr>
          <p:cNvPr id="22" name="Text Placeholder 6">
            <a:extLst>
              <a:ext uri="{FF2B5EF4-FFF2-40B4-BE49-F238E27FC236}">
                <a16:creationId xmlns:a16="http://schemas.microsoft.com/office/drawing/2014/main" id="{7574434B-002B-4D43-99AA-060581A24CC0}"/>
              </a:ext>
            </a:extLst>
          </p:cNvPr>
          <p:cNvSpPr txBox="1">
            <a:spLocks/>
          </p:cNvSpPr>
          <p:nvPr userDrawn="1"/>
        </p:nvSpPr>
        <p:spPr>
          <a:xfrm>
            <a:off x="8041561" y="5073181"/>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Virtual Meeting</a:t>
            </a:r>
          </a:p>
        </p:txBody>
      </p:sp>
      <p:pic>
        <p:nvPicPr>
          <p:cNvPr id="23" name="Picture 22">
            <a:extLst>
              <a:ext uri="{FF2B5EF4-FFF2-40B4-BE49-F238E27FC236}">
                <a16:creationId xmlns:a16="http://schemas.microsoft.com/office/drawing/2014/main" id="{93C4E3B9-21B8-4647-B6DC-EC3B417E05A8}"/>
              </a:ext>
            </a:extLst>
          </p:cNvPr>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spTree>
    <p:extLst>
      <p:ext uri="{BB962C8B-B14F-4D97-AF65-F5344CB8AC3E}">
        <p14:creationId xmlns:p14="http://schemas.microsoft.com/office/powerpoint/2010/main" val="27680965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cons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45CED-ED37-CF41-A7B8-D707EF75A3D0}"/>
              </a:ext>
            </a:extLst>
          </p:cNvPr>
          <p:cNvSpPr>
            <a:spLocks noGrp="1"/>
          </p:cNvSpPr>
          <p:nvPr>
            <p:ph type="title" hasCustomPrompt="1"/>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3" name="Slide Number Placeholder 2">
            <a:extLst>
              <a:ext uri="{FF2B5EF4-FFF2-40B4-BE49-F238E27FC236}">
                <a16:creationId xmlns:a16="http://schemas.microsoft.com/office/drawing/2014/main" id="{29695566-7DEE-A84D-844B-1587B6C6F666}"/>
              </a:ext>
            </a:extLst>
          </p:cNvPr>
          <p:cNvSpPr>
            <a:spLocks noGrp="1"/>
          </p:cNvSpPr>
          <p:nvPr>
            <p:ph type="sldNum" sz="quarter" idx="10"/>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pic>
        <p:nvPicPr>
          <p:cNvPr id="4" name="Picture 3">
            <a:extLst>
              <a:ext uri="{FF2B5EF4-FFF2-40B4-BE49-F238E27FC236}">
                <a16:creationId xmlns:a16="http://schemas.microsoft.com/office/drawing/2014/main" id="{13FF4568-4708-D846-A448-0C0E1BBD3EB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1825" y="1285723"/>
            <a:ext cx="1106424" cy="1251712"/>
          </a:xfrm>
          <a:prstGeom prst="rect">
            <a:avLst/>
          </a:prstGeom>
        </p:spPr>
      </p:pic>
      <p:pic>
        <p:nvPicPr>
          <p:cNvPr id="5" name="Picture 4">
            <a:extLst>
              <a:ext uri="{FF2B5EF4-FFF2-40B4-BE49-F238E27FC236}">
                <a16:creationId xmlns:a16="http://schemas.microsoft.com/office/drawing/2014/main" id="{5279E6B8-160B-0F4B-8F9A-6A5E733C454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562850" y="1285723"/>
            <a:ext cx="1106424" cy="1251712"/>
          </a:xfrm>
          <a:prstGeom prst="rect">
            <a:avLst/>
          </a:prstGeom>
        </p:spPr>
      </p:pic>
      <p:pic>
        <p:nvPicPr>
          <p:cNvPr id="6" name="Picture 5">
            <a:extLst>
              <a:ext uri="{FF2B5EF4-FFF2-40B4-BE49-F238E27FC236}">
                <a16:creationId xmlns:a16="http://schemas.microsoft.com/office/drawing/2014/main" id="{D1E47337-4E90-FE44-9E78-3131D5703126}"/>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413875" y="1285723"/>
            <a:ext cx="1106424" cy="1251712"/>
          </a:xfrm>
          <a:prstGeom prst="rect">
            <a:avLst/>
          </a:prstGeom>
        </p:spPr>
      </p:pic>
      <p:pic>
        <p:nvPicPr>
          <p:cNvPr id="7" name="Picture 6">
            <a:extLst>
              <a:ext uri="{FF2B5EF4-FFF2-40B4-BE49-F238E27FC236}">
                <a16:creationId xmlns:a16="http://schemas.microsoft.com/office/drawing/2014/main" id="{7020C1D6-EFD4-2A4E-901E-4241F8540F6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115925" y="1285723"/>
            <a:ext cx="1106424" cy="1251712"/>
          </a:xfrm>
          <a:prstGeom prst="rect">
            <a:avLst/>
          </a:prstGeom>
        </p:spPr>
      </p:pic>
      <p:sp>
        <p:nvSpPr>
          <p:cNvPr id="8" name="Text Placeholder 6">
            <a:extLst>
              <a:ext uri="{FF2B5EF4-FFF2-40B4-BE49-F238E27FC236}">
                <a16:creationId xmlns:a16="http://schemas.microsoft.com/office/drawing/2014/main" id="{4831B016-C876-4E4E-AFCD-9474E887AE7A}"/>
              </a:ext>
            </a:extLst>
          </p:cNvPr>
          <p:cNvSpPr txBox="1">
            <a:spLocks/>
          </p:cNvSpPr>
          <p:nvPr userDrawn="1"/>
        </p:nvSpPr>
        <p:spPr>
          <a:xfrm>
            <a:off x="630584" y="2752299"/>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AED</a:t>
            </a:r>
          </a:p>
        </p:txBody>
      </p:sp>
      <p:sp>
        <p:nvSpPr>
          <p:cNvPr id="9" name="Text Placeholder 6">
            <a:extLst>
              <a:ext uri="{FF2B5EF4-FFF2-40B4-BE49-F238E27FC236}">
                <a16:creationId xmlns:a16="http://schemas.microsoft.com/office/drawing/2014/main" id="{ACC3B348-8AC2-2247-9108-1E943FF96748}"/>
              </a:ext>
            </a:extLst>
          </p:cNvPr>
          <p:cNvSpPr txBox="1">
            <a:spLocks/>
          </p:cNvSpPr>
          <p:nvPr userDrawn="1"/>
        </p:nvSpPr>
        <p:spPr>
          <a:xfrm>
            <a:off x="2483328" y="275229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Build a Kit</a:t>
            </a:r>
          </a:p>
        </p:txBody>
      </p:sp>
      <p:sp>
        <p:nvSpPr>
          <p:cNvPr id="10" name="Text Placeholder 6">
            <a:extLst>
              <a:ext uri="{FF2B5EF4-FFF2-40B4-BE49-F238E27FC236}">
                <a16:creationId xmlns:a16="http://schemas.microsoft.com/office/drawing/2014/main" id="{BA48FE29-2348-1848-A535-C9872F6AE8B6}"/>
              </a:ext>
            </a:extLst>
          </p:cNvPr>
          <p:cNvSpPr txBox="1">
            <a:spLocks/>
          </p:cNvSpPr>
          <p:nvPr userDrawn="1"/>
        </p:nvSpPr>
        <p:spPr>
          <a:xfrm>
            <a:off x="4210342" y="2751500"/>
            <a:ext cx="1531328"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CPR</a:t>
            </a:r>
          </a:p>
        </p:txBody>
      </p:sp>
      <p:sp>
        <p:nvSpPr>
          <p:cNvPr id="11" name="Text Placeholder 6">
            <a:extLst>
              <a:ext uri="{FF2B5EF4-FFF2-40B4-BE49-F238E27FC236}">
                <a16:creationId xmlns:a16="http://schemas.microsoft.com/office/drawing/2014/main" id="{6E5B969F-C66B-7041-8541-751A185DDEBE}"/>
              </a:ext>
            </a:extLst>
          </p:cNvPr>
          <p:cNvSpPr txBox="1">
            <a:spLocks/>
          </p:cNvSpPr>
          <p:nvPr userDrawn="1"/>
        </p:nvSpPr>
        <p:spPr>
          <a:xfrm>
            <a:off x="6007101" y="2752298"/>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First Aid Kit</a:t>
            </a:r>
          </a:p>
          <a:p>
            <a:pPr marL="0" indent="0" algn="ctr">
              <a:buNone/>
            </a:pPr>
            <a:endParaRPr lang="en-US" sz="1100">
              <a:solidFill>
                <a:schemeClr val="tx1"/>
              </a:solidFill>
            </a:endParaRPr>
          </a:p>
        </p:txBody>
      </p:sp>
      <p:sp>
        <p:nvSpPr>
          <p:cNvPr id="12" name="Text Placeholder 6">
            <a:extLst>
              <a:ext uri="{FF2B5EF4-FFF2-40B4-BE49-F238E27FC236}">
                <a16:creationId xmlns:a16="http://schemas.microsoft.com/office/drawing/2014/main" id="{83462D18-4007-9A45-9B6C-27186AE71C9C}"/>
              </a:ext>
            </a:extLst>
          </p:cNvPr>
          <p:cNvSpPr txBox="1">
            <a:spLocks/>
          </p:cNvSpPr>
          <p:nvPr userDrawn="1"/>
        </p:nvSpPr>
        <p:spPr>
          <a:xfrm>
            <a:off x="7920989" y="2751500"/>
            <a:ext cx="1557118" cy="520020"/>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Lifeguard</a:t>
            </a:r>
          </a:p>
        </p:txBody>
      </p:sp>
      <p:pic>
        <p:nvPicPr>
          <p:cNvPr id="13" name="Picture 12">
            <a:extLst>
              <a:ext uri="{FF2B5EF4-FFF2-40B4-BE49-F238E27FC236}">
                <a16:creationId xmlns:a16="http://schemas.microsoft.com/office/drawing/2014/main" id="{7FB7AACD-BEE2-2C40-AC62-0B79CAD01524}"/>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711825" y="3607403"/>
            <a:ext cx="1106424" cy="1251712"/>
          </a:xfrm>
          <a:prstGeom prst="rect">
            <a:avLst/>
          </a:prstGeom>
        </p:spPr>
      </p:pic>
      <p:pic>
        <p:nvPicPr>
          <p:cNvPr id="14" name="Picture 13">
            <a:extLst>
              <a:ext uri="{FF2B5EF4-FFF2-40B4-BE49-F238E27FC236}">
                <a16:creationId xmlns:a16="http://schemas.microsoft.com/office/drawing/2014/main" id="{BA395669-7BDF-D44C-8968-2AD4B6E1C927}"/>
              </a:ext>
            </a:extLst>
          </p:cNvPr>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2562850" y="3607403"/>
            <a:ext cx="1106424" cy="1251712"/>
          </a:xfrm>
          <a:prstGeom prst="rect">
            <a:avLst/>
          </a:prstGeom>
        </p:spPr>
      </p:pic>
      <p:sp>
        <p:nvSpPr>
          <p:cNvPr id="15" name="Text Placeholder 6">
            <a:extLst>
              <a:ext uri="{FF2B5EF4-FFF2-40B4-BE49-F238E27FC236}">
                <a16:creationId xmlns:a16="http://schemas.microsoft.com/office/drawing/2014/main" id="{5C906E39-F289-CF41-AE0B-6D4E79F388D6}"/>
              </a:ext>
            </a:extLst>
          </p:cNvPr>
          <p:cNvSpPr txBox="1">
            <a:spLocks/>
          </p:cNvSpPr>
          <p:nvPr userDrawn="1"/>
        </p:nvSpPr>
        <p:spPr>
          <a:xfrm>
            <a:off x="574704" y="5073980"/>
            <a:ext cx="1381096" cy="37755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Rescue Tube</a:t>
            </a:r>
          </a:p>
        </p:txBody>
      </p:sp>
      <p:sp>
        <p:nvSpPr>
          <p:cNvPr id="16" name="Text Placeholder 6">
            <a:extLst>
              <a:ext uri="{FF2B5EF4-FFF2-40B4-BE49-F238E27FC236}">
                <a16:creationId xmlns:a16="http://schemas.microsoft.com/office/drawing/2014/main" id="{B3B88C8C-0EFD-5C49-836C-8DB3F1F6832F}"/>
              </a:ext>
            </a:extLst>
          </p:cNvPr>
          <p:cNvSpPr txBox="1">
            <a:spLocks/>
          </p:cNvSpPr>
          <p:nvPr userDrawn="1"/>
        </p:nvSpPr>
        <p:spPr>
          <a:xfrm>
            <a:off x="2483328" y="5073978"/>
            <a:ext cx="1268907" cy="378351"/>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Swimming</a:t>
            </a:r>
          </a:p>
        </p:txBody>
      </p:sp>
      <p:pic>
        <p:nvPicPr>
          <p:cNvPr id="17" name="Picture 16">
            <a:extLst>
              <a:ext uri="{FF2B5EF4-FFF2-40B4-BE49-F238E27FC236}">
                <a16:creationId xmlns:a16="http://schemas.microsoft.com/office/drawing/2014/main" id="{FB218400-9236-CA4A-B7BF-3E4F4D15E6E7}"/>
              </a:ext>
            </a:extLst>
          </p:cNvPr>
          <p:cNvPicPr>
            <a:picLocks noChangeAspect="1"/>
          </p:cNvPicPr>
          <p:nvPr userDrawn="1"/>
        </p:nvPicPr>
        <p:blipFill>
          <a:blip r:embed="rId8" cstate="print">
            <a:extLst>
              <a:ext uri="{28A0092B-C50C-407E-A947-70E740481C1C}">
                <a14:useLocalDpi xmlns:a14="http://schemas.microsoft.com/office/drawing/2010/main"/>
              </a:ext>
            </a:extLst>
          </a:blip>
          <a:stretch>
            <a:fillRect/>
          </a:stretch>
        </p:blipFill>
        <p:spPr>
          <a:xfrm>
            <a:off x="6264900" y="1285723"/>
            <a:ext cx="1106424" cy="1251712"/>
          </a:xfrm>
          <a:prstGeom prst="rect">
            <a:avLst/>
          </a:prstGeom>
        </p:spPr>
      </p:pic>
      <p:sp>
        <p:nvSpPr>
          <p:cNvPr id="19" name="Text Placeholder 6">
            <a:extLst>
              <a:ext uri="{FF2B5EF4-FFF2-40B4-BE49-F238E27FC236}">
                <a16:creationId xmlns:a16="http://schemas.microsoft.com/office/drawing/2014/main" id="{225B4FA4-9894-144B-BBA3-A6BDEBBE17B2}"/>
              </a:ext>
            </a:extLst>
          </p:cNvPr>
          <p:cNvSpPr txBox="1">
            <a:spLocks/>
          </p:cNvSpPr>
          <p:nvPr userDrawn="1"/>
        </p:nvSpPr>
        <p:spPr>
          <a:xfrm>
            <a:off x="4210343" y="5074230"/>
            <a:ext cx="1648459" cy="519222"/>
          </a:xfrm>
          <a:prstGeom prst="rect">
            <a:avLst/>
          </a:prstGeom>
        </p:spPr>
        <p:txBody>
          <a:bodyPr/>
          <a:lstStyle>
            <a:lvl1pPr marL="18288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600" kern="1200">
                <a:solidFill>
                  <a:srgbClr val="313231"/>
                </a:solidFill>
                <a:latin typeface="Arial"/>
                <a:ea typeface="Geneva" charset="0"/>
                <a:cs typeface="Arial"/>
              </a:defRPr>
            </a:lvl1pPr>
            <a:lvl2pPr marL="36576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400" kern="1200">
                <a:solidFill>
                  <a:srgbClr val="313231"/>
                </a:solidFill>
                <a:latin typeface="Arial"/>
                <a:ea typeface="Geneva" charset="0"/>
                <a:cs typeface="Arial"/>
              </a:defRPr>
            </a:lvl2pPr>
            <a:lvl3pPr marL="548640" indent="-182880" algn="l" defTabSz="457200" rtl="0" eaLnBrk="0" fontAlgn="base" hangingPunct="0">
              <a:spcBef>
                <a:spcPts val="0"/>
              </a:spcBef>
              <a:spcAft>
                <a:spcPts val="1200"/>
              </a:spcAft>
              <a:buClr>
                <a:srgbClr val="ED1B2E"/>
              </a:buClr>
              <a:buSzPct val="75000"/>
              <a:buFont typeface="Arial" panose="020B0604020202020204" pitchFamily="34" charset="0"/>
              <a:buChar char="•"/>
              <a:defRPr sz="1200" kern="1200">
                <a:solidFill>
                  <a:srgbClr val="31323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100">
                <a:solidFill>
                  <a:schemeClr val="tx1"/>
                </a:solidFill>
              </a:rPr>
              <a:t>Rep map pin to be used on maps</a:t>
            </a:r>
          </a:p>
          <a:p>
            <a:pPr marL="0" indent="0" algn="ctr">
              <a:buNone/>
            </a:pPr>
            <a:endParaRPr lang="en-US" sz="1100">
              <a:solidFill>
                <a:schemeClr val="tx1"/>
              </a:solidFill>
            </a:endParaRPr>
          </a:p>
        </p:txBody>
      </p:sp>
      <p:pic>
        <p:nvPicPr>
          <p:cNvPr id="20" name="Graphic 19" descr="Marker with solid fill">
            <a:extLst>
              <a:ext uri="{FF2B5EF4-FFF2-40B4-BE49-F238E27FC236}">
                <a16:creationId xmlns:a16="http://schemas.microsoft.com/office/drawing/2014/main" id="{2B4677E0-7A66-A500-27B8-D8AF9937364B}"/>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4623694" y="3783925"/>
            <a:ext cx="811012" cy="917509"/>
          </a:xfrm>
          <a:prstGeom prst="rect">
            <a:avLst/>
          </a:prstGeom>
        </p:spPr>
      </p:pic>
    </p:spTree>
    <p:extLst>
      <p:ext uri="{BB962C8B-B14F-4D97-AF65-F5344CB8AC3E}">
        <p14:creationId xmlns:p14="http://schemas.microsoft.com/office/powerpoint/2010/main" val="12876209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US Map">
    <p:spTree>
      <p:nvGrpSpPr>
        <p:cNvPr id="1" name=""/>
        <p:cNvGrpSpPr/>
        <p:nvPr/>
      </p:nvGrpSpPr>
      <p:grpSpPr>
        <a:xfrm>
          <a:off x="0" y="0"/>
          <a:ext cx="0" cy="0"/>
          <a:chOff x="0" y="0"/>
          <a:chExt cx="0" cy="0"/>
        </a:xfrm>
      </p:grpSpPr>
      <p:sp>
        <p:nvSpPr>
          <p:cNvPr id="2" name="Title 1"/>
          <p:cNvSpPr>
            <a:spLocks noGrp="1"/>
          </p:cNvSpPr>
          <p:nvPr>
            <p:ph type="title"/>
          </p:nvPr>
        </p:nvSpPr>
        <p:spPr>
          <a:xfrm>
            <a:off x="402628" y="365761"/>
            <a:ext cx="8229600" cy="411480"/>
          </a:xfrm>
          <a:prstGeom prst="rect">
            <a:avLst/>
          </a:prstGeom>
        </p:spPr>
        <p:txBody>
          <a:bodyPr vert="horz" wrap="square" lIns="0" tIns="45720" rIns="0" bIns="45720" rtlCol="0" anchor="t">
            <a:noAutofit/>
          </a:bodyPr>
          <a:lstStyle>
            <a:lvl1pPr algn="l" defTabSz="457200" rtl="0" eaLnBrk="0" fontAlgn="base" hangingPunct="0">
              <a:spcBef>
                <a:spcPct val="0"/>
              </a:spcBef>
              <a:spcAft>
                <a:spcPct val="0"/>
              </a:spcAft>
              <a:defRPr sz="2100" b="1" kern="1200">
                <a:solidFill>
                  <a:srgbClr val="E21224"/>
                </a:solidFill>
                <a:latin typeface="Arial"/>
                <a:ea typeface="Geneva" charset="0"/>
                <a:cs typeface="Arial"/>
              </a:defRPr>
            </a:lvl1pPr>
            <a:lvl2pPr algn="ctr" defTabSz="457200" rtl="0" eaLnBrk="0" fontAlgn="base" hangingPunct="0">
              <a:spcBef>
                <a:spcPct val="0"/>
              </a:spcBef>
              <a:spcAft>
                <a:spcPct val="0"/>
              </a:spcAft>
              <a:defRPr sz="3200">
                <a:solidFill>
                  <a:srgbClr val="ED1B2E"/>
                </a:solidFill>
                <a:latin typeface="Arial" charset="0"/>
                <a:ea typeface="Geneva" charset="0"/>
              </a:defRPr>
            </a:lvl2pPr>
            <a:lvl3pPr algn="ctr" defTabSz="457200" rtl="0" eaLnBrk="0" fontAlgn="base" hangingPunct="0">
              <a:spcBef>
                <a:spcPct val="0"/>
              </a:spcBef>
              <a:spcAft>
                <a:spcPct val="0"/>
              </a:spcAft>
              <a:defRPr sz="3200">
                <a:solidFill>
                  <a:srgbClr val="ED1B2E"/>
                </a:solidFill>
                <a:latin typeface="Arial" charset="0"/>
                <a:ea typeface="Geneva" charset="0"/>
              </a:defRPr>
            </a:lvl3pPr>
            <a:lvl4pPr algn="ctr" defTabSz="457200" rtl="0" eaLnBrk="0" fontAlgn="base" hangingPunct="0">
              <a:spcBef>
                <a:spcPct val="0"/>
              </a:spcBef>
              <a:spcAft>
                <a:spcPct val="0"/>
              </a:spcAft>
              <a:defRPr sz="3200">
                <a:solidFill>
                  <a:srgbClr val="ED1B2E"/>
                </a:solidFill>
                <a:latin typeface="Arial" charset="0"/>
                <a:ea typeface="Geneva" charset="0"/>
              </a:defRPr>
            </a:lvl4pPr>
            <a:lvl5pPr algn="ctr" defTabSz="457200" rtl="0" eaLnBrk="0" fontAlgn="base" hangingPunct="0">
              <a:spcBef>
                <a:spcPct val="0"/>
              </a:spcBef>
              <a:spcAft>
                <a:spcPct val="0"/>
              </a:spcAft>
              <a:defRPr sz="3200">
                <a:solidFill>
                  <a:srgbClr val="ED1B2E"/>
                </a:solidFill>
                <a:latin typeface="Arial" charset="0"/>
                <a:ea typeface="Geneva" charset="0"/>
              </a:defRPr>
            </a:lvl5pPr>
            <a:lvl6pPr marL="457200" algn="ctr" defTabSz="457200" rtl="0" fontAlgn="base">
              <a:spcBef>
                <a:spcPct val="0"/>
              </a:spcBef>
              <a:spcAft>
                <a:spcPct val="0"/>
              </a:spcAft>
              <a:defRPr sz="3200">
                <a:solidFill>
                  <a:srgbClr val="ED1B2E"/>
                </a:solidFill>
                <a:latin typeface="Arial" charset="0"/>
                <a:ea typeface="Geneva" charset="0"/>
              </a:defRPr>
            </a:lvl6pPr>
            <a:lvl7pPr marL="914400" algn="ctr" defTabSz="457200" rtl="0" fontAlgn="base">
              <a:spcBef>
                <a:spcPct val="0"/>
              </a:spcBef>
              <a:spcAft>
                <a:spcPct val="0"/>
              </a:spcAft>
              <a:defRPr sz="3200">
                <a:solidFill>
                  <a:srgbClr val="ED1B2E"/>
                </a:solidFill>
                <a:latin typeface="Arial" charset="0"/>
                <a:ea typeface="Geneva" charset="0"/>
              </a:defRPr>
            </a:lvl7pPr>
            <a:lvl8pPr marL="1371600" algn="ctr" defTabSz="457200" rtl="0" fontAlgn="base">
              <a:spcBef>
                <a:spcPct val="0"/>
              </a:spcBef>
              <a:spcAft>
                <a:spcPct val="0"/>
              </a:spcAft>
              <a:defRPr sz="3200">
                <a:solidFill>
                  <a:srgbClr val="ED1B2E"/>
                </a:solidFill>
                <a:latin typeface="Arial" charset="0"/>
                <a:ea typeface="Geneva" charset="0"/>
              </a:defRPr>
            </a:lvl8pPr>
            <a:lvl9pPr marL="1828800" algn="ctr" defTabSz="457200" rtl="0" fontAlgn="base">
              <a:spcBef>
                <a:spcPct val="0"/>
              </a:spcBef>
              <a:spcAft>
                <a:spcPct val="0"/>
              </a:spcAft>
              <a:defRPr sz="3200">
                <a:solidFill>
                  <a:srgbClr val="ED1B2E"/>
                </a:solidFill>
                <a:latin typeface="Arial" charset="0"/>
                <a:ea typeface="Geneva" charset="0"/>
              </a:defRPr>
            </a:lvl9pPr>
          </a:lstStyle>
          <a:p>
            <a:r>
              <a:rPr lang="en-US"/>
              <a:t>Click to edit Master title style</a:t>
            </a:r>
          </a:p>
        </p:txBody>
      </p:sp>
      <p:sp>
        <p:nvSpPr>
          <p:cNvPr id="6" name="Content Placeholder 5">
            <a:extLst>
              <a:ext uri="{FF2B5EF4-FFF2-40B4-BE49-F238E27FC236}">
                <a16:creationId xmlns:a16="http://schemas.microsoft.com/office/drawing/2014/main" id="{D11C6C0D-F237-DD44-814A-F06293C63A16}"/>
              </a:ext>
            </a:extLst>
          </p:cNvPr>
          <p:cNvSpPr>
            <a:spLocks noGrp="1"/>
          </p:cNvSpPr>
          <p:nvPr>
            <p:ph sz="quarter" idx="15"/>
          </p:nvPr>
        </p:nvSpPr>
        <p:spPr bwMode="auto">
          <a:xfrm>
            <a:off x="402628" y="1361932"/>
            <a:ext cx="8229600"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lvl1pPr marL="182880" indent="-182880" algn="l" defTabSz="457200" rtl="0" eaLnBrk="0" fontAlgn="base" hangingPunct="0">
              <a:spcBef>
                <a:spcPts val="0"/>
              </a:spcBef>
              <a:spcAft>
                <a:spcPts val="1200"/>
              </a:spcAft>
              <a:buClr>
                <a:srgbClr val="E21224"/>
              </a:buClr>
              <a:buSzPct val="75000"/>
              <a:buFont typeface="Arial" panose="020B0604020202020204" pitchFamily="34" charset="0"/>
              <a:buChar char="•"/>
              <a:defRPr sz="1600" kern="1200">
                <a:solidFill>
                  <a:schemeClr val="tx1"/>
                </a:solidFill>
                <a:latin typeface="Arial"/>
                <a:ea typeface="Geneva" charset="0"/>
                <a:cs typeface="Arial"/>
              </a:defRPr>
            </a:lvl1pPr>
            <a:lvl2pPr marL="365760" indent="-182880" algn="l" defTabSz="457200" rtl="0" eaLnBrk="0" fontAlgn="base" hangingPunct="0">
              <a:spcBef>
                <a:spcPts val="0"/>
              </a:spcBef>
              <a:spcAft>
                <a:spcPts val="1200"/>
              </a:spcAft>
              <a:buClr>
                <a:srgbClr val="E21224"/>
              </a:buClr>
              <a:buSzPct val="75000"/>
              <a:buFont typeface="Arial" panose="020B0604020202020204" pitchFamily="34" charset="0"/>
              <a:buChar char="•"/>
              <a:defRPr sz="1400" kern="1200">
                <a:solidFill>
                  <a:schemeClr val="tx1"/>
                </a:solidFill>
                <a:latin typeface="Arial"/>
                <a:ea typeface="Geneva" charset="0"/>
                <a:cs typeface="Arial"/>
              </a:defRPr>
            </a:lvl2pPr>
            <a:lvl3pPr marL="548640" indent="-182880" algn="l" defTabSz="457200" rtl="0" eaLnBrk="0" fontAlgn="base" hangingPunct="0">
              <a:spcBef>
                <a:spcPts val="0"/>
              </a:spcBef>
              <a:spcAft>
                <a:spcPts val="1200"/>
              </a:spcAft>
              <a:buClr>
                <a:srgbClr val="E21224"/>
              </a:buClr>
              <a:buSzPct val="75000"/>
              <a:buFont typeface="Arial" panose="020B0604020202020204" pitchFamily="34" charset="0"/>
              <a:buChar char="•"/>
              <a:defRPr sz="1200" kern="1200">
                <a:solidFill>
                  <a:schemeClr val="tx1"/>
                </a:solidFill>
                <a:latin typeface="Arial"/>
                <a:ea typeface="Geneva" charset="0"/>
                <a:cs typeface="Arial"/>
              </a:defRPr>
            </a:lvl3pPr>
            <a:lvl4pPr marL="1600200" indent="-228600" algn="l" defTabSz="457200" rtl="0" eaLnBrk="0" fontAlgn="base" hangingPunct="0">
              <a:spcBef>
                <a:spcPct val="20000"/>
              </a:spcBef>
              <a:spcAft>
                <a:spcPct val="0"/>
              </a:spcAft>
              <a:buClr>
                <a:srgbClr val="ED1B2E"/>
              </a:buClr>
              <a:buSzPct val="75000"/>
              <a:buFont typeface="Wingdings" pitchFamily="2" charset="2"/>
              <a:buChar char="§"/>
              <a:defRPr sz="2000" kern="1200">
                <a:solidFill>
                  <a:srgbClr val="313231"/>
                </a:solidFill>
                <a:latin typeface="Arial"/>
                <a:ea typeface="Geneva" charset="0"/>
                <a:cs typeface="Arial"/>
              </a:defRPr>
            </a:lvl4pPr>
            <a:lvl5pPr marL="2057400" indent="-228600" algn="l" defTabSz="457200" rtl="0" eaLnBrk="0" fontAlgn="base" hangingPunct="0">
              <a:spcBef>
                <a:spcPct val="20000"/>
              </a:spcBef>
              <a:spcAft>
                <a:spcPct val="0"/>
              </a:spcAft>
              <a:buClr>
                <a:srgbClr val="ED1B2E"/>
              </a:buClr>
              <a:buSzPct val="75000"/>
              <a:buFont typeface="Wingdings" pitchFamily="2" charset="2"/>
              <a:buChar char="§"/>
              <a:defRPr kern="1200">
                <a:solidFill>
                  <a:srgbClr val="313231"/>
                </a:solidFill>
                <a:latin typeface="Arial"/>
                <a:ea typeface="Geneva"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ltLang="en-US"/>
              <a:t>Click to edit Master text</a:t>
            </a:r>
          </a:p>
          <a:p>
            <a:pPr lvl="1"/>
            <a:r>
              <a:rPr lang="en-US" altLang="en-US"/>
              <a:t>Second level</a:t>
            </a:r>
          </a:p>
          <a:p>
            <a:pPr lvl="2"/>
            <a:r>
              <a:rPr lang="en-US" altLang="en-US"/>
              <a:t>Third level</a:t>
            </a:r>
            <a:endParaRPr lang="en-US"/>
          </a:p>
        </p:txBody>
      </p:sp>
      <p:sp>
        <p:nvSpPr>
          <p:cNvPr id="202" name="Slide Number Placeholder 8">
            <a:extLst>
              <a:ext uri="{FF2B5EF4-FFF2-40B4-BE49-F238E27FC236}">
                <a16:creationId xmlns:a16="http://schemas.microsoft.com/office/drawing/2014/main" id="{C3A54D9B-7832-1B44-AF97-EF3609C4B86E}"/>
              </a:ext>
            </a:extLst>
          </p:cNvPr>
          <p:cNvSpPr>
            <a:spLocks noGrp="1"/>
          </p:cNvSpPr>
          <p:nvPr>
            <p:ph type="sldNum" sz="quarter" idx="4"/>
          </p:nvPr>
        </p:nvSpPr>
        <p:spPr>
          <a:xfrm>
            <a:off x="291174" y="4765726"/>
            <a:ext cx="295424" cy="274638"/>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defTabSz="457200" rtl="0" fontAlgn="base">
              <a:spcBef>
                <a:spcPct val="0"/>
              </a:spcBef>
              <a:spcAft>
                <a:spcPct val="0"/>
              </a:spcAft>
              <a:defRPr sz="700" kern="1200">
                <a:solidFill>
                  <a:schemeClr val="accent2">
                    <a:lumMod val="50000"/>
                  </a:schemeClr>
                </a:solidFill>
                <a:latin typeface="Arial" panose="020B0604020202020204" pitchFamily="34" charset="0"/>
                <a:ea typeface="Geneva" panose="020B0503030404040204" pitchFamily="34" charset="0"/>
                <a:cs typeface="Arial" panose="020B0604020202020204" pitchFamily="34" charset="0"/>
              </a:defRPr>
            </a:lvl1pPr>
            <a:lvl2pPr marL="4572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2pPr>
            <a:lvl3pPr marL="9144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3pPr>
            <a:lvl4pPr marL="13716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4pPr>
            <a:lvl5pPr marL="1828800" algn="l" defTabSz="457200" rtl="0" fontAlgn="base">
              <a:spcBef>
                <a:spcPct val="0"/>
              </a:spcBef>
              <a:spcAft>
                <a:spcPct val="0"/>
              </a:spcAft>
              <a:defRPr kern="1200">
                <a:solidFill>
                  <a:schemeClr val="tx1"/>
                </a:solidFill>
                <a:latin typeface="Georgia" panose="02040502050405020303" pitchFamily="18" charset="0"/>
                <a:ea typeface="Geneva" panose="020B0503030404040204" pitchFamily="34" charset="0"/>
                <a:cs typeface="+mn-cs"/>
              </a:defRPr>
            </a:lvl5pPr>
            <a:lvl6pPr marL="22860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6pPr>
            <a:lvl7pPr marL="27432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7pPr>
            <a:lvl8pPr marL="32004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8pPr>
            <a:lvl9pPr marL="3657600" algn="l" defTabSz="914400" rtl="0" eaLnBrk="1" latinLnBrk="0" hangingPunct="1">
              <a:defRPr kern="1200">
                <a:solidFill>
                  <a:schemeClr val="tx1"/>
                </a:solidFill>
                <a:latin typeface="Georgia" panose="02040502050405020303" pitchFamily="18" charset="0"/>
                <a:ea typeface="Geneva" panose="020B0503030404040204" pitchFamily="34" charset="0"/>
                <a:cs typeface="+mn-cs"/>
              </a:defRPr>
            </a:lvl9pPr>
          </a:lstStyle>
          <a:p>
            <a:fld id="{C602A7E9-85B4-EB4A-8CED-A3527A5FD66A}" type="slidenum">
              <a:rPr lang="en-US" altLang="en-US" smtClean="0"/>
              <a:pPr/>
              <a:t>‹#›</a:t>
            </a:fld>
            <a:endParaRPr lang="en-US" altLang="en-US"/>
          </a:p>
        </p:txBody>
      </p:sp>
      <p:grpSp>
        <p:nvGrpSpPr>
          <p:cNvPr id="203" name="Group 202">
            <a:extLst>
              <a:ext uri="{FF2B5EF4-FFF2-40B4-BE49-F238E27FC236}">
                <a16:creationId xmlns:a16="http://schemas.microsoft.com/office/drawing/2014/main" id="{14845D6B-794E-E44D-978B-586FFB51B490}"/>
              </a:ext>
            </a:extLst>
          </p:cNvPr>
          <p:cNvGrpSpPr/>
          <p:nvPr userDrawn="1"/>
        </p:nvGrpSpPr>
        <p:grpSpPr>
          <a:xfrm>
            <a:off x="73005" y="1575254"/>
            <a:ext cx="9104532" cy="4619151"/>
            <a:chOff x="213848" y="1265829"/>
            <a:chExt cx="8276847" cy="3711818"/>
          </a:xfrm>
        </p:grpSpPr>
        <p:grpSp>
          <p:nvGrpSpPr>
            <p:cNvPr id="204" name="Group 203">
              <a:extLst>
                <a:ext uri="{FF2B5EF4-FFF2-40B4-BE49-F238E27FC236}">
                  <a16:creationId xmlns:a16="http://schemas.microsoft.com/office/drawing/2014/main" id="{E8AB87C6-223E-D646-A6E0-51097FD509C5}"/>
                </a:ext>
              </a:extLst>
            </p:cNvPr>
            <p:cNvGrpSpPr/>
            <p:nvPr userDrawn="1"/>
          </p:nvGrpSpPr>
          <p:grpSpPr>
            <a:xfrm>
              <a:off x="213848" y="1265829"/>
              <a:ext cx="8012289" cy="3601532"/>
              <a:chOff x="-24575" y="1257165"/>
              <a:chExt cx="8012289" cy="3601532"/>
            </a:xfrm>
          </p:grpSpPr>
          <p:sp>
            <p:nvSpPr>
              <p:cNvPr id="406" name="Freeform 405">
                <a:extLst>
                  <a:ext uri="{FF2B5EF4-FFF2-40B4-BE49-F238E27FC236}">
                    <a16:creationId xmlns:a16="http://schemas.microsoft.com/office/drawing/2014/main" id="{5371726F-A21C-1A4E-B91E-5C0E8985AD82}"/>
                  </a:ext>
                </a:extLst>
              </p:cNvPr>
              <p:cNvSpPr>
                <a:spLocks/>
              </p:cNvSpPr>
              <p:nvPr/>
            </p:nvSpPr>
            <p:spPr bwMode="auto">
              <a:xfrm>
                <a:off x="1707418" y="1966241"/>
                <a:ext cx="2877" cy="2612"/>
              </a:xfrm>
              <a:custGeom>
                <a:avLst/>
                <a:gdLst>
                  <a:gd name="T0" fmla="*/ 2 w 2"/>
                  <a:gd name="T1" fmla="*/ 0 h 2"/>
                  <a:gd name="T2" fmla="*/ 0 w 2"/>
                  <a:gd name="T3" fmla="*/ 2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2"/>
                    </a:lnTo>
                    <a:lnTo>
                      <a:pt x="2" y="2"/>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07" name="Freeform 15">
                <a:extLst>
                  <a:ext uri="{FF2B5EF4-FFF2-40B4-BE49-F238E27FC236}">
                    <a16:creationId xmlns:a16="http://schemas.microsoft.com/office/drawing/2014/main" id="{83D41974-A3B5-9444-A8E3-B2ADE486A836}"/>
                  </a:ext>
                </a:extLst>
              </p:cNvPr>
              <p:cNvSpPr>
                <a:spLocks/>
              </p:cNvSpPr>
              <p:nvPr/>
            </p:nvSpPr>
            <p:spPr bwMode="auto">
              <a:xfrm>
                <a:off x="1639793" y="1577428"/>
                <a:ext cx="1021539" cy="764898"/>
              </a:xfrm>
              <a:custGeom>
                <a:avLst/>
                <a:gdLst>
                  <a:gd name="T0" fmla="*/ 465 w 683"/>
                  <a:gd name="T1" fmla="*/ 549 h 570"/>
                  <a:gd name="T2" fmla="*/ 604 w 683"/>
                  <a:gd name="T3" fmla="*/ 374 h 570"/>
                  <a:gd name="T4" fmla="*/ 613 w 683"/>
                  <a:gd name="T5" fmla="*/ 348 h 570"/>
                  <a:gd name="T6" fmla="*/ 607 w 683"/>
                  <a:gd name="T7" fmla="*/ 329 h 570"/>
                  <a:gd name="T8" fmla="*/ 604 w 683"/>
                  <a:gd name="T9" fmla="*/ 303 h 570"/>
                  <a:gd name="T10" fmla="*/ 630 w 683"/>
                  <a:gd name="T11" fmla="*/ 275 h 570"/>
                  <a:gd name="T12" fmla="*/ 639 w 683"/>
                  <a:gd name="T13" fmla="*/ 256 h 570"/>
                  <a:gd name="T14" fmla="*/ 679 w 683"/>
                  <a:gd name="T15" fmla="*/ 203 h 570"/>
                  <a:gd name="T16" fmla="*/ 666 w 683"/>
                  <a:gd name="T17" fmla="*/ 169 h 570"/>
                  <a:gd name="T18" fmla="*/ 660 w 683"/>
                  <a:gd name="T19" fmla="*/ 149 h 570"/>
                  <a:gd name="T20" fmla="*/ 498 w 683"/>
                  <a:gd name="T21" fmla="*/ 121 h 570"/>
                  <a:gd name="T22" fmla="*/ 466 w 683"/>
                  <a:gd name="T23" fmla="*/ 115 h 570"/>
                  <a:gd name="T24" fmla="*/ 433 w 683"/>
                  <a:gd name="T25" fmla="*/ 117 h 570"/>
                  <a:gd name="T26" fmla="*/ 399 w 683"/>
                  <a:gd name="T27" fmla="*/ 122 h 570"/>
                  <a:gd name="T28" fmla="*/ 378 w 683"/>
                  <a:gd name="T29" fmla="*/ 113 h 570"/>
                  <a:gd name="T30" fmla="*/ 337 w 683"/>
                  <a:gd name="T31" fmla="*/ 115 h 570"/>
                  <a:gd name="T32" fmla="*/ 322 w 683"/>
                  <a:gd name="T33" fmla="*/ 102 h 570"/>
                  <a:gd name="T34" fmla="*/ 295 w 683"/>
                  <a:gd name="T35" fmla="*/ 94 h 570"/>
                  <a:gd name="T36" fmla="*/ 275 w 683"/>
                  <a:gd name="T37" fmla="*/ 100 h 570"/>
                  <a:gd name="T38" fmla="*/ 247 w 683"/>
                  <a:gd name="T39" fmla="*/ 96 h 570"/>
                  <a:gd name="T40" fmla="*/ 226 w 683"/>
                  <a:gd name="T41" fmla="*/ 87 h 570"/>
                  <a:gd name="T42" fmla="*/ 224 w 683"/>
                  <a:gd name="T43" fmla="*/ 34 h 570"/>
                  <a:gd name="T44" fmla="*/ 207 w 683"/>
                  <a:gd name="T45" fmla="*/ 19 h 570"/>
                  <a:gd name="T46" fmla="*/ 194 w 683"/>
                  <a:gd name="T47" fmla="*/ 17 h 570"/>
                  <a:gd name="T48" fmla="*/ 175 w 683"/>
                  <a:gd name="T49" fmla="*/ 8 h 570"/>
                  <a:gd name="T50" fmla="*/ 162 w 683"/>
                  <a:gd name="T51" fmla="*/ 4 h 570"/>
                  <a:gd name="T52" fmla="*/ 162 w 683"/>
                  <a:gd name="T53" fmla="*/ 10 h 570"/>
                  <a:gd name="T54" fmla="*/ 151 w 683"/>
                  <a:gd name="T55" fmla="*/ 8 h 570"/>
                  <a:gd name="T56" fmla="*/ 143 w 683"/>
                  <a:gd name="T57" fmla="*/ 30 h 570"/>
                  <a:gd name="T58" fmla="*/ 139 w 683"/>
                  <a:gd name="T59" fmla="*/ 51 h 570"/>
                  <a:gd name="T60" fmla="*/ 132 w 683"/>
                  <a:gd name="T61" fmla="*/ 70 h 570"/>
                  <a:gd name="T62" fmla="*/ 130 w 683"/>
                  <a:gd name="T63" fmla="*/ 79 h 570"/>
                  <a:gd name="T64" fmla="*/ 122 w 683"/>
                  <a:gd name="T65" fmla="*/ 100 h 570"/>
                  <a:gd name="T66" fmla="*/ 113 w 683"/>
                  <a:gd name="T67" fmla="*/ 126 h 570"/>
                  <a:gd name="T68" fmla="*/ 92 w 683"/>
                  <a:gd name="T69" fmla="*/ 173 h 570"/>
                  <a:gd name="T70" fmla="*/ 89 w 683"/>
                  <a:gd name="T71" fmla="*/ 186 h 570"/>
                  <a:gd name="T72" fmla="*/ 68 w 683"/>
                  <a:gd name="T73" fmla="*/ 241 h 570"/>
                  <a:gd name="T74" fmla="*/ 68 w 683"/>
                  <a:gd name="T75" fmla="*/ 252 h 570"/>
                  <a:gd name="T76" fmla="*/ 57 w 683"/>
                  <a:gd name="T77" fmla="*/ 262 h 570"/>
                  <a:gd name="T78" fmla="*/ 47 w 683"/>
                  <a:gd name="T79" fmla="*/ 284 h 570"/>
                  <a:gd name="T80" fmla="*/ 51 w 683"/>
                  <a:gd name="T81" fmla="*/ 284 h 570"/>
                  <a:gd name="T82" fmla="*/ 47 w 683"/>
                  <a:gd name="T83" fmla="*/ 284 h 570"/>
                  <a:gd name="T84" fmla="*/ 36 w 683"/>
                  <a:gd name="T85" fmla="*/ 288 h 570"/>
                  <a:gd name="T86" fmla="*/ 10 w 683"/>
                  <a:gd name="T87" fmla="*/ 346 h 570"/>
                  <a:gd name="T88" fmla="*/ 6 w 683"/>
                  <a:gd name="T89" fmla="*/ 376 h 570"/>
                  <a:gd name="T90" fmla="*/ 2 w 683"/>
                  <a:gd name="T91" fmla="*/ 418 h 570"/>
                  <a:gd name="T92" fmla="*/ 184 w 683"/>
                  <a:gd name="T93" fmla="*/ 48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3" h="570">
                    <a:moveTo>
                      <a:pt x="184" y="480"/>
                    </a:moveTo>
                    <a:lnTo>
                      <a:pt x="329" y="517"/>
                    </a:lnTo>
                    <a:lnTo>
                      <a:pt x="465" y="549"/>
                    </a:lnTo>
                    <a:lnTo>
                      <a:pt x="560" y="570"/>
                    </a:lnTo>
                    <a:lnTo>
                      <a:pt x="600" y="378"/>
                    </a:lnTo>
                    <a:lnTo>
                      <a:pt x="604" y="374"/>
                    </a:lnTo>
                    <a:lnTo>
                      <a:pt x="606" y="371"/>
                    </a:lnTo>
                    <a:lnTo>
                      <a:pt x="613" y="357"/>
                    </a:lnTo>
                    <a:lnTo>
                      <a:pt x="613" y="348"/>
                    </a:lnTo>
                    <a:lnTo>
                      <a:pt x="619" y="340"/>
                    </a:lnTo>
                    <a:lnTo>
                      <a:pt x="615" y="335"/>
                    </a:lnTo>
                    <a:lnTo>
                      <a:pt x="607" y="329"/>
                    </a:lnTo>
                    <a:lnTo>
                      <a:pt x="602" y="327"/>
                    </a:lnTo>
                    <a:lnTo>
                      <a:pt x="598" y="324"/>
                    </a:lnTo>
                    <a:lnTo>
                      <a:pt x="604" y="303"/>
                    </a:lnTo>
                    <a:lnTo>
                      <a:pt x="609" y="295"/>
                    </a:lnTo>
                    <a:lnTo>
                      <a:pt x="619" y="282"/>
                    </a:lnTo>
                    <a:lnTo>
                      <a:pt x="630" y="275"/>
                    </a:lnTo>
                    <a:lnTo>
                      <a:pt x="636" y="269"/>
                    </a:lnTo>
                    <a:lnTo>
                      <a:pt x="639" y="262"/>
                    </a:lnTo>
                    <a:lnTo>
                      <a:pt x="639" y="256"/>
                    </a:lnTo>
                    <a:lnTo>
                      <a:pt x="653" y="243"/>
                    </a:lnTo>
                    <a:lnTo>
                      <a:pt x="662" y="220"/>
                    </a:lnTo>
                    <a:lnTo>
                      <a:pt x="679" y="203"/>
                    </a:lnTo>
                    <a:lnTo>
                      <a:pt x="683" y="196"/>
                    </a:lnTo>
                    <a:lnTo>
                      <a:pt x="681" y="183"/>
                    </a:lnTo>
                    <a:lnTo>
                      <a:pt x="666" y="169"/>
                    </a:lnTo>
                    <a:lnTo>
                      <a:pt x="664" y="166"/>
                    </a:lnTo>
                    <a:lnTo>
                      <a:pt x="660" y="158"/>
                    </a:lnTo>
                    <a:lnTo>
                      <a:pt x="660" y="149"/>
                    </a:lnTo>
                    <a:lnTo>
                      <a:pt x="572" y="132"/>
                    </a:lnTo>
                    <a:lnTo>
                      <a:pt x="504" y="115"/>
                    </a:lnTo>
                    <a:lnTo>
                      <a:pt x="498" y="121"/>
                    </a:lnTo>
                    <a:lnTo>
                      <a:pt x="491" y="119"/>
                    </a:lnTo>
                    <a:lnTo>
                      <a:pt x="483" y="117"/>
                    </a:lnTo>
                    <a:lnTo>
                      <a:pt x="466" y="115"/>
                    </a:lnTo>
                    <a:lnTo>
                      <a:pt x="463" y="113"/>
                    </a:lnTo>
                    <a:lnTo>
                      <a:pt x="455" y="117"/>
                    </a:lnTo>
                    <a:lnTo>
                      <a:pt x="433" y="117"/>
                    </a:lnTo>
                    <a:lnTo>
                      <a:pt x="419" y="119"/>
                    </a:lnTo>
                    <a:lnTo>
                      <a:pt x="406" y="122"/>
                    </a:lnTo>
                    <a:lnTo>
                      <a:pt x="399" y="122"/>
                    </a:lnTo>
                    <a:lnTo>
                      <a:pt x="393" y="121"/>
                    </a:lnTo>
                    <a:lnTo>
                      <a:pt x="386" y="115"/>
                    </a:lnTo>
                    <a:lnTo>
                      <a:pt x="378" y="113"/>
                    </a:lnTo>
                    <a:lnTo>
                      <a:pt x="357" y="117"/>
                    </a:lnTo>
                    <a:lnTo>
                      <a:pt x="350" y="115"/>
                    </a:lnTo>
                    <a:lnTo>
                      <a:pt x="337" y="115"/>
                    </a:lnTo>
                    <a:lnTo>
                      <a:pt x="335" y="109"/>
                    </a:lnTo>
                    <a:lnTo>
                      <a:pt x="327" y="104"/>
                    </a:lnTo>
                    <a:lnTo>
                      <a:pt x="322" y="102"/>
                    </a:lnTo>
                    <a:lnTo>
                      <a:pt x="314" y="98"/>
                    </a:lnTo>
                    <a:lnTo>
                      <a:pt x="303" y="98"/>
                    </a:lnTo>
                    <a:lnTo>
                      <a:pt x="295" y="94"/>
                    </a:lnTo>
                    <a:lnTo>
                      <a:pt x="290" y="94"/>
                    </a:lnTo>
                    <a:lnTo>
                      <a:pt x="282" y="100"/>
                    </a:lnTo>
                    <a:lnTo>
                      <a:pt x="275" y="100"/>
                    </a:lnTo>
                    <a:lnTo>
                      <a:pt x="262" y="102"/>
                    </a:lnTo>
                    <a:lnTo>
                      <a:pt x="254" y="102"/>
                    </a:lnTo>
                    <a:lnTo>
                      <a:pt x="247" y="96"/>
                    </a:lnTo>
                    <a:lnTo>
                      <a:pt x="245" y="96"/>
                    </a:lnTo>
                    <a:lnTo>
                      <a:pt x="237" y="90"/>
                    </a:lnTo>
                    <a:lnTo>
                      <a:pt x="226" y="87"/>
                    </a:lnTo>
                    <a:lnTo>
                      <a:pt x="224" y="83"/>
                    </a:lnTo>
                    <a:lnTo>
                      <a:pt x="228" y="47"/>
                    </a:lnTo>
                    <a:lnTo>
                      <a:pt x="224" y="34"/>
                    </a:lnTo>
                    <a:lnTo>
                      <a:pt x="216" y="27"/>
                    </a:lnTo>
                    <a:lnTo>
                      <a:pt x="213" y="21"/>
                    </a:lnTo>
                    <a:lnTo>
                      <a:pt x="207" y="19"/>
                    </a:lnTo>
                    <a:lnTo>
                      <a:pt x="201" y="21"/>
                    </a:lnTo>
                    <a:lnTo>
                      <a:pt x="194" y="19"/>
                    </a:lnTo>
                    <a:lnTo>
                      <a:pt x="194" y="17"/>
                    </a:lnTo>
                    <a:lnTo>
                      <a:pt x="188" y="11"/>
                    </a:lnTo>
                    <a:lnTo>
                      <a:pt x="183" y="6"/>
                    </a:lnTo>
                    <a:lnTo>
                      <a:pt x="175" y="8"/>
                    </a:lnTo>
                    <a:lnTo>
                      <a:pt x="168" y="8"/>
                    </a:lnTo>
                    <a:lnTo>
                      <a:pt x="166" y="4"/>
                    </a:lnTo>
                    <a:lnTo>
                      <a:pt x="162" y="4"/>
                    </a:lnTo>
                    <a:lnTo>
                      <a:pt x="160" y="6"/>
                    </a:lnTo>
                    <a:lnTo>
                      <a:pt x="164" y="10"/>
                    </a:lnTo>
                    <a:lnTo>
                      <a:pt x="162" y="10"/>
                    </a:lnTo>
                    <a:lnTo>
                      <a:pt x="160" y="8"/>
                    </a:lnTo>
                    <a:lnTo>
                      <a:pt x="154" y="0"/>
                    </a:lnTo>
                    <a:lnTo>
                      <a:pt x="151" y="8"/>
                    </a:lnTo>
                    <a:lnTo>
                      <a:pt x="149" y="23"/>
                    </a:lnTo>
                    <a:lnTo>
                      <a:pt x="143" y="28"/>
                    </a:lnTo>
                    <a:lnTo>
                      <a:pt x="143" y="30"/>
                    </a:lnTo>
                    <a:lnTo>
                      <a:pt x="141" y="36"/>
                    </a:lnTo>
                    <a:lnTo>
                      <a:pt x="139" y="43"/>
                    </a:lnTo>
                    <a:lnTo>
                      <a:pt x="139" y="51"/>
                    </a:lnTo>
                    <a:lnTo>
                      <a:pt x="141" y="55"/>
                    </a:lnTo>
                    <a:lnTo>
                      <a:pt x="136" y="62"/>
                    </a:lnTo>
                    <a:lnTo>
                      <a:pt x="132" y="70"/>
                    </a:lnTo>
                    <a:lnTo>
                      <a:pt x="137" y="75"/>
                    </a:lnTo>
                    <a:lnTo>
                      <a:pt x="130" y="74"/>
                    </a:lnTo>
                    <a:lnTo>
                      <a:pt x="130" y="79"/>
                    </a:lnTo>
                    <a:lnTo>
                      <a:pt x="126" y="87"/>
                    </a:lnTo>
                    <a:lnTo>
                      <a:pt x="126" y="92"/>
                    </a:lnTo>
                    <a:lnTo>
                      <a:pt x="122" y="100"/>
                    </a:lnTo>
                    <a:lnTo>
                      <a:pt x="121" y="107"/>
                    </a:lnTo>
                    <a:lnTo>
                      <a:pt x="115" y="119"/>
                    </a:lnTo>
                    <a:lnTo>
                      <a:pt x="113" y="126"/>
                    </a:lnTo>
                    <a:lnTo>
                      <a:pt x="102" y="145"/>
                    </a:lnTo>
                    <a:lnTo>
                      <a:pt x="98" y="158"/>
                    </a:lnTo>
                    <a:lnTo>
                      <a:pt x="92" y="173"/>
                    </a:lnTo>
                    <a:lnTo>
                      <a:pt x="94" y="181"/>
                    </a:lnTo>
                    <a:lnTo>
                      <a:pt x="94" y="183"/>
                    </a:lnTo>
                    <a:lnTo>
                      <a:pt x="89" y="186"/>
                    </a:lnTo>
                    <a:lnTo>
                      <a:pt x="85" y="192"/>
                    </a:lnTo>
                    <a:lnTo>
                      <a:pt x="81" y="207"/>
                    </a:lnTo>
                    <a:lnTo>
                      <a:pt x="68" y="241"/>
                    </a:lnTo>
                    <a:lnTo>
                      <a:pt x="62" y="248"/>
                    </a:lnTo>
                    <a:lnTo>
                      <a:pt x="60" y="256"/>
                    </a:lnTo>
                    <a:lnTo>
                      <a:pt x="68" y="252"/>
                    </a:lnTo>
                    <a:lnTo>
                      <a:pt x="70" y="256"/>
                    </a:lnTo>
                    <a:lnTo>
                      <a:pt x="62" y="256"/>
                    </a:lnTo>
                    <a:lnTo>
                      <a:pt x="57" y="262"/>
                    </a:lnTo>
                    <a:lnTo>
                      <a:pt x="47" y="275"/>
                    </a:lnTo>
                    <a:lnTo>
                      <a:pt x="45" y="282"/>
                    </a:lnTo>
                    <a:lnTo>
                      <a:pt x="47" y="284"/>
                    </a:lnTo>
                    <a:lnTo>
                      <a:pt x="49" y="282"/>
                    </a:lnTo>
                    <a:lnTo>
                      <a:pt x="49" y="284"/>
                    </a:lnTo>
                    <a:lnTo>
                      <a:pt x="51" y="284"/>
                    </a:lnTo>
                    <a:lnTo>
                      <a:pt x="49" y="288"/>
                    </a:lnTo>
                    <a:lnTo>
                      <a:pt x="49" y="284"/>
                    </a:lnTo>
                    <a:lnTo>
                      <a:pt x="47" y="284"/>
                    </a:lnTo>
                    <a:lnTo>
                      <a:pt x="42" y="288"/>
                    </a:lnTo>
                    <a:lnTo>
                      <a:pt x="38" y="295"/>
                    </a:lnTo>
                    <a:lnTo>
                      <a:pt x="36" y="288"/>
                    </a:lnTo>
                    <a:lnTo>
                      <a:pt x="23" y="316"/>
                    </a:lnTo>
                    <a:lnTo>
                      <a:pt x="10" y="333"/>
                    </a:lnTo>
                    <a:lnTo>
                      <a:pt x="10" y="346"/>
                    </a:lnTo>
                    <a:lnTo>
                      <a:pt x="13" y="361"/>
                    </a:lnTo>
                    <a:lnTo>
                      <a:pt x="12" y="369"/>
                    </a:lnTo>
                    <a:lnTo>
                      <a:pt x="6" y="376"/>
                    </a:lnTo>
                    <a:lnTo>
                      <a:pt x="4" y="382"/>
                    </a:lnTo>
                    <a:lnTo>
                      <a:pt x="0" y="391"/>
                    </a:lnTo>
                    <a:lnTo>
                      <a:pt x="2" y="418"/>
                    </a:lnTo>
                    <a:lnTo>
                      <a:pt x="8" y="433"/>
                    </a:lnTo>
                    <a:lnTo>
                      <a:pt x="12" y="433"/>
                    </a:lnTo>
                    <a:lnTo>
                      <a:pt x="184" y="48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004B79"/>
                  </a:solidFill>
                </a:endParaRPr>
              </a:p>
            </p:txBody>
          </p:sp>
          <p:sp>
            <p:nvSpPr>
              <p:cNvPr id="408" name="Freeform 16">
                <a:extLst>
                  <a:ext uri="{FF2B5EF4-FFF2-40B4-BE49-F238E27FC236}">
                    <a16:creationId xmlns:a16="http://schemas.microsoft.com/office/drawing/2014/main" id="{7EEEC1D5-DC82-C54B-AC18-08F0716B9BA2}"/>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09" name="Freeform 17">
                <a:extLst>
                  <a:ext uri="{FF2B5EF4-FFF2-40B4-BE49-F238E27FC236}">
                    <a16:creationId xmlns:a16="http://schemas.microsoft.com/office/drawing/2014/main" id="{BFB1E4F3-D290-C74A-BD84-778B760ED21A}"/>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0" name="Freeform 18">
                <a:extLst>
                  <a:ext uri="{FF2B5EF4-FFF2-40B4-BE49-F238E27FC236}">
                    <a16:creationId xmlns:a16="http://schemas.microsoft.com/office/drawing/2014/main" id="{B566E855-245F-CA46-A800-C55ED4B3B03F}"/>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1" name="Freeform 19">
                <a:extLst>
                  <a:ext uri="{FF2B5EF4-FFF2-40B4-BE49-F238E27FC236}">
                    <a16:creationId xmlns:a16="http://schemas.microsoft.com/office/drawing/2014/main" id="{1E697949-6618-F54A-852F-BE618AF07226}"/>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12" name="Group 411">
                <a:extLst>
                  <a:ext uri="{FF2B5EF4-FFF2-40B4-BE49-F238E27FC236}">
                    <a16:creationId xmlns:a16="http://schemas.microsoft.com/office/drawing/2014/main" id="{19E72E79-FC8F-CB45-B33F-DD74619BE0CD}"/>
                  </a:ext>
                </a:extLst>
              </p:cNvPr>
              <p:cNvGrpSpPr/>
              <p:nvPr/>
            </p:nvGrpSpPr>
            <p:grpSpPr>
              <a:xfrm>
                <a:off x="1854175" y="1257165"/>
                <a:ext cx="814352" cy="535399"/>
                <a:chOff x="1223722" y="1378665"/>
                <a:chExt cx="543750" cy="357537"/>
              </a:xfrm>
              <a:solidFill>
                <a:schemeClr val="bg1">
                  <a:lumMod val="75000"/>
                </a:schemeClr>
              </a:solidFill>
            </p:grpSpPr>
            <p:sp>
              <p:nvSpPr>
                <p:cNvPr id="595" name="Freeform 8">
                  <a:extLst>
                    <a:ext uri="{FF2B5EF4-FFF2-40B4-BE49-F238E27FC236}">
                      <a16:creationId xmlns:a16="http://schemas.microsoft.com/office/drawing/2014/main" id="{489EEB55-A026-404B-BEFE-B94064A7AED5}"/>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6" name="Freeform 9">
                  <a:extLst>
                    <a:ext uri="{FF2B5EF4-FFF2-40B4-BE49-F238E27FC236}">
                      <a16:creationId xmlns:a16="http://schemas.microsoft.com/office/drawing/2014/main" id="{8ADEAAF0-08C6-E647-B759-5AFA5DAFB709}"/>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7" name="Freeform 10">
                  <a:extLst>
                    <a:ext uri="{FF2B5EF4-FFF2-40B4-BE49-F238E27FC236}">
                      <a16:creationId xmlns:a16="http://schemas.microsoft.com/office/drawing/2014/main" id="{01DCD248-468B-9749-926F-E341D101CF20}"/>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8" name="Freeform 11">
                  <a:extLst>
                    <a:ext uri="{FF2B5EF4-FFF2-40B4-BE49-F238E27FC236}">
                      <a16:creationId xmlns:a16="http://schemas.microsoft.com/office/drawing/2014/main" id="{8C24650D-A9DA-5843-A9F0-3115C0F0B159}"/>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9" name="Freeform 12">
                  <a:extLst>
                    <a:ext uri="{FF2B5EF4-FFF2-40B4-BE49-F238E27FC236}">
                      <a16:creationId xmlns:a16="http://schemas.microsoft.com/office/drawing/2014/main" id="{775FDDAF-91B6-2B4D-9ACE-4335B56808DD}"/>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00" name="Freeform 13">
                  <a:extLst>
                    <a:ext uri="{FF2B5EF4-FFF2-40B4-BE49-F238E27FC236}">
                      <a16:creationId xmlns:a16="http://schemas.microsoft.com/office/drawing/2014/main" id="{17255832-C069-E54F-A9F4-9FF75B3F64CF}"/>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01" name="Freeform 20">
                  <a:extLst>
                    <a:ext uri="{FF2B5EF4-FFF2-40B4-BE49-F238E27FC236}">
                      <a16:creationId xmlns:a16="http://schemas.microsoft.com/office/drawing/2014/main" id="{88A3CFE1-2159-9B47-B55F-74E1E5902D8A}"/>
                    </a:ext>
                  </a:extLst>
                </p:cNvPr>
                <p:cNvSpPr>
                  <a:spLocks/>
                </p:cNvSpPr>
                <p:nvPr/>
              </p:nvSpPr>
              <p:spPr bwMode="auto">
                <a:xfrm>
                  <a:off x="1223722" y="1378665"/>
                  <a:ext cx="543750" cy="357537"/>
                </a:xfrm>
                <a:custGeom>
                  <a:avLst/>
                  <a:gdLst>
                    <a:gd name="T0" fmla="*/ 75 w 566"/>
                    <a:gd name="T1" fmla="*/ 344 h 410"/>
                    <a:gd name="T2" fmla="*/ 98 w 566"/>
                    <a:gd name="T3" fmla="*/ 357 h 410"/>
                    <a:gd name="T4" fmla="*/ 133 w 566"/>
                    <a:gd name="T5" fmla="*/ 361 h 410"/>
                    <a:gd name="T6" fmla="*/ 165 w 566"/>
                    <a:gd name="T7" fmla="*/ 359 h 410"/>
                    <a:gd name="T8" fmla="*/ 188 w 566"/>
                    <a:gd name="T9" fmla="*/ 376 h 410"/>
                    <a:gd name="T10" fmla="*/ 237 w 566"/>
                    <a:gd name="T11" fmla="*/ 376 h 410"/>
                    <a:gd name="T12" fmla="*/ 270 w 566"/>
                    <a:gd name="T13" fmla="*/ 380 h 410"/>
                    <a:gd name="T14" fmla="*/ 317 w 566"/>
                    <a:gd name="T15" fmla="*/ 376 h 410"/>
                    <a:gd name="T16" fmla="*/ 355 w 566"/>
                    <a:gd name="T17" fmla="*/ 376 h 410"/>
                    <a:gd name="T18" fmla="*/ 511 w 566"/>
                    <a:gd name="T19" fmla="*/ 383 h 410"/>
                    <a:gd name="T20" fmla="*/ 564 w 566"/>
                    <a:gd name="T21" fmla="*/ 100 h 410"/>
                    <a:gd name="T22" fmla="*/ 263 w 566"/>
                    <a:gd name="T23" fmla="*/ 24 h 410"/>
                    <a:gd name="T24" fmla="*/ 165 w 566"/>
                    <a:gd name="T25" fmla="*/ 17 h 410"/>
                    <a:gd name="T26" fmla="*/ 176 w 566"/>
                    <a:gd name="T27" fmla="*/ 38 h 410"/>
                    <a:gd name="T28" fmla="*/ 173 w 566"/>
                    <a:gd name="T29" fmla="*/ 53 h 410"/>
                    <a:gd name="T30" fmla="*/ 158 w 566"/>
                    <a:gd name="T31" fmla="*/ 62 h 410"/>
                    <a:gd name="T32" fmla="*/ 171 w 566"/>
                    <a:gd name="T33" fmla="*/ 83 h 410"/>
                    <a:gd name="T34" fmla="*/ 175 w 566"/>
                    <a:gd name="T35" fmla="*/ 115 h 410"/>
                    <a:gd name="T36" fmla="*/ 154 w 566"/>
                    <a:gd name="T37" fmla="*/ 141 h 410"/>
                    <a:gd name="T38" fmla="*/ 146 w 566"/>
                    <a:gd name="T39" fmla="*/ 177 h 410"/>
                    <a:gd name="T40" fmla="*/ 116 w 566"/>
                    <a:gd name="T41" fmla="*/ 192 h 410"/>
                    <a:gd name="T42" fmla="*/ 99 w 566"/>
                    <a:gd name="T43" fmla="*/ 190 h 410"/>
                    <a:gd name="T44" fmla="*/ 107 w 566"/>
                    <a:gd name="T45" fmla="*/ 175 h 410"/>
                    <a:gd name="T46" fmla="*/ 116 w 566"/>
                    <a:gd name="T47" fmla="*/ 186 h 410"/>
                    <a:gd name="T48" fmla="*/ 131 w 566"/>
                    <a:gd name="T49" fmla="*/ 167 h 410"/>
                    <a:gd name="T50" fmla="*/ 141 w 566"/>
                    <a:gd name="T51" fmla="*/ 147 h 410"/>
                    <a:gd name="T52" fmla="*/ 141 w 566"/>
                    <a:gd name="T53" fmla="*/ 137 h 410"/>
                    <a:gd name="T54" fmla="*/ 154 w 566"/>
                    <a:gd name="T55" fmla="*/ 120 h 410"/>
                    <a:gd name="T56" fmla="*/ 114 w 566"/>
                    <a:gd name="T57" fmla="*/ 139 h 410"/>
                    <a:gd name="T58" fmla="*/ 116 w 566"/>
                    <a:gd name="T59" fmla="*/ 158 h 410"/>
                    <a:gd name="T60" fmla="*/ 114 w 566"/>
                    <a:gd name="T61" fmla="*/ 137 h 410"/>
                    <a:gd name="T62" fmla="*/ 131 w 566"/>
                    <a:gd name="T63" fmla="*/ 132 h 410"/>
                    <a:gd name="T64" fmla="*/ 141 w 566"/>
                    <a:gd name="T65" fmla="*/ 92 h 410"/>
                    <a:gd name="T66" fmla="*/ 129 w 566"/>
                    <a:gd name="T67" fmla="*/ 86 h 410"/>
                    <a:gd name="T68" fmla="*/ 113 w 566"/>
                    <a:gd name="T69" fmla="*/ 77 h 410"/>
                    <a:gd name="T70" fmla="*/ 77 w 566"/>
                    <a:gd name="T71" fmla="*/ 64 h 410"/>
                    <a:gd name="T72" fmla="*/ 41 w 566"/>
                    <a:gd name="T73" fmla="*/ 45 h 410"/>
                    <a:gd name="T74" fmla="*/ 17 w 566"/>
                    <a:gd name="T75" fmla="*/ 30 h 410"/>
                    <a:gd name="T76" fmla="*/ 7 w 566"/>
                    <a:gd name="T77" fmla="*/ 53 h 410"/>
                    <a:gd name="T78" fmla="*/ 13 w 566"/>
                    <a:gd name="T79" fmla="*/ 83 h 410"/>
                    <a:gd name="T80" fmla="*/ 17 w 566"/>
                    <a:gd name="T81" fmla="*/ 148 h 410"/>
                    <a:gd name="T82" fmla="*/ 17 w 566"/>
                    <a:gd name="T83" fmla="*/ 171 h 410"/>
                    <a:gd name="T84" fmla="*/ 24 w 566"/>
                    <a:gd name="T85" fmla="*/ 188 h 410"/>
                    <a:gd name="T86" fmla="*/ 13 w 566"/>
                    <a:gd name="T87" fmla="*/ 207 h 410"/>
                    <a:gd name="T88" fmla="*/ 28 w 566"/>
                    <a:gd name="T89" fmla="*/ 216 h 410"/>
                    <a:gd name="T90" fmla="*/ 13 w 566"/>
                    <a:gd name="T91" fmla="*/ 233 h 410"/>
                    <a:gd name="T92" fmla="*/ 5 w 566"/>
                    <a:gd name="T93" fmla="*/ 237 h 410"/>
                    <a:gd name="T94" fmla="*/ 5 w 566"/>
                    <a:gd name="T95" fmla="*/ 252 h 410"/>
                    <a:gd name="T96" fmla="*/ 35 w 566"/>
                    <a:gd name="T97" fmla="*/ 263 h 410"/>
                    <a:gd name="T98" fmla="*/ 45 w 566"/>
                    <a:gd name="T99" fmla="*/ 272 h 410"/>
                    <a:gd name="T100" fmla="*/ 67 w 566"/>
                    <a:gd name="T101" fmla="*/ 28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6" h="410">
                      <a:moveTo>
                        <a:pt x="67" y="288"/>
                      </a:moveTo>
                      <a:lnTo>
                        <a:pt x="75" y="295"/>
                      </a:lnTo>
                      <a:lnTo>
                        <a:pt x="79" y="308"/>
                      </a:lnTo>
                      <a:lnTo>
                        <a:pt x="75" y="344"/>
                      </a:lnTo>
                      <a:lnTo>
                        <a:pt x="77" y="348"/>
                      </a:lnTo>
                      <a:lnTo>
                        <a:pt x="88" y="351"/>
                      </a:lnTo>
                      <a:lnTo>
                        <a:pt x="96" y="357"/>
                      </a:lnTo>
                      <a:lnTo>
                        <a:pt x="98" y="357"/>
                      </a:lnTo>
                      <a:lnTo>
                        <a:pt x="105" y="363"/>
                      </a:lnTo>
                      <a:lnTo>
                        <a:pt x="113" y="363"/>
                      </a:lnTo>
                      <a:lnTo>
                        <a:pt x="126" y="361"/>
                      </a:lnTo>
                      <a:lnTo>
                        <a:pt x="133" y="361"/>
                      </a:lnTo>
                      <a:lnTo>
                        <a:pt x="141" y="355"/>
                      </a:lnTo>
                      <a:lnTo>
                        <a:pt x="146" y="355"/>
                      </a:lnTo>
                      <a:lnTo>
                        <a:pt x="154" y="359"/>
                      </a:lnTo>
                      <a:lnTo>
                        <a:pt x="165" y="359"/>
                      </a:lnTo>
                      <a:lnTo>
                        <a:pt x="173" y="363"/>
                      </a:lnTo>
                      <a:lnTo>
                        <a:pt x="178" y="365"/>
                      </a:lnTo>
                      <a:lnTo>
                        <a:pt x="186" y="370"/>
                      </a:lnTo>
                      <a:lnTo>
                        <a:pt x="188" y="376"/>
                      </a:lnTo>
                      <a:lnTo>
                        <a:pt x="201" y="376"/>
                      </a:lnTo>
                      <a:lnTo>
                        <a:pt x="208" y="378"/>
                      </a:lnTo>
                      <a:lnTo>
                        <a:pt x="229" y="374"/>
                      </a:lnTo>
                      <a:lnTo>
                        <a:pt x="237" y="376"/>
                      </a:lnTo>
                      <a:lnTo>
                        <a:pt x="244" y="382"/>
                      </a:lnTo>
                      <a:lnTo>
                        <a:pt x="250" y="383"/>
                      </a:lnTo>
                      <a:lnTo>
                        <a:pt x="257" y="383"/>
                      </a:lnTo>
                      <a:lnTo>
                        <a:pt x="270" y="380"/>
                      </a:lnTo>
                      <a:lnTo>
                        <a:pt x="284" y="378"/>
                      </a:lnTo>
                      <a:lnTo>
                        <a:pt x="306" y="378"/>
                      </a:lnTo>
                      <a:lnTo>
                        <a:pt x="314" y="374"/>
                      </a:lnTo>
                      <a:lnTo>
                        <a:pt x="317" y="376"/>
                      </a:lnTo>
                      <a:lnTo>
                        <a:pt x="334" y="378"/>
                      </a:lnTo>
                      <a:lnTo>
                        <a:pt x="342" y="380"/>
                      </a:lnTo>
                      <a:lnTo>
                        <a:pt x="349" y="382"/>
                      </a:lnTo>
                      <a:lnTo>
                        <a:pt x="355" y="376"/>
                      </a:lnTo>
                      <a:lnTo>
                        <a:pt x="423" y="393"/>
                      </a:lnTo>
                      <a:lnTo>
                        <a:pt x="511" y="410"/>
                      </a:lnTo>
                      <a:lnTo>
                        <a:pt x="509" y="404"/>
                      </a:lnTo>
                      <a:lnTo>
                        <a:pt x="511" y="383"/>
                      </a:lnTo>
                      <a:lnTo>
                        <a:pt x="507" y="368"/>
                      </a:lnTo>
                      <a:lnTo>
                        <a:pt x="511" y="363"/>
                      </a:lnTo>
                      <a:lnTo>
                        <a:pt x="513" y="340"/>
                      </a:lnTo>
                      <a:lnTo>
                        <a:pt x="564" y="100"/>
                      </a:lnTo>
                      <a:lnTo>
                        <a:pt x="566" y="96"/>
                      </a:lnTo>
                      <a:lnTo>
                        <a:pt x="498" y="81"/>
                      </a:lnTo>
                      <a:lnTo>
                        <a:pt x="372" y="53"/>
                      </a:lnTo>
                      <a:lnTo>
                        <a:pt x="263" y="24"/>
                      </a:lnTo>
                      <a:lnTo>
                        <a:pt x="167" y="0"/>
                      </a:lnTo>
                      <a:lnTo>
                        <a:pt x="161" y="4"/>
                      </a:lnTo>
                      <a:lnTo>
                        <a:pt x="163" y="11"/>
                      </a:lnTo>
                      <a:lnTo>
                        <a:pt x="165" y="17"/>
                      </a:lnTo>
                      <a:lnTo>
                        <a:pt x="165" y="19"/>
                      </a:lnTo>
                      <a:lnTo>
                        <a:pt x="171" y="26"/>
                      </a:lnTo>
                      <a:lnTo>
                        <a:pt x="178" y="30"/>
                      </a:lnTo>
                      <a:lnTo>
                        <a:pt x="176" y="38"/>
                      </a:lnTo>
                      <a:lnTo>
                        <a:pt x="176" y="43"/>
                      </a:lnTo>
                      <a:lnTo>
                        <a:pt x="176" y="51"/>
                      </a:lnTo>
                      <a:lnTo>
                        <a:pt x="169" y="47"/>
                      </a:lnTo>
                      <a:lnTo>
                        <a:pt x="173" y="53"/>
                      </a:lnTo>
                      <a:lnTo>
                        <a:pt x="171" y="60"/>
                      </a:lnTo>
                      <a:lnTo>
                        <a:pt x="163" y="56"/>
                      </a:lnTo>
                      <a:lnTo>
                        <a:pt x="158" y="56"/>
                      </a:lnTo>
                      <a:lnTo>
                        <a:pt x="158" y="62"/>
                      </a:lnTo>
                      <a:lnTo>
                        <a:pt x="165" y="62"/>
                      </a:lnTo>
                      <a:lnTo>
                        <a:pt x="167" y="69"/>
                      </a:lnTo>
                      <a:lnTo>
                        <a:pt x="173" y="77"/>
                      </a:lnTo>
                      <a:lnTo>
                        <a:pt x="171" y="83"/>
                      </a:lnTo>
                      <a:lnTo>
                        <a:pt x="173" y="86"/>
                      </a:lnTo>
                      <a:lnTo>
                        <a:pt x="171" y="100"/>
                      </a:lnTo>
                      <a:lnTo>
                        <a:pt x="175" y="107"/>
                      </a:lnTo>
                      <a:lnTo>
                        <a:pt x="175" y="115"/>
                      </a:lnTo>
                      <a:lnTo>
                        <a:pt x="167" y="120"/>
                      </a:lnTo>
                      <a:lnTo>
                        <a:pt x="160" y="130"/>
                      </a:lnTo>
                      <a:lnTo>
                        <a:pt x="161" y="137"/>
                      </a:lnTo>
                      <a:lnTo>
                        <a:pt x="154" y="141"/>
                      </a:lnTo>
                      <a:lnTo>
                        <a:pt x="158" y="148"/>
                      </a:lnTo>
                      <a:lnTo>
                        <a:pt x="152" y="154"/>
                      </a:lnTo>
                      <a:lnTo>
                        <a:pt x="154" y="169"/>
                      </a:lnTo>
                      <a:lnTo>
                        <a:pt x="146" y="177"/>
                      </a:lnTo>
                      <a:lnTo>
                        <a:pt x="133" y="180"/>
                      </a:lnTo>
                      <a:lnTo>
                        <a:pt x="129" y="186"/>
                      </a:lnTo>
                      <a:lnTo>
                        <a:pt x="124" y="192"/>
                      </a:lnTo>
                      <a:lnTo>
                        <a:pt x="116" y="192"/>
                      </a:lnTo>
                      <a:lnTo>
                        <a:pt x="113" y="184"/>
                      </a:lnTo>
                      <a:lnTo>
                        <a:pt x="105" y="188"/>
                      </a:lnTo>
                      <a:lnTo>
                        <a:pt x="105" y="195"/>
                      </a:lnTo>
                      <a:lnTo>
                        <a:pt x="99" y="190"/>
                      </a:lnTo>
                      <a:lnTo>
                        <a:pt x="101" y="184"/>
                      </a:lnTo>
                      <a:lnTo>
                        <a:pt x="94" y="182"/>
                      </a:lnTo>
                      <a:lnTo>
                        <a:pt x="101" y="180"/>
                      </a:lnTo>
                      <a:lnTo>
                        <a:pt x="107" y="175"/>
                      </a:lnTo>
                      <a:lnTo>
                        <a:pt x="120" y="165"/>
                      </a:lnTo>
                      <a:lnTo>
                        <a:pt x="118" y="173"/>
                      </a:lnTo>
                      <a:lnTo>
                        <a:pt x="116" y="179"/>
                      </a:lnTo>
                      <a:lnTo>
                        <a:pt x="116" y="186"/>
                      </a:lnTo>
                      <a:lnTo>
                        <a:pt x="118" y="182"/>
                      </a:lnTo>
                      <a:lnTo>
                        <a:pt x="120" y="175"/>
                      </a:lnTo>
                      <a:lnTo>
                        <a:pt x="126" y="169"/>
                      </a:lnTo>
                      <a:lnTo>
                        <a:pt x="131" y="167"/>
                      </a:lnTo>
                      <a:lnTo>
                        <a:pt x="126" y="175"/>
                      </a:lnTo>
                      <a:lnTo>
                        <a:pt x="133" y="179"/>
                      </a:lnTo>
                      <a:lnTo>
                        <a:pt x="145" y="154"/>
                      </a:lnTo>
                      <a:lnTo>
                        <a:pt x="141" y="147"/>
                      </a:lnTo>
                      <a:lnTo>
                        <a:pt x="133" y="148"/>
                      </a:lnTo>
                      <a:lnTo>
                        <a:pt x="133" y="141"/>
                      </a:lnTo>
                      <a:lnTo>
                        <a:pt x="141" y="143"/>
                      </a:lnTo>
                      <a:lnTo>
                        <a:pt x="141" y="137"/>
                      </a:lnTo>
                      <a:lnTo>
                        <a:pt x="141" y="130"/>
                      </a:lnTo>
                      <a:lnTo>
                        <a:pt x="146" y="132"/>
                      </a:lnTo>
                      <a:lnTo>
                        <a:pt x="152" y="128"/>
                      </a:lnTo>
                      <a:lnTo>
                        <a:pt x="154" y="120"/>
                      </a:lnTo>
                      <a:lnTo>
                        <a:pt x="150" y="113"/>
                      </a:lnTo>
                      <a:lnTo>
                        <a:pt x="133" y="128"/>
                      </a:lnTo>
                      <a:lnTo>
                        <a:pt x="128" y="135"/>
                      </a:lnTo>
                      <a:lnTo>
                        <a:pt x="114" y="139"/>
                      </a:lnTo>
                      <a:lnTo>
                        <a:pt x="99" y="152"/>
                      </a:lnTo>
                      <a:lnTo>
                        <a:pt x="101" y="160"/>
                      </a:lnTo>
                      <a:lnTo>
                        <a:pt x="109" y="158"/>
                      </a:lnTo>
                      <a:lnTo>
                        <a:pt x="116" y="158"/>
                      </a:lnTo>
                      <a:lnTo>
                        <a:pt x="101" y="162"/>
                      </a:lnTo>
                      <a:lnTo>
                        <a:pt x="96" y="156"/>
                      </a:lnTo>
                      <a:lnTo>
                        <a:pt x="99" y="148"/>
                      </a:lnTo>
                      <a:lnTo>
                        <a:pt x="114" y="137"/>
                      </a:lnTo>
                      <a:lnTo>
                        <a:pt x="120" y="133"/>
                      </a:lnTo>
                      <a:lnTo>
                        <a:pt x="133" y="118"/>
                      </a:lnTo>
                      <a:lnTo>
                        <a:pt x="131" y="124"/>
                      </a:lnTo>
                      <a:lnTo>
                        <a:pt x="131" y="132"/>
                      </a:lnTo>
                      <a:lnTo>
                        <a:pt x="133" y="124"/>
                      </a:lnTo>
                      <a:lnTo>
                        <a:pt x="141" y="118"/>
                      </a:lnTo>
                      <a:lnTo>
                        <a:pt x="145" y="109"/>
                      </a:lnTo>
                      <a:lnTo>
                        <a:pt x="141" y="92"/>
                      </a:lnTo>
                      <a:lnTo>
                        <a:pt x="143" y="85"/>
                      </a:lnTo>
                      <a:lnTo>
                        <a:pt x="135" y="90"/>
                      </a:lnTo>
                      <a:lnTo>
                        <a:pt x="133" y="98"/>
                      </a:lnTo>
                      <a:lnTo>
                        <a:pt x="129" y="86"/>
                      </a:lnTo>
                      <a:lnTo>
                        <a:pt x="122" y="88"/>
                      </a:lnTo>
                      <a:lnTo>
                        <a:pt x="122" y="83"/>
                      </a:lnTo>
                      <a:lnTo>
                        <a:pt x="120" y="75"/>
                      </a:lnTo>
                      <a:lnTo>
                        <a:pt x="113" y="77"/>
                      </a:lnTo>
                      <a:lnTo>
                        <a:pt x="105" y="77"/>
                      </a:lnTo>
                      <a:lnTo>
                        <a:pt x="98" y="73"/>
                      </a:lnTo>
                      <a:lnTo>
                        <a:pt x="84" y="69"/>
                      </a:lnTo>
                      <a:lnTo>
                        <a:pt x="77" y="64"/>
                      </a:lnTo>
                      <a:lnTo>
                        <a:pt x="64" y="60"/>
                      </a:lnTo>
                      <a:lnTo>
                        <a:pt x="52" y="54"/>
                      </a:lnTo>
                      <a:lnTo>
                        <a:pt x="49" y="49"/>
                      </a:lnTo>
                      <a:lnTo>
                        <a:pt x="41" y="45"/>
                      </a:lnTo>
                      <a:lnTo>
                        <a:pt x="34" y="38"/>
                      </a:lnTo>
                      <a:lnTo>
                        <a:pt x="22" y="26"/>
                      </a:lnTo>
                      <a:lnTo>
                        <a:pt x="15" y="22"/>
                      </a:lnTo>
                      <a:lnTo>
                        <a:pt x="17" y="30"/>
                      </a:lnTo>
                      <a:lnTo>
                        <a:pt x="15" y="32"/>
                      </a:lnTo>
                      <a:lnTo>
                        <a:pt x="13" y="39"/>
                      </a:lnTo>
                      <a:lnTo>
                        <a:pt x="7" y="47"/>
                      </a:lnTo>
                      <a:lnTo>
                        <a:pt x="7" y="53"/>
                      </a:lnTo>
                      <a:lnTo>
                        <a:pt x="5" y="60"/>
                      </a:lnTo>
                      <a:lnTo>
                        <a:pt x="5" y="68"/>
                      </a:lnTo>
                      <a:lnTo>
                        <a:pt x="7" y="73"/>
                      </a:lnTo>
                      <a:lnTo>
                        <a:pt x="13" y="83"/>
                      </a:lnTo>
                      <a:lnTo>
                        <a:pt x="17" y="96"/>
                      </a:lnTo>
                      <a:lnTo>
                        <a:pt x="17" y="103"/>
                      </a:lnTo>
                      <a:lnTo>
                        <a:pt x="13" y="132"/>
                      </a:lnTo>
                      <a:lnTo>
                        <a:pt x="17" y="148"/>
                      </a:lnTo>
                      <a:lnTo>
                        <a:pt x="15" y="169"/>
                      </a:lnTo>
                      <a:lnTo>
                        <a:pt x="11" y="177"/>
                      </a:lnTo>
                      <a:lnTo>
                        <a:pt x="15" y="179"/>
                      </a:lnTo>
                      <a:lnTo>
                        <a:pt x="17" y="171"/>
                      </a:lnTo>
                      <a:lnTo>
                        <a:pt x="22" y="177"/>
                      </a:lnTo>
                      <a:lnTo>
                        <a:pt x="30" y="184"/>
                      </a:lnTo>
                      <a:lnTo>
                        <a:pt x="35" y="186"/>
                      </a:lnTo>
                      <a:lnTo>
                        <a:pt x="24" y="188"/>
                      </a:lnTo>
                      <a:lnTo>
                        <a:pt x="15" y="192"/>
                      </a:lnTo>
                      <a:lnTo>
                        <a:pt x="13" y="186"/>
                      </a:lnTo>
                      <a:lnTo>
                        <a:pt x="11" y="199"/>
                      </a:lnTo>
                      <a:lnTo>
                        <a:pt x="13" y="207"/>
                      </a:lnTo>
                      <a:lnTo>
                        <a:pt x="13" y="207"/>
                      </a:lnTo>
                      <a:lnTo>
                        <a:pt x="28" y="210"/>
                      </a:lnTo>
                      <a:lnTo>
                        <a:pt x="30" y="216"/>
                      </a:lnTo>
                      <a:lnTo>
                        <a:pt x="28" y="216"/>
                      </a:lnTo>
                      <a:lnTo>
                        <a:pt x="20" y="212"/>
                      </a:lnTo>
                      <a:lnTo>
                        <a:pt x="17" y="220"/>
                      </a:lnTo>
                      <a:lnTo>
                        <a:pt x="19" y="226"/>
                      </a:lnTo>
                      <a:lnTo>
                        <a:pt x="13" y="233"/>
                      </a:lnTo>
                      <a:lnTo>
                        <a:pt x="17" y="241"/>
                      </a:lnTo>
                      <a:lnTo>
                        <a:pt x="17" y="242"/>
                      </a:lnTo>
                      <a:lnTo>
                        <a:pt x="13" y="237"/>
                      </a:lnTo>
                      <a:lnTo>
                        <a:pt x="5" y="237"/>
                      </a:lnTo>
                      <a:lnTo>
                        <a:pt x="9" y="224"/>
                      </a:lnTo>
                      <a:lnTo>
                        <a:pt x="7" y="216"/>
                      </a:lnTo>
                      <a:lnTo>
                        <a:pt x="0" y="252"/>
                      </a:lnTo>
                      <a:lnTo>
                        <a:pt x="5" y="252"/>
                      </a:lnTo>
                      <a:lnTo>
                        <a:pt x="11" y="259"/>
                      </a:lnTo>
                      <a:lnTo>
                        <a:pt x="26" y="256"/>
                      </a:lnTo>
                      <a:lnTo>
                        <a:pt x="30" y="261"/>
                      </a:lnTo>
                      <a:lnTo>
                        <a:pt x="35" y="263"/>
                      </a:lnTo>
                      <a:lnTo>
                        <a:pt x="37" y="265"/>
                      </a:lnTo>
                      <a:lnTo>
                        <a:pt x="41" y="267"/>
                      </a:lnTo>
                      <a:lnTo>
                        <a:pt x="43" y="267"/>
                      </a:lnTo>
                      <a:lnTo>
                        <a:pt x="45" y="272"/>
                      </a:lnTo>
                      <a:lnTo>
                        <a:pt x="52" y="280"/>
                      </a:lnTo>
                      <a:lnTo>
                        <a:pt x="58" y="280"/>
                      </a:lnTo>
                      <a:lnTo>
                        <a:pt x="64" y="282"/>
                      </a:lnTo>
                      <a:lnTo>
                        <a:pt x="67" y="28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13" name="Freeform 21">
                <a:extLst>
                  <a:ext uri="{FF2B5EF4-FFF2-40B4-BE49-F238E27FC236}">
                    <a16:creationId xmlns:a16="http://schemas.microsoft.com/office/drawing/2014/main" id="{B1D016FD-758F-E240-A99A-E477107B91D5}"/>
                  </a:ext>
                </a:extLst>
              </p:cNvPr>
              <p:cNvSpPr>
                <a:spLocks/>
              </p:cNvSpPr>
              <p:nvPr/>
            </p:nvSpPr>
            <p:spPr bwMode="auto">
              <a:xfrm>
                <a:off x="2002368" y="2267841"/>
                <a:ext cx="776945" cy="1098271"/>
              </a:xfrm>
              <a:custGeom>
                <a:avLst/>
                <a:gdLst>
                  <a:gd name="T0" fmla="*/ 434 w 540"/>
                  <a:gd name="T1" fmla="*/ 79 h 837"/>
                  <a:gd name="T2" fmla="*/ 308 w 540"/>
                  <a:gd name="T3" fmla="*/ 53 h 837"/>
                  <a:gd name="T4" fmla="*/ 213 w 540"/>
                  <a:gd name="T5" fmla="*/ 32 h 837"/>
                  <a:gd name="T6" fmla="*/ 77 w 540"/>
                  <a:gd name="T7" fmla="*/ 0 h 837"/>
                  <a:gd name="T8" fmla="*/ 19 w 540"/>
                  <a:gd name="T9" fmla="*/ 243 h 837"/>
                  <a:gd name="T10" fmla="*/ 0 w 540"/>
                  <a:gd name="T11" fmla="*/ 314 h 837"/>
                  <a:gd name="T12" fmla="*/ 250 w 540"/>
                  <a:gd name="T13" fmla="*/ 681 h 837"/>
                  <a:gd name="T14" fmla="*/ 357 w 540"/>
                  <a:gd name="T15" fmla="*/ 837 h 837"/>
                  <a:gd name="T16" fmla="*/ 359 w 540"/>
                  <a:gd name="T17" fmla="*/ 822 h 837"/>
                  <a:gd name="T18" fmla="*/ 365 w 540"/>
                  <a:gd name="T19" fmla="*/ 814 h 837"/>
                  <a:gd name="T20" fmla="*/ 367 w 540"/>
                  <a:gd name="T21" fmla="*/ 799 h 837"/>
                  <a:gd name="T22" fmla="*/ 365 w 540"/>
                  <a:gd name="T23" fmla="*/ 786 h 837"/>
                  <a:gd name="T24" fmla="*/ 365 w 540"/>
                  <a:gd name="T25" fmla="*/ 778 h 837"/>
                  <a:gd name="T26" fmla="*/ 367 w 540"/>
                  <a:gd name="T27" fmla="*/ 769 h 837"/>
                  <a:gd name="T28" fmla="*/ 367 w 540"/>
                  <a:gd name="T29" fmla="*/ 754 h 837"/>
                  <a:gd name="T30" fmla="*/ 367 w 540"/>
                  <a:gd name="T31" fmla="*/ 748 h 837"/>
                  <a:gd name="T32" fmla="*/ 370 w 540"/>
                  <a:gd name="T33" fmla="*/ 741 h 837"/>
                  <a:gd name="T34" fmla="*/ 367 w 540"/>
                  <a:gd name="T35" fmla="*/ 728 h 837"/>
                  <a:gd name="T36" fmla="*/ 370 w 540"/>
                  <a:gd name="T37" fmla="*/ 718 h 837"/>
                  <a:gd name="T38" fmla="*/ 378 w 540"/>
                  <a:gd name="T39" fmla="*/ 715 h 837"/>
                  <a:gd name="T40" fmla="*/ 386 w 540"/>
                  <a:gd name="T41" fmla="*/ 713 h 837"/>
                  <a:gd name="T42" fmla="*/ 391 w 540"/>
                  <a:gd name="T43" fmla="*/ 716 h 837"/>
                  <a:gd name="T44" fmla="*/ 399 w 540"/>
                  <a:gd name="T45" fmla="*/ 716 h 837"/>
                  <a:gd name="T46" fmla="*/ 406 w 540"/>
                  <a:gd name="T47" fmla="*/ 724 h 837"/>
                  <a:gd name="T48" fmla="*/ 408 w 540"/>
                  <a:gd name="T49" fmla="*/ 731 h 837"/>
                  <a:gd name="T50" fmla="*/ 416 w 540"/>
                  <a:gd name="T51" fmla="*/ 733 h 837"/>
                  <a:gd name="T52" fmla="*/ 423 w 540"/>
                  <a:gd name="T53" fmla="*/ 724 h 837"/>
                  <a:gd name="T54" fmla="*/ 431 w 540"/>
                  <a:gd name="T55" fmla="*/ 715 h 837"/>
                  <a:gd name="T56" fmla="*/ 446 w 540"/>
                  <a:gd name="T57" fmla="*/ 630 h 837"/>
                  <a:gd name="T58" fmla="*/ 540 w 540"/>
                  <a:gd name="T59" fmla="*/ 98 h 837"/>
                  <a:gd name="T60" fmla="*/ 434 w 540"/>
                  <a:gd name="T61" fmla="*/ 79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0" h="837">
                    <a:moveTo>
                      <a:pt x="434" y="79"/>
                    </a:moveTo>
                    <a:lnTo>
                      <a:pt x="308" y="53"/>
                    </a:lnTo>
                    <a:lnTo>
                      <a:pt x="213" y="32"/>
                    </a:lnTo>
                    <a:lnTo>
                      <a:pt x="77" y="0"/>
                    </a:lnTo>
                    <a:lnTo>
                      <a:pt x="19" y="243"/>
                    </a:lnTo>
                    <a:lnTo>
                      <a:pt x="0" y="314"/>
                    </a:lnTo>
                    <a:lnTo>
                      <a:pt x="250" y="681"/>
                    </a:lnTo>
                    <a:lnTo>
                      <a:pt x="357" y="837"/>
                    </a:lnTo>
                    <a:lnTo>
                      <a:pt x="359" y="822"/>
                    </a:lnTo>
                    <a:lnTo>
                      <a:pt x="365" y="814"/>
                    </a:lnTo>
                    <a:lnTo>
                      <a:pt x="367" y="799"/>
                    </a:lnTo>
                    <a:lnTo>
                      <a:pt x="365" y="786"/>
                    </a:lnTo>
                    <a:lnTo>
                      <a:pt x="365" y="778"/>
                    </a:lnTo>
                    <a:lnTo>
                      <a:pt x="367" y="769"/>
                    </a:lnTo>
                    <a:lnTo>
                      <a:pt x="367" y="754"/>
                    </a:lnTo>
                    <a:lnTo>
                      <a:pt x="367" y="748"/>
                    </a:lnTo>
                    <a:lnTo>
                      <a:pt x="370" y="741"/>
                    </a:lnTo>
                    <a:lnTo>
                      <a:pt x="367" y="728"/>
                    </a:lnTo>
                    <a:lnTo>
                      <a:pt x="370" y="718"/>
                    </a:lnTo>
                    <a:lnTo>
                      <a:pt x="378" y="715"/>
                    </a:lnTo>
                    <a:lnTo>
                      <a:pt x="386" y="713"/>
                    </a:lnTo>
                    <a:lnTo>
                      <a:pt x="391" y="716"/>
                    </a:lnTo>
                    <a:lnTo>
                      <a:pt x="399" y="716"/>
                    </a:lnTo>
                    <a:lnTo>
                      <a:pt x="406" y="724"/>
                    </a:lnTo>
                    <a:lnTo>
                      <a:pt x="408" y="731"/>
                    </a:lnTo>
                    <a:lnTo>
                      <a:pt x="416" y="733"/>
                    </a:lnTo>
                    <a:lnTo>
                      <a:pt x="423" y="724"/>
                    </a:lnTo>
                    <a:lnTo>
                      <a:pt x="431" y="715"/>
                    </a:lnTo>
                    <a:lnTo>
                      <a:pt x="446" y="630"/>
                    </a:lnTo>
                    <a:lnTo>
                      <a:pt x="540" y="98"/>
                    </a:lnTo>
                    <a:lnTo>
                      <a:pt x="434" y="7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4" name="Freeform 22">
                <a:extLst>
                  <a:ext uri="{FF2B5EF4-FFF2-40B4-BE49-F238E27FC236}">
                    <a16:creationId xmlns:a16="http://schemas.microsoft.com/office/drawing/2014/main" id="{4C8CC4DB-BDD4-564F-BC6E-FA5A1B55D9A4}"/>
                  </a:ext>
                </a:extLst>
              </p:cNvPr>
              <p:cNvSpPr>
                <a:spLocks/>
              </p:cNvSpPr>
              <p:nvPr/>
            </p:nvSpPr>
            <p:spPr bwMode="auto">
              <a:xfrm>
                <a:off x="2422494" y="3089450"/>
                <a:ext cx="824423" cy="878836"/>
              </a:xfrm>
              <a:custGeom>
                <a:avLst/>
                <a:gdLst>
                  <a:gd name="T0" fmla="*/ 456 w 573"/>
                  <a:gd name="T1" fmla="*/ 51 h 673"/>
                  <a:gd name="T2" fmla="*/ 231 w 573"/>
                  <a:gd name="T3" fmla="*/ 15 h 673"/>
                  <a:gd name="T4" fmla="*/ 139 w 573"/>
                  <a:gd name="T5" fmla="*/ 85 h 673"/>
                  <a:gd name="T6" fmla="*/ 124 w 573"/>
                  <a:gd name="T7" fmla="*/ 103 h 673"/>
                  <a:gd name="T8" fmla="*/ 114 w 573"/>
                  <a:gd name="T9" fmla="*/ 94 h 673"/>
                  <a:gd name="T10" fmla="*/ 99 w 573"/>
                  <a:gd name="T11" fmla="*/ 86 h 673"/>
                  <a:gd name="T12" fmla="*/ 86 w 573"/>
                  <a:gd name="T13" fmla="*/ 85 h 673"/>
                  <a:gd name="T14" fmla="*/ 75 w 573"/>
                  <a:gd name="T15" fmla="*/ 98 h 673"/>
                  <a:gd name="T16" fmla="*/ 75 w 573"/>
                  <a:gd name="T17" fmla="*/ 118 h 673"/>
                  <a:gd name="T18" fmla="*/ 75 w 573"/>
                  <a:gd name="T19" fmla="*/ 139 h 673"/>
                  <a:gd name="T20" fmla="*/ 73 w 573"/>
                  <a:gd name="T21" fmla="*/ 156 h 673"/>
                  <a:gd name="T22" fmla="*/ 73 w 573"/>
                  <a:gd name="T23" fmla="*/ 184 h 673"/>
                  <a:gd name="T24" fmla="*/ 65 w 573"/>
                  <a:gd name="T25" fmla="*/ 207 h 673"/>
                  <a:gd name="T26" fmla="*/ 63 w 573"/>
                  <a:gd name="T27" fmla="*/ 220 h 673"/>
                  <a:gd name="T28" fmla="*/ 75 w 573"/>
                  <a:gd name="T29" fmla="*/ 244 h 673"/>
                  <a:gd name="T30" fmla="*/ 78 w 573"/>
                  <a:gd name="T31" fmla="*/ 258 h 673"/>
                  <a:gd name="T32" fmla="*/ 90 w 573"/>
                  <a:gd name="T33" fmla="*/ 280 h 673"/>
                  <a:gd name="T34" fmla="*/ 88 w 573"/>
                  <a:gd name="T35" fmla="*/ 293 h 673"/>
                  <a:gd name="T36" fmla="*/ 62 w 573"/>
                  <a:gd name="T37" fmla="*/ 312 h 673"/>
                  <a:gd name="T38" fmla="*/ 52 w 573"/>
                  <a:gd name="T39" fmla="*/ 329 h 673"/>
                  <a:gd name="T40" fmla="*/ 48 w 573"/>
                  <a:gd name="T41" fmla="*/ 348 h 673"/>
                  <a:gd name="T42" fmla="*/ 33 w 573"/>
                  <a:gd name="T43" fmla="*/ 372 h 673"/>
                  <a:gd name="T44" fmla="*/ 22 w 573"/>
                  <a:gd name="T45" fmla="*/ 383 h 673"/>
                  <a:gd name="T46" fmla="*/ 24 w 573"/>
                  <a:gd name="T47" fmla="*/ 399 h 673"/>
                  <a:gd name="T48" fmla="*/ 22 w 573"/>
                  <a:gd name="T49" fmla="*/ 412 h 673"/>
                  <a:gd name="T50" fmla="*/ 37 w 573"/>
                  <a:gd name="T51" fmla="*/ 419 h 673"/>
                  <a:gd name="T52" fmla="*/ 37 w 573"/>
                  <a:gd name="T53" fmla="*/ 436 h 673"/>
                  <a:gd name="T54" fmla="*/ 28 w 573"/>
                  <a:gd name="T55" fmla="*/ 447 h 673"/>
                  <a:gd name="T56" fmla="*/ 18 w 573"/>
                  <a:gd name="T57" fmla="*/ 446 h 673"/>
                  <a:gd name="T58" fmla="*/ 13 w 573"/>
                  <a:gd name="T59" fmla="*/ 446 h 673"/>
                  <a:gd name="T60" fmla="*/ 0 w 573"/>
                  <a:gd name="T61" fmla="*/ 468 h 673"/>
                  <a:gd name="T62" fmla="*/ 199 w 573"/>
                  <a:gd name="T63" fmla="*/ 583 h 673"/>
                  <a:gd name="T64" fmla="*/ 451 w 573"/>
                  <a:gd name="T65" fmla="*/ 667 h 673"/>
                  <a:gd name="T66" fmla="*/ 498 w 573"/>
                  <a:gd name="T67" fmla="*/ 669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673">
                    <a:moveTo>
                      <a:pt x="573" y="66"/>
                    </a:moveTo>
                    <a:lnTo>
                      <a:pt x="456" y="51"/>
                    </a:lnTo>
                    <a:lnTo>
                      <a:pt x="345" y="34"/>
                    </a:lnTo>
                    <a:lnTo>
                      <a:pt x="231" y="15"/>
                    </a:lnTo>
                    <a:lnTo>
                      <a:pt x="154" y="0"/>
                    </a:lnTo>
                    <a:lnTo>
                      <a:pt x="139" y="85"/>
                    </a:lnTo>
                    <a:lnTo>
                      <a:pt x="131" y="94"/>
                    </a:lnTo>
                    <a:lnTo>
                      <a:pt x="124" y="103"/>
                    </a:lnTo>
                    <a:lnTo>
                      <a:pt x="116" y="101"/>
                    </a:lnTo>
                    <a:lnTo>
                      <a:pt x="114" y="94"/>
                    </a:lnTo>
                    <a:lnTo>
                      <a:pt x="107" y="86"/>
                    </a:lnTo>
                    <a:lnTo>
                      <a:pt x="99" y="86"/>
                    </a:lnTo>
                    <a:lnTo>
                      <a:pt x="94" y="83"/>
                    </a:lnTo>
                    <a:lnTo>
                      <a:pt x="86" y="85"/>
                    </a:lnTo>
                    <a:lnTo>
                      <a:pt x="78" y="88"/>
                    </a:lnTo>
                    <a:lnTo>
                      <a:pt x="75" y="98"/>
                    </a:lnTo>
                    <a:lnTo>
                      <a:pt x="78" y="111"/>
                    </a:lnTo>
                    <a:lnTo>
                      <a:pt x="75" y="118"/>
                    </a:lnTo>
                    <a:lnTo>
                      <a:pt x="75" y="124"/>
                    </a:lnTo>
                    <a:lnTo>
                      <a:pt x="75" y="139"/>
                    </a:lnTo>
                    <a:lnTo>
                      <a:pt x="73" y="148"/>
                    </a:lnTo>
                    <a:lnTo>
                      <a:pt x="73" y="156"/>
                    </a:lnTo>
                    <a:lnTo>
                      <a:pt x="75" y="169"/>
                    </a:lnTo>
                    <a:lnTo>
                      <a:pt x="73" y="184"/>
                    </a:lnTo>
                    <a:lnTo>
                      <a:pt x="67" y="192"/>
                    </a:lnTo>
                    <a:lnTo>
                      <a:pt x="65" y="207"/>
                    </a:lnTo>
                    <a:lnTo>
                      <a:pt x="63" y="212"/>
                    </a:lnTo>
                    <a:lnTo>
                      <a:pt x="63" y="220"/>
                    </a:lnTo>
                    <a:lnTo>
                      <a:pt x="71" y="235"/>
                    </a:lnTo>
                    <a:lnTo>
                      <a:pt x="75" y="244"/>
                    </a:lnTo>
                    <a:lnTo>
                      <a:pt x="75" y="250"/>
                    </a:lnTo>
                    <a:lnTo>
                      <a:pt x="78" y="258"/>
                    </a:lnTo>
                    <a:lnTo>
                      <a:pt x="77" y="265"/>
                    </a:lnTo>
                    <a:lnTo>
                      <a:pt x="90" y="280"/>
                    </a:lnTo>
                    <a:lnTo>
                      <a:pt x="95" y="286"/>
                    </a:lnTo>
                    <a:lnTo>
                      <a:pt x="88" y="293"/>
                    </a:lnTo>
                    <a:lnTo>
                      <a:pt x="65" y="306"/>
                    </a:lnTo>
                    <a:lnTo>
                      <a:pt x="62" y="312"/>
                    </a:lnTo>
                    <a:lnTo>
                      <a:pt x="56" y="316"/>
                    </a:lnTo>
                    <a:lnTo>
                      <a:pt x="52" y="329"/>
                    </a:lnTo>
                    <a:lnTo>
                      <a:pt x="52" y="342"/>
                    </a:lnTo>
                    <a:lnTo>
                      <a:pt x="48" y="348"/>
                    </a:lnTo>
                    <a:lnTo>
                      <a:pt x="45" y="357"/>
                    </a:lnTo>
                    <a:lnTo>
                      <a:pt x="33" y="372"/>
                    </a:lnTo>
                    <a:lnTo>
                      <a:pt x="26" y="378"/>
                    </a:lnTo>
                    <a:lnTo>
                      <a:pt x="22" y="383"/>
                    </a:lnTo>
                    <a:lnTo>
                      <a:pt x="26" y="391"/>
                    </a:lnTo>
                    <a:lnTo>
                      <a:pt x="24" y="399"/>
                    </a:lnTo>
                    <a:lnTo>
                      <a:pt x="22" y="406"/>
                    </a:lnTo>
                    <a:lnTo>
                      <a:pt x="22" y="412"/>
                    </a:lnTo>
                    <a:lnTo>
                      <a:pt x="30" y="415"/>
                    </a:lnTo>
                    <a:lnTo>
                      <a:pt x="37" y="419"/>
                    </a:lnTo>
                    <a:lnTo>
                      <a:pt x="37" y="425"/>
                    </a:lnTo>
                    <a:lnTo>
                      <a:pt x="37" y="436"/>
                    </a:lnTo>
                    <a:lnTo>
                      <a:pt x="30" y="442"/>
                    </a:lnTo>
                    <a:lnTo>
                      <a:pt x="28" y="447"/>
                    </a:lnTo>
                    <a:lnTo>
                      <a:pt x="22" y="447"/>
                    </a:lnTo>
                    <a:lnTo>
                      <a:pt x="18" y="446"/>
                    </a:lnTo>
                    <a:lnTo>
                      <a:pt x="15" y="446"/>
                    </a:lnTo>
                    <a:lnTo>
                      <a:pt x="13" y="446"/>
                    </a:lnTo>
                    <a:lnTo>
                      <a:pt x="1" y="461"/>
                    </a:lnTo>
                    <a:lnTo>
                      <a:pt x="0" y="468"/>
                    </a:lnTo>
                    <a:lnTo>
                      <a:pt x="20" y="479"/>
                    </a:lnTo>
                    <a:lnTo>
                      <a:pt x="199" y="583"/>
                    </a:lnTo>
                    <a:lnTo>
                      <a:pt x="315" y="649"/>
                    </a:lnTo>
                    <a:lnTo>
                      <a:pt x="451" y="667"/>
                    </a:lnTo>
                    <a:lnTo>
                      <a:pt x="496" y="673"/>
                    </a:lnTo>
                    <a:lnTo>
                      <a:pt x="498" y="669"/>
                    </a:lnTo>
                    <a:lnTo>
                      <a:pt x="573" y="66"/>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5" name="Freeform 23">
                <a:extLst>
                  <a:ext uri="{FF2B5EF4-FFF2-40B4-BE49-F238E27FC236}">
                    <a16:creationId xmlns:a16="http://schemas.microsoft.com/office/drawing/2014/main" id="{AE7A57EF-712A-3A43-84C2-0867FE0F5761}"/>
                  </a:ext>
                </a:extLst>
              </p:cNvPr>
              <p:cNvSpPr>
                <a:spLocks/>
              </p:cNvSpPr>
              <p:nvPr/>
            </p:nvSpPr>
            <p:spPr bwMode="auto">
              <a:xfrm>
                <a:off x="2445515" y="1383456"/>
                <a:ext cx="728025" cy="1059420"/>
              </a:xfrm>
              <a:custGeom>
                <a:avLst/>
                <a:gdLst>
                  <a:gd name="T0" fmla="*/ 100 w 506"/>
                  <a:gd name="T1" fmla="*/ 267 h 818"/>
                  <a:gd name="T2" fmla="*/ 100 w 506"/>
                  <a:gd name="T3" fmla="*/ 287 h 818"/>
                  <a:gd name="T4" fmla="*/ 100 w 506"/>
                  <a:gd name="T5" fmla="*/ 314 h 818"/>
                  <a:gd name="T6" fmla="*/ 104 w 506"/>
                  <a:gd name="T7" fmla="*/ 331 h 818"/>
                  <a:gd name="T8" fmla="*/ 121 w 506"/>
                  <a:gd name="T9" fmla="*/ 348 h 818"/>
                  <a:gd name="T10" fmla="*/ 119 w 506"/>
                  <a:gd name="T11" fmla="*/ 368 h 818"/>
                  <a:gd name="T12" fmla="*/ 93 w 506"/>
                  <a:gd name="T13" fmla="*/ 408 h 818"/>
                  <a:gd name="T14" fmla="*/ 79 w 506"/>
                  <a:gd name="T15" fmla="*/ 427 h 818"/>
                  <a:gd name="T16" fmla="*/ 70 w 506"/>
                  <a:gd name="T17" fmla="*/ 440 h 818"/>
                  <a:gd name="T18" fmla="*/ 49 w 506"/>
                  <a:gd name="T19" fmla="*/ 460 h 818"/>
                  <a:gd name="T20" fmla="*/ 38 w 506"/>
                  <a:gd name="T21" fmla="*/ 489 h 818"/>
                  <a:gd name="T22" fmla="*/ 47 w 506"/>
                  <a:gd name="T23" fmla="*/ 494 h 818"/>
                  <a:gd name="T24" fmla="*/ 59 w 506"/>
                  <a:gd name="T25" fmla="*/ 505 h 818"/>
                  <a:gd name="T26" fmla="*/ 53 w 506"/>
                  <a:gd name="T27" fmla="*/ 522 h 818"/>
                  <a:gd name="T28" fmla="*/ 44 w 506"/>
                  <a:gd name="T29" fmla="*/ 539 h 818"/>
                  <a:gd name="T30" fmla="*/ 0 w 506"/>
                  <a:gd name="T31" fmla="*/ 735 h 818"/>
                  <a:gd name="T32" fmla="*/ 232 w 506"/>
                  <a:gd name="T33" fmla="*/ 780 h 818"/>
                  <a:gd name="T34" fmla="*/ 375 w 506"/>
                  <a:gd name="T35" fmla="*/ 804 h 818"/>
                  <a:gd name="T36" fmla="*/ 506 w 506"/>
                  <a:gd name="T37" fmla="*/ 551 h 818"/>
                  <a:gd name="T38" fmla="*/ 495 w 506"/>
                  <a:gd name="T39" fmla="*/ 537 h 818"/>
                  <a:gd name="T40" fmla="*/ 484 w 506"/>
                  <a:gd name="T41" fmla="*/ 522 h 818"/>
                  <a:gd name="T42" fmla="*/ 472 w 506"/>
                  <a:gd name="T43" fmla="*/ 541 h 818"/>
                  <a:gd name="T44" fmla="*/ 453 w 506"/>
                  <a:gd name="T45" fmla="*/ 539 h 818"/>
                  <a:gd name="T46" fmla="*/ 433 w 506"/>
                  <a:gd name="T47" fmla="*/ 536 h 818"/>
                  <a:gd name="T48" fmla="*/ 414 w 506"/>
                  <a:gd name="T49" fmla="*/ 532 h 818"/>
                  <a:gd name="T50" fmla="*/ 401 w 506"/>
                  <a:gd name="T51" fmla="*/ 537 h 818"/>
                  <a:gd name="T52" fmla="*/ 380 w 506"/>
                  <a:gd name="T53" fmla="*/ 532 h 818"/>
                  <a:gd name="T54" fmla="*/ 371 w 506"/>
                  <a:gd name="T55" fmla="*/ 543 h 818"/>
                  <a:gd name="T56" fmla="*/ 361 w 506"/>
                  <a:gd name="T57" fmla="*/ 537 h 818"/>
                  <a:gd name="T58" fmla="*/ 359 w 506"/>
                  <a:gd name="T59" fmla="*/ 522 h 818"/>
                  <a:gd name="T60" fmla="*/ 358 w 506"/>
                  <a:gd name="T61" fmla="*/ 509 h 818"/>
                  <a:gd name="T62" fmla="*/ 346 w 506"/>
                  <a:gd name="T63" fmla="*/ 490 h 818"/>
                  <a:gd name="T64" fmla="*/ 333 w 506"/>
                  <a:gd name="T65" fmla="*/ 487 h 818"/>
                  <a:gd name="T66" fmla="*/ 335 w 506"/>
                  <a:gd name="T67" fmla="*/ 470 h 818"/>
                  <a:gd name="T68" fmla="*/ 333 w 506"/>
                  <a:gd name="T69" fmla="*/ 455 h 818"/>
                  <a:gd name="T70" fmla="*/ 322 w 506"/>
                  <a:gd name="T71" fmla="*/ 436 h 818"/>
                  <a:gd name="T72" fmla="*/ 320 w 506"/>
                  <a:gd name="T73" fmla="*/ 402 h 818"/>
                  <a:gd name="T74" fmla="*/ 311 w 506"/>
                  <a:gd name="T75" fmla="*/ 391 h 818"/>
                  <a:gd name="T76" fmla="*/ 277 w 506"/>
                  <a:gd name="T77" fmla="*/ 406 h 818"/>
                  <a:gd name="T78" fmla="*/ 262 w 506"/>
                  <a:gd name="T79" fmla="*/ 395 h 818"/>
                  <a:gd name="T80" fmla="*/ 269 w 506"/>
                  <a:gd name="T81" fmla="*/ 381 h 818"/>
                  <a:gd name="T82" fmla="*/ 271 w 506"/>
                  <a:gd name="T83" fmla="*/ 366 h 818"/>
                  <a:gd name="T84" fmla="*/ 281 w 506"/>
                  <a:gd name="T85" fmla="*/ 351 h 818"/>
                  <a:gd name="T86" fmla="*/ 281 w 506"/>
                  <a:gd name="T87" fmla="*/ 338 h 818"/>
                  <a:gd name="T88" fmla="*/ 284 w 506"/>
                  <a:gd name="T89" fmla="*/ 325 h 818"/>
                  <a:gd name="T90" fmla="*/ 292 w 506"/>
                  <a:gd name="T91" fmla="*/ 302 h 818"/>
                  <a:gd name="T92" fmla="*/ 294 w 506"/>
                  <a:gd name="T93" fmla="*/ 280 h 818"/>
                  <a:gd name="T94" fmla="*/ 277 w 506"/>
                  <a:gd name="T95" fmla="*/ 276 h 818"/>
                  <a:gd name="T96" fmla="*/ 273 w 506"/>
                  <a:gd name="T97" fmla="*/ 270 h 818"/>
                  <a:gd name="T98" fmla="*/ 262 w 506"/>
                  <a:gd name="T99" fmla="*/ 257 h 818"/>
                  <a:gd name="T100" fmla="*/ 262 w 506"/>
                  <a:gd name="T101" fmla="*/ 246 h 818"/>
                  <a:gd name="T102" fmla="*/ 249 w 506"/>
                  <a:gd name="T103" fmla="*/ 225 h 818"/>
                  <a:gd name="T104" fmla="*/ 241 w 506"/>
                  <a:gd name="T105" fmla="*/ 212 h 818"/>
                  <a:gd name="T106" fmla="*/ 228 w 506"/>
                  <a:gd name="T107" fmla="*/ 199 h 818"/>
                  <a:gd name="T108" fmla="*/ 215 w 506"/>
                  <a:gd name="T109" fmla="*/ 180 h 818"/>
                  <a:gd name="T110" fmla="*/ 218 w 506"/>
                  <a:gd name="T111" fmla="*/ 171 h 818"/>
                  <a:gd name="T112" fmla="*/ 220 w 506"/>
                  <a:gd name="T113" fmla="*/ 158 h 818"/>
                  <a:gd name="T114" fmla="*/ 215 w 506"/>
                  <a:gd name="T115" fmla="*/ 139 h 818"/>
                  <a:gd name="T116" fmla="*/ 222 w 506"/>
                  <a:gd name="T117" fmla="*/ 17 h 818"/>
                  <a:gd name="T118" fmla="*/ 207 w 506"/>
                  <a:gd name="T119" fmla="*/ 11 h 818"/>
                  <a:gd name="T120" fmla="*/ 153 w 506"/>
                  <a:gd name="T121" fmla="*/ 4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6" h="818">
                    <a:moveTo>
                      <a:pt x="102" y="244"/>
                    </a:moveTo>
                    <a:lnTo>
                      <a:pt x="100" y="267"/>
                    </a:lnTo>
                    <a:lnTo>
                      <a:pt x="96" y="272"/>
                    </a:lnTo>
                    <a:lnTo>
                      <a:pt x="100" y="287"/>
                    </a:lnTo>
                    <a:lnTo>
                      <a:pt x="98" y="308"/>
                    </a:lnTo>
                    <a:lnTo>
                      <a:pt x="100" y="314"/>
                    </a:lnTo>
                    <a:lnTo>
                      <a:pt x="100" y="323"/>
                    </a:lnTo>
                    <a:lnTo>
                      <a:pt x="104" y="331"/>
                    </a:lnTo>
                    <a:lnTo>
                      <a:pt x="106" y="334"/>
                    </a:lnTo>
                    <a:lnTo>
                      <a:pt x="121" y="348"/>
                    </a:lnTo>
                    <a:lnTo>
                      <a:pt x="123" y="361"/>
                    </a:lnTo>
                    <a:lnTo>
                      <a:pt x="119" y="368"/>
                    </a:lnTo>
                    <a:lnTo>
                      <a:pt x="102" y="385"/>
                    </a:lnTo>
                    <a:lnTo>
                      <a:pt x="93" y="408"/>
                    </a:lnTo>
                    <a:lnTo>
                      <a:pt x="79" y="421"/>
                    </a:lnTo>
                    <a:lnTo>
                      <a:pt x="79" y="427"/>
                    </a:lnTo>
                    <a:lnTo>
                      <a:pt x="76" y="434"/>
                    </a:lnTo>
                    <a:lnTo>
                      <a:pt x="70" y="440"/>
                    </a:lnTo>
                    <a:lnTo>
                      <a:pt x="59" y="447"/>
                    </a:lnTo>
                    <a:lnTo>
                      <a:pt x="49" y="460"/>
                    </a:lnTo>
                    <a:lnTo>
                      <a:pt x="44" y="468"/>
                    </a:lnTo>
                    <a:lnTo>
                      <a:pt x="38" y="489"/>
                    </a:lnTo>
                    <a:lnTo>
                      <a:pt x="42" y="492"/>
                    </a:lnTo>
                    <a:lnTo>
                      <a:pt x="47" y="494"/>
                    </a:lnTo>
                    <a:lnTo>
                      <a:pt x="55" y="500"/>
                    </a:lnTo>
                    <a:lnTo>
                      <a:pt x="59" y="505"/>
                    </a:lnTo>
                    <a:lnTo>
                      <a:pt x="53" y="513"/>
                    </a:lnTo>
                    <a:lnTo>
                      <a:pt x="53" y="522"/>
                    </a:lnTo>
                    <a:lnTo>
                      <a:pt x="46" y="536"/>
                    </a:lnTo>
                    <a:lnTo>
                      <a:pt x="44" y="539"/>
                    </a:lnTo>
                    <a:lnTo>
                      <a:pt x="40" y="543"/>
                    </a:lnTo>
                    <a:lnTo>
                      <a:pt x="0" y="735"/>
                    </a:lnTo>
                    <a:lnTo>
                      <a:pt x="126" y="761"/>
                    </a:lnTo>
                    <a:lnTo>
                      <a:pt x="232" y="780"/>
                    </a:lnTo>
                    <a:lnTo>
                      <a:pt x="264" y="786"/>
                    </a:lnTo>
                    <a:lnTo>
                      <a:pt x="375" y="804"/>
                    </a:lnTo>
                    <a:lnTo>
                      <a:pt x="467" y="818"/>
                    </a:lnTo>
                    <a:lnTo>
                      <a:pt x="506" y="551"/>
                    </a:lnTo>
                    <a:lnTo>
                      <a:pt x="499" y="545"/>
                    </a:lnTo>
                    <a:lnTo>
                      <a:pt x="495" y="537"/>
                    </a:lnTo>
                    <a:lnTo>
                      <a:pt x="491" y="524"/>
                    </a:lnTo>
                    <a:lnTo>
                      <a:pt x="484" y="522"/>
                    </a:lnTo>
                    <a:lnTo>
                      <a:pt x="472" y="536"/>
                    </a:lnTo>
                    <a:lnTo>
                      <a:pt x="472" y="541"/>
                    </a:lnTo>
                    <a:lnTo>
                      <a:pt x="459" y="537"/>
                    </a:lnTo>
                    <a:lnTo>
                      <a:pt x="453" y="539"/>
                    </a:lnTo>
                    <a:lnTo>
                      <a:pt x="446" y="536"/>
                    </a:lnTo>
                    <a:lnTo>
                      <a:pt x="433" y="536"/>
                    </a:lnTo>
                    <a:lnTo>
                      <a:pt x="418" y="530"/>
                    </a:lnTo>
                    <a:lnTo>
                      <a:pt x="414" y="532"/>
                    </a:lnTo>
                    <a:lnTo>
                      <a:pt x="406" y="537"/>
                    </a:lnTo>
                    <a:lnTo>
                      <a:pt x="401" y="537"/>
                    </a:lnTo>
                    <a:lnTo>
                      <a:pt x="393" y="534"/>
                    </a:lnTo>
                    <a:lnTo>
                      <a:pt x="380" y="532"/>
                    </a:lnTo>
                    <a:lnTo>
                      <a:pt x="373" y="536"/>
                    </a:lnTo>
                    <a:lnTo>
                      <a:pt x="371" y="543"/>
                    </a:lnTo>
                    <a:lnTo>
                      <a:pt x="369" y="543"/>
                    </a:lnTo>
                    <a:lnTo>
                      <a:pt x="361" y="537"/>
                    </a:lnTo>
                    <a:lnTo>
                      <a:pt x="358" y="530"/>
                    </a:lnTo>
                    <a:lnTo>
                      <a:pt x="359" y="522"/>
                    </a:lnTo>
                    <a:lnTo>
                      <a:pt x="356" y="517"/>
                    </a:lnTo>
                    <a:lnTo>
                      <a:pt x="358" y="509"/>
                    </a:lnTo>
                    <a:lnTo>
                      <a:pt x="354" y="498"/>
                    </a:lnTo>
                    <a:lnTo>
                      <a:pt x="346" y="490"/>
                    </a:lnTo>
                    <a:lnTo>
                      <a:pt x="339" y="492"/>
                    </a:lnTo>
                    <a:lnTo>
                      <a:pt x="333" y="487"/>
                    </a:lnTo>
                    <a:lnTo>
                      <a:pt x="331" y="479"/>
                    </a:lnTo>
                    <a:lnTo>
                      <a:pt x="335" y="470"/>
                    </a:lnTo>
                    <a:lnTo>
                      <a:pt x="335" y="462"/>
                    </a:lnTo>
                    <a:lnTo>
                      <a:pt x="333" y="455"/>
                    </a:lnTo>
                    <a:lnTo>
                      <a:pt x="328" y="449"/>
                    </a:lnTo>
                    <a:lnTo>
                      <a:pt x="322" y="436"/>
                    </a:lnTo>
                    <a:lnTo>
                      <a:pt x="320" y="417"/>
                    </a:lnTo>
                    <a:lnTo>
                      <a:pt x="320" y="402"/>
                    </a:lnTo>
                    <a:lnTo>
                      <a:pt x="312" y="396"/>
                    </a:lnTo>
                    <a:lnTo>
                      <a:pt x="311" y="391"/>
                    </a:lnTo>
                    <a:lnTo>
                      <a:pt x="284" y="406"/>
                    </a:lnTo>
                    <a:lnTo>
                      <a:pt x="277" y="406"/>
                    </a:lnTo>
                    <a:lnTo>
                      <a:pt x="271" y="396"/>
                    </a:lnTo>
                    <a:lnTo>
                      <a:pt x="262" y="395"/>
                    </a:lnTo>
                    <a:lnTo>
                      <a:pt x="264" y="387"/>
                    </a:lnTo>
                    <a:lnTo>
                      <a:pt x="269" y="381"/>
                    </a:lnTo>
                    <a:lnTo>
                      <a:pt x="267" y="374"/>
                    </a:lnTo>
                    <a:lnTo>
                      <a:pt x="271" y="366"/>
                    </a:lnTo>
                    <a:lnTo>
                      <a:pt x="279" y="366"/>
                    </a:lnTo>
                    <a:lnTo>
                      <a:pt x="281" y="351"/>
                    </a:lnTo>
                    <a:lnTo>
                      <a:pt x="277" y="346"/>
                    </a:lnTo>
                    <a:lnTo>
                      <a:pt x="281" y="338"/>
                    </a:lnTo>
                    <a:lnTo>
                      <a:pt x="279" y="331"/>
                    </a:lnTo>
                    <a:lnTo>
                      <a:pt x="284" y="325"/>
                    </a:lnTo>
                    <a:lnTo>
                      <a:pt x="286" y="317"/>
                    </a:lnTo>
                    <a:lnTo>
                      <a:pt x="292" y="302"/>
                    </a:lnTo>
                    <a:lnTo>
                      <a:pt x="299" y="282"/>
                    </a:lnTo>
                    <a:lnTo>
                      <a:pt x="294" y="280"/>
                    </a:lnTo>
                    <a:lnTo>
                      <a:pt x="284" y="280"/>
                    </a:lnTo>
                    <a:lnTo>
                      <a:pt x="277" y="276"/>
                    </a:lnTo>
                    <a:lnTo>
                      <a:pt x="279" y="270"/>
                    </a:lnTo>
                    <a:lnTo>
                      <a:pt x="273" y="270"/>
                    </a:lnTo>
                    <a:lnTo>
                      <a:pt x="269" y="263"/>
                    </a:lnTo>
                    <a:lnTo>
                      <a:pt x="262" y="257"/>
                    </a:lnTo>
                    <a:lnTo>
                      <a:pt x="262" y="250"/>
                    </a:lnTo>
                    <a:lnTo>
                      <a:pt x="262" y="246"/>
                    </a:lnTo>
                    <a:lnTo>
                      <a:pt x="256" y="240"/>
                    </a:lnTo>
                    <a:lnTo>
                      <a:pt x="249" y="225"/>
                    </a:lnTo>
                    <a:lnTo>
                      <a:pt x="245" y="218"/>
                    </a:lnTo>
                    <a:lnTo>
                      <a:pt x="241" y="212"/>
                    </a:lnTo>
                    <a:lnTo>
                      <a:pt x="239" y="205"/>
                    </a:lnTo>
                    <a:lnTo>
                      <a:pt x="228" y="199"/>
                    </a:lnTo>
                    <a:lnTo>
                      <a:pt x="226" y="193"/>
                    </a:lnTo>
                    <a:lnTo>
                      <a:pt x="215" y="180"/>
                    </a:lnTo>
                    <a:lnTo>
                      <a:pt x="222" y="178"/>
                    </a:lnTo>
                    <a:lnTo>
                      <a:pt x="218" y="171"/>
                    </a:lnTo>
                    <a:lnTo>
                      <a:pt x="220" y="163"/>
                    </a:lnTo>
                    <a:lnTo>
                      <a:pt x="220" y="158"/>
                    </a:lnTo>
                    <a:lnTo>
                      <a:pt x="215" y="143"/>
                    </a:lnTo>
                    <a:lnTo>
                      <a:pt x="215" y="139"/>
                    </a:lnTo>
                    <a:lnTo>
                      <a:pt x="203" y="118"/>
                    </a:lnTo>
                    <a:lnTo>
                      <a:pt x="222" y="17"/>
                    </a:lnTo>
                    <a:lnTo>
                      <a:pt x="224" y="13"/>
                    </a:lnTo>
                    <a:lnTo>
                      <a:pt x="207" y="11"/>
                    </a:lnTo>
                    <a:lnTo>
                      <a:pt x="155" y="0"/>
                    </a:lnTo>
                    <a:lnTo>
                      <a:pt x="153" y="4"/>
                    </a:lnTo>
                    <a:lnTo>
                      <a:pt x="102" y="2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6" name="Freeform 24">
                <a:extLst>
                  <a:ext uri="{FF2B5EF4-FFF2-40B4-BE49-F238E27FC236}">
                    <a16:creationId xmlns:a16="http://schemas.microsoft.com/office/drawing/2014/main" id="{D3993B7D-3EDA-BB4F-A8BF-04A7287471A5}"/>
                  </a:ext>
                </a:extLst>
              </p:cNvPr>
              <p:cNvSpPr>
                <a:spLocks/>
              </p:cNvSpPr>
              <p:nvPr/>
            </p:nvSpPr>
            <p:spPr bwMode="auto">
              <a:xfrm>
                <a:off x="2644067" y="2394740"/>
                <a:ext cx="680545" cy="780897"/>
              </a:xfrm>
              <a:custGeom>
                <a:avLst/>
                <a:gdLst>
                  <a:gd name="T0" fmla="*/ 314 w 473"/>
                  <a:gd name="T1" fmla="*/ 145 h 598"/>
                  <a:gd name="T2" fmla="*/ 329 w 473"/>
                  <a:gd name="T3" fmla="*/ 38 h 598"/>
                  <a:gd name="T4" fmla="*/ 237 w 473"/>
                  <a:gd name="T5" fmla="*/ 24 h 598"/>
                  <a:gd name="T6" fmla="*/ 126 w 473"/>
                  <a:gd name="T7" fmla="*/ 6 h 598"/>
                  <a:gd name="T8" fmla="*/ 94 w 473"/>
                  <a:gd name="T9" fmla="*/ 0 h 598"/>
                  <a:gd name="T10" fmla="*/ 0 w 473"/>
                  <a:gd name="T11" fmla="*/ 532 h 598"/>
                  <a:gd name="T12" fmla="*/ 77 w 473"/>
                  <a:gd name="T13" fmla="*/ 547 h 598"/>
                  <a:gd name="T14" fmla="*/ 191 w 473"/>
                  <a:gd name="T15" fmla="*/ 566 h 598"/>
                  <a:gd name="T16" fmla="*/ 302 w 473"/>
                  <a:gd name="T17" fmla="*/ 583 h 598"/>
                  <a:gd name="T18" fmla="*/ 419 w 473"/>
                  <a:gd name="T19" fmla="*/ 598 h 598"/>
                  <a:gd name="T20" fmla="*/ 473 w 473"/>
                  <a:gd name="T21" fmla="*/ 167 h 598"/>
                  <a:gd name="T22" fmla="*/ 314 w 473"/>
                  <a:gd name="T23" fmla="*/ 145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598">
                    <a:moveTo>
                      <a:pt x="314" y="145"/>
                    </a:moveTo>
                    <a:lnTo>
                      <a:pt x="329" y="38"/>
                    </a:lnTo>
                    <a:lnTo>
                      <a:pt x="237" y="24"/>
                    </a:lnTo>
                    <a:lnTo>
                      <a:pt x="126" y="6"/>
                    </a:lnTo>
                    <a:lnTo>
                      <a:pt x="94" y="0"/>
                    </a:lnTo>
                    <a:lnTo>
                      <a:pt x="0" y="532"/>
                    </a:lnTo>
                    <a:lnTo>
                      <a:pt x="77" y="547"/>
                    </a:lnTo>
                    <a:lnTo>
                      <a:pt x="191" y="566"/>
                    </a:lnTo>
                    <a:lnTo>
                      <a:pt x="302" y="583"/>
                    </a:lnTo>
                    <a:lnTo>
                      <a:pt x="419" y="598"/>
                    </a:lnTo>
                    <a:lnTo>
                      <a:pt x="473" y="167"/>
                    </a:lnTo>
                    <a:lnTo>
                      <a:pt x="314" y="14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7" name="Freeform 25">
                <a:extLst>
                  <a:ext uri="{FF2B5EF4-FFF2-40B4-BE49-F238E27FC236}">
                    <a16:creationId xmlns:a16="http://schemas.microsoft.com/office/drawing/2014/main" id="{BCC8353C-A0F7-1B45-91DC-91491280A746}"/>
                  </a:ext>
                </a:extLst>
              </p:cNvPr>
              <p:cNvSpPr>
                <a:spLocks/>
              </p:cNvSpPr>
              <p:nvPr/>
            </p:nvSpPr>
            <p:spPr bwMode="auto">
              <a:xfrm>
                <a:off x="2737588" y="1399502"/>
                <a:ext cx="1256059" cy="709076"/>
              </a:xfrm>
              <a:custGeom>
                <a:avLst/>
                <a:gdLst>
                  <a:gd name="T0" fmla="*/ 12 w 873"/>
                  <a:gd name="T1" fmla="*/ 126 h 543"/>
                  <a:gd name="T2" fmla="*/ 17 w 873"/>
                  <a:gd name="T3" fmla="*/ 145 h 543"/>
                  <a:gd name="T4" fmla="*/ 15 w 873"/>
                  <a:gd name="T5" fmla="*/ 158 h 543"/>
                  <a:gd name="T6" fmla="*/ 12 w 873"/>
                  <a:gd name="T7" fmla="*/ 167 h 543"/>
                  <a:gd name="T8" fmla="*/ 25 w 873"/>
                  <a:gd name="T9" fmla="*/ 186 h 543"/>
                  <a:gd name="T10" fmla="*/ 38 w 873"/>
                  <a:gd name="T11" fmla="*/ 199 h 543"/>
                  <a:gd name="T12" fmla="*/ 46 w 873"/>
                  <a:gd name="T13" fmla="*/ 212 h 543"/>
                  <a:gd name="T14" fmla="*/ 59 w 873"/>
                  <a:gd name="T15" fmla="*/ 233 h 543"/>
                  <a:gd name="T16" fmla="*/ 59 w 873"/>
                  <a:gd name="T17" fmla="*/ 244 h 543"/>
                  <a:gd name="T18" fmla="*/ 70 w 873"/>
                  <a:gd name="T19" fmla="*/ 257 h 543"/>
                  <a:gd name="T20" fmla="*/ 74 w 873"/>
                  <a:gd name="T21" fmla="*/ 263 h 543"/>
                  <a:gd name="T22" fmla="*/ 91 w 873"/>
                  <a:gd name="T23" fmla="*/ 267 h 543"/>
                  <a:gd name="T24" fmla="*/ 89 w 873"/>
                  <a:gd name="T25" fmla="*/ 289 h 543"/>
                  <a:gd name="T26" fmla="*/ 81 w 873"/>
                  <a:gd name="T27" fmla="*/ 312 h 543"/>
                  <a:gd name="T28" fmla="*/ 78 w 873"/>
                  <a:gd name="T29" fmla="*/ 325 h 543"/>
                  <a:gd name="T30" fmla="*/ 78 w 873"/>
                  <a:gd name="T31" fmla="*/ 338 h 543"/>
                  <a:gd name="T32" fmla="*/ 68 w 873"/>
                  <a:gd name="T33" fmla="*/ 353 h 543"/>
                  <a:gd name="T34" fmla="*/ 66 w 873"/>
                  <a:gd name="T35" fmla="*/ 368 h 543"/>
                  <a:gd name="T36" fmla="*/ 59 w 873"/>
                  <a:gd name="T37" fmla="*/ 382 h 543"/>
                  <a:gd name="T38" fmla="*/ 74 w 873"/>
                  <a:gd name="T39" fmla="*/ 393 h 543"/>
                  <a:gd name="T40" fmla="*/ 108 w 873"/>
                  <a:gd name="T41" fmla="*/ 378 h 543"/>
                  <a:gd name="T42" fmla="*/ 117 w 873"/>
                  <a:gd name="T43" fmla="*/ 389 h 543"/>
                  <a:gd name="T44" fmla="*/ 119 w 873"/>
                  <a:gd name="T45" fmla="*/ 423 h 543"/>
                  <a:gd name="T46" fmla="*/ 130 w 873"/>
                  <a:gd name="T47" fmla="*/ 442 h 543"/>
                  <a:gd name="T48" fmla="*/ 132 w 873"/>
                  <a:gd name="T49" fmla="*/ 457 h 543"/>
                  <a:gd name="T50" fmla="*/ 130 w 873"/>
                  <a:gd name="T51" fmla="*/ 474 h 543"/>
                  <a:gd name="T52" fmla="*/ 143 w 873"/>
                  <a:gd name="T53" fmla="*/ 477 h 543"/>
                  <a:gd name="T54" fmla="*/ 155 w 873"/>
                  <a:gd name="T55" fmla="*/ 496 h 543"/>
                  <a:gd name="T56" fmla="*/ 156 w 873"/>
                  <a:gd name="T57" fmla="*/ 509 h 543"/>
                  <a:gd name="T58" fmla="*/ 158 w 873"/>
                  <a:gd name="T59" fmla="*/ 524 h 543"/>
                  <a:gd name="T60" fmla="*/ 168 w 873"/>
                  <a:gd name="T61" fmla="*/ 530 h 543"/>
                  <a:gd name="T62" fmla="*/ 177 w 873"/>
                  <a:gd name="T63" fmla="*/ 519 h 543"/>
                  <a:gd name="T64" fmla="*/ 198 w 873"/>
                  <a:gd name="T65" fmla="*/ 524 h 543"/>
                  <a:gd name="T66" fmla="*/ 211 w 873"/>
                  <a:gd name="T67" fmla="*/ 519 h 543"/>
                  <a:gd name="T68" fmla="*/ 230 w 873"/>
                  <a:gd name="T69" fmla="*/ 523 h 543"/>
                  <a:gd name="T70" fmla="*/ 250 w 873"/>
                  <a:gd name="T71" fmla="*/ 526 h 543"/>
                  <a:gd name="T72" fmla="*/ 269 w 873"/>
                  <a:gd name="T73" fmla="*/ 528 h 543"/>
                  <a:gd name="T74" fmla="*/ 281 w 873"/>
                  <a:gd name="T75" fmla="*/ 509 h 543"/>
                  <a:gd name="T76" fmla="*/ 292 w 873"/>
                  <a:gd name="T77" fmla="*/ 524 h 543"/>
                  <a:gd name="T78" fmla="*/ 303 w 873"/>
                  <a:gd name="T79" fmla="*/ 538 h 543"/>
                  <a:gd name="T80" fmla="*/ 316 w 873"/>
                  <a:gd name="T81" fmla="*/ 485 h 543"/>
                  <a:gd name="T82" fmla="*/ 591 w 873"/>
                  <a:gd name="T83" fmla="*/ 521 h 543"/>
                  <a:gd name="T84" fmla="*/ 841 w 873"/>
                  <a:gd name="T85" fmla="*/ 543 h 543"/>
                  <a:gd name="T86" fmla="*/ 850 w 873"/>
                  <a:gd name="T87" fmla="*/ 442 h 543"/>
                  <a:gd name="T88" fmla="*/ 873 w 873"/>
                  <a:gd name="T89" fmla="*/ 117 h 543"/>
                  <a:gd name="T90" fmla="*/ 683 w 873"/>
                  <a:gd name="T91" fmla="*/ 101 h 543"/>
                  <a:gd name="T92" fmla="*/ 469 w 873"/>
                  <a:gd name="T93" fmla="*/ 75 h 543"/>
                  <a:gd name="T94" fmla="*/ 125 w 873"/>
                  <a:gd name="T95" fmla="*/ 21 h 543"/>
                  <a:gd name="T96" fmla="*/ 19 w 873"/>
                  <a:gd name="T97" fmla="*/ 4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73" h="543">
                    <a:moveTo>
                      <a:pt x="0" y="105"/>
                    </a:moveTo>
                    <a:lnTo>
                      <a:pt x="12" y="126"/>
                    </a:lnTo>
                    <a:lnTo>
                      <a:pt x="12" y="130"/>
                    </a:lnTo>
                    <a:lnTo>
                      <a:pt x="17" y="145"/>
                    </a:lnTo>
                    <a:lnTo>
                      <a:pt x="17" y="150"/>
                    </a:lnTo>
                    <a:lnTo>
                      <a:pt x="15" y="158"/>
                    </a:lnTo>
                    <a:lnTo>
                      <a:pt x="19" y="165"/>
                    </a:lnTo>
                    <a:lnTo>
                      <a:pt x="12" y="167"/>
                    </a:lnTo>
                    <a:lnTo>
                      <a:pt x="23" y="180"/>
                    </a:lnTo>
                    <a:lnTo>
                      <a:pt x="25" y="186"/>
                    </a:lnTo>
                    <a:lnTo>
                      <a:pt x="36" y="192"/>
                    </a:lnTo>
                    <a:lnTo>
                      <a:pt x="38" y="199"/>
                    </a:lnTo>
                    <a:lnTo>
                      <a:pt x="42" y="205"/>
                    </a:lnTo>
                    <a:lnTo>
                      <a:pt x="46" y="212"/>
                    </a:lnTo>
                    <a:lnTo>
                      <a:pt x="53" y="227"/>
                    </a:lnTo>
                    <a:lnTo>
                      <a:pt x="59" y="233"/>
                    </a:lnTo>
                    <a:lnTo>
                      <a:pt x="59" y="237"/>
                    </a:lnTo>
                    <a:lnTo>
                      <a:pt x="59" y="244"/>
                    </a:lnTo>
                    <a:lnTo>
                      <a:pt x="66" y="250"/>
                    </a:lnTo>
                    <a:lnTo>
                      <a:pt x="70" y="257"/>
                    </a:lnTo>
                    <a:lnTo>
                      <a:pt x="76" y="257"/>
                    </a:lnTo>
                    <a:lnTo>
                      <a:pt x="74" y="263"/>
                    </a:lnTo>
                    <a:lnTo>
                      <a:pt x="81" y="267"/>
                    </a:lnTo>
                    <a:lnTo>
                      <a:pt x="91" y="267"/>
                    </a:lnTo>
                    <a:lnTo>
                      <a:pt x="96" y="269"/>
                    </a:lnTo>
                    <a:lnTo>
                      <a:pt x="89" y="289"/>
                    </a:lnTo>
                    <a:lnTo>
                      <a:pt x="83" y="304"/>
                    </a:lnTo>
                    <a:lnTo>
                      <a:pt x="81" y="312"/>
                    </a:lnTo>
                    <a:lnTo>
                      <a:pt x="76" y="318"/>
                    </a:lnTo>
                    <a:lnTo>
                      <a:pt x="78" y="325"/>
                    </a:lnTo>
                    <a:lnTo>
                      <a:pt x="74" y="333"/>
                    </a:lnTo>
                    <a:lnTo>
                      <a:pt x="78" y="338"/>
                    </a:lnTo>
                    <a:lnTo>
                      <a:pt x="76" y="353"/>
                    </a:lnTo>
                    <a:lnTo>
                      <a:pt x="68" y="353"/>
                    </a:lnTo>
                    <a:lnTo>
                      <a:pt x="64" y="361"/>
                    </a:lnTo>
                    <a:lnTo>
                      <a:pt x="66" y="368"/>
                    </a:lnTo>
                    <a:lnTo>
                      <a:pt x="61" y="374"/>
                    </a:lnTo>
                    <a:lnTo>
                      <a:pt x="59" y="382"/>
                    </a:lnTo>
                    <a:lnTo>
                      <a:pt x="68" y="383"/>
                    </a:lnTo>
                    <a:lnTo>
                      <a:pt x="74" y="393"/>
                    </a:lnTo>
                    <a:lnTo>
                      <a:pt x="81" y="393"/>
                    </a:lnTo>
                    <a:lnTo>
                      <a:pt x="108" y="378"/>
                    </a:lnTo>
                    <a:lnTo>
                      <a:pt x="109" y="383"/>
                    </a:lnTo>
                    <a:lnTo>
                      <a:pt x="117" y="389"/>
                    </a:lnTo>
                    <a:lnTo>
                      <a:pt x="117" y="404"/>
                    </a:lnTo>
                    <a:lnTo>
                      <a:pt x="119" y="423"/>
                    </a:lnTo>
                    <a:lnTo>
                      <a:pt x="125" y="436"/>
                    </a:lnTo>
                    <a:lnTo>
                      <a:pt x="130" y="442"/>
                    </a:lnTo>
                    <a:lnTo>
                      <a:pt x="132" y="449"/>
                    </a:lnTo>
                    <a:lnTo>
                      <a:pt x="132" y="457"/>
                    </a:lnTo>
                    <a:lnTo>
                      <a:pt x="128" y="466"/>
                    </a:lnTo>
                    <a:lnTo>
                      <a:pt x="130" y="474"/>
                    </a:lnTo>
                    <a:lnTo>
                      <a:pt x="136" y="479"/>
                    </a:lnTo>
                    <a:lnTo>
                      <a:pt x="143" y="477"/>
                    </a:lnTo>
                    <a:lnTo>
                      <a:pt x="151" y="485"/>
                    </a:lnTo>
                    <a:lnTo>
                      <a:pt x="155" y="496"/>
                    </a:lnTo>
                    <a:lnTo>
                      <a:pt x="153" y="504"/>
                    </a:lnTo>
                    <a:lnTo>
                      <a:pt x="156" y="509"/>
                    </a:lnTo>
                    <a:lnTo>
                      <a:pt x="155" y="517"/>
                    </a:lnTo>
                    <a:lnTo>
                      <a:pt x="158" y="524"/>
                    </a:lnTo>
                    <a:lnTo>
                      <a:pt x="166" y="530"/>
                    </a:lnTo>
                    <a:lnTo>
                      <a:pt x="168" y="530"/>
                    </a:lnTo>
                    <a:lnTo>
                      <a:pt x="170" y="523"/>
                    </a:lnTo>
                    <a:lnTo>
                      <a:pt x="177" y="519"/>
                    </a:lnTo>
                    <a:lnTo>
                      <a:pt x="190" y="521"/>
                    </a:lnTo>
                    <a:lnTo>
                      <a:pt x="198" y="524"/>
                    </a:lnTo>
                    <a:lnTo>
                      <a:pt x="203" y="524"/>
                    </a:lnTo>
                    <a:lnTo>
                      <a:pt x="211" y="519"/>
                    </a:lnTo>
                    <a:lnTo>
                      <a:pt x="215" y="517"/>
                    </a:lnTo>
                    <a:lnTo>
                      <a:pt x="230" y="523"/>
                    </a:lnTo>
                    <a:lnTo>
                      <a:pt x="243" y="523"/>
                    </a:lnTo>
                    <a:lnTo>
                      <a:pt x="250" y="526"/>
                    </a:lnTo>
                    <a:lnTo>
                      <a:pt x="256" y="524"/>
                    </a:lnTo>
                    <a:lnTo>
                      <a:pt x="269" y="528"/>
                    </a:lnTo>
                    <a:lnTo>
                      <a:pt x="269" y="523"/>
                    </a:lnTo>
                    <a:lnTo>
                      <a:pt x="281" y="509"/>
                    </a:lnTo>
                    <a:lnTo>
                      <a:pt x="288" y="511"/>
                    </a:lnTo>
                    <a:lnTo>
                      <a:pt x="292" y="524"/>
                    </a:lnTo>
                    <a:lnTo>
                      <a:pt x="296" y="532"/>
                    </a:lnTo>
                    <a:lnTo>
                      <a:pt x="303" y="538"/>
                    </a:lnTo>
                    <a:lnTo>
                      <a:pt x="311" y="491"/>
                    </a:lnTo>
                    <a:lnTo>
                      <a:pt x="316" y="485"/>
                    </a:lnTo>
                    <a:lnTo>
                      <a:pt x="455" y="506"/>
                    </a:lnTo>
                    <a:lnTo>
                      <a:pt x="591" y="521"/>
                    </a:lnTo>
                    <a:lnTo>
                      <a:pt x="739" y="536"/>
                    </a:lnTo>
                    <a:lnTo>
                      <a:pt x="841" y="543"/>
                    </a:lnTo>
                    <a:lnTo>
                      <a:pt x="844" y="536"/>
                    </a:lnTo>
                    <a:lnTo>
                      <a:pt x="850" y="442"/>
                    </a:lnTo>
                    <a:lnTo>
                      <a:pt x="873" y="120"/>
                    </a:lnTo>
                    <a:lnTo>
                      <a:pt x="873" y="117"/>
                    </a:lnTo>
                    <a:lnTo>
                      <a:pt x="822" y="113"/>
                    </a:lnTo>
                    <a:lnTo>
                      <a:pt x="683" y="101"/>
                    </a:lnTo>
                    <a:lnTo>
                      <a:pt x="572" y="88"/>
                    </a:lnTo>
                    <a:lnTo>
                      <a:pt x="469" y="75"/>
                    </a:lnTo>
                    <a:lnTo>
                      <a:pt x="307" y="53"/>
                    </a:lnTo>
                    <a:lnTo>
                      <a:pt x="125" y="21"/>
                    </a:lnTo>
                    <a:lnTo>
                      <a:pt x="21" y="0"/>
                    </a:lnTo>
                    <a:lnTo>
                      <a:pt x="19" y="4"/>
                    </a:lnTo>
                    <a:lnTo>
                      <a:pt x="0" y="10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8" name="Freeform 26">
                <a:extLst>
                  <a:ext uri="{FF2B5EF4-FFF2-40B4-BE49-F238E27FC236}">
                    <a16:creationId xmlns:a16="http://schemas.microsoft.com/office/drawing/2014/main" id="{53D10FE2-2366-7549-8288-174359FBAD41}"/>
                  </a:ext>
                </a:extLst>
              </p:cNvPr>
              <p:cNvSpPr>
                <a:spLocks/>
              </p:cNvSpPr>
              <p:nvPr/>
            </p:nvSpPr>
            <p:spPr bwMode="auto">
              <a:xfrm>
                <a:off x="3095844" y="2032839"/>
                <a:ext cx="851760" cy="638560"/>
              </a:xfrm>
              <a:custGeom>
                <a:avLst/>
                <a:gdLst>
                  <a:gd name="T0" fmla="*/ 159 w 592"/>
                  <a:gd name="T1" fmla="*/ 449 h 489"/>
                  <a:gd name="T2" fmla="*/ 236 w 592"/>
                  <a:gd name="T3" fmla="*/ 459 h 489"/>
                  <a:gd name="T4" fmla="*/ 366 w 592"/>
                  <a:gd name="T5" fmla="*/ 472 h 489"/>
                  <a:gd name="T6" fmla="*/ 436 w 592"/>
                  <a:gd name="T7" fmla="*/ 479 h 489"/>
                  <a:gd name="T8" fmla="*/ 562 w 592"/>
                  <a:gd name="T9" fmla="*/ 489 h 489"/>
                  <a:gd name="T10" fmla="*/ 577 w 592"/>
                  <a:gd name="T11" fmla="*/ 273 h 489"/>
                  <a:gd name="T12" fmla="*/ 592 w 592"/>
                  <a:gd name="T13" fmla="*/ 58 h 489"/>
                  <a:gd name="T14" fmla="*/ 490 w 592"/>
                  <a:gd name="T15" fmla="*/ 51 h 489"/>
                  <a:gd name="T16" fmla="*/ 342 w 592"/>
                  <a:gd name="T17" fmla="*/ 36 h 489"/>
                  <a:gd name="T18" fmla="*/ 206 w 592"/>
                  <a:gd name="T19" fmla="*/ 21 h 489"/>
                  <a:gd name="T20" fmla="*/ 67 w 592"/>
                  <a:gd name="T21" fmla="*/ 0 h 489"/>
                  <a:gd name="T22" fmla="*/ 62 w 592"/>
                  <a:gd name="T23" fmla="*/ 6 h 489"/>
                  <a:gd name="T24" fmla="*/ 54 w 592"/>
                  <a:gd name="T25" fmla="*/ 53 h 489"/>
                  <a:gd name="T26" fmla="*/ 15 w 592"/>
                  <a:gd name="T27" fmla="*/ 320 h 489"/>
                  <a:gd name="T28" fmla="*/ 0 w 592"/>
                  <a:gd name="T29" fmla="*/ 427 h 489"/>
                  <a:gd name="T30" fmla="*/ 159 w 592"/>
                  <a:gd name="T31" fmla="*/ 44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2" h="489">
                    <a:moveTo>
                      <a:pt x="159" y="449"/>
                    </a:moveTo>
                    <a:lnTo>
                      <a:pt x="236" y="459"/>
                    </a:lnTo>
                    <a:lnTo>
                      <a:pt x="366" y="472"/>
                    </a:lnTo>
                    <a:lnTo>
                      <a:pt x="436" y="479"/>
                    </a:lnTo>
                    <a:lnTo>
                      <a:pt x="562" y="489"/>
                    </a:lnTo>
                    <a:lnTo>
                      <a:pt x="577" y="273"/>
                    </a:lnTo>
                    <a:lnTo>
                      <a:pt x="592" y="58"/>
                    </a:lnTo>
                    <a:lnTo>
                      <a:pt x="490" y="51"/>
                    </a:lnTo>
                    <a:lnTo>
                      <a:pt x="342" y="36"/>
                    </a:lnTo>
                    <a:lnTo>
                      <a:pt x="206" y="21"/>
                    </a:lnTo>
                    <a:lnTo>
                      <a:pt x="67" y="0"/>
                    </a:lnTo>
                    <a:lnTo>
                      <a:pt x="62" y="6"/>
                    </a:lnTo>
                    <a:lnTo>
                      <a:pt x="54" y="53"/>
                    </a:lnTo>
                    <a:lnTo>
                      <a:pt x="15" y="320"/>
                    </a:lnTo>
                    <a:lnTo>
                      <a:pt x="0" y="427"/>
                    </a:lnTo>
                    <a:lnTo>
                      <a:pt x="159" y="44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9" name="Freeform 27">
                <a:extLst>
                  <a:ext uri="{FF2B5EF4-FFF2-40B4-BE49-F238E27FC236}">
                    <a16:creationId xmlns:a16="http://schemas.microsoft.com/office/drawing/2014/main" id="{72347714-47AF-0B4A-AA3D-157AA2FDF827}"/>
                  </a:ext>
                </a:extLst>
              </p:cNvPr>
              <p:cNvSpPr>
                <a:spLocks/>
              </p:cNvSpPr>
              <p:nvPr/>
            </p:nvSpPr>
            <p:spPr bwMode="auto">
              <a:xfrm>
                <a:off x="3136131" y="3175638"/>
                <a:ext cx="846006" cy="803097"/>
              </a:xfrm>
              <a:custGeom>
                <a:avLst/>
                <a:gdLst>
                  <a:gd name="T0" fmla="*/ 227 w 588"/>
                  <a:gd name="T1" fmla="*/ 577 h 615"/>
                  <a:gd name="T2" fmla="*/ 223 w 588"/>
                  <a:gd name="T3" fmla="*/ 564 h 615"/>
                  <a:gd name="T4" fmla="*/ 223 w 588"/>
                  <a:gd name="T5" fmla="*/ 560 h 615"/>
                  <a:gd name="T6" fmla="*/ 293 w 588"/>
                  <a:gd name="T7" fmla="*/ 568 h 615"/>
                  <a:gd name="T8" fmla="*/ 381 w 588"/>
                  <a:gd name="T9" fmla="*/ 575 h 615"/>
                  <a:gd name="T10" fmla="*/ 460 w 588"/>
                  <a:gd name="T11" fmla="*/ 581 h 615"/>
                  <a:gd name="T12" fmla="*/ 539 w 588"/>
                  <a:gd name="T13" fmla="*/ 586 h 615"/>
                  <a:gd name="T14" fmla="*/ 543 w 588"/>
                  <a:gd name="T15" fmla="*/ 586 h 615"/>
                  <a:gd name="T16" fmla="*/ 549 w 588"/>
                  <a:gd name="T17" fmla="*/ 579 h 615"/>
                  <a:gd name="T18" fmla="*/ 556 w 588"/>
                  <a:gd name="T19" fmla="*/ 468 h 615"/>
                  <a:gd name="T20" fmla="*/ 566 w 588"/>
                  <a:gd name="T21" fmla="*/ 370 h 615"/>
                  <a:gd name="T22" fmla="*/ 581 w 588"/>
                  <a:gd name="T23" fmla="*/ 109 h 615"/>
                  <a:gd name="T24" fmla="*/ 583 w 588"/>
                  <a:gd name="T25" fmla="*/ 103 h 615"/>
                  <a:gd name="T26" fmla="*/ 586 w 588"/>
                  <a:gd name="T27" fmla="*/ 101 h 615"/>
                  <a:gd name="T28" fmla="*/ 588 w 588"/>
                  <a:gd name="T29" fmla="*/ 47 h 615"/>
                  <a:gd name="T30" fmla="*/ 494 w 588"/>
                  <a:gd name="T31" fmla="*/ 41 h 615"/>
                  <a:gd name="T32" fmla="*/ 342 w 588"/>
                  <a:gd name="T33" fmla="*/ 28 h 615"/>
                  <a:gd name="T34" fmla="*/ 218 w 588"/>
                  <a:gd name="T35" fmla="*/ 15 h 615"/>
                  <a:gd name="T36" fmla="*/ 77 w 588"/>
                  <a:gd name="T37" fmla="*/ 0 h 615"/>
                  <a:gd name="T38" fmla="*/ 2 w 588"/>
                  <a:gd name="T39" fmla="*/ 603 h 615"/>
                  <a:gd name="T40" fmla="*/ 0 w 588"/>
                  <a:gd name="T41" fmla="*/ 607 h 615"/>
                  <a:gd name="T42" fmla="*/ 71 w 588"/>
                  <a:gd name="T43" fmla="*/ 615 h 615"/>
                  <a:gd name="T44" fmla="*/ 77 w 588"/>
                  <a:gd name="T45" fmla="*/ 613 h 615"/>
                  <a:gd name="T46" fmla="*/ 81 w 588"/>
                  <a:gd name="T47" fmla="*/ 577 h 615"/>
                  <a:gd name="T48" fmla="*/ 84 w 588"/>
                  <a:gd name="T49" fmla="*/ 568 h 615"/>
                  <a:gd name="T50" fmla="*/ 231 w 588"/>
                  <a:gd name="T51" fmla="*/ 584 h 615"/>
                  <a:gd name="T52" fmla="*/ 233 w 588"/>
                  <a:gd name="T53" fmla="*/ 584 h 615"/>
                  <a:gd name="T54" fmla="*/ 233 w 588"/>
                  <a:gd name="T55" fmla="*/ 581 h 615"/>
                  <a:gd name="T56" fmla="*/ 227 w 588"/>
                  <a:gd name="T57" fmla="*/ 577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8" h="615">
                    <a:moveTo>
                      <a:pt x="227" y="577"/>
                    </a:moveTo>
                    <a:lnTo>
                      <a:pt x="223" y="564"/>
                    </a:lnTo>
                    <a:lnTo>
                      <a:pt x="223" y="560"/>
                    </a:lnTo>
                    <a:lnTo>
                      <a:pt x="293" y="568"/>
                    </a:lnTo>
                    <a:lnTo>
                      <a:pt x="381" y="575"/>
                    </a:lnTo>
                    <a:lnTo>
                      <a:pt x="460" y="581"/>
                    </a:lnTo>
                    <a:lnTo>
                      <a:pt x="539" y="586"/>
                    </a:lnTo>
                    <a:lnTo>
                      <a:pt x="543" y="586"/>
                    </a:lnTo>
                    <a:lnTo>
                      <a:pt x="549" y="579"/>
                    </a:lnTo>
                    <a:lnTo>
                      <a:pt x="556" y="468"/>
                    </a:lnTo>
                    <a:lnTo>
                      <a:pt x="566" y="370"/>
                    </a:lnTo>
                    <a:lnTo>
                      <a:pt x="581" y="109"/>
                    </a:lnTo>
                    <a:lnTo>
                      <a:pt x="583" y="103"/>
                    </a:lnTo>
                    <a:lnTo>
                      <a:pt x="586" y="101"/>
                    </a:lnTo>
                    <a:lnTo>
                      <a:pt x="588" y="47"/>
                    </a:lnTo>
                    <a:lnTo>
                      <a:pt x="494" y="41"/>
                    </a:lnTo>
                    <a:lnTo>
                      <a:pt x="342" y="28"/>
                    </a:lnTo>
                    <a:lnTo>
                      <a:pt x="218" y="15"/>
                    </a:lnTo>
                    <a:lnTo>
                      <a:pt x="77" y="0"/>
                    </a:lnTo>
                    <a:lnTo>
                      <a:pt x="2" y="603"/>
                    </a:lnTo>
                    <a:lnTo>
                      <a:pt x="0" y="607"/>
                    </a:lnTo>
                    <a:lnTo>
                      <a:pt x="71" y="615"/>
                    </a:lnTo>
                    <a:lnTo>
                      <a:pt x="77" y="613"/>
                    </a:lnTo>
                    <a:lnTo>
                      <a:pt x="81" y="577"/>
                    </a:lnTo>
                    <a:lnTo>
                      <a:pt x="84" y="568"/>
                    </a:lnTo>
                    <a:lnTo>
                      <a:pt x="231" y="584"/>
                    </a:lnTo>
                    <a:lnTo>
                      <a:pt x="233" y="584"/>
                    </a:lnTo>
                    <a:lnTo>
                      <a:pt x="233" y="581"/>
                    </a:lnTo>
                    <a:lnTo>
                      <a:pt x="227" y="57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0" name="Freeform 28">
                <a:extLst>
                  <a:ext uri="{FF2B5EF4-FFF2-40B4-BE49-F238E27FC236}">
                    <a16:creationId xmlns:a16="http://schemas.microsoft.com/office/drawing/2014/main" id="{0E6B881C-2E81-A046-9783-3B18DEFBDC14}"/>
                  </a:ext>
                </a:extLst>
              </p:cNvPr>
              <p:cNvSpPr>
                <a:spLocks/>
              </p:cNvSpPr>
              <p:nvPr/>
            </p:nvSpPr>
            <p:spPr bwMode="auto">
              <a:xfrm>
                <a:off x="3246918" y="2619165"/>
                <a:ext cx="886292" cy="630726"/>
              </a:xfrm>
              <a:custGeom>
                <a:avLst/>
                <a:gdLst>
                  <a:gd name="T0" fmla="*/ 611 w 616"/>
                  <a:gd name="T1" fmla="*/ 158 h 483"/>
                  <a:gd name="T2" fmla="*/ 616 w 616"/>
                  <a:gd name="T3" fmla="*/ 53 h 483"/>
                  <a:gd name="T4" fmla="*/ 609 w 616"/>
                  <a:gd name="T5" fmla="*/ 49 h 483"/>
                  <a:gd name="T6" fmla="*/ 530 w 616"/>
                  <a:gd name="T7" fmla="*/ 45 h 483"/>
                  <a:gd name="T8" fmla="*/ 457 w 616"/>
                  <a:gd name="T9" fmla="*/ 40 h 483"/>
                  <a:gd name="T10" fmla="*/ 331 w 616"/>
                  <a:gd name="T11" fmla="*/ 30 h 483"/>
                  <a:gd name="T12" fmla="*/ 261 w 616"/>
                  <a:gd name="T13" fmla="*/ 23 h 483"/>
                  <a:gd name="T14" fmla="*/ 131 w 616"/>
                  <a:gd name="T15" fmla="*/ 10 h 483"/>
                  <a:gd name="T16" fmla="*/ 54 w 616"/>
                  <a:gd name="T17" fmla="*/ 0 h 483"/>
                  <a:gd name="T18" fmla="*/ 0 w 616"/>
                  <a:gd name="T19" fmla="*/ 431 h 483"/>
                  <a:gd name="T20" fmla="*/ 141 w 616"/>
                  <a:gd name="T21" fmla="*/ 446 h 483"/>
                  <a:gd name="T22" fmla="*/ 265 w 616"/>
                  <a:gd name="T23" fmla="*/ 459 h 483"/>
                  <a:gd name="T24" fmla="*/ 417 w 616"/>
                  <a:gd name="T25" fmla="*/ 472 h 483"/>
                  <a:gd name="T26" fmla="*/ 511 w 616"/>
                  <a:gd name="T27" fmla="*/ 478 h 483"/>
                  <a:gd name="T28" fmla="*/ 596 w 616"/>
                  <a:gd name="T29" fmla="*/ 483 h 483"/>
                  <a:gd name="T30" fmla="*/ 611 w 616"/>
                  <a:gd name="T31" fmla="*/ 15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6" h="483">
                    <a:moveTo>
                      <a:pt x="611" y="158"/>
                    </a:moveTo>
                    <a:lnTo>
                      <a:pt x="616" y="53"/>
                    </a:lnTo>
                    <a:lnTo>
                      <a:pt x="609" y="49"/>
                    </a:lnTo>
                    <a:lnTo>
                      <a:pt x="530" y="45"/>
                    </a:lnTo>
                    <a:lnTo>
                      <a:pt x="457" y="40"/>
                    </a:lnTo>
                    <a:lnTo>
                      <a:pt x="331" y="30"/>
                    </a:lnTo>
                    <a:lnTo>
                      <a:pt x="261" y="23"/>
                    </a:lnTo>
                    <a:lnTo>
                      <a:pt x="131" y="10"/>
                    </a:lnTo>
                    <a:lnTo>
                      <a:pt x="54" y="0"/>
                    </a:lnTo>
                    <a:lnTo>
                      <a:pt x="0" y="431"/>
                    </a:lnTo>
                    <a:lnTo>
                      <a:pt x="141" y="446"/>
                    </a:lnTo>
                    <a:lnTo>
                      <a:pt x="265" y="459"/>
                    </a:lnTo>
                    <a:lnTo>
                      <a:pt x="417" y="472"/>
                    </a:lnTo>
                    <a:lnTo>
                      <a:pt x="511" y="478"/>
                    </a:lnTo>
                    <a:lnTo>
                      <a:pt x="596" y="483"/>
                    </a:lnTo>
                    <a:lnTo>
                      <a:pt x="611"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1" name="Freeform 29">
                <a:extLst>
                  <a:ext uri="{FF2B5EF4-FFF2-40B4-BE49-F238E27FC236}">
                    <a16:creationId xmlns:a16="http://schemas.microsoft.com/office/drawing/2014/main" id="{3567D821-1A29-3F44-B119-41C23B68D57E}"/>
                  </a:ext>
                </a:extLst>
              </p:cNvPr>
              <p:cNvSpPr>
                <a:spLocks/>
              </p:cNvSpPr>
              <p:nvPr/>
            </p:nvSpPr>
            <p:spPr bwMode="auto">
              <a:xfrm>
                <a:off x="3904442" y="2389336"/>
                <a:ext cx="1011466" cy="450518"/>
              </a:xfrm>
              <a:custGeom>
                <a:avLst/>
                <a:gdLst>
                  <a:gd name="T0" fmla="*/ 565 w 703"/>
                  <a:gd name="T1" fmla="*/ 345 h 345"/>
                  <a:gd name="T2" fmla="*/ 695 w 703"/>
                  <a:gd name="T3" fmla="*/ 338 h 345"/>
                  <a:gd name="T4" fmla="*/ 690 w 703"/>
                  <a:gd name="T5" fmla="*/ 325 h 345"/>
                  <a:gd name="T6" fmla="*/ 682 w 703"/>
                  <a:gd name="T7" fmla="*/ 314 h 345"/>
                  <a:gd name="T8" fmla="*/ 671 w 703"/>
                  <a:gd name="T9" fmla="*/ 293 h 345"/>
                  <a:gd name="T10" fmla="*/ 665 w 703"/>
                  <a:gd name="T11" fmla="*/ 280 h 345"/>
                  <a:gd name="T12" fmla="*/ 656 w 703"/>
                  <a:gd name="T13" fmla="*/ 268 h 345"/>
                  <a:gd name="T14" fmla="*/ 656 w 703"/>
                  <a:gd name="T15" fmla="*/ 233 h 345"/>
                  <a:gd name="T16" fmla="*/ 658 w 703"/>
                  <a:gd name="T17" fmla="*/ 216 h 345"/>
                  <a:gd name="T18" fmla="*/ 654 w 703"/>
                  <a:gd name="T19" fmla="*/ 201 h 345"/>
                  <a:gd name="T20" fmla="*/ 652 w 703"/>
                  <a:gd name="T21" fmla="*/ 188 h 345"/>
                  <a:gd name="T22" fmla="*/ 644 w 703"/>
                  <a:gd name="T23" fmla="*/ 176 h 345"/>
                  <a:gd name="T24" fmla="*/ 639 w 703"/>
                  <a:gd name="T25" fmla="*/ 174 h 345"/>
                  <a:gd name="T26" fmla="*/ 637 w 703"/>
                  <a:gd name="T27" fmla="*/ 159 h 345"/>
                  <a:gd name="T28" fmla="*/ 637 w 703"/>
                  <a:gd name="T29" fmla="*/ 146 h 345"/>
                  <a:gd name="T30" fmla="*/ 633 w 703"/>
                  <a:gd name="T31" fmla="*/ 133 h 345"/>
                  <a:gd name="T32" fmla="*/ 624 w 703"/>
                  <a:gd name="T33" fmla="*/ 114 h 345"/>
                  <a:gd name="T34" fmla="*/ 618 w 703"/>
                  <a:gd name="T35" fmla="*/ 101 h 345"/>
                  <a:gd name="T36" fmla="*/ 612 w 703"/>
                  <a:gd name="T37" fmla="*/ 86 h 345"/>
                  <a:gd name="T38" fmla="*/ 612 w 703"/>
                  <a:gd name="T39" fmla="*/ 75 h 345"/>
                  <a:gd name="T40" fmla="*/ 599 w 703"/>
                  <a:gd name="T41" fmla="*/ 71 h 345"/>
                  <a:gd name="T42" fmla="*/ 590 w 703"/>
                  <a:gd name="T43" fmla="*/ 58 h 345"/>
                  <a:gd name="T44" fmla="*/ 575 w 703"/>
                  <a:gd name="T45" fmla="*/ 48 h 345"/>
                  <a:gd name="T46" fmla="*/ 567 w 703"/>
                  <a:gd name="T47" fmla="*/ 47 h 345"/>
                  <a:gd name="T48" fmla="*/ 554 w 703"/>
                  <a:gd name="T49" fmla="*/ 43 h 345"/>
                  <a:gd name="T50" fmla="*/ 513 w 703"/>
                  <a:gd name="T51" fmla="*/ 37 h 345"/>
                  <a:gd name="T52" fmla="*/ 492 w 703"/>
                  <a:gd name="T53" fmla="*/ 41 h 345"/>
                  <a:gd name="T54" fmla="*/ 456 w 703"/>
                  <a:gd name="T55" fmla="*/ 28 h 345"/>
                  <a:gd name="T56" fmla="*/ 361 w 703"/>
                  <a:gd name="T57" fmla="*/ 18 h 345"/>
                  <a:gd name="T58" fmla="*/ 96 w 703"/>
                  <a:gd name="T59" fmla="*/ 5 h 345"/>
                  <a:gd name="T60" fmla="*/ 0 w 703"/>
                  <a:gd name="T61" fmla="*/ 216 h 345"/>
                  <a:gd name="T62" fmla="*/ 152 w 703"/>
                  <a:gd name="T63" fmla="*/ 225 h 345"/>
                  <a:gd name="T64" fmla="*/ 154 w 703"/>
                  <a:gd name="T65" fmla="*/ 334 h 345"/>
                  <a:gd name="T66" fmla="*/ 460 w 703"/>
                  <a:gd name="T67" fmla="*/ 344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3" h="345">
                    <a:moveTo>
                      <a:pt x="460" y="344"/>
                    </a:moveTo>
                    <a:lnTo>
                      <a:pt x="565" y="345"/>
                    </a:lnTo>
                    <a:lnTo>
                      <a:pt x="703" y="344"/>
                    </a:lnTo>
                    <a:lnTo>
                      <a:pt x="695" y="338"/>
                    </a:lnTo>
                    <a:lnTo>
                      <a:pt x="695" y="330"/>
                    </a:lnTo>
                    <a:lnTo>
                      <a:pt x="690" y="325"/>
                    </a:lnTo>
                    <a:lnTo>
                      <a:pt x="688" y="317"/>
                    </a:lnTo>
                    <a:lnTo>
                      <a:pt x="682" y="314"/>
                    </a:lnTo>
                    <a:lnTo>
                      <a:pt x="676" y="306"/>
                    </a:lnTo>
                    <a:lnTo>
                      <a:pt x="671" y="293"/>
                    </a:lnTo>
                    <a:lnTo>
                      <a:pt x="665" y="285"/>
                    </a:lnTo>
                    <a:lnTo>
                      <a:pt x="665" y="280"/>
                    </a:lnTo>
                    <a:lnTo>
                      <a:pt x="663" y="272"/>
                    </a:lnTo>
                    <a:lnTo>
                      <a:pt x="656" y="268"/>
                    </a:lnTo>
                    <a:lnTo>
                      <a:pt x="659" y="248"/>
                    </a:lnTo>
                    <a:lnTo>
                      <a:pt x="656" y="233"/>
                    </a:lnTo>
                    <a:lnTo>
                      <a:pt x="656" y="223"/>
                    </a:lnTo>
                    <a:lnTo>
                      <a:pt x="658" y="216"/>
                    </a:lnTo>
                    <a:lnTo>
                      <a:pt x="652" y="210"/>
                    </a:lnTo>
                    <a:lnTo>
                      <a:pt x="654" y="201"/>
                    </a:lnTo>
                    <a:lnTo>
                      <a:pt x="650" y="195"/>
                    </a:lnTo>
                    <a:lnTo>
                      <a:pt x="652" y="188"/>
                    </a:lnTo>
                    <a:lnTo>
                      <a:pt x="644" y="184"/>
                    </a:lnTo>
                    <a:lnTo>
                      <a:pt x="644" y="176"/>
                    </a:lnTo>
                    <a:lnTo>
                      <a:pt x="639" y="176"/>
                    </a:lnTo>
                    <a:lnTo>
                      <a:pt x="639" y="174"/>
                    </a:lnTo>
                    <a:lnTo>
                      <a:pt x="637" y="167"/>
                    </a:lnTo>
                    <a:lnTo>
                      <a:pt x="637" y="159"/>
                    </a:lnTo>
                    <a:lnTo>
                      <a:pt x="639" y="154"/>
                    </a:lnTo>
                    <a:lnTo>
                      <a:pt x="637" y="146"/>
                    </a:lnTo>
                    <a:lnTo>
                      <a:pt x="633" y="141"/>
                    </a:lnTo>
                    <a:lnTo>
                      <a:pt x="633" y="133"/>
                    </a:lnTo>
                    <a:lnTo>
                      <a:pt x="624" y="122"/>
                    </a:lnTo>
                    <a:lnTo>
                      <a:pt x="624" y="114"/>
                    </a:lnTo>
                    <a:lnTo>
                      <a:pt x="616" y="107"/>
                    </a:lnTo>
                    <a:lnTo>
                      <a:pt x="618" y="101"/>
                    </a:lnTo>
                    <a:lnTo>
                      <a:pt x="616" y="94"/>
                    </a:lnTo>
                    <a:lnTo>
                      <a:pt x="612" y="86"/>
                    </a:lnTo>
                    <a:lnTo>
                      <a:pt x="612" y="82"/>
                    </a:lnTo>
                    <a:lnTo>
                      <a:pt x="612" y="75"/>
                    </a:lnTo>
                    <a:lnTo>
                      <a:pt x="605" y="73"/>
                    </a:lnTo>
                    <a:lnTo>
                      <a:pt x="599" y="71"/>
                    </a:lnTo>
                    <a:lnTo>
                      <a:pt x="592" y="65"/>
                    </a:lnTo>
                    <a:lnTo>
                      <a:pt x="590" y="58"/>
                    </a:lnTo>
                    <a:lnTo>
                      <a:pt x="582" y="54"/>
                    </a:lnTo>
                    <a:lnTo>
                      <a:pt x="575" y="48"/>
                    </a:lnTo>
                    <a:lnTo>
                      <a:pt x="569" y="48"/>
                    </a:lnTo>
                    <a:lnTo>
                      <a:pt x="567" y="47"/>
                    </a:lnTo>
                    <a:lnTo>
                      <a:pt x="560" y="43"/>
                    </a:lnTo>
                    <a:lnTo>
                      <a:pt x="554" y="43"/>
                    </a:lnTo>
                    <a:lnTo>
                      <a:pt x="543" y="33"/>
                    </a:lnTo>
                    <a:lnTo>
                      <a:pt x="513" y="37"/>
                    </a:lnTo>
                    <a:lnTo>
                      <a:pt x="498" y="35"/>
                    </a:lnTo>
                    <a:lnTo>
                      <a:pt x="492" y="41"/>
                    </a:lnTo>
                    <a:lnTo>
                      <a:pt x="487" y="43"/>
                    </a:lnTo>
                    <a:lnTo>
                      <a:pt x="456" y="28"/>
                    </a:lnTo>
                    <a:lnTo>
                      <a:pt x="447" y="18"/>
                    </a:lnTo>
                    <a:lnTo>
                      <a:pt x="361" y="18"/>
                    </a:lnTo>
                    <a:lnTo>
                      <a:pt x="231" y="13"/>
                    </a:lnTo>
                    <a:lnTo>
                      <a:pt x="96" y="5"/>
                    </a:lnTo>
                    <a:lnTo>
                      <a:pt x="15" y="0"/>
                    </a:lnTo>
                    <a:lnTo>
                      <a:pt x="0" y="216"/>
                    </a:lnTo>
                    <a:lnTo>
                      <a:pt x="73" y="221"/>
                    </a:lnTo>
                    <a:lnTo>
                      <a:pt x="152" y="225"/>
                    </a:lnTo>
                    <a:lnTo>
                      <a:pt x="159" y="229"/>
                    </a:lnTo>
                    <a:lnTo>
                      <a:pt x="154" y="334"/>
                    </a:lnTo>
                    <a:lnTo>
                      <a:pt x="259" y="340"/>
                    </a:lnTo>
                    <a:lnTo>
                      <a:pt x="460" y="3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2" name="Freeform 30">
                <a:extLst>
                  <a:ext uri="{FF2B5EF4-FFF2-40B4-BE49-F238E27FC236}">
                    <a16:creationId xmlns:a16="http://schemas.microsoft.com/office/drawing/2014/main" id="{0DCE0200-1316-C249-B682-FDF550602286}"/>
                  </a:ext>
                </a:extLst>
              </p:cNvPr>
              <p:cNvSpPr>
                <a:spLocks/>
              </p:cNvSpPr>
              <p:nvPr/>
            </p:nvSpPr>
            <p:spPr bwMode="auto">
              <a:xfrm>
                <a:off x="3926025" y="1976687"/>
                <a:ext cx="851760" cy="507976"/>
              </a:xfrm>
              <a:custGeom>
                <a:avLst/>
                <a:gdLst>
                  <a:gd name="T0" fmla="*/ 81 w 592"/>
                  <a:gd name="T1" fmla="*/ 321 h 389"/>
                  <a:gd name="T2" fmla="*/ 216 w 592"/>
                  <a:gd name="T3" fmla="*/ 329 h 389"/>
                  <a:gd name="T4" fmla="*/ 346 w 592"/>
                  <a:gd name="T5" fmla="*/ 334 h 389"/>
                  <a:gd name="T6" fmla="*/ 432 w 592"/>
                  <a:gd name="T7" fmla="*/ 334 h 389"/>
                  <a:gd name="T8" fmla="*/ 441 w 592"/>
                  <a:gd name="T9" fmla="*/ 344 h 389"/>
                  <a:gd name="T10" fmla="*/ 472 w 592"/>
                  <a:gd name="T11" fmla="*/ 359 h 389"/>
                  <a:gd name="T12" fmla="*/ 477 w 592"/>
                  <a:gd name="T13" fmla="*/ 357 h 389"/>
                  <a:gd name="T14" fmla="*/ 483 w 592"/>
                  <a:gd name="T15" fmla="*/ 351 h 389"/>
                  <a:gd name="T16" fmla="*/ 498 w 592"/>
                  <a:gd name="T17" fmla="*/ 353 h 389"/>
                  <a:gd name="T18" fmla="*/ 528 w 592"/>
                  <a:gd name="T19" fmla="*/ 349 h 389"/>
                  <a:gd name="T20" fmla="*/ 539 w 592"/>
                  <a:gd name="T21" fmla="*/ 359 h 389"/>
                  <a:gd name="T22" fmla="*/ 545 w 592"/>
                  <a:gd name="T23" fmla="*/ 359 h 389"/>
                  <a:gd name="T24" fmla="*/ 552 w 592"/>
                  <a:gd name="T25" fmla="*/ 363 h 389"/>
                  <a:gd name="T26" fmla="*/ 554 w 592"/>
                  <a:gd name="T27" fmla="*/ 364 h 389"/>
                  <a:gd name="T28" fmla="*/ 560 w 592"/>
                  <a:gd name="T29" fmla="*/ 364 h 389"/>
                  <a:gd name="T30" fmla="*/ 567 w 592"/>
                  <a:gd name="T31" fmla="*/ 370 h 389"/>
                  <a:gd name="T32" fmla="*/ 575 w 592"/>
                  <a:gd name="T33" fmla="*/ 374 h 389"/>
                  <a:gd name="T34" fmla="*/ 577 w 592"/>
                  <a:gd name="T35" fmla="*/ 381 h 389"/>
                  <a:gd name="T36" fmla="*/ 584 w 592"/>
                  <a:gd name="T37" fmla="*/ 387 h 389"/>
                  <a:gd name="T38" fmla="*/ 590 w 592"/>
                  <a:gd name="T39" fmla="*/ 389 h 389"/>
                  <a:gd name="T40" fmla="*/ 588 w 592"/>
                  <a:gd name="T41" fmla="*/ 374 h 389"/>
                  <a:gd name="T42" fmla="*/ 581 w 592"/>
                  <a:gd name="T43" fmla="*/ 368 h 389"/>
                  <a:gd name="T44" fmla="*/ 579 w 592"/>
                  <a:gd name="T45" fmla="*/ 361 h 389"/>
                  <a:gd name="T46" fmla="*/ 582 w 592"/>
                  <a:gd name="T47" fmla="*/ 355 h 389"/>
                  <a:gd name="T48" fmla="*/ 584 w 592"/>
                  <a:gd name="T49" fmla="*/ 353 h 389"/>
                  <a:gd name="T50" fmla="*/ 588 w 592"/>
                  <a:gd name="T51" fmla="*/ 340 h 389"/>
                  <a:gd name="T52" fmla="*/ 588 w 592"/>
                  <a:gd name="T53" fmla="*/ 332 h 389"/>
                  <a:gd name="T54" fmla="*/ 592 w 592"/>
                  <a:gd name="T55" fmla="*/ 325 h 389"/>
                  <a:gd name="T56" fmla="*/ 592 w 592"/>
                  <a:gd name="T57" fmla="*/ 319 h 389"/>
                  <a:gd name="T58" fmla="*/ 584 w 592"/>
                  <a:gd name="T59" fmla="*/ 312 h 389"/>
                  <a:gd name="T60" fmla="*/ 582 w 592"/>
                  <a:gd name="T61" fmla="*/ 306 h 389"/>
                  <a:gd name="T62" fmla="*/ 586 w 592"/>
                  <a:gd name="T63" fmla="*/ 304 h 389"/>
                  <a:gd name="T64" fmla="*/ 586 w 592"/>
                  <a:gd name="T65" fmla="*/ 297 h 389"/>
                  <a:gd name="T66" fmla="*/ 582 w 592"/>
                  <a:gd name="T67" fmla="*/ 289 h 389"/>
                  <a:gd name="T68" fmla="*/ 581 w 592"/>
                  <a:gd name="T69" fmla="*/ 282 h 389"/>
                  <a:gd name="T70" fmla="*/ 592 w 592"/>
                  <a:gd name="T71" fmla="*/ 282 h 389"/>
                  <a:gd name="T72" fmla="*/ 592 w 592"/>
                  <a:gd name="T73" fmla="*/ 88 h 389"/>
                  <a:gd name="T74" fmla="*/ 586 w 592"/>
                  <a:gd name="T75" fmla="*/ 82 h 389"/>
                  <a:gd name="T76" fmla="*/ 581 w 592"/>
                  <a:gd name="T77" fmla="*/ 79 h 389"/>
                  <a:gd name="T78" fmla="*/ 573 w 592"/>
                  <a:gd name="T79" fmla="*/ 77 h 389"/>
                  <a:gd name="T80" fmla="*/ 566 w 592"/>
                  <a:gd name="T81" fmla="*/ 64 h 389"/>
                  <a:gd name="T82" fmla="*/ 560 w 592"/>
                  <a:gd name="T83" fmla="*/ 56 h 389"/>
                  <a:gd name="T84" fmla="*/ 562 w 592"/>
                  <a:gd name="T85" fmla="*/ 52 h 389"/>
                  <a:gd name="T86" fmla="*/ 569 w 592"/>
                  <a:gd name="T87" fmla="*/ 45 h 389"/>
                  <a:gd name="T88" fmla="*/ 575 w 592"/>
                  <a:gd name="T89" fmla="*/ 41 h 389"/>
                  <a:gd name="T90" fmla="*/ 579 w 592"/>
                  <a:gd name="T91" fmla="*/ 34 h 389"/>
                  <a:gd name="T92" fmla="*/ 582 w 592"/>
                  <a:gd name="T93" fmla="*/ 20 h 389"/>
                  <a:gd name="T94" fmla="*/ 443 w 592"/>
                  <a:gd name="T95" fmla="*/ 19 h 389"/>
                  <a:gd name="T96" fmla="*/ 306 w 592"/>
                  <a:gd name="T97" fmla="*/ 17 h 389"/>
                  <a:gd name="T98" fmla="*/ 158 w 592"/>
                  <a:gd name="T99" fmla="*/ 9 h 389"/>
                  <a:gd name="T100" fmla="*/ 24 w 592"/>
                  <a:gd name="T101" fmla="*/ 0 h 389"/>
                  <a:gd name="T102" fmla="*/ 18 w 592"/>
                  <a:gd name="T103" fmla="*/ 94 h 389"/>
                  <a:gd name="T104" fmla="*/ 15 w 592"/>
                  <a:gd name="T105" fmla="*/ 101 h 389"/>
                  <a:gd name="T106" fmla="*/ 0 w 592"/>
                  <a:gd name="T107" fmla="*/ 316 h 389"/>
                  <a:gd name="T108" fmla="*/ 81 w 592"/>
                  <a:gd name="T109" fmla="*/ 321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92" h="389">
                    <a:moveTo>
                      <a:pt x="81" y="321"/>
                    </a:moveTo>
                    <a:lnTo>
                      <a:pt x="216" y="329"/>
                    </a:lnTo>
                    <a:lnTo>
                      <a:pt x="346" y="334"/>
                    </a:lnTo>
                    <a:lnTo>
                      <a:pt x="432" y="334"/>
                    </a:lnTo>
                    <a:lnTo>
                      <a:pt x="441" y="344"/>
                    </a:lnTo>
                    <a:lnTo>
                      <a:pt x="472" y="359"/>
                    </a:lnTo>
                    <a:lnTo>
                      <a:pt x="477" y="357"/>
                    </a:lnTo>
                    <a:lnTo>
                      <a:pt x="483" y="351"/>
                    </a:lnTo>
                    <a:lnTo>
                      <a:pt x="498" y="353"/>
                    </a:lnTo>
                    <a:lnTo>
                      <a:pt x="528" y="349"/>
                    </a:lnTo>
                    <a:lnTo>
                      <a:pt x="539" y="359"/>
                    </a:lnTo>
                    <a:lnTo>
                      <a:pt x="545" y="359"/>
                    </a:lnTo>
                    <a:lnTo>
                      <a:pt x="552" y="363"/>
                    </a:lnTo>
                    <a:lnTo>
                      <a:pt x="554" y="364"/>
                    </a:lnTo>
                    <a:lnTo>
                      <a:pt x="560" y="364"/>
                    </a:lnTo>
                    <a:lnTo>
                      <a:pt x="567" y="370"/>
                    </a:lnTo>
                    <a:lnTo>
                      <a:pt x="575" y="374"/>
                    </a:lnTo>
                    <a:lnTo>
                      <a:pt x="577" y="381"/>
                    </a:lnTo>
                    <a:lnTo>
                      <a:pt x="584" y="387"/>
                    </a:lnTo>
                    <a:lnTo>
                      <a:pt x="590" y="389"/>
                    </a:lnTo>
                    <a:lnTo>
                      <a:pt x="588" y="374"/>
                    </a:lnTo>
                    <a:lnTo>
                      <a:pt x="581" y="368"/>
                    </a:lnTo>
                    <a:lnTo>
                      <a:pt x="579" y="361"/>
                    </a:lnTo>
                    <a:lnTo>
                      <a:pt x="582" y="355"/>
                    </a:lnTo>
                    <a:lnTo>
                      <a:pt x="584" y="353"/>
                    </a:lnTo>
                    <a:lnTo>
                      <a:pt x="588" y="340"/>
                    </a:lnTo>
                    <a:lnTo>
                      <a:pt x="588" y="332"/>
                    </a:lnTo>
                    <a:lnTo>
                      <a:pt x="592" y="325"/>
                    </a:lnTo>
                    <a:lnTo>
                      <a:pt x="592" y="319"/>
                    </a:lnTo>
                    <a:lnTo>
                      <a:pt x="584" y="312"/>
                    </a:lnTo>
                    <a:lnTo>
                      <a:pt x="582" y="306"/>
                    </a:lnTo>
                    <a:lnTo>
                      <a:pt x="586" y="304"/>
                    </a:lnTo>
                    <a:lnTo>
                      <a:pt x="586" y="297"/>
                    </a:lnTo>
                    <a:lnTo>
                      <a:pt x="582" y="289"/>
                    </a:lnTo>
                    <a:lnTo>
                      <a:pt x="581" y="282"/>
                    </a:lnTo>
                    <a:lnTo>
                      <a:pt x="592" y="282"/>
                    </a:lnTo>
                    <a:lnTo>
                      <a:pt x="592" y="88"/>
                    </a:lnTo>
                    <a:lnTo>
                      <a:pt x="586" y="82"/>
                    </a:lnTo>
                    <a:lnTo>
                      <a:pt x="581" y="79"/>
                    </a:lnTo>
                    <a:lnTo>
                      <a:pt x="573" y="77"/>
                    </a:lnTo>
                    <a:lnTo>
                      <a:pt x="566" y="64"/>
                    </a:lnTo>
                    <a:lnTo>
                      <a:pt x="560" y="56"/>
                    </a:lnTo>
                    <a:lnTo>
                      <a:pt x="562" y="52"/>
                    </a:lnTo>
                    <a:lnTo>
                      <a:pt x="569" y="45"/>
                    </a:lnTo>
                    <a:lnTo>
                      <a:pt x="575" y="41"/>
                    </a:lnTo>
                    <a:lnTo>
                      <a:pt x="579" y="34"/>
                    </a:lnTo>
                    <a:lnTo>
                      <a:pt x="582" y="20"/>
                    </a:lnTo>
                    <a:lnTo>
                      <a:pt x="443" y="19"/>
                    </a:lnTo>
                    <a:lnTo>
                      <a:pt x="306" y="17"/>
                    </a:lnTo>
                    <a:lnTo>
                      <a:pt x="158" y="9"/>
                    </a:lnTo>
                    <a:lnTo>
                      <a:pt x="24" y="0"/>
                    </a:lnTo>
                    <a:lnTo>
                      <a:pt x="18" y="94"/>
                    </a:lnTo>
                    <a:lnTo>
                      <a:pt x="15" y="101"/>
                    </a:lnTo>
                    <a:lnTo>
                      <a:pt x="0" y="316"/>
                    </a:lnTo>
                    <a:lnTo>
                      <a:pt x="81" y="32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3" name="Freeform 31">
                <a:extLst>
                  <a:ext uri="{FF2B5EF4-FFF2-40B4-BE49-F238E27FC236}">
                    <a16:creationId xmlns:a16="http://schemas.microsoft.com/office/drawing/2014/main" id="{AED615B4-1BF2-9941-8AC0-EB445B50FA57}"/>
                  </a:ext>
                </a:extLst>
              </p:cNvPr>
              <p:cNvSpPr>
                <a:spLocks/>
              </p:cNvSpPr>
              <p:nvPr/>
            </p:nvSpPr>
            <p:spPr bwMode="auto">
              <a:xfrm>
                <a:off x="3960555" y="1552287"/>
                <a:ext cx="802842" cy="450518"/>
              </a:xfrm>
              <a:custGeom>
                <a:avLst/>
                <a:gdLst>
                  <a:gd name="T0" fmla="*/ 0 w 558"/>
                  <a:gd name="T1" fmla="*/ 325 h 345"/>
                  <a:gd name="T2" fmla="*/ 134 w 558"/>
                  <a:gd name="T3" fmla="*/ 334 h 345"/>
                  <a:gd name="T4" fmla="*/ 282 w 558"/>
                  <a:gd name="T5" fmla="*/ 342 h 345"/>
                  <a:gd name="T6" fmla="*/ 419 w 558"/>
                  <a:gd name="T7" fmla="*/ 344 h 345"/>
                  <a:gd name="T8" fmla="*/ 558 w 558"/>
                  <a:gd name="T9" fmla="*/ 345 h 345"/>
                  <a:gd name="T10" fmla="*/ 558 w 558"/>
                  <a:gd name="T11" fmla="*/ 338 h 345"/>
                  <a:gd name="T12" fmla="*/ 558 w 558"/>
                  <a:gd name="T13" fmla="*/ 330 h 345"/>
                  <a:gd name="T14" fmla="*/ 557 w 558"/>
                  <a:gd name="T15" fmla="*/ 317 h 345"/>
                  <a:gd name="T16" fmla="*/ 557 w 558"/>
                  <a:gd name="T17" fmla="*/ 310 h 345"/>
                  <a:gd name="T18" fmla="*/ 555 w 558"/>
                  <a:gd name="T19" fmla="*/ 302 h 345"/>
                  <a:gd name="T20" fmla="*/ 547 w 558"/>
                  <a:gd name="T21" fmla="*/ 291 h 345"/>
                  <a:gd name="T22" fmla="*/ 545 w 558"/>
                  <a:gd name="T23" fmla="*/ 285 h 345"/>
                  <a:gd name="T24" fmla="*/ 545 w 558"/>
                  <a:gd name="T25" fmla="*/ 278 h 345"/>
                  <a:gd name="T26" fmla="*/ 542 w 558"/>
                  <a:gd name="T27" fmla="*/ 272 h 345"/>
                  <a:gd name="T28" fmla="*/ 542 w 558"/>
                  <a:gd name="T29" fmla="*/ 246 h 345"/>
                  <a:gd name="T30" fmla="*/ 543 w 558"/>
                  <a:gd name="T31" fmla="*/ 238 h 345"/>
                  <a:gd name="T32" fmla="*/ 540 w 558"/>
                  <a:gd name="T33" fmla="*/ 231 h 345"/>
                  <a:gd name="T34" fmla="*/ 540 w 558"/>
                  <a:gd name="T35" fmla="*/ 221 h 345"/>
                  <a:gd name="T36" fmla="*/ 538 w 558"/>
                  <a:gd name="T37" fmla="*/ 206 h 345"/>
                  <a:gd name="T38" fmla="*/ 538 w 558"/>
                  <a:gd name="T39" fmla="*/ 193 h 345"/>
                  <a:gd name="T40" fmla="*/ 536 w 558"/>
                  <a:gd name="T41" fmla="*/ 186 h 345"/>
                  <a:gd name="T42" fmla="*/ 536 w 558"/>
                  <a:gd name="T43" fmla="*/ 180 h 345"/>
                  <a:gd name="T44" fmla="*/ 536 w 558"/>
                  <a:gd name="T45" fmla="*/ 172 h 345"/>
                  <a:gd name="T46" fmla="*/ 534 w 558"/>
                  <a:gd name="T47" fmla="*/ 157 h 345"/>
                  <a:gd name="T48" fmla="*/ 525 w 558"/>
                  <a:gd name="T49" fmla="*/ 137 h 345"/>
                  <a:gd name="T50" fmla="*/ 525 w 558"/>
                  <a:gd name="T51" fmla="*/ 133 h 345"/>
                  <a:gd name="T52" fmla="*/ 517 w 558"/>
                  <a:gd name="T53" fmla="*/ 110 h 345"/>
                  <a:gd name="T54" fmla="*/ 517 w 558"/>
                  <a:gd name="T55" fmla="*/ 103 h 345"/>
                  <a:gd name="T56" fmla="*/ 517 w 558"/>
                  <a:gd name="T57" fmla="*/ 90 h 345"/>
                  <a:gd name="T58" fmla="*/ 515 w 558"/>
                  <a:gd name="T59" fmla="*/ 86 h 345"/>
                  <a:gd name="T60" fmla="*/ 517 w 558"/>
                  <a:gd name="T61" fmla="*/ 80 h 345"/>
                  <a:gd name="T62" fmla="*/ 515 w 558"/>
                  <a:gd name="T63" fmla="*/ 67 h 345"/>
                  <a:gd name="T64" fmla="*/ 519 w 558"/>
                  <a:gd name="T65" fmla="*/ 54 h 345"/>
                  <a:gd name="T66" fmla="*/ 517 w 558"/>
                  <a:gd name="T67" fmla="*/ 46 h 345"/>
                  <a:gd name="T68" fmla="*/ 511 w 558"/>
                  <a:gd name="T69" fmla="*/ 28 h 345"/>
                  <a:gd name="T70" fmla="*/ 510 w 558"/>
                  <a:gd name="T71" fmla="*/ 22 h 345"/>
                  <a:gd name="T72" fmla="*/ 510 w 558"/>
                  <a:gd name="T73" fmla="*/ 22 h 345"/>
                  <a:gd name="T74" fmla="*/ 510 w 558"/>
                  <a:gd name="T75" fmla="*/ 18 h 345"/>
                  <a:gd name="T76" fmla="*/ 448 w 558"/>
                  <a:gd name="T77" fmla="*/ 18 h 345"/>
                  <a:gd name="T78" fmla="*/ 303 w 558"/>
                  <a:gd name="T79" fmla="*/ 15 h 345"/>
                  <a:gd name="T80" fmla="*/ 135 w 558"/>
                  <a:gd name="T81" fmla="*/ 7 h 345"/>
                  <a:gd name="T82" fmla="*/ 23 w 558"/>
                  <a:gd name="T83" fmla="*/ 0 h 345"/>
                  <a:gd name="T84" fmla="*/ 23 w 558"/>
                  <a:gd name="T85" fmla="*/ 3 h 345"/>
                  <a:gd name="T86" fmla="*/ 0 w 558"/>
                  <a:gd name="T87" fmla="*/ 32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8" h="345">
                    <a:moveTo>
                      <a:pt x="0" y="325"/>
                    </a:moveTo>
                    <a:lnTo>
                      <a:pt x="134" y="334"/>
                    </a:lnTo>
                    <a:lnTo>
                      <a:pt x="282" y="342"/>
                    </a:lnTo>
                    <a:lnTo>
                      <a:pt x="419" y="344"/>
                    </a:lnTo>
                    <a:lnTo>
                      <a:pt x="558" y="345"/>
                    </a:lnTo>
                    <a:lnTo>
                      <a:pt x="558" y="338"/>
                    </a:lnTo>
                    <a:lnTo>
                      <a:pt x="558" y="330"/>
                    </a:lnTo>
                    <a:lnTo>
                      <a:pt x="557" y="317"/>
                    </a:lnTo>
                    <a:lnTo>
                      <a:pt x="557" y="310"/>
                    </a:lnTo>
                    <a:lnTo>
                      <a:pt x="555" y="302"/>
                    </a:lnTo>
                    <a:lnTo>
                      <a:pt x="547" y="291"/>
                    </a:lnTo>
                    <a:lnTo>
                      <a:pt x="545" y="285"/>
                    </a:lnTo>
                    <a:lnTo>
                      <a:pt x="545" y="278"/>
                    </a:lnTo>
                    <a:lnTo>
                      <a:pt x="542" y="272"/>
                    </a:lnTo>
                    <a:lnTo>
                      <a:pt x="542" y="246"/>
                    </a:lnTo>
                    <a:lnTo>
                      <a:pt x="543" y="238"/>
                    </a:lnTo>
                    <a:lnTo>
                      <a:pt x="540" y="231"/>
                    </a:lnTo>
                    <a:lnTo>
                      <a:pt x="540" y="221"/>
                    </a:lnTo>
                    <a:lnTo>
                      <a:pt x="538" y="206"/>
                    </a:lnTo>
                    <a:lnTo>
                      <a:pt x="538" y="193"/>
                    </a:lnTo>
                    <a:lnTo>
                      <a:pt x="536" y="186"/>
                    </a:lnTo>
                    <a:lnTo>
                      <a:pt x="536" y="180"/>
                    </a:lnTo>
                    <a:lnTo>
                      <a:pt x="536" y="172"/>
                    </a:lnTo>
                    <a:lnTo>
                      <a:pt x="534" y="157"/>
                    </a:lnTo>
                    <a:lnTo>
                      <a:pt x="525" y="137"/>
                    </a:lnTo>
                    <a:lnTo>
                      <a:pt x="525" y="133"/>
                    </a:lnTo>
                    <a:lnTo>
                      <a:pt x="517" y="110"/>
                    </a:lnTo>
                    <a:lnTo>
                      <a:pt x="517" y="103"/>
                    </a:lnTo>
                    <a:lnTo>
                      <a:pt x="517" y="90"/>
                    </a:lnTo>
                    <a:lnTo>
                      <a:pt x="515" y="86"/>
                    </a:lnTo>
                    <a:lnTo>
                      <a:pt x="517" y="80"/>
                    </a:lnTo>
                    <a:lnTo>
                      <a:pt x="515" y="67"/>
                    </a:lnTo>
                    <a:lnTo>
                      <a:pt x="519" y="54"/>
                    </a:lnTo>
                    <a:lnTo>
                      <a:pt x="517" y="46"/>
                    </a:lnTo>
                    <a:lnTo>
                      <a:pt x="511" y="28"/>
                    </a:lnTo>
                    <a:lnTo>
                      <a:pt x="510" y="22"/>
                    </a:lnTo>
                    <a:lnTo>
                      <a:pt x="510" y="22"/>
                    </a:lnTo>
                    <a:lnTo>
                      <a:pt x="510" y="18"/>
                    </a:lnTo>
                    <a:lnTo>
                      <a:pt x="448" y="18"/>
                    </a:lnTo>
                    <a:lnTo>
                      <a:pt x="303" y="15"/>
                    </a:lnTo>
                    <a:lnTo>
                      <a:pt x="135" y="7"/>
                    </a:lnTo>
                    <a:lnTo>
                      <a:pt x="23" y="0"/>
                    </a:lnTo>
                    <a:lnTo>
                      <a:pt x="23" y="3"/>
                    </a:lnTo>
                    <a:lnTo>
                      <a:pt x="0" y="32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4" name="Freeform 32">
                <a:extLst>
                  <a:ext uri="{FF2B5EF4-FFF2-40B4-BE49-F238E27FC236}">
                    <a16:creationId xmlns:a16="http://schemas.microsoft.com/office/drawing/2014/main" id="{A5080B35-28F3-5444-BEA0-6A91C2BA0DCF}"/>
                  </a:ext>
                </a:extLst>
              </p:cNvPr>
              <p:cNvSpPr>
                <a:spLocks/>
              </p:cNvSpPr>
              <p:nvPr/>
            </p:nvSpPr>
            <p:spPr bwMode="auto">
              <a:xfrm>
                <a:off x="3979259" y="3243362"/>
                <a:ext cx="1060384" cy="490999"/>
              </a:xfrm>
              <a:custGeom>
                <a:avLst/>
                <a:gdLst>
                  <a:gd name="T0" fmla="*/ 716 w 737"/>
                  <a:gd name="T1" fmla="*/ 67 h 376"/>
                  <a:gd name="T2" fmla="*/ 609 w 737"/>
                  <a:gd name="T3" fmla="*/ 15 h 376"/>
                  <a:gd name="T4" fmla="*/ 222 w 737"/>
                  <a:gd name="T5" fmla="*/ 11 h 376"/>
                  <a:gd name="T6" fmla="*/ 2 w 737"/>
                  <a:gd name="T7" fmla="*/ 0 h 376"/>
                  <a:gd name="T8" fmla="*/ 117 w 737"/>
                  <a:gd name="T9" fmla="*/ 60 h 376"/>
                  <a:gd name="T10" fmla="*/ 241 w 737"/>
                  <a:gd name="T11" fmla="*/ 66 h 376"/>
                  <a:gd name="T12" fmla="*/ 256 w 737"/>
                  <a:gd name="T13" fmla="*/ 69 h 376"/>
                  <a:gd name="T14" fmla="*/ 250 w 737"/>
                  <a:gd name="T15" fmla="*/ 274 h 376"/>
                  <a:gd name="T16" fmla="*/ 263 w 737"/>
                  <a:gd name="T17" fmla="*/ 280 h 376"/>
                  <a:gd name="T18" fmla="*/ 282 w 737"/>
                  <a:gd name="T19" fmla="*/ 297 h 376"/>
                  <a:gd name="T20" fmla="*/ 295 w 737"/>
                  <a:gd name="T21" fmla="*/ 297 h 376"/>
                  <a:gd name="T22" fmla="*/ 307 w 737"/>
                  <a:gd name="T23" fmla="*/ 287 h 376"/>
                  <a:gd name="T24" fmla="*/ 314 w 737"/>
                  <a:gd name="T25" fmla="*/ 295 h 376"/>
                  <a:gd name="T26" fmla="*/ 320 w 737"/>
                  <a:gd name="T27" fmla="*/ 308 h 376"/>
                  <a:gd name="T28" fmla="*/ 329 w 737"/>
                  <a:gd name="T29" fmla="*/ 316 h 376"/>
                  <a:gd name="T30" fmla="*/ 339 w 737"/>
                  <a:gd name="T31" fmla="*/ 316 h 376"/>
                  <a:gd name="T32" fmla="*/ 359 w 737"/>
                  <a:gd name="T33" fmla="*/ 325 h 376"/>
                  <a:gd name="T34" fmla="*/ 372 w 737"/>
                  <a:gd name="T35" fmla="*/ 323 h 376"/>
                  <a:gd name="T36" fmla="*/ 382 w 737"/>
                  <a:gd name="T37" fmla="*/ 333 h 376"/>
                  <a:gd name="T38" fmla="*/ 395 w 737"/>
                  <a:gd name="T39" fmla="*/ 325 h 376"/>
                  <a:gd name="T40" fmla="*/ 418 w 737"/>
                  <a:gd name="T41" fmla="*/ 325 h 376"/>
                  <a:gd name="T42" fmla="*/ 421 w 737"/>
                  <a:gd name="T43" fmla="*/ 340 h 376"/>
                  <a:gd name="T44" fmla="*/ 429 w 737"/>
                  <a:gd name="T45" fmla="*/ 346 h 376"/>
                  <a:gd name="T46" fmla="*/ 436 w 737"/>
                  <a:gd name="T47" fmla="*/ 355 h 376"/>
                  <a:gd name="T48" fmla="*/ 453 w 737"/>
                  <a:gd name="T49" fmla="*/ 342 h 376"/>
                  <a:gd name="T50" fmla="*/ 463 w 737"/>
                  <a:gd name="T51" fmla="*/ 351 h 376"/>
                  <a:gd name="T52" fmla="*/ 472 w 737"/>
                  <a:gd name="T53" fmla="*/ 359 h 376"/>
                  <a:gd name="T54" fmla="*/ 491 w 737"/>
                  <a:gd name="T55" fmla="*/ 355 h 376"/>
                  <a:gd name="T56" fmla="*/ 495 w 737"/>
                  <a:gd name="T57" fmla="*/ 361 h 376"/>
                  <a:gd name="T58" fmla="*/ 498 w 737"/>
                  <a:gd name="T59" fmla="*/ 370 h 376"/>
                  <a:gd name="T60" fmla="*/ 506 w 737"/>
                  <a:gd name="T61" fmla="*/ 357 h 376"/>
                  <a:gd name="T62" fmla="*/ 515 w 737"/>
                  <a:gd name="T63" fmla="*/ 348 h 376"/>
                  <a:gd name="T64" fmla="*/ 523 w 737"/>
                  <a:gd name="T65" fmla="*/ 348 h 376"/>
                  <a:gd name="T66" fmla="*/ 536 w 737"/>
                  <a:gd name="T67" fmla="*/ 357 h 376"/>
                  <a:gd name="T68" fmla="*/ 549 w 737"/>
                  <a:gd name="T69" fmla="*/ 353 h 376"/>
                  <a:gd name="T70" fmla="*/ 560 w 737"/>
                  <a:gd name="T71" fmla="*/ 364 h 376"/>
                  <a:gd name="T72" fmla="*/ 574 w 737"/>
                  <a:gd name="T73" fmla="*/ 372 h 376"/>
                  <a:gd name="T74" fmla="*/ 585 w 737"/>
                  <a:gd name="T75" fmla="*/ 366 h 376"/>
                  <a:gd name="T76" fmla="*/ 600 w 737"/>
                  <a:gd name="T77" fmla="*/ 357 h 376"/>
                  <a:gd name="T78" fmla="*/ 613 w 737"/>
                  <a:gd name="T79" fmla="*/ 357 h 376"/>
                  <a:gd name="T80" fmla="*/ 626 w 737"/>
                  <a:gd name="T81" fmla="*/ 351 h 376"/>
                  <a:gd name="T82" fmla="*/ 647 w 737"/>
                  <a:gd name="T83" fmla="*/ 353 h 376"/>
                  <a:gd name="T84" fmla="*/ 658 w 737"/>
                  <a:gd name="T85" fmla="*/ 355 h 376"/>
                  <a:gd name="T86" fmla="*/ 668 w 737"/>
                  <a:gd name="T87" fmla="*/ 346 h 376"/>
                  <a:gd name="T88" fmla="*/ 690 w 737"/>
                  <a:gd name="T89" fmla="*/ 355 h 376"/>
                  <a:gd name="T90" fmla="*/ 711 w 737"/>
                  <a:gd name="T91" fmla="*/ 368 h 376"/>
                  <a:gd name="T92" fmla="*/ 737 w 737"/>
                  <a:gd name="T93" fmla="*/ 376 h 376"/>
                  <a:gd name="T94" fmla="*/ 732 w 737"/>
                  <a:gd name="T95" fmla="*/ 1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7" h="376">
                    <a:moveTo>
                      <a:pt x="732" y="158"/>
                    </a:moveTo>
                    <a:lnTo>
                      <a:pt x="716" y="67"/>
                    </a:lnTo>
                    <a:lnTo>
                      <a:pt x="715" y="13"/>
                    </a:lnTo>
                    <a:lnTo>
                      <a:pt x="609" y="15"/>
                    </a:lnTo>
                    <a:lnTo>
                      <a:pt x="416" y="15"/>
                    </a:lnTo>
                    <a:lnTo>
                      <a:pt x="222" y="11"/>
                    </a:lnTo>
                    <a:lnTo>
                      <a:pt x="87" y="5"/>
                    </a:lnTo>
                    <a:lnTo>
                      <a:pt x="2" y="0"/>
                    </a:lnTo>
                    <a:lnTo>
                      <a:pt x="0" y="54"/>
                    </a:lnTo>
                    <a:lnTo>
                      <a:pt x="117" y="60"/>
                    </a:lnTo>
                    <a:lnTo>
                      <a:pt x="205" y="66"/>
                    </a:lnTo>
                    <a:lnTo>
                      <a:pt x="241" y="66"/>
                    </a:lnTo>
                    <a:lnTo>
                      <a:pt x="248" y="66"/>
                    </a:lnTo>
                    <a:lnTo>
                      <a:pt x="256" y="69"/>
                    </a:lnTo>
                    <a:lnTo>
                      <a:pt x="250" y="263"/>
                    </a:lnTo>
                    <a:lnTo>
                      <a:pt x="250" y="274"/>
                    </a:lnTo>
                    <a:lnTo>
                      <a:pt x="256" y="274"/>
                    </a:lnTo>
                    <a:lnTo>
                      <a:pt x="263" y="280"/>
                    </a:lnTo>
                    <a:lnTo>
                      <a:pt x="275" y="293"/>
                    </a:lnTo>
                    <a:lnTo>
                      <a:pt x="282" y="297"/>
                    </a:lnTo>
                    <a:lnTo>
                      <a:pt x="288" y="293"/>
                    </a:lnTo>
                    <a:lnTo>
                      <a:pt x="295" y="297"/>
                    </a:lnTo>
                    <a:lnTo>
                      <a:pt x="303" y="295"/>
                    </a:lnTo>
                    <a:lnTo>
                      <a:pt x="307" y="287"/>
                    </a:lnTo>
                    <a:lnTo>
                      <a:pt x="309" y="291"/>
                    </a:lnTo>
                    <a:lnTo>
                      <a:pt x="314" y="295"/>
                    </a:lnTo>
                    <a:lnTo>
                      <a:pt x="320" y="302"/>
                    </a:lnTo>
                    <a:lnTo>
                      <a:pt x="320" y="308"/>
                    </a:lnTo>
                    <a:lnTo>
                      <a:pt x="322" y="316"/>
                    </a:lnTo>
                    <a:lnTo>
                      <a:pt x="329" y="316"/>
                    </a:lnTo>
                    <a:lnTo>
                      <a:pt x="331" y="317"/>
                    </a:lnTo>
                    <a:lnTo>
                      <a:pt x="339" y="316"/>
                    </a:lnTo>
                    <a:lnTo>
                      <a:pt x="346" y="319"/>
                    </a:lnTo>
                    <a:lnTo>
                      <a:pt x="359" y="325"/>
                    </a:lnTo>
                    <a:lnTo>
                      <a:pt x="367" y="323"/>
                    </a:lnTo>
                    <a:lnTo>
                      <a:pt x="372" y="323"/>
                    </a:lnTo>
                    <a:lnTo>
                      <a:pt x="376" y="327"/>
                    </a:lnTo>
                    <a:lnTo>
                      <a:pt x="382" y="333"/>
                    </a:lnTo>
                    <a:lnTo>
                      <a:pt x="389" y="331"/>
                    </a:lnTo>
                    <a:lnTo>
                      <a:pt x="395" y="325"/>
                    </a:lnTo>
                    <a:lnTo>
                      <a:pt x="410" y="327"/>
                    </a:lnTo>
                    <a:lnTo>
                      <a:pt x="418" y="325"/>
                    </a:lnTo>
                    <a:lnTo>
                      <a:pt x="416" y="333"/>
                    </a:lnTo>
                    <a:lnTo>
                      <a:pt x="421" y="340"/>
                    </a:lnTo>
                    <a:lnTo>
                      <a:pt x="427" y="340"/>
                    </a:lnTo>
                    <a:lnTo>
                      <a:pt x="429" y="346"/>
                    </a:lnTo>
                    <a:lnTo>
                      <a:pt x="429" y="355"/>
                    </a:lnTo>
                    <a:lnTo>
                      <a:pt x="436" y="355"/>
                    </a:lnTo>
                    <a:lnTo>
                      <a:pt x="442" y="353"/>
                    </a:lnTo>
                    <a:lnTo>
                      <a:pt x="453" y="342"/>
                    </a:lnTo>
                    <a:lnTo>
                      <a:pt x="461" y="346"/>
                    </a:lnTo>
                    <a:lnTo>
                      <a:pt x="463" y="351"/>
                    </a:lnTo>
                    <a:lnTo>
                      <a:pt x="470" y="351"/>
                    </a:lnTo>
                    <a:lnTo>
                      <a:pt x="472" y="359"/>
                    </a:lnTo>
                    <a:lnTo>
                      <a:pt x="480" y="359"/>
                    </a:lnTo>
                    <a:lnTo>
                      <a:pt x="491" y="355"/>
                    </a:lnTo>
                    <a:lnTo>
                      <a:pt x="497" y="355"/>
                    </a:lnTo>
                    <a:lnTo>
                      <a:pt x="495" y="361"/>
                    </a:lnTo>
                    <a:lnTo>
                      <a:pt x="497" y="368"/>
                    </a:lnTo>
                    <a:lnTo>
                      <a:pt x="498" y="370"/>
                    </a:lnTo>
                    <a:lnTo>
                      <a:pt x="504" y="370"/>
                    </a:lnTo>
                    <a:lnTo>
                      <a:pt x="506" y="357"/>
                    </a:lnTo>
                    <a:lnTo>
                      <a:pt x="513" y="351"/>
                    </a:lnTo>
                    <a:lnTo>
                      <a:pt x="515" y="348"/>
                    </a:lnTo>
                    <a:lnTo>
                      <a:pt x="517" y="346"/>
                    </a:lnTo>
                    <a:lnTo>
                      <a:pt x="523" y="348"/>
                    </a:lnTo>
                    <a:lnTo>
                      <a:pt x="529" y="355"/>
                    </a:lnTo>
                    <a:lnTo>
                      <a:pt x="536" y="357"/>
                    </a:lnTo>
                    <a:lnTo>
                      <a:pt x="542" y="351"/>
                    </a:lnTo>
                    <a:lnTo>
                      <a:pt x="549" y="353"/>
                    </a:lnTo>
                    <a:lnTo>
                      <a:pt x="553" y="361"/>
                    </a:lnTo>
                    <a:lnTo>
                      <a:pt x="560" y="364"/>
                    </a:lnTo>
                    <a:lnTo>
                      <a:pt x="568" y="366"/>
                    </a:lnTo>
                    <a:lnTo>
                      <a:pt x="574" y="372"/>
                    </a:lnTo>
                    <a:lnTo>
                      <a:pt x="577" y="366"/>
                    </a:lnTo>
                    <a:lnTo>
                      <a:pt x="585" y="366"/>
                    </a:lnTo>
                    <a:lnTo>
                      <a:pt x="592" y="357"/>
                    </a:lnTo>
                    <a:lnTo>
                      <a:pt x="600" y="357"/>
                    </a:lnTo>
                    <a:lnTo>
                      <a:pt x="607" y="351"/>
                    </a:lnTo>
                    <a:lnTo>
                      <a:pt x="613" y="357"/>
                    </a:lnTo>
                    <a:lnTo>
                      <a:pt x="621" y="357"/>
                    </a:lnTo>
                    <a:lnTo>
                      <a:pt x="626" y="351"/>
                    </a:lnTo>
                    <a:lnTo>
                      <a:pt x="639" y="346"/>
                    </a:lnTo>
                    <a:lnTo>
                      <a:pt x="647" y="353"/>
                    </a:lnTo>
                    <a:lnTo>
                      <a:pt x="653" y="355"/>
                    </a:lnTo>
                    <a:lnTo>
                      <a:pt x="658" y="355"/>
                    </a:lnTo>
                    <a:lnTo>
                      <a:pt x="664" y="351"/>
                    </a:lnTo>
                    <a:lnTo>
                      <a:pt x="668" y="346"/>
                    </a:lnTo>
                    <a:lnTo>
                      <a:pt x="673" y="346"/>
                    </a:lnTo>
                    <a:lnTo>
                      <a:pt x="690" y="355"/>
                    </a:lnTo>
                    <a:lnTo>
                      <a:pt x="703" y="366"/>
                    </a:lnTo>
                    <a:lnTo>
                      <a:pt x="711" y="368"/>
                    </a:lnTo>
                    <a:lnTo>
                      <a:pt x="716" y="372"/>
                    </a:lnTo>
                    <a:lnTo>
                      <a:pt x="737" y="376"/>
                    </a:lnTo>
                    <a:lnTo>
                      <a:pt x="735" y="188"/>
                    </a:lnTo>
                    <a:lnTo>
                      <a:pt x="732"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chemeClr val="accent1"/>
                  </a:solidFill>
                </a:endParaRPr>
              </a:p>
            </p:txBody>
          </p:sp>
          <p:sp>
            <p:nvSpPr>
              <p:cNvPr id="425" name="Freeform 33">
                <a:extLst>
                  <a:ext uri="{FF2B5EF4-FFF2-40B4-BE49-F238E27FC236}">
                    <a16:creationId xmlns:a16="http://schemas.microsoft.com/office/drawing/2014/main" id="{55EBC585-2D70-C24A-BECA-C9BC0504ED3A}"/>
                  </a:ext>
                </a:extLst>
              </p:cNvPr>
              <p:cNvSpPr>
                <a:spLocks/>
              </p:cNvSpPr>
              <p:nvPr/>
            </p:nvSpPr>
            <p:spPr bwMode="auto">
              <a:xfrm>
                <a:off x="4104433" y="2825490"/>
                <a:ext cx="903557" cy="437460"/>
              </a:xfrm>
              <a:custGeom>
                <a:avLst/>
                <a:gdLst>
                  <a:gd name="T0" fmla="*/ 616 w 628"/>
                  <a:gd name="T1" fmla="*/ 98 h 335"/>
                  <a:gd name="T2" fmla="*/ 609 w 628"/>
                  <a:gd name="T3" fmla="*/ 96 h 335"/>
                  <a:gd name="T4" fmla="*/ 599 w 628"/>
                  <a:gd name="T5" fmla="*/ 83 h 335"/>
                  <a:gd name="T6" fmla="*/ 599 w 628"/>
                  <a:gd name="T7" fmla="*/ 75 h 335"/>
                  <a:gd name="T8" fmla="*/ 592 w 628"/>
                  <a:gd name="T9" fmla="*/ 72 h 335"/>
                  <a:gd name="T10" fmla="*/ 584 w 628"/>
                  <a:gd name="T11" fmla="*/ 62 h 335"/>
                  <a:gd name="T12" fmla="*/ 582 w 628"/>
                  <a:gd name="T13" fmla="*/ 55 h 335"/>
                  <a:gd name="T14" fmla="*/ 590 w 628"/>
                  <a:gd name="T15" fmla="*/ 43 h 335"/>
                  <a:gd name="T16" fmla="*/ 592 w 628"/>
                  <a:gd name="T17" fmla="*/ 38 h 335"/>
                  <a:gd name="T18" fmla="*/ 599 w 628"/>
                  <a:gd name="T19" fmla="*/ 38 h 335"/>
                  <a:gd name="T20" fmla="*/ 601 w 628"/>
                  <a:gd name="T21" fmla="*/ 36 h 335"/>
                  <a:gd name="T22" fmla="*/ 599 w 628"/>
                  <a:gd name="T23" fmla="*/ 28 h 335"/>
                  <a:gd name="T24" fmla="*/ 594 w 628"/>
                  <a:gd name="T25" fmla="*/ 21 h 335"/>
                  <a:gd name="T26" fmla="*/ 590 w 628"/>
                  <a:gd name="T27" fmla="*/ 19 h 335"/>
                  <a:gd name="T28" fmla="*/ 582 w 628"/>
                  <a:gd name="T29" fmla="*/ 25 h 335"/>
                  <a:gd name="T30" fmla="*/ 564 w 628"/>
                  <a:gd name="T31" fmla="*/ 10 h 335"/>
                  <a:gd name="T32" fmla="*/ 426 w 628"/>
                  <a:gd name="T33" fmla="*/ 11 h 335"/>
                  <a:gd name="T34" fmla="*/ 321 w 628"/>
                  <a:gd name="T35" fmla="*/ 10 h 335"/>
                  <a:gd name="T36" fmla="*/ 120 w 628"/>
                  <a:gd name="T37" fmla="*/ 6 h 335"/>
                  <a:gd name="T38" fmla="*/ 15 w 628"/>
                  <a:gd name="T39" fmla="*/ 0 h 335"/>
                  <a:gd name="T40" fmla="*/ 0 w 628"/>
                  <a:gd name="T41" fmla="*/ 325 h 335"/>
                  <a:gd name="T42" fmla="*/ 135 w 628"/>
                  <a:gd name="T43" fmla="*/ 331 h 335"/>
                  <a:gd name="T44" fmla="*/ 329 w 628"/>
                  <a:gd name="T45" fmla="*/ 335 h 335"/>
                  <a:gd name="T46" fmla="*/ 522 w 628"/>
                  <a:gd name="T47" fmla="*/ 335 h 335"/>
                  <a:gd name="T48" fmla="*/ 628 w 628"/>
                  <a:gd name="T49" fmla="*/ 333 h 335"/>
                  <a:gd name="T50" fmla="*/ 624 w 628"/>
                  <a:gd name="T51" fmla="*/ 104 h 335"/>
                  <a:gd name="T52" fmla="*/ 616 w 628"/>
                  <a:gd name="T53" fmla="*/ 9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8" h="335">
                    <a:moveTo>
                      <a:pt x="616" y="98"/>
                    </a:moveTo>
                    <a:lnTo>
                      <a:pt x="609" y="96"/>
                    </a:lnTo>
                    <a:lnTo>
                      <a:pt x="599" y="83"/>
                    </a:lnTo>
                    <a:lnTo>
                      <a:pt x="599" y="75"/>
                    </a:lnTo>
                    <a:lnTo>
                      <a:pt x="592" y="72"/>
                    </a:lnTo>
                    <a:lnTo>
                      <a:pt x="584" y="62"/>
                    </a:lnTo>
                    <a:lnTo>
                      <a:pt x="582" y="55"/>
                    </a:lnTo>
                    <a:lnTo>
                      <a:pt x="590" y="43"/>
                    </a:lnTo>
                    <a:lnTo>
                      <a:pt x="592" y="38"/>
                    </a:lnTo>
                    <a:lnTo>
                      <a:pt x="599" y="38"/>
                    </a:lnTo>
                    <a:lnTo>
                      <a:pt x="601" y="36"/>
                    </a:lnTo>
                    <a:lnTo>
                      <a:pt x="599" y="28"/>
                    </a:lnTo>
                    <a:lnTo>
                      <a:pt x="594" y="21"/>
                    </a:lnTo>
                    <a:lnTo>
                      <a:pt x="590" y="19"/>
                    </a:lnTo>
                    <a:lnTo>
                      <a:pt x="582" y="25"/>
                    </a:lnTo>
                    <a:lnTo>
                      <a:pt x="564" y="10"/>
                    </a:lnTo>
                    <a:lnTo>
                      <a:pt x="426" y="11"/>
                    </a:lnTo>
                    <a:lnTo>
                      <a:pt x="321" y="10"/>
                    </a:lnTo>
                    <a:lnTo>
                      <a:pt x="120" y="6"/>
                    </a:lnTo>
                    <a:lnTo>
                      <a:pt x="15" y="0"/>
                    </a:lnTo>
                    <a:lnTo>
                      <a:pt x="0" y="325"/>
                    </a:lnTo>
                    <a:lnTo>
                      <a:pt x="135" y="331"/>
                    </a:lnTo>
                    <a:lnTo>
                      <a:pt x="329" y="335"/>
                    </a:lnTo>
                    <a:lnTo>
                      <a:pt x="522" y="335"/>
                    </a:lnTo>
                    <a:lnTo>
                      <a:pt x="628" y="333"/>
                    </a:lnTo>
                    <a:lnTo>
                      <a:pt x="624" y="104"/>
                    </a:lnTo>
                    <a:lnTo>
                      <a:pt x="616" y="9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26" name="Group 425">
                <a:extLst>
                  <a:ext uri="{FF2B5EF4-FFF2-40B4-BE49-F238E27FC236}">
                    <a16:creationId xmlns:a16="http://schemas.microsoft.com/office/drawing/2014/main" id="{1B4A1A02-611C-E148-B27C-C6CA2B58E339}"/>
                  </a:ext>
                </a:extLst>
              </p:cNvPr>
              <p:cNvGrpSpPr/>
              <p:nvPr/>
            </p:nvGrpSpPr>
            <p:grpSpPr>
              <a:xfrm>
                <a:off x="3456981" y="3313877"/>
                <a:ext cx="1717910" cy="1517396"/>
                <a:chOff x="2293930" y="2752129"/>
                <a:chExt cx="1147064" cy="1013311"/>
              </a:xfrm>
              <a:solidFill>
                <a:schemeClr val="bg1">
                  <a:lumMod val="75000"/>
                </a:schemeClr>
              </a:solidFill>
            </p:grpSpPr>
            <p:sp>
              <p:nvSpPr>
                <p:cNvPr id="584" name="Freeform 34">
                  <a:extLst>
                    <a:ext uri="{FF2B5EF4-FFF2-40B4-BE49-F238E27FC236}">
                      <a16:creationId xmlns:a16="http://schemas.microsoft.com/office/drawing/2014/main" id="{37C00768-F948-984F-A7BE-697BE2C70673}"/>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5" name="Freeform 35">
                  <a:extLst>
                    <a:ext uri="{FF2B5EF4-FFF2-40B4-BE49-F238E27FC236}">
                      <a16:creationId xmlns:a16="http://schemas.microsoft.com/office/drawing/2014/main" id="{8EC961D7-FC2C-BB4B-8E98-27A63BA859EF}"/>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6" name="Freeform 36">
                  <a:extLst>
                    <a:ext uri="{FF2B5EF4-FFF2-40B4-BE49-F238E27FC236}">
                      <a16:creationId xmlns:a16="http://schemas.microsoft.com/office/drawing/2014/main" id="{9F48DEC6-B3A6-CE43-A6F7-759C52A7005E}"/>
                    </a:ext>
                  </a:extLst>
                </p:cNvPr>
                <p:cNvSpPr>
                  <a:spLocks/>
                </p:cNvSpPr>
                <p:nvPr/>
              </p:nvSpPr>
              <p:spPr bwMode="auto">
                <a:xfrm>
                  <a:off x="2293930" y="2752129"/>
                  <a:ext cx="1147064" cy="1013311"/>
                </a:xfrm>
                <a:custGeom>
                  <a:avLst/>
                  <a:gdLst>
                    <a:gd name="T0" fmla="*/ 1181 w 1194"/>
                    <a:gd name="T1" fmla="*/ 645 h 1162"/>
                    <a:gd name="T2" fmla="*/ 1194 w 1194"/>
                    <a:gd name="T3" fmla="*/ 598 h 1162"/>
                    <a:gd name="T4" fmla="*/ 1173 w 1194"/>
                    <a:gd name="T5" fmla="*/ 555 h 1162"/>
                    <a:gd name="T6" fmla="*/ 1140 w 1194"/>
                    <a:gd name="T7" fmla="*/ 389 h 1162"/>
                    <a:gd name="T8" fmla="*/ 1079 w 1194"/>
                    <a:gd name="T9" fmla="*/ 318 h 1162"/>
                    <a:gd name="T10" fmla="*/ 1021 w 1194"/>
                    <a:gd name="T11" fmla="*/ 301 h 1162"/>
                    <a:gd name="T12" fmla="*/ 970 w 1194"/>
                    <a:gd name="T13" fmla="*/ 297 h 1162"/>
                    <a:gd name="T14" fmla="*/ 923 w 1194"/>
                    <a:gd name="T15" fmla="*/ 310 h 1162"/>
                    <a:gd name="T16" fmla="*/ 880 w 1194"/>
                    <a:gd name="T17" fmla="*/ 292 h 1162"/>
                    <a:gd name="T18" fmla="*/ 858 w 1194"/>
                    <a:gd name="T19" fmla="*/ 307 h 1162"/>
                    <a:gd name="T20" fmla="*/ 824 w 1194"/>
                    <a:gd name="T21" fmla="*/ 292 h 1162"/>
                    <a:gd name="T22" fmla="*/ 784 w 1194"/>
                    <a:gd name="T23" fmla="*/ 286 h 1162"/>
                    <a:gd name="T24" fmla="*/ 739 w 1194"/>
                    <a:gd name="T25" fmla="*/ 273 h 1162"/>
                    <a:gd name="T26" fmla="*/ 692 w 1194"/>
                    <a:gd name="T27" fmla="*/ 262 h 1162"/>
                    <a:gd name="T28" fmla="*/ 666 w 1194"/>
                    <a:gd name="T29" fmla="*/ 241 h 1162"/>
                    <a:gd name="T30" fmla="*/ 613 w 1194"/>
                    <a:gd name="T31" fmla="*/ 220 h 1162"/>
                    <a:gd name="T32" fmla="*/ 363 w 1194"/>
                    <a:gd name="T33" fmla="*/ 0 h 1162"/>
                    <a:gd name="T34" fmla="*/ 316 w 1194"/>
                    <a:gd name="T35" fmla="*/ 485 h 1162"/>
                    <a:gd name="T36" fmla="*/ 10 w 1194"/>
                    <a:gd name="T37" fmla="*/ 480 h 1162"/>
                    <a:gd name="T38" fmla="*/ 31 w 1194"/>
                    <a:gd name="T39" fmla="*/ 506 h 1162"/>
                    <a:gd name="T40" fmla="*/ 93 w 1194"/>
                    <a:gd name="T41" fmla="*/ 577 h 1162"/>
                    <a:gd name="T42" fmla="*/ 147 w 1194"/>
                    <a:gd name="T43" fmla="*/ 624 h 1162"/>
                    <a:gd name="T44" fmla="*/ 162 w 1194"/>
                    <a:gd name="T45" fmla="*/ 683 h 1162"/>
                    <a:gd name="T46" fmla="*/ 220 w 1194"/>
                    <a:gd name="T47" fmla="*/ 767 h 1162"/>
                    <a:gd name="T48" fmla="*/ 282 w 1194"/>
                    <a:gd name="T49" fmla="*/ 803 h 1162"/>
                    <a:gd name="T50" fmla="*/ 322 w 1194"/>
                    <a:gd name="T51" fmla="*/ 788 h 1162"/>
                    <a:gd name="T52" fmla="*/ 356 w 1194"/>
                    <a:gd name="T53" fmla="*/ 730 h 1162"/>
                    <a:gd name="T54" fmla="*/ 407 w 1194"/>
                    <a:gd name="T55" fmla="*/ 728 h 1162"/>
                    <a:gd name="T56" fmla="*/ 467 w 1194"/>
                    <a:gd name="T57" fmla="*/ 735 h 1162"/>
                    <a:gd name="T58" fmla="*/ 499 w 1194"/>
                    <a:gd name="T59" fmla="*/ 769 h 1162"/>
                    <a:gd name="T60" fmla="*/ 548 w 1194"/>
                    <a:gd name="T61" fmla="*/ 850 h 1162"/>
                    <a:gd name="T62" fmla="*/ 568 w 1194"/>
                    <a:gd name="T63" fmla="*/ 903 h 1162"/>
                    <a:gd name="T64" fmla="*/ 604 w 1194"/>
                    <a:gd name="T65" fmla="*/ 946 h 1162"/>
                    <a:gd name="T66" fmla="*/ 638 w 1194"/>
                    <a:gd name="T67" fmla="*/ 997 h 1162"/>
                    <a:gd name="T68" fmla="*/ 653 w 1194"/>
                    <a:gd name="T69" fmla="*/ 1049 h 1162"/>
                    <a:gd name="T70" fmla="*/ 690 w 1194"/>
                    <a:gd name="T71" fmla="*/ 1102 h 1162"/>
                    <a:gd name="T72" fmla="*/ 730 w 1194"/>
                    <a:gd name="T73" fmla="*/ 1121 h 1162"/>
                    <a:gd name="T74" fmla="*/ 813 w 1194"/>
                    <a:gd name="T75" fmla="*/ 1143 h 1162"/>
                    <a:gd name="T76" fmla="*/ 861 w 1194"/>
                    <a:gd name="T77" fmla="*/ 1149 h 1162"/>
                    <a:gd name="T78" fmla="*/ 846 w 1194"/>
                    <a:gd name="T79" fmla="*/ 1132 h 1162"/>
                    <a:gd name="T80" fmla="*/ 829 w 1194"/>
                    <a:gd name="T81" fmla="*/ 1053 h 1162"/>
                    <a:gd name="T82" fmla="*/ 835 w 1194"/>
                    <a:gd name="T83" fmla="*/ 1010 h 1162"/>
                    <a:gd name="T84" fmla="*/ 814 w 1194"/>
                    <a:gd name="T85" fmla="*/ 1002 h 1162"/>
                    <a:gd name="T86" fmla="*/ 846 w 1194"/>
                    <a:gd name="T87" fmla="*/ 963 h 1162"/>
                    <a:gd name="T88" fmla="*/ 850 w 1194"/>
                    <a:gd name="T89" fmla="*/ 946 h 1162"/>
                    <a:gd name="T90" fmla="*/ 858 w 1194"/>
                    <a:gd name="T91" fmla="*/ 925 h 1162"/>
                    <a:gd name="T92" fmla="*/ 884 w 1194"/>
                    <a:gd name="T93" fmla="*/ 905 h 1162"/>
                    <a:gd name="T94" fmla="*/ 895 w 1194"/>
                    <a:gd name="T95" fmla="*/ 884 h 1162"/>
                    <a:gd name="T96" fmla="*/ 918 w 1194"/>
                    <a:gd name="T97" fmla="*/ 882 h 1162"/>
                    <a:gd name="T98" fmla="*/ 935 w 1194"/>
                    <a:gd name="T99" fmla="*/ 867 h 1162"/>
                    <a:gd name="T100" fmla="*/ 957 w 1194"/>
                    <a:gd name="T101" fmla="*/ 865 h 1162"/>
                    <a:gd name="T102" fmla="*/ 985 w 1194"/>
                    <a:gd name="T103" fmla="*/ 863 h 1162"/>
                    <a:gd name="T104" fmla="*/ 1017 w 1194"/>
                    <a:gd name="T105" fmla="*/ 843 h 1162"/>
                    <a:gd name="T106" fmla="*/ 1072 w 1194"/>
                    <a:gd name="T107" fmla="*/ 790 h 1162"/>
                    <a:gd name="T108" fmla="*/ 1063 w 1194"/>
                    <a:gd name="T109" fmla="*/ 747 h 1162"/>
                    <a:gd name="T110" fmla="*/ 1098 w 1194"/>
                    <a:gd name="T111" fmla="*/ 762 h 1162"/>
                    <a:gd name="T112" fmla="*/ 1093 w 1194"/>
                    <a:gd name="T113" fmla="*/ 777 h 1162"/>
                    <a:gd name="T114" fmla="*/ 1168 w 1194"/>
                    <a:gd name="T115" fmla="*/ 718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94" h="1162">
                      <a:moveTo>
                        <a:pt x="1181" y="705"/>
                      </a:moveTo>
                      <a:lnTo>
                        <a:pt x="1183" y="698"/>
                      </a:lnTo>
                      <a:lnTo>
                        <a:pt x="1179" y="681"/>
                      </a:lnTo>
                      <a:lnTo>
                        <a:pt x="1175" y="673"/>
                      </a:lnTo>
                      <a:lnTo>
                        <a:pt x="1181" y="666"/>
                      </a:lnTo>
                      <a:lnTo>
                        <a:pt x="1179" y="653"/>
                      </a:lnTo>
                      <a:lnTo>
                        <a:pt x="1181" y="645"/>
                      </a:lnTo>
                      <a:lnTo>
                        <a:pt x="1187" y="638"/>
                      </a:lnTo>
                      <a:lnTo>
                        <a:pt x="1189" y="630"/>
                      </a:lnTo>
                      <a:lnTo>
                        <a:pt x="1192" y="624"/>
                      </a:lnTo>
                      <a:lnTo>
                        <a:pt x="1190" y="617"/>
                      </a:lnTo>
                      <a:lnTo>
                        <a:pt x="1194" y="609"/>
                      </a:lnTo>
                      <a:lnTo>
                        <a:pt x="1190" y="604"/>
                      </a:lnTo>
                      <a:lnTo>
                        <a:pt x="1194" y="598"/>
                      </a:lnTo>
                      <a:lnTo>
                        <a:pt x="1192" y="591"/>
                      </a:lnTo>
                      <a:lnTo>
                        <a:pt x="1192" y="585"/>
                      </a:lnTo>
                      <a:lnTo>
                        <a:pt x="1190" y="583"/>
                      </a:lnTo>
                      <a:lnTo>
                        <a:pt x="1179" y="570"/>
                      </a:lnTo>
                      <a:lnTo>
                        <a:pt x="1179" y="562"/>
                      </a:lnTo>
                      <a:lnTo>
                        <a:pt x="1175" y="557"/>
                      </a:lnTo>
                      <a:lnTo>
                        <a:pt x="1173" y="555"/>
                      </a:lnTo>
                      <a:lnTo>
                        <a:pt x="1170" y="547"/>
                      </a:lnTo>
                      <a:lnTo>
                        <a:pt x="1164" y="540"/>
                      </a:lnTo>
                      <a:lnTo>
                        <a:pt x="1166" y="530"/>
                      </a:lnTo>
                      <a:lnTo>
                        <a:pt x="1160" y="515"/>
                      </a:lnTo>
                      <a:lnTo>
                        <a:pt x="1157" y="510"/>
                      </a:lnTo>
                      <a:lnTo>
                        <a:pt x="1143" y="498"/>
                      </a:lnTo>
                      <a:lnTo>
                        <a:pt x="1140" y="389"/>
                      </a:lnTo>
                      <a:lnTo>
                        <a:pt x="1138" y="331"/>
                      </a:lnTo>
                      <a:lnTo>
                        <a:pt x="1117" y="327"/>
                      </a:lnTo>
                      <a:lnTo>
                        <a:pt x="1110" y="331"/>
                      </a:lnTo>
                      <a:lnTo>
                        <a:pt x="1102" y="327"/>
                      </a:lnTo>
                      <a:lnTo>
                        <a:pt x="1102" y="324"/>
                      </a:lnTo>
                      <a:lnTo>
                        <a:pt x="1100" y="322"/>
                      </a:lnTo>
                      <a:lnTo>
                        <a:pt x="1079" y="318"/>
                      </a:lnTo>
                      <a:lnTo>
                        <a:pt x="1074" y="314"/>
                      </a:lnTo>
                      <a:lnTo>
                        <a:pt x="1066" y="312"/>
                      </a:lnTo>
                      <a:lnTo>
                        <a:pt x="1053" y="301"/>
                      </a:lnTo>
                      <a:lnTo>
                        <a:pt x="1036" y="292"/>
                      </a:lnTo>
                      <a:lnTo>
                        <a:pt x="1031" y="292"/>
                      </a:lnTo>
                      <a:lnTo>
                        <a:pt x="1027" y="297"/>
                      </a:lnTo>
                      <a:lnTo>
                        <a:pt x="1021" y="301"/>
                      </a:lnTo>
                      <a:lnTo>
                        <a:pt x="1016" y="301"/>
                      </a:lnTo>
                      <a:lnTo>
                        <a:pt x="1010" y="299"/>
                      </a:lnTo>
                      <a:lnTo>
                        <a:pt x="1002" y="292"/>
                      </a:lnTo>
                      <a:lnTo>
                        <a:pt x="989" y="297"/>
                      </a:lnTo>
                      <a:lnTo>
                        <a:pt x="984" y="303"/>
                      </a:lnTo>
                      <a:lnTo>
                        <a:pt x="976" y="303"/>
                      </a:lnTo>
                      <a:lnTo>
                        <a:pt x="970" y="297"/>
                      </a:lnTo>
                      <a:lnTo>
                        <a:pt x="963" y="303"/>
                      </a:lnTo>
                      <a:lnTo>
                        <a:pt x="955" y="303"/>
                      </a:lnTo>
                      <a:lnTo>
                        <a:pt x="948" y="312"/>
                      </a:lnTo>
                      <a:lnTo>
                        <a:pt x="940" y="312"/>
                      </a:lnTo>
                      <a:lnTo>
                        <a:pt x="937" y="318"/>
                      </a:lnTo>
                      <a:lnTo>
                        <a:pt x="931" y="312"/>
                      </a:lnTo>
                      <a:lnTo>
                        <a:pt x="923" y="310"/>
                      </a:lnTo>
                      <a:lnTo>
                        <a:pt x="916" y="307"/>
                      </a:lnTo>
                      <a:lnTo>
                        <a:pt x="912" y="299"/>
                      </a:lnTo>
                      <a:lnTo>
                        <a:pt x="905" y="297"/>
                      </a:lnTo>
                      <a:lnTo>
                        <a:pt x="899" y="303"/>
                      </a:lnTo>
                      <a:lnTo>
                        <a:pt x="892" y="301"/>
                      </a:lnTo>
                      <a:lnTo>
                        <a:pt x="886" y="294"/>
                      </a:lnTo>
                      <a:lnTo>
                        <a:pt x="880" y="292"/>
                      </a:lnTo>
                      <a:lnTo>
                        <a:pt x="878" y="294"/>
                      </a:lnTo>
                      <a:lnTo>
                        <a:pt x="876" y="297"/>
                      </a:lnTo>
                      <a:lnTo>
                        <a:pt x="869" y="303"/>
                      </a:lnTo>
                      <a:lnTo>
                        <a:pt x="867" y="316"/>
                      </a:lnTo>
                      <a:lnTo>
                        <a:pt x="861" y="316"/>
                      </a:lnTo>
                      <a:lnTo>
                        <a:pt x="860" y="314"/>
                      </a:lnTo>
                      <a:lnTo>
                        <a:pt x="858" y="307"/>
                      </a:lnTo>
                      <a:lnTo>
                        <a:pt x="860" y="301"/>
                      </a:lnTo>
                      <a:lnTo>
                        <a:pt x="854" y="301"/>
                      </a:lnTo>
                      <a:lnTo>
                        <a:pt x="843" y="305"/>
                      </a:lnTo>
                      <a:lnTo>
                        <a:pt x="835" y="305"/>
                      </a:lnTo>
                      <a:lnTo>
                        <a:pt x="833" y="297"/>
                      </a:lnTo>
                      <a:lnTo>
                        <a:pt x="826" y="297"/>
                      </a:lnTo>
                      <a:lnTo>
                        <a:pt x="824" y="292"/>
                      </a:lnTo>
                      <a:lnTo>
                        <a:pt x="816" y="288"/>
                      </a:lnTo>
                      <a:lnTo>
                        <a:pt x="805" y="299"/>
                      </a:lnTo>
                      <a:lnTo>
                        <a:pt x="799" y="301"/>
                      </a:lnTo>
                      <a:lnTo>
                        <a:pt x="792" y="301"/>
                      </a:lnTo>
                      <a:lnTo>
                        <a:pt x="792" y="292"/>
                      </a:lnTo>
                      <a:lnTo>
                        <a:pt x="790" y="286"/>
                      </a:lnTo>
                      <a:lnTo>
                        <a:pt x="784" y="286"/>
                      </a:lnTo>
                      <a:lnTo>
                        <a:pt x="779" y="279"/>
                      </a:lnTo>
                      <a:lnTo>
                        <a:pt x="781" y="271"/>
                      </a:lnTo>
                      <a:lnTo>
                        <a:pt x="773" y="273"/>
                      </a:lnTo>
                      <a:lnTo>
                        <a:pt x="758" y="271"/>
                      </a:lnTo>
                      <a:lnTo>
                        <a:pt x="752" y="277"/>
                      </a:lnTo>
                      <a:lnTo>
                        <a:pt x="745" y="279"/>
                      </a:lnTo>
                      <a:lnTo>
                        <a:pt x="739" y="273"/>
                      </a:lnTo>
                      <a:lnTo>
                        <a:pt x="735" y="269"/>
                      </a:lnTo>
                      <a:lnTo>
                        <a:pt x="730" y="269"/>
                      </a:lnTo>
                      <a:lnTo>
                        <a:pt x="722" y="271"/>
                      </a:lnTo>
                      <a:lnTo>
                        <a:pt x="709" y="265"/>
                      </a:lnTo>
                      <a:lnTo>
                        <a:pt x="702" y="262"/>
                      </a:lnTo>
                      <a:lnTo>
                        <a:pt x="694" y="263"/>
                      </a:lnTo>
                      <a:lnTo>
                        <a:pt x="692" y="262"/>
                      </a:lnTo>
                      <a:lnTo>
                        <a:pt x="685" y="262"/>
                      </a:lnTo>
                      <a:lnTo>
                        <a:pt x="683" y="254"/>
                      </a:lnTo>
                      <a:lnTo>
                        <a:pt x="683" y="248"/>
                      </a:lnTo>
                      <a:lnTo>
                        <a:pt x="677" y="241"/>
                      </a:lnTo>
                      <a:lnTo>
                        <a:pt x="672" y="237"/>
                      </a:lnTo>
                      <a:lnTo>
                        <a:pt x="670" y="233"/>
                      </a:lnTo>
                      <a:lnTo>
                        <a:pt x="666" y="241"/>
                      </a:lnTo>
                      <a:lnTo>
                        <a:pt x="658" y="243"/>
                      </a:lnTo>
                      <a:lnTo>
                        <a:pt x="651" y="239"/>
                      </a:lnTo>
                      <a:lnTo>
                        <a:pt x="645" y="243"/>
                      </a:lnTo>
                      <a:lnTo>
                        <a:pt x="638" y="239"/>
                      </a:lnTo>
                      <a:lnTo>
                        <a:pt x="626" y="226"/>
                      </a:lnTo>
                      <a:lnTo>
                        <a:pt x="619" y="220"/>
                      </a:lnTo>
                      <a:lnTo>
                        <a:pt x="613" y="220"/>
                      </a:lnTo>
                      <a:lnTo>
                        <a:pt x="613" y="209"/>
                      </a:lnTo>
                      <a:lnTo>
                        <a:pt x="619" y="15"/>
                      </a:lnTo>
                      <a:lnTo>
                        <a:pt x="611" y="12"/>
                      </a:lnTo>
                      <a:lnTo>
                        <a:pt x="604" y="12"/>
                      </a:lnTo>
                      <a:lnTo>
                        <a:pt x="568" y="12"/>
                      </a:lnTo>
                      <a:lnTo>
                        <a:pt x="480" y="6"/>
                      </a:lnTo>
                      <a:lnTo>
                        <a:pt x="363" y="0"/>
                      </a:lnTo>
                      <a:lnTo>
                        <a:pt x="360" y="2"/>
                      </a:lnTo>
                      <a:lnTo>
                        <a:pt x="358" y="8"/>
                      </a:lnTo>
                      <a:lnTo>
                        <a:pt x="343" y="269"/>
                      </a:lnTo>
                      <a:lnTo>
                        <a:pt x="333" y="367"/>
                      </a:lnTo>
                      <a:lnTo>
                        <a:pt x="326" y="478"/>
                      </a:lnTo>
                      <a:lnTo>
                        <a:pt x="320" y="485"/>
                      </a:lnTo>
                      <a:lnTo>
                        <a:pt x="316" y="485"/>
                      </a:lnTo>
                      <a:lnTo>
                        <a:pt x="237" y="480"/>
                      </a:lnTo>
                      <a:lnTo>
                        <a:pt x="158" y="474"/>
                      </a:lnTo>
                      <a:lnTo>
                        <a:pt x="70" y="467"/>
                      </a:lnTo>
                      <a:lnTo>
                        <a:pt x="0" y="459"/>
                      </a:lnTo>
                      <a:lnTo>
                        <a:pt x="0" y="463"/>
                      </a:lnTo>
                      <a:lnTo>
                        <a:pt x="4" y="476"/>
                      </a:lnTo>
                      <a:lnTo>
                        <a:pt x="10" y="480"/>
                      </a:lnTo>
                      <a:lnTo>
                        <a:pt x="10" y="483"/>
                      </a:lnTo>
                      <a:lnTo>
                        <a:pt x="16" y="487"/>
                      </a:lnTo>
                      <a:lnTo>
                        <a:pt x="16" y="487"/>
                      </a:lnTo>
                      <a:lnTo>
                        <a:pt x="19" y="487"/>
                      </a:lnTo>
                      <a:lnTo>
                        <a:pt x="25" y="493"/>
                      </a:lnTo>
                      <a:lnTo>
                        <a:pt x="29" y="500"/>
                      </a:lnTo>
                      <a:lnTo>
                        <a:pt x="31" y="506"/>
                      </a:lnTo>
                      <a:lnTo>
                        <a:pt x="36" y="519"/>
                      </a:lnTo>
                      <a:lnTo>
                        <a:pt x="44" y="525"/>
                      </a:lnTo>
                      <a:lnTo>
                        <a:pt x="57" y="532"/>
                      </a:lnTo>
                      <a:lnTo>
                        <a:pt x="63" y="538"/>
                      </a:lnTo>
                      <a:lnTo>
                        <a:pt x="78" y="557"/>
                      </a:lnTo>
                      <a:lnTo>
                        <a:pt x="91" y="570"/>
                      </a:lnTo>
                      <a:lnTo>
                        <a:pt x="93" y="577"/>
                      </a:lnTo>
                      <a:lnTo>
                        <a:pt x="106" y="591"/>
                      </a:lnTo>
                      <a:lnTo>
                        <a:pt x="113" y="596"/>
                      </a:lnTo>
                      <a:lnTo>
                        <a:pt x="119" y="598"/>
                      </a:lnTo>
                      <a:lnTo>
                        <a:pt x="132" y="611"/>
                      </a:lnTo>
                      <a:lnTo>
                        <a:pt x="140" y="615"/>
                      </a:lnTo>
                      <a:lnTo>
                        <a:pt x="141" y="621"/>
                      </a:lnTo>
                      <a:lnTo>
                        <a:pt x="147" y="624"/>
                      </a:lnTo>
                      <a:lnTo>
                        <a:pt x="149" y="632"/>
                      </a:lnTo>
                      <a:lnTo>
                        <a:pt x="151" y="645"/>
                      </a:lnTo>
                      <a:lnTo>
                        <a:pt x="155" y="649"/>
                      </a:lnTo>
                      <a:lnTo>
                        <a:pt x="160" y="662"/>
                      </a:lnTo>
                      <a:lnTo>
                        <a:pt x="164" y="668"/>
                      </a:lnTo>
                      <a:lnTo>
                        <a:pt x="164" y="675"/>
                      </a:lnTo>
                      <a:lnTo>
                        <a:pt x="162" y="683"/>
                      </a:lnTo>
                      <a:lnTo>
                        <a:pt x="162" y="696"/>
                      </a:lnTo>
                      <a:lnTo>
                        <a:pt x="177" y="730"/>
                      </a:lnTo>
                      <a:lnTo>
                        <a:pt x="187" y="739"/>
                      </a:lnTo>
                      <a:lnTo>
                        <a:pt x="194" y="743"/>
                      </a:lnTo>
                      <a:lnTo>
                        <a:pt x="200" y="747"/>
                      </a:lnTo>
                      <a:lnTo>
                        <a:pt x="205" y="754"/>
                      </a:lnTo>
                      <a:lnTo>
                        <a:pt x="220" y="767"/>
                      </a:lnTo>
                      <a:lnTo>
                        <a:pt x="226" y="771"/>
                      </a:lnTo>
                      <a:lnTo>
                        <a:pt x="241" y="773"/>
                      </a:lnTo>
                      <a:lnTo>
                        <a:pt x="245" y="780"/>
                      </a:lnTo>
                      <a:lnTo>
                        <a:pt x="264" y="790"/>
                      </a:lnTo>
                      <a:lnTo>
                        <a:pt x="269" y="797"/>
                      </a:lnTo>
                      <a:lnTo>
                        <a:pt x="277" y="803"/>
                      </a:lnTo>
                      <a:lnTo>
                        <a:pt x="282" y="803"/>
                      </a:lnTo>
                      <a:lnTo>
                        <a:pt x="282" y="805"/>
                      </a:lnTo>
                      <a:lnTo>
                        <a:pt x="290" y="807"/>
                      </a:lnTo>
                      <a:lnTo>
                        <a:pt x="301" y="807"/>
                      </a:lnTo>
                      <a:lnTo>
                        <a:pt x="303" y="801"/>
                      </a:lnTo>
                      <a:lnTo>
                        <a:pt x="311" y="796"/>
                      </a:lnTo>
                      <a:lnTo>
                        <a:pt x="314" y="790"/>
                      </a:lnTo>
                      <a:lnTo>
                        <a:pt x="322" y="788"/>
                      </a:lnTo>
                      <a:lnTo>
                        <a:pt x="324" y="780"/>
                      </a:lnTo>
                      <a:lnTo>
                        <a:pt x="326" y="773"/>
                      </a:lnTo>
                      <a:lnTo>
                        <a:pt x="329" y="771"/>
                      </a:lnTo>
                      <a:lnTo>
                        <a:pt x="341" y="743"/>
                      </a:lnTo>
                      <a:lnTo>
                        <a:pt x="346" y="733"/>
                      </a:lnTo>
                      <a:lnTo>
                        <a:pt x="350" y="732"/>
                      </a:lnTo>
                      <a:lnTo>
                        <a:pt x="356" y="730"/>
                      </a:lnTo>
                      <a:lnTo>
                        <a:pt x="363" y="726"/>
                      </a:lnTo>
                      <a:lnTo>
                        <a:pt x="371" y="728"/>
                      </a:lnTo>
                      <a:lnTo>
                        <a:pt x="376" y="726"/>
                      </a:lnTo>
                      <a:lnTo>
                        <a:pt x="380" y="718"/>
                      </a:lnTo>
                      <a:lnTo>
                        <a:pt x="388" y="718"/>
                      </a:lnTo>
                      <a:lnTo>
                        <a:pt x="399" y="726"/>
                      </a:lnTo>
                      <a:lnTo>
                        <a:pt x="407" y="728"/>
                      </a:lnTo>
                      <a:lnTo>
                        <a:pt x="414" y="726"/>
                      </a:lnTo>
                      <a:lnTo>
                        <a:pt x="420" y="728"/>
                      </a:lnTo>
                      <a:lnTo>
                        <a:pt x="427" y="728"/>
                      </a:lnTo>
                      <a:lnTo>
                        <a:pt x="446" y="733"/>
                      </a:lnTo>
                      <a:lnTo>
                        <a:pt x="454" y="728"/>
                      </a:lnTo>
                      <a:lnTo>
                        <a:pt x="459" y="732"/>
                      </a:lnTo>
                      <a:lnTo>
                        <a:pt x="467" y="735"/>
                      </a:lnTo>
                      <a:lnTo>
                        <a:pt x="469" y="743"/>
                      </a:lnTo>
                      <a:lnTo>
                        <a:pt x="474" y="749"/>
                      </a:lnTo>
                      <a:lnTo>
                        <a:pt x="476" y="754"/>
                      </a:lnTo>
                      <a:lnTo>
                        <a:pt x="482" y="752"/>
                      </a:lnTo>
                      <a:lnTo>
                        <a:pt x="485" y="760"/>
                      </a:lnTo>
                      <a:lnTo>
                        <a:pt x="491" y="765"/>
                      </a:lnTo>
                      <a:lnTo>
                        <a:pt x="499" y="769"/>
                      </a:lnTo>
                      <a:lnTo>
                        <a:pt x="499" y="775"/>
                      </a:lnTo>
                      <a:lnTo>
                        <a:pt x="519" y="790"/>
                      </a:lnTo>
                      <a:lnTo>
                        <a:pt x="527" y="803"/>
                      </a:lnTo>
                      <a:lnTo>
                        <a:pt x="532" y="811"/>
                      </a:lnTo>
                      <a:lnTo>
                        <a:pt x="536" y="827"/>
                      </a:lnTo>
                      <a:lnTo>
                        <a:pt x="544" y="843"/>
                      </a:lnTo>
                      <a:lnTo>
                        <a:pt x="548" y="850"/>
                      </a:lnTo>
                      <a:lnTo>
                        <a:pt x="548" y="852"/>
                      </a:lnTo>
                      <a:lnTo>
                        <a:pt x="551" y="858"/>
                      </a:lnTo>
                      <a:lnTo>
                        <a:pt x="555" y="865"/>
                      </a:lnTo>
                      <a:lnTo>
                        <a:pt x="561" y="873"/>
                      </a:lnTo>
                      <a:lnTo>
                        <a:pt x="559" y="874"/>
                      </a:lnTo>
                      <a:lnTo>
                        <a:pt x="563" y="888"/>
                      </a:lnTo>
                      <a:lnTo>
                        <a:pt x="568" y="903"/>
                      </a:lnTo>
                      <a:lnTo>
                        <a:pt x="576" y="908"/>
                      </a:lnTo>
                      <a:lnTo>
                        <a:pt x="583" y="910"/>
                      </a:lnTo>
                      <a:lnTo>
                        <a:pt x="589" y="920"/>
                      </a:lnTo>
                      <a:lnTo>
                        <a:pt x="591" y="927"/>
                      </a:lnTo>
                      <a:lnTo>
                        <a:pt x="596" y="931"/>
                      </a:lnTo>
                      <a:lnTo>
                        <a:pt x="602" y="938"/>
                      </a:lnTo>
                      <a:lnTo>
                        <a:pt x="604" y="946"/>
                      </a:lnTo>
                      <a:lnTo>
                        <a:pt x="617" y="965"/>
                      </a:lnTo>
                      <a:lnTo>
                        <a:pt x="628" y="967"/>
                      </a:lnTo>
                      <a:lnTo>
                        <a:pt x="634" y="972"/>
                      </a:lnTo>
                      <a:lnTo>
                        <a:pt x="636" y="976"/>
                      </a:lnTo>
                      <a:lnTo>
                        <a:pt x="636" y="984"/>
                      </a:lnTo>
                      <a:lnTo>
                        <a:pt x="638" y="989"/>
                      </a:lnTo>
                      <a:lnTo>
                        <a:pt x="638" y="997"/>
                      </a:lnTo>
                      <a:lnTo>
                        <a:pt x="634" y="1004"/>
                      </a:lnTo>
                      <a:lnTo>
                        <a:pt x="641" y="1010"/>
                      </a:lnTo>
                      <a:lnTo>
                        <a:pt x="641" y="1015"/>
                      </a:lnTo>
                      <a:lnTo>
                        <a:pt x="640" y="1023"/>
                      </a:lnTo>
                      <a:lnTo>
                        <a:pt x="641" y="1030"/>
                      </a:lnTo>
                      <a:lnTo>
                        <a:pt x="647" y="1036"/>
                      </a:lnTo>
                      <a:lnTo>
                        <a:pt x="653" y="1049"/>
                      </a:lnTo>
                      <a:lnTo>
                        <a:pt x="658" y="1057"/>
                      </a:lnTo>
                      <a:lnTo>
                        <a:pt x="664" y="1072"/>
                      </a:lnTo>
                      <a:lnTo>
                        <a:pt x="666" y="1085"/>
                      </a:lnTo>
                      <a:lnTo>
                        <a:pt x="673" y="1093"/>
                      </a:lnTo>
                      <a:lnTo>
                        <a:pt x="672" y="1100"/>
                      </a:lnTo>
                      <a:lnTo>
                        <a:pt x="675" y="1102"/>
                      </a:lnTo>
                      <a:lnTo>
                        <a:pt x="690" y="1102"/>
                      </a:lnTo>
                      <a:lnTo>
                        <a:pt x="696" y="1106"/>
                      </a:lnTo>
                      <a:lnTo>
                        <a:pt x="700" y="1106"/>
                      </a:lnTo>
                      <a:lnTo>
                        <a:pt x="707" y="1109"/>
                      </a:lnTo>
                      <a:lnTo>
                        <a:pt x="711" y="1117"/>
                      </a:lnTo>
                      <a:lnTo>
                        <a:pt x="717" y="1119"/>
                      </a:lnTo>
                      <a:lnTo>
                        <a:pt x="722" y="1117"/>
                      </a:lnTo>
                      <a:lnTo>
                        <a:pt x="730" y="1121"/>
                      </a:lnTo>
                      <a:lnTo>
                        <a:pt x="737" y="1123"/>
                      </a:lnTo>
                      <a:lnTo>
                        <a:pt x="751" y="1134"/>
                      </a:lnTo>
                      <a:lnTo>
                        <a:pt x="756" y="1138"/>
                      </a:lnTo>
                      <a:lnTo>
                        <a:pt x="784" y="1140"/>
                      </a:lnTo>
                      <a:lnTo>
                        <a:pt x="799" y="1140"/>
                      </a:lnTo>
                      <a:lnTo>
                        <a:pt x="807" y="1141"/>
                      </a:lnTo>
                      <a:lnTo>
                        <a:pt x="813" y="1143"/>
                      </a:lnTo>
                      <a:lnTo>
                        <a:pt x="826" y="1156"/>
                      </a:lnTo>
                      <a:lnTo>
                        <a:pt x="828" y="1156"/>
                      </a:lnTo>
                      <a:lnTo>
                        <a:pt x="835" y="1162"/>
                      </a:lnTo>
                      <a:lnTo>
                        <a:pt x="843" y="1162"/>
                      </a:lnTo>
                      <a:lnTo>
                        <a:pt x="843" y="1155"/>
                      </a:lnTo>
                      <a:lnTo>
                        <a:pt x="860" y="1151"/>
                      </a:lnTo>
                      <a:lnTo>
                        <a:pt x="861" y="1149"/>
                      </a:lnTo>
                      <a:lnTo>
                        <a:pt x="861" y="1141"/>
                      </a:lnTo>
                      <a:lnTo>
                        <a:pt x="854" y="1149"/>
                      </a:lnTo>
                      <a:lnTo>
                        <a:pt x="856" y="1141"/>
                      </a:lnTo>
                      <a:lnTo>
                        <a:pt x="850" y="1149"/>
                      </a:lnTo>
                      <a:lnTo>
                        <a:pt x="845" y="1140"/>
                      </a:lnTo>
                      <a:lnTo>
                        <a:pt x="852" y="1140"/>
                      </a:lnTo>
                      <a:lnTo>
                        <a:pt x="846" y="1132"/>
                      </a:lnTo>
                      <a:lnTo>
                        <a:pt x="845" y="1119"/>
                      </a:lnTo>
                      <a:lnTo>
                        <a:pt x="833" y="1094"/>
                      </a:lnTo>
                      <a:lnTo>
                        <a:pt x="835" y="1089"/>
                      </a:lnTo>
                      <a:lnTo>
                        <a:pt x="829" y="1064"/>
                      </a:lnTo>
                      <a:lnTo>
                        <a:pt x="822" y="1057"/>
                      </a:lnTo>
                      <a:lnTo>
                        <a:pt x="822" y="1051"/>
                      </a:lnTo>
                      <a:lnTo>
                        <a:pt x="829" y="1053"/>
                      </a:lnTo>
                      <a:lnTo>
                        <a:pt x="822" y="1046"/>
                      </a:lnTo>
                      <a:lnTo>
                        <a:pt x="822" y="1038"/>
                      </a:lnTo>
                      <a:lnTo>
                        <a:pt x="829" y="1038"/>
                      </a:lnTo>
                      <a:lnTo>
                        <a:pt x="829" y="1030"/>
                      </a:lnTo>
                      <a:lnTo>
                        <a:pt x="833" y="1025"/>
                      </a:lnTo>
                      <a:lnTo>
                        <a:pt x="833" y="1017"/>
                      </a:lnTo>
                      <a:lnTo>
                        <a:pt x="835" y="1010"/>
                      </a:lnTo>
                      <a:lnTo>
                        <a:pt x="822" y="1014"/>
                      </a:lnTo>
                      <a:lnTo>
                        <a:pt x="809" y="1010"/>
                      </a:lnTo>
                      <a:lnTo>
                        <a:pt x="809" y="1002"/>
                      </a:lnTo>
                      <a:lnTo>
                        <a:pt x="805" y="999"/>
                      </a:lnTo>
                      <a:lnTo>
                        <a:pt x="801" y="991"/>
                      </a:lnTo>
                      <a:lnTo>
                        <a:pt x="809" y="997"/>
                      </a:lnTo>
                      <a:lnTo>
                        <a:pt x="814" y="1002"/>
                      </a:lnTo>
                      <a:lnTo>
                        <a:pt x="820" y="1002"/>
                      </a:lnTo>
                      <a:lnTo>
                        <a:pt x="826" y="1000"/>
                      </a:lnTo>
                      <a:lnTo>
                        <a:pt x="831" y="1002"/>
                      </a:lnTo>
                      <a:lnTo>
                        <a:pt x="826" y="1008"/>
                      </a:lnTo>
                      <a:lnTo>
                        <a:pt x="835" y="1004"/>
                      </a:lnTo>
                      <a:lnTo>
                        <a:pt x="848" y="970"/>
                      </a:lnTo>
                      <a:lnTo>
                        <a:pt x="846" y="963"/>
                      </a:lnTo>
                      <a:lnTo>
                        <a:pt x="845" y="961"/>
                      </a:lnTo>
                      <a:lnTo>
                        <a:pt x="839" y="955"/>
                      </a:lnTo>
                      <a:lnTo>
                        <a:pt x="839" y="950"/>
                      </a:lnTo>
                      <a:lnTo>
                        <a:pt x="831" y="952"/>
                      </a:lnTo>
                      <a:lnTo>
                        <a:pt x="828" y="950"/>
                      </a:lnTo>
                      <a:lnTo>
                        <a:pt x="835" y="946"/>
                      </a:lnTo>
                      <a:lnTo>
                        <a:pt x="850" y="946"/>
                      </a:lnTo>
                      <a:lnTo>
                        <a:pt x="856" y="952"/>
                      </a:lnTo>
                      <a:lnTo>
                        <a:pt x="869" y="933"/>
                      </a:lnTo>
                      <a:lnTo>
                        <a:pt x="873" y="927"/>
                      </a:lnTo>
                      <a:lnTo>
                        <a:pt x="873" y="920"/>
                      </a:lnTo>
                      <a:lnTo>
                        <a:pt x="867" y="925"/>
                      </a:lnTo>
                      <a:lnTo>
                        <a:pt x="863" y="931"/>
                      </a:lnTo>
                      <a:lnTo>
                        <a:pt x="858" y="925"/>
                      </a:lnTo>
                      <a:lnTo>
                        <a:pt x="861" y="920"/>
                      </a:lnTo>
                      <a:lnTo>
                        <a:pt x="860" y="916"/>
                      </a:lnTo>
                      <a:lnTo>
                        <a:pt x="867" y="916"/>
                      </a:lnTo>
                      <a:lnTo>
                        <a:pt x="873" y="912"/>
                      </a:lnTo>
                      <a:lnTo>
                        <a:pt x="875" y="918"/>
                      </a:lnTo>
                      <a:lnTo>
                        <a:pt x="882" y="912"/>
                      </a:lnTo>
                      <a:lnTo>
                        <a:pt x="884" y="905"/>
                      </a:lnTo>
                      <a:lnTo>
                        <a:pt x="884" y="912"/>
                      </a:lnTo>
                      <a:lnTo>
                        <a:pt x="882" y="918"/>
                      </a:lnTo>
                      <a:lnTo>
                        <a:pt x="888" y="916"/>
                      </a:lnTo>
                      <a:lnTo>
                        <a:pt x="895" y="906"/>
                      </a:lnTo>
                      <a:lnTo>
                        <a:pt x="895" y="899"/>
                      </a:lnTo>
                      <a:lnTo>
                        <a:pt x="893" y="891"/>
                      </a:lnTo>
                      <a:lnTo>
                        <a:pt x="895" y="884"/>
                      </a:lnTo>
                      <a:lnTo>
                        <a:pt x="895" y="882"/>
                      </a:lnTo>
                      <a:lnTo>
                        <a:pt x="905" y="895"/>
                      </a:lnTo>
                      <a:lnTo>
                        <a:pt x="910" y="897"/>
                      </a:lnTo>
                      <a:lnTo>
                        <a:pt x="931" y="886"/>
                      </a:lnTo>
                      <a:lnTo>
                        <a:pt x="933" y="884"/>
                      </a:lnTo>
                      <a:lnTo>
                        <a:pt x="925" y="880"/>
                      </a:lnTo>
                      <a:lnTo>
                        <a:pt x="918" y="882"/>
                      </a:lnTo>
                      <a:lnTo>
                        <a:pt x="923" y="874"/>
                      </a:lnTo>
                      <a:lnTo>
                        <a:pt x="916" y="871"/>
                      </a:lnTo>
                      <a:lnTo>
                        <a:pt x="908" y="858"/>
                      </a:lnTo>
                      <a:lnTo>
                        <a:pt x="916" y="856"/>
                      </a:lnTo>
                      <a:lnTo>
                        <a:pt x="918" y="861"/>
                      </a:lnTo>
                      <a:lnTo>
                        <a:pt x="927" y="869"/>
                      </a:lnTo>
                      <a:lnTo>
                        <a:pt x="935" y="867"/>
                      </a:lnTo>
                      <a:lnTo>
                        <a:pt x="929" y="854"/>
                      </a:lnTo>
                      <a:lnTo>
                        <a:pt x="929" y="852"/>
                      </a:lnTo>
                      <a:lnTo>
                        <a:pt x="935" y="859"/>
                      </a:lnTo>
                      <a:lnTo>
                        <a:pt x="940" y="863"/>
                      </a:lnTo>
                      <a:lnTo>
                        <a:pt x="948" y="859"/>
                      </a:lnTo>
                      <a:lnTo>
                        <a:pt x="950" y="865"/>
                      </a:lnTo>
                      <a:lnTo>
                        <a:pt x="957" y="865"/>
                      </a:lnTo>
                      <a:lnTo>
                        <a:pt x="954" y="869"/>
                      </a:lnTo>
                      <a:lnTo>
                        <a:pt x="967" y="863"/>
                      </a:lnTo>
                      <a:lnTo>
                        <a:pt x="965" y="871"/>
                      </a:lnTo>
                      <a:lnTo>
                        <a:pt x="952" y="878"/>
                      </a:lnTo>
                      <a:lnTo>
                        <a:pt x="950" y="880"/>
                      </a:lnTo>
                      <a:lnTo>
                        <a:pt x="970" y="869"/>
                      </a:lnTo>
                      <a:lnTo>
                        <a:pt x="985" y="863"/>
                      </a:lnTo>
                      <a:lnTo>
                        <a:pt x="993" y="858"/>
                      </a:lnTo>
                      <a:lnTo>
                        <a:pt x="985" y="859"/>
                      </a:lnTo>
                      <a:lnTo>
                        <a:pt x="978" y="863"/>
                      </a:lnTo>
                      <a:lnTo>
                        <a:pt x="978" y="858"/>
                      </a:lnTo>
                      <a:lnTo>
                        <a:pt x="991" y="852"/>
                      </a:lnTo>
                      <a:lnTo>
                        <a:pt x="1004" y="852"/>
                      </a:lnTo>
                      <a:lnTo>
                        <a:pt x="1017" y="843"/>
                      </a:lnTo>
                      <a:lnTo>
                        <a:pt x="1029" y="837"/>
                      </a:lnTo>
                      <a:lnTo>
                        <a:pt x="1034" y="833"/>
                      </a:lnTo>
                      <a:lnTo>
                        <a:pt x="1048" y="820"/>
                      </a:lnTo>
                      <a:lnTo>
                        <a:pt x="1049" y="807"/>
                      </a:lnTo>
                      <a:lnTo>
                        <a:pt x="1061" y="799"/>
                      </a:lnTo>
                      <a:lnTo>
                        <a:pt x="1064" y="794"/>
                      </a:lnTo>
                      <a:lnTo>
                        <a:pt x="1072" y="790"/>
                      </a:lnTo>
                      <a:lnTo>
                        <a:pt x="1076" y="780"/>
                      </a:lnTo>
                      <a:lnTo>
                        <a:pt x="1068" y="779"/>
                      </a:lnTo>
                      <a:lnTo>
                        <a:pt x="1068" y="769"/>
                      </a:lnTo>
                      <a:lnTo>
                        <a:pt x="1061" y="764"/>
                      </a:lnTo>
                      <a:lnTo>
                        <a:pt x="1063" y="756"/>
                      </a:lnTo>
                      <a:lnTo>
                        <a:pt x="1059" y="749"/>
                      </a:lnTo>
                      <a:lnTo>
                        <a:pt x="1063" y="747"/>
                      </a:lnTo>
                      <a:lnTo>
                        <a:pt x="1072" y="752"/>
                      </a:lnTo>
                      <a:lnTo>
                        <a:pt x="1076" y="745"/>
                      </a:lnTo>
                      <a:lnTo>
                        <a:pt x="1081" y="741"/>
                      </a:lnTo>
                      <a:lnTo>
                        <a:pt x="1089" y="741"/>
                      </a:lnTo>
                      <a:lnTo>
                        <a:pt x="1089" y="752"/>
                      </a:lnTo>
                      <a:lnTo>
                        <a:pt x="1083" y="767"/>
                      </a:lnTo>
                      <a:lnTo>
                        <a:pt x="1098" y="762"/>
                      </a:lnTo>
                      <a:lnTo>
                        <a:pt x="1111" y="762"/>
                      </a:lnTo>
                      <a:lnTo>
                        <a:pt x="1110" y="765"/>
                      </a:lnTo>
                      <a:lnTo>
                        <a:pt x="1102" y="765"/>
                      </a:lnTo>
                      <a:lnTo>
                        <a:pt x="1087" y="777"/>
                      </a:lnTo>
                      <a:lnTo>
                        <a:pt x="1083" y="784"/>
                      </a:lnTo>
                      <a:lnTo>
                        <a:pt x="1085" y="784"/>
                      </a:lnTo>
                      <a:lnTo>
                        <a:pt x="1093" y="777"/>
                      </a:lnTo>
                      <a:lnTo>
                        <a:pt x="1100" y="773"/>
                      </a:lnTo>
                      <a:lnTo>
                        <a:pt x="1106" y="769"/>
                      </a:lnTo>
                      <a:lnTo>
                        <a:pt x="1126" y="760"/>
                      </a:lnTo>
                      <a:lnTo>
                        <a:pt x="1149" y="749"/>
                      </a:lnTo>
                      <a:lnTo>
                        <a:pt x="1170" y="747"/>
                      </a:lnTo>
                      <a:lnTo>
                        <a:pt x="1158" y="733"/>
                      </a:lnTo>
                      <a:lnTo>
                        <a:pt x="1168" y="718"/>
                      </a:lnTo>
                      <a:lnTo>
                        <a:pt x="1173" y="713"/>
                      </a:lnTo>
                      <a:lnTo>
                        <a:pt x="1173" y="713"/>
                      </a:lnTo>
                      <a:lnTo>
                        <a:pt x="1181" y="70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chemeClr val="accent1"/>
                    </a:solidFill>
                  </a:endParaRPr>
                </a:p>
              </p:txBody>
            </p:sp>
            <p:sp>
              <p:nvSpPr>
                <p:cNvPr id="587" name="Freeform 37">
                  <a:extLst>
                    <a:ext uri="{FF2B5EF4-FFF2-40B4-BE49-F238E27FC236}">
                      <a16:creationId xmlns:a16="http://schemas.microsoft.com/office/drawing/2014/main" id="{30D9F852-E92A-A241-B537-E76AC837ACDE}"/>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8" name="Freeform 38">
                  <a:extLst>
                    <a:ext uri="{FF2B5EF4-FFF2-40B4-BE49-F238E27FC236}">
                      <a16:creationId xmlns:a16="http://schemas.microsoft.com/office/drawing/2014/main" id="{AAFC05A6-3F12-2147-B5AF-0835E70D62A9}"/>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9" name="Freeform 39">
                  <a:extLst>
                    <a:ext uri="{FF2B5EF4-FFF2-40B4-BE49-F238E27FC236}">
                      <a16:creationId xmlns:a16="http://schemas.microsoft.com/office/drawing/2014/main" id="{02F20383-FB83-D245-8ABA-9857FD17DED1}"/>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0" name="Freeform 40">
                  <a:extLst>
                    <a:ext uri="{FF2B5EF4-FFF2-40B4-BE49-F238E27FC236}">
                      <a16:creationId xmlns:a16="http://schemas.microsoft.com/office/drawing/2014/main" id="{084A80E6-F889-7149-B6A5-CFEEF7AC9E94}"/>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1" name="Freeform 41">
                  <a:extLst>
                    <a:ext uri="{FF2B5EF4-FFF2-40B4-BE49-F238E27FC236}">
                      <a16:creationId xmlns:a16="http://schemas.microsoft.com/office/drawing/2014/main" id="{446B74EA-6242-8D44-A356-70BD63D65881}"/>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2" name="Freeform 42">
                  <a:extLst>
                    <a:ext uri="{FF2B5EF4-FFF2-40B4-BE49-F238E27FC236}">
                      <a16:creationId xmlns:a16="http://schemas.microsoft.com/office/drawing/2014/main" id="{41647222-61A8-344E-8FEA-42B2E1EF694E}"/>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3" name="Freeform 43">
                  <a:extLst>
                    <a:ext uri="{FF2B5EF4-FFF2-40B4-BE49-F238E27FC236}">
                      <a16:creationId xmlns:a16="http://schemas.microsoft.com/office/drawing/2014/main" id="{ECBB765F-94C3-0A4D-BE58-95B4FDC09EAD}"/>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4" name="Freeform 44">
                  <a:extLst>
                    <a:ext uri="{FF2B5EF4-FFF2-40B4-BE49-F238E27FC236}">
                      <a16:creationId xmlns:a16="http://schemas.microsoft.com/office/drawing/2014/main" id="{9A1A3F11-8638-7244-8959-44AF65BAC867}"/>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27" name="Freeform 53">
                <a:extLst>
                  <a:ext uri="{FF2B5EF4-FFF2-40B4-BE49-F238E27FC236}">
                    <a16:creationId xmlns:a16="http://schemas.microsoft.com/office/drawing/2014/main" id="{7A1E55E6-D629-7B44-B7EB-A2164E0432DE}"/>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8" name="Freeform 54">
                <a:extLst>
                  <a:ext uri="{FF2B5EF4-FFF2-40B4-BE49-F238E27FC236}">
                    <a16:creationId xmlns:a16="http://schemas.microsoft.com/office/drawing/2014/main" id="{A71A1921-8DAB-834C-AC93-6924971C6983}"/>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9" name="Freeform 67">
                <a:extLst>
                  <a:ext uri="{FF2B5EF4-FFF2-40B4-BE49-F238E27FC236}">
                    <a16:creationId xmlns:a16="http://schemas.microsoft.com/office/drawing/2014/main" id="{A959CECA-AAC7-324B-AA6E-64E5BE00C1CF}"/>
                  </a:ext>
                </a:extLst>
              </p:cNvPr>
              <p:cNvSpPr>
                <a:spLocks/>
              </p:cNvSpPr>
              <p:nvPr/>
            </p:nvSpPr>
            <p:spPr bwMode="auto">
              <a:xfrm>
                <a:off x="4694335" y="1522252"/>
                <a:ext cx="797087" cy="822686"/>
              </a:xfrm>
              <a:custGeom>
                <a:avLst/>
                <a:gdLst>
                  <a:gd name="T0" fmla="*/ 7 w 554"/>
                  <a:gd name="T1" fmla="*/ 69 h 630"/>
                  <a:gd name="T2" fmla="*/ 7 w 554"/>
                  <a:gd name="T3" fmla="*/ 103 h 630"/>
                  <a:gd name="T4" fmla="*/ 7 w 554"/>
                  <a:gd name="T5" fmla="*/ 126 h 630"/>
                  <a:gd name="T6" fmla="*/ 15 w 554"/>
                  <a:gd name="T7" fmla="*/ 160 h 630"/>
                  <a:gd name="T8" fmla="*/ 26 w 554"/>
                  <a:gd name="T9" fmla="*/ 203 h 630"/>
                  <a:gd name="T10" fmla="*/ 28 w 554"/>
                  <a:gd name="T11" fmla="*/ 229 h 630"/>
                  <a:gd name="T12" fmla="*/ 33 w 554"/>
                  <a:gd name="T13" fmla="*/ 261 h 630"/>
                  <a:gd name="T14" fmla="*/ 35 w 554"/>
                  <a:gd name="T15" fmla="*/ 301 h 630"/>
                  <a:gd name="T16" fmla="*/ 45 w 554"/>
                  <a:gd name="T17" fmla="*/ 325 h 630"/>
                  <a:gd name="T18" fmla="*/ 48 w 554"/>
                  <a:gd name="T19" fmla="*/ 353 h 630"/>
                  <a:gd name="T20" fmla="*/ 45 w 554"/>
                  <a:gd name="T21" fmla="*/ 382 h 630"/>
                  <a:gd name="T22" fmla="*/ 28 w 554"/>
                  <a:gd name="T23" fmla="*/ 400 h 630"/>
                  <a:gd name="T24" fmla="*/ 39 w 554"/>
                  <a:gd name="T25" fmla="*/ 425 h 630"/>
                  <a:gd name="T26" fmla="*/ 58 w 554"/>
                  <a:gd name="T27" fmla="*/ 436 h 630"/>
                  <a:gd name="T28" fmla="*/ 272 w 554"/>
                  <a:gd name="T29" fmla="*/ 626 h 630"/>
                  <a:gd name="T30" fmla="*/ 462 w 554"/>
                  <a:gd name="T31" fmla="*/ 609 h 630"/>
                  <a:gd name="T32" fmla="*/ 458 w 554"/>
                  <a:gd name="T33" fmla="*/ 581 h 630"/>
                  <a:gd name="T34" fmla="*/ 439 w 554"/>
                  <a:gd name="T35" fmla="*/ 562 h 630"/>
                  <a:gd name="T36" fmla="*/ 411 w 554"/>
                  <a:gd name="T37" fmla="*/ 543 h 630"/>
                  <a:gd name="T38" fmla="*/ 383 w 554"/>
                  <a:gd name="T39" fmla="*/ 519 h 630"/>
                  <a:gd name="T40" fmla="*/ 360 w 554"/>
                  <a:gd name="T41" fmla="*/ 506 h 630"/>
                  <a:gd name="T42" fmla="*/ 334 w 554"/>
                  <a:gd name="T43" fmla="*/ 489 h 630"/>
                  <a:gd name="T44" fmla="*/ 334 w 554"/>
                  <a:gd name="T45" fmla="*/ 455 h 630"/>
                  <a:gd name="T46" fmla="*/ 344 w 554"/>
                  <a:gd name="T47" fmla="*/ 415 h 630"/>
                  <a:gd name="T48" fmla="*/ 325 w 554"/>
                  <a:gd name="T49" fmla="*/ 395 h 630"/>
                  <a:gd name="T50" fmla="*/ 334 w 554"/>
                  <a:gd name="T51" fmla="*/ 374 h 630"/>
                  <a:gd name="T52" fmla="*/ 362 w 554"/>
                  <a:gd name="T53" fmla="*/ 351 h 630"/>
                  <a:gd name="T54" fmla="*/ 366 w 554"/>
                  <a:gd name="T55" fmla="*/ 282 h 630"/>
                  <a:gd name="T56" fmla="*/ 376 w 554"/>
                  <a:gd name="T57" fmla="*/ 273 h 630"/>
                  <a:gd name="T58" fmla="*/ 402 w 554"/>
                  <a:gd name="T59" fmla="*/ 248 h 630"/>
                  <a:gd name="T60" fmla="*/ 419 w 554"/>
                  <a:gd name="T61" fmla="*/ 231 h 630"/>
                  <a:gd name="T62" fmla="*/ 471 w 554"/>
                  <a:gd name="T63" fmla="*/ 173 h 630"/>
                  <a:gd name="T64" fmla="*/ 513 w 554"/>
                  <a:gd name="T65" fmla="*/ 152 h 630"/>
                  <a:gd name="T66" fmla="*/ 548 w 554"/>
                  <a:gd name="T67" fmla="*/ 132 h 630"/>
                  <a:gd name="T68" fmla="*/ 532 w 554"/>
                  <a:gd name="T69" fmla="*/ 130 h 630"/>
                  <a:gd name="T70" fmla="*/ 516 w 554"/>
                  <a:gd name="T71" fmla="*/ 116 h 630"/>
                  <a:gd name="T72" fmla="*/ 483 w 554"/>
                  <a:gd name="T73" fmla="*/ 120 h 630"/>
                  <a:gd name="T74" fmla="*/ 466 w 554"/>
                  <a:gd name="T75" fmla="*/ 115 h 630"/>
                  <a:gd name="T76" fmla="*/ 454 w 554"/>
                  <a:gd name="T77" fmla="*/ 109 h 630"/>
                  <a:gd name="T78" fmla="*/ 421 w 554"/>
                  <a:gd name="T79" fmla="*/ 132 h 630"/>
                  <a:gd name="T80" fmla="*/ 398 w 554"/>
                  <a:gd name="T81" fmla="*/ 118 h 630"/>
                  <a:gd name="T82" fmla="*/ 368 w 554"/>
                  <a:gd name="T83" fmla="*/ 101 h 630"/>
                  <a:gd name="T84" fmla="*/ 349 w 554"/>
                  <a:gd name="T85" fmla="*/ 111 h 630"/>
                  <a:gd name="T86" fmla="*/ 338 w 554"/>
                  <a:gd name="T87" fmla="*/ 92 h 630"/>
                  <a:gd name="T88" fmla="*/ 304 w 554"/>
                  <a:gd name="T89" fmla="*/ 75 h 630"/>
                  <a:gd name="T90" fmla="*/ 280 w 554"/>
                  <a:gd name="T91" fmla="*/ 77 h 630"/>
                  <a:gd name="T92" fmla="*/ 270 w 554"/>
                  <a:gd name="T93" fmla="*/ 85 h 630"/>
                  <a:gd name="T94" fmla="*/ 244 w 554"/>
                  <a:gd name="T95" fmla="*/ 79 h 630"/>
                  <a:gd name="T96" fmla="*/ 193 w 554"/>
                  <a:gd name="T97" fmla="*/ 69 h 630"/>
                  <a:gd name="T98" fmla="*/ 182 w 554"/>
                  <a:gd name="T99" fmla="*/ 51 h 630"/>
                  <a:gd name="T100" fmla="*/ 165 w 554"/>
                  <a:gd name="T101" fmla="*/ 4 h 630"/>
                  <a:gd name="T102" fmla="*/ 148 w 554"/>
                  <a:gd name="T103" fmla="*/ 34 h 630"/>
                  <a:gd name="T104" fmla="*/ 0 w 554"/>
                  <a:gd name="T105" fmla="*/ 4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4" h="630">
                    <a:moveTo>
                      <a:pt x="0" y="45"/>
                    </a:moveTo>
                    <a:lnTo>
                      <a:pt x="1" y="51"/>
                    </a:lnTo>
                    <a:lnTo>
                      <a:pt x="7" y="69"/>
                    </a:lnTo>
                    <a:lnTo>
                      <a:pt x="9" y="77"/>
                    </a:lnTo>
                    <a:lnTo>
                      <a:pt x="5" y="90"/>
                    </a:lnTo>
                    <a:lnTo>
                      <a:pt x="7" y="103"/>
                    </a:lnTo>
                    <a:lnTo>
                      <a:pt x="5" y="109"/>
                    </a:lnTo>
                    <a:lnTo>
                      <a:pt x="7" y="113"/>
                    </a:lnTo>
                    <a:lnTo>
                      <a:pt x="7" y="126"/>
                    </a:lnTo>
                    <a:lnTo>
                      <a:pt x="7" y="133"/>
                    </a:lnTo>
                    <a:lnTo>
                      <a:pt x="15" y="156"/>
                    </a:lnTo>
                    <a:lnTo>
                      <a:pt x="15" y="160"/>
                    </a:lnTo>
                    <a:lnTo>
                      <a:pt x="24" y="180"/>
                    </a:lnTo>
                    <a:lnTo>
                      <a:pt x="26" y="195"/>
                    </a:lnTo>
                    <a:lnTo>
                      <a:pt x="26" y="203"/>
                    </a:lnTo>
                    <a:lnTo>
                      <a:pt x="26" y="209"/>
                    </a:lnTo>
                    <a:lnTo>
                      <a:pt x="28" y="216"/>
                    </a:lnTo>
                    <a:lnTo>
                      <a:pt x="28" y="229"/>
                    </a:lnTo>
                    <a:lnTo>
                      <a:pt x="30" y="244"/>
                    </a:lnTo>
                    <a:lnTo>
                      <a:pt x="30" y="254"/>
                    </a:lnTo>
                    <a:lnTo>
                      <a:pt x="33" y="261"/>
                    </a:lnTo>
                    <a:lnTo>
                      <a:pt x="32" y="269"/>
                    </a:lnTo>
                    <a:lnTo>
                      <a:pt x="32" y="295"/>
                    </a:lnTo>
                    <a:lnTo>
                      <a:pt x="35" y="301"/>
                    </a:lnTo>
                    <a:lnTo>
                      <a:pt x="35" y="308"/>
                    </a:lnTo>
                    <a:lnTo>
                      <a:pt x="37" y="314"/>
                    </a:lnTo>
                    <a:lnTo>
                      <a:pt x="45" y="325"/>
                    </a:lnTo>
                    <a:lnTo>
                      <a:pt x="47" y="333"/>
                    </a:lnTo>
                    <a:lnTo>
                      <a:pt x="47" y="340"/>
                    </a:lnTo>
                    <a:lnTo>
                      <a:pt x="48" y="353"/>
                    </a:lnTo>
                    <a:lnTo>
                      <a:pt x="48" y="361"/>
                    </a:lnTo>
                    <a:lnTo>
                      <a:pt x="48" y="368"/>
                    </a:lnTo>
                    <a:lnTo>
                      <a:pt x="45" y="382"/>
                    </a:lnTo>
                    <a:lnTo>
                      <a:pt x="41" y="389"/>
                    </a:lnTo>
                    <a:lnTo>
                      <a:pt x="35" y="393"/>
                    </a:lnTo>
                    <a:lnTo>
                      <a:pt x="28" y="400"/>
                    </a:lnTo>
                    <a:lnTo>
                      <a:pt x="26" y="404"/>
                    </a:lnTo>
                    <a:lnTo>
                      <a:pt x="32" y="412"/>
                    </a:lnTo>
                    <a:lnTo>
                      <a:pt x="39" y="425"/>
                    </a:lnTo>
                    <a:lnTo>
                      <a:pt x="47" y="427"/>
                    </a:lnTo>
                    <a:lnTo>
                      <a:pt x="52" y="430"/>
                    </a:lnTo>
                    <a:lnTo>
                      <a:pt x="58" y="436"/>
                    </a:lnTo>
                    <a:lnTo>
                      <a:pt x="58" y="630"/>
                    </a:lnTo>
                    <a:lnTo>
                      <a:pt x="139" y="630"/>
                    </a:lnTo>
                    <a:lnTo>
                      <a:pt x="272" y="626"/>
                    </a:lnTo>
                    <a:lnTo>
                      <a:pt x="383" y="622"/>
                    </a:lnTo>
                    <a:lnTo>
                      <a:pt x="464" y="617"/>
                    </a:lnTo>
                    <a:lnTo>
                      <a:pt x="462" y="609"/>
                    </a:lnTo>
                    <a:lnTo>
                      <a:pt x="462" y="607"/>
                    </a:lnTo>
                    <a:lnTo>
                      <a:pt x="460" y="600"/>
                    </a:lnTo>
                    <a:lnTo>
                      <a:pt x="458" y="581"/>
                    </a:lnTo>
                    <a:lnTo>
                      <a:pt x="453" y="573"/>
                    </a:lnTo>
                    <a:lnTo>
                      <a:pt x="445" y="566"/>
                    </a:lnTo>
                    <a:lnTo>
                      <a:pt x="439" y="562"/>
                    </a:lnTo>
                    <a:lnTo>
                      <a:pt x="432" y="560"/>
                    </a:lnTo>
                    <a:lnTo>
                      <a:pt x="424" y="556"/>
                    </a:lnTo>
                    <a:lnTo>
                      <a:pt x="411" y="543"/>
                    </a:lnTo>
                    <a:lnTo>
                      <a:pt x="402" y="530"/>
                    </a:lnTo>
                    <a:lnTo>
                      <a:pt x="392" y="523"/>
                    </a:lnTo>
                    <a:lnTo>
                      <a:pt x="383" y="519"/>
                    </a:lnTo>
                    <a:lnTo>
                      <a:pt x="377" y="515"/>
                    </a:lnTo>
                    <a:lnTo>
                      <a:pt x="372" y="508"/>
                    </a:lnTo>
                    <a:lnTo>
                      <a:pt x="360" y="506"/>
                    </a:lnTo>
                    <a:lnTo>
                      <a:pt x="353" y="504"/>
                    </a:lnTo>
                    <a:lnTo>
                      <a:pt x="345" y="496"/>
                    </a:lnTo>
                    <a:lnTo>
                      <a:pt x="334" y="489"/>
                    </a:lnTo>
                    <a:lnTo>
                      <a:pt x="338" y="481"/>
                    </a:lnTo>
                    <a:lnTo>
                      <a:pt x="338" y="470"/>
                    </a:lnTo>
                    <a:lnTo>
                      <a:pt x="334" y="455"/>
                    </a:lnTo>
                    <a:lnTo>
                      <a:pt x="338" y="447"/>
                    </a:lnTo>
                    <a:lnTo>
                      <a:pt x="336" y="434"/>
                    </a:lnTo>
                    <a:lnTo>
                      <a:pt x="344" y="415"/>
                    </a:lnTo>
                    <a:lnTo>
                      <a:pt x="336" y="402"/>
                    </a:lnTo>
                    <a:lnTo>
                      <a:pt x="330" y="402"/>
                    </a:lnTo>
                    <a:lnTo>
                      <a:pt x="325" y="395"/>
                    </a:lnTo>
                    <a:lnTo>
                      <a:pt x="325" y="387"/>
                    </a:lnTo>
                    <a:lnTo>
                      <a:pt x="330" y="382"/>
                    </a:lnTo>
                    <a:lnTo>
                      <a:pt x="334" y="374"/>
                    </a:lnTo>
                    <a:lnTo>
                      <a:pt x="336" y="367"/>
                    </a:lnTo>
                    <a:lnTo>
                      <a:pt x="349" y="357"/>
                    </a:lnTo>
                    <a:lnTo>
                      <a:pt x="362" y="351"/>
                    </a:lnTo>
                    <a:lnTo>
                      <a:pt x="366" y="344"/>
                    </a:lnTo>
                    <a:lnTo>
                      <a:pt x="368" y="336"/>
                    </a:lnTo>
                    <a:lnTo>
                      <a:pt x="366" y="282"/>
                    </a:lnTo>
                    <a:lnTo>
                      <a:pt x="372" y="282"/>
                    </a:lnTo>
                    <a:lnTo>
                      <a:pt x="374" y="274"/>
                    </a:lnTo>
                    <a:lnTo>
                      <a:pt x="376" y="273"/>
                    </a:lnTo>
                    <a:lnTo>
                      <a:pt x="377" y="271"/>
                    </a:lnTo>
                    <a:lnTo>
                      <a:pt x="381" y="265"/>
                    </a:lnTo>
                    <a:lnTo>
                      <a:pt x="402" y="248"/>
                    </a:lnTo>
                    <a:lnTo>
                      <a:pt x="407" y="242"/>
                    </a:lnTo>
                    <a:lnTo>
                      <a:pt x="413" y="237"/>
                    </a:lnTo>
                    <a:lnTo>
                      <a:pt x="419" y="231"/>
                    </a:lnTo>
                    <a:lnTo>
                      <a:pt x="438" y="210"/>
                    </a:lnTo>
                    <a:lnTo>
                      <a:pt x="445" y="199"/>
                    </a:lnTo>
                    <a:lnTo>
                      <a:pt x="471" y="173"/>
                    </a:lnTo>
                    <a:lnTo>
                      <a:pt x="492" y="162"/>
                    </a:lnTo>
                    <a:lnTo>
                      <a:pt x="505" y="156"/>
                    </a:lnTo>
                    <a:lnTo>
                      <a:pt x="513" y="152"/>
                    </a:lnTo>
                    <a:lnTo>
                      <a:pt x="535" y="141"/>
                    </a:lnTo>
                    <a:lnTo>
                      <a:pt x="541" y="137"/>
                    </a:lnTo>
                    <a:lnTo>
                      <a:pt x="548" y="132"/>
                    </a:lnTo>
                    <a:lnTo>
                      <a:pt x="554" y="126"/>
                    </a:lnTo>
                    <a:lnTo>
                      <a:pt x="539" y="126"/>
                    </a:lnTo>
                    <a:lnTo>
                      <a:pt x="532" y="130"/>
                    </a:lnTo>
                    <a:lnTo>
                      <a:pt x="524" y="126"/>
                    </a:lnTo>
                    <a:lnTo>
                      <a:pt x="524" y="124"/>
                    </a:lnTo>
                    <a:lnTo>
                      <a:pt x="516" y="116"/>
                    </a:lnTo>
                    <a:lnTo>
                      <a:pt x="503" y="118"/>
                    </a:lnTo>
                    <a:lnTo>
                      <a:pt x="496" y="120"/>
                    </a:lnTo>
                    <a:lnTo>
                      <a:pt x="483" y="120"/>
                    </a:lnTo>
                    <a:lnTo>
                      <a:pt x="475" y="122"/>
                    </a:lnTo>
                    <a:lnTo>
                      <a:pt x="468" y="122"/>
                    </a:lnTo>
                    <a:lnTo>
                      <a:pt x="466" y="115"/>
                    </a:lnTo>
                    <a:lnTo>
                      <a:pt x="462" y="113"/>
                    </a:lnTo>
                    <a:lnTo>
                      <a:pt x="462" y="109"/>
                    </a:lnTo>
                    <a:lnTo>
                      <a:pt x="454" y="109"/>
                    </a:lnTo>
                    <a:lnTo>
                      <a:pt x="441" y="118"/>
                    </a:lnTo>
                    <a:lnTo>
                      <a:pt x="436" y="126"/>
                    </a:lnTo>
                    <a:lnTo>
                      <a:pt x="421" y="132"/>
                    </a:lnTo>
                    <a:lnTo>
                      <a:pt x="413" y="132"/>
                    </a:lnTo>
                    <a:lnTo>
                      <a:pt x="400" y="124"/>
                    </a:lnTo>
                    <a:lnTo>
                      <a:pt x="398" y="118"/>
                    </a:lnTo>
                    <a:lnTo>
                      <a:pt x="379" y="111"/>
                    </a:lnTo>
                    <a:lnTo>
                      <a:pt x="376" y="103"/>
                    </a:lnTo>
                    <a:lnTo>
                      <a:pt x="368" y="101"/>
                    </a:lnTo>
                    <a:lnTo>
                      <a:pt x="359" y="103"/>
                    </a:lnTo>
                    <a:lnTo>
                      <a:pt x="357" y="113"/>
                    </a:lnTo>
                    <a:lnTo>
                      <a:pt x="349" y="111"/>
                    </a:lnTo>
                    <a:lnTo>
                      <a:pt x="345" y="105"/>
                    </a:lnTo>
                    <a:lnTo>
                      <a:pt x="344" y="100"/>
                    </a:lnTo>
                    <a:lnTo>
                      <a:pt x="338" y="92"/>
                    </a:lnTo>
                    <a:lnTo>
                      <a:pt x="330" y="94"/>
                    </a:lnTo>
                    <a:lnTo>
                      <a:pt x="332" y="86"/>
                    </a:lnTo>
                    <a:lnTo>
                      <a:pt x="304" y="75"/>
                    </a:lnTo>
                    <a:lnTo>
                      <a:pt x="289" y="75"/>
                    </a:lnTo>
                    <a:lnTo>
                      <a:pt x="283" y="75"/>
                    </a:lnTo>
                    <a:lnTo>
                      <a:pt x="280" y="77"/>
                    </a:lnTo>
                    <a:lnTo>
                      <a:pt x="278" y="77"/>
                    </a:lnTo>
                    <a:lnTo>
                      <a:pt x="274" y="79"/>
                    </a:lnTo>
                    <a:lnTo>
                      <a:pt x="270" y="85"/>
                    </a:lnTo>
                    <a:lnTo>
                      <a:pt x="253" y="88"/>
                    </a:lnTo>
                    <a:lnTo>
                      <a:pt x="246" y="85"/>
                    </a:lnTo>
                    <a:lnTo>
                      <a:pt x="244" y="79"/>
                    </a:lnTo>
                    <a:lnTo>
                      <a:pt x="214" y="75"/>
                    </a:lnTo>
                    <a:lnTo>
                      <a:pt x="206" y="69"/>
                    </a:lnTo>
                    <a:lnTo>
                      <a:pt x="193" y="69"/>
                    </a:lnTo>
                    <a:lnTo>
                      <a:pt x="186" y="68"/>
                    </a:lnTo>
                    <a:lnTo>
                      <a:pt x="180" y="62"/>
                    </a:lnTo>
                    <a:lnTo>
                      <a:pt x="182" y="51"/>
                    </a:lnTo>
                    <a:lnTo>
                      <a:pt x="174" y="32"/>
                    </a:lnTo>
                    <a:lnTo>
                      <a:pt x="171" y="9"/>
                    </a:lnTo>
                    <a:lnTo>
                      <a:pt x="165" y="4"/>
                    </a:lnTo>
                    <a:lnTo>
                      <a:pt x="152" y="2"/>
                    </a:lnTo>
                    <a:lnTo>
                      <a:pt x="148" y="0"/>
                    </a:lnTo>
                    <a:lnTo>
                      <a:pt x="148" y="34"/>
                    </a:lnTo>
                    <a:lnTo>
                      <a:pt x="146" y="39"/>
                    </a:lnTo>
                    <a:lnTo>
                      <a:pt x="92" y="41"/>
                    </a:lnTo>
                    <a:lnTo>
                      <a:pt x="0" y="41"/>
                    </a:lnTo>
                    <a:lnTo>
                      <a:pt x="0" y="45"/>
                    </a:lnTo>
                    <a:lnTo>
                      <a:pt x="0" y="4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0" name="Freeform 68">
                <a:extLst>
                  <a:ext uri="{FF2B5EF4-FFF2-40B4-BE49-F238E27FC236}">
                    <a16:creationId xmlns:a16="http://schemas.microsoft.com/office/drawing/2014/main" id="{798A7340-4B1A-FF4C-8E43-15060C9B2A4B}"/>
                  </a:ext>
                </a:extLst>
              </p:cNvPr>
              <p:cNvSpPr>
                <a:spLocks/>
              </p:cNvSpPr>
              <p:nvPr/>
            </p:nvSpPr>
            <p:spPr bwMode="auto">
              <a:xfrm>
                <a:off x="4759080" y="2327961"/>
                <a:ext cx="740974" cy="441377"/>
              </a:xfrm>
              <a:custGeom>
                <a:avLst/>
                <a:gdLst>
                  <a:gd name="T0" fmla="*/ 7 w 515"/>
                  <a:gd name="T1" fmla="*/ 28 h 338"/>
                  <a:gd name="T2" fmla="*/ 3 w 515"/>
                  <a:gd name="T3" fmla="*/ 37 h 338"/>
                  <a:gd name="T4" fmla="*/ 13 w 515"/>
                  <a:gd name="T5" fmla="*/ 50 h 338"/>
                  <a:gd name="T6" fmla="*/ 9 w 515"/>
                  <a:gd name="T7" fmla="*/ 63 h 338"/>
                  <a:gd name="T8" fmla="*/ 5 w 515"/>
                  <a:gd name="T9" fmla="*/ 84 h 338"/>
                  <a:gd name="T10" fmla="*/ 0 w 515"/>
                  <a:gd name="T11" fmla="*/ 92 h 338"/>
                  <a:gd name="T12" fmla="*/ 9 w 515"/>
                  <a:gd name="T13" fmla="*/ 105 h 338"/>
                  <a:gd name="T14" fmla="*/ 18 w 515"/>
                  <a:gd name="T15" fmla="*/ 122 h 338"/>
                  <a:gd name="T16" fmla="*/ 18 w 515"/>
                  <a:gd name="T17" fmla="*/ 133 h 338"/>
                  <a:gd name="T18" fmla="*/ 24 w 515"/>
                  <a:gd name="T19" fmla="*/ 148 h 338"/>
                  <a:gd name="T20" fmla="*/ 30 w 515"/>
                  <a:gd name="T21" fmla="*/ 161 h 338"/>
                  <a:gd name="T22" fmla="*/ 39 w 515"/>
                  <a:gd name="T23" fmla="*/ 180 h 338"/>
                  <a:gd name="T24" fmla="*/ 43 w 515"/>
                  <a:gd name="T25" fmla="*/ 193 h 338"/>
                  <a:gd name="T26" fmla="*/ 43 w 515"/>
                  <a:gd name="T27" fmla="*/ 206 h 338"/>
                  <a:gd name="T28" fmla="*/ 45 w 515"/>
                  <a:gd name="T29" fmla="*/ 221 h 338"/>
                  <a:gd name="T30" fmla="*/ 50 w 515"/>
                  <a:gd name="T31" fmla="*/ 223 h 338"/>
                  <a:gd name="T32" fmla="*/ 58 w 515"/>
                  <a:gd name="T33" fmla="*/ 235 h 338"/>
                  <a:gd name="T34" fmla="*/ 60 w 515"/>
                  <a:gd name="T35" fmla="*/ 248 h 338"/>
                  <a:gd name="T36" fmla="*/ 64 w 515"/>
                  <a:gd name="T37" fmla="*/ 263 h 338"/>
                  <a:gd name="T38" fmla="*/ 62 w 515"/>
                  <a:gd name="T39" fmla="*/ 280 h 338"/>
                  <a:gd name="T40" fmla="*/ 62 w 515"/>
                  <a:gd name="T41" fmla="*/ 315 h 338"/>
                  <a:gd name="T42" fmla="*/ 71 w 515"/>
                  <a:gd name="T43" fmla="*/ 327 h 338"/>
                  <a:gd name="T44" fmla="*/ 218 w 515"/>
                  <a:gd name="T45" fmla="*/ 325 h 338"/>
                  <a:gd name="T46" fmla="*/ 396 w 515"/>
                  <a:gd name="T47" fmla="*/ 312 h 338"/>
                  <a:gd name="T48" fmla="*/ 413 w 515"/>
                  <a:gd name="T49" fmla="*/ 329 h 338"/>
                  <a:gd name="T50" fmla="*/ 423 w 515"/>
                  <a:gd name="T51" fmla="*/ 338 h 338"/>
                  <a:gd name="T52" fmla="*/ 428 w 515"/>
                  <a:gd name="T53" fmla="*/ 327 h 338"/>
                  <a:gd name="T54" fmla="*/ 428 w 515"/>
                  <a:gd name="T55" fmla="*/ 312 h 338"/>
                  <a:gd name="T56" fmla="*/ 447 w 515"/>
                  <a:gd name="T57" fmla="*/ 297 h 338"/>
                  <a:gd name="T58" fmla="*/ 449 w 515"/>
                  <a:gd name="T59" fmla="*/ 285 h 338"/>
                  <a:gd name="T60" fmla="*/ 456 w 515"/>
                  <a:gd name="T61" fmla="*/ 257 h 338"/>
                  <a:gd name="T62" fmla="*/ 447 w 515"/>
                  <a:gd name="T63" fmla="*/ 231 h 338"/>
                  <a:gd name="T64" fmla="*/ 475 w 515"/>
                  <a:gd name="T65" fmla="*/ 218 h 338"/>
                  <a:gd name="T66" fmla="*/ 496 w 515"/>
                  <a:gd name="T67" fmla="*/ 206 h 338"/>
                  <a:gd name="T68" fmla="*/ 503 w 515"/>
                  <a:gd name="T69" fmla="*/ 188 h 338"/>
                  <a:gd name="T70" fmla="*/ 515 w 515"/>
                  <a:gd name="T71" fmla="*/ 154 h 338"/>
                  <a:gd name="T72" fmla="*/ 505 w 515"/>
                  <a:gd name="T73" fmla="*/ 139 h 338"/>
                  <a:gd name="T74" fmla="*/ 492 w 515"/>
                  <a:gd name="T75" fmla="*/ 129 h 338"/>
                  <a:gd name="T76" fmla="*/ 477 w 515"/>
                  <a:gd name="T77" fmla="*/ 110 h 338"/>
                  <a:gd name="T78" fmla="*/ 471 w 515"/>
                  <a:gd name="T79" fmla="*/ 103 h 338"/>
                  <a:gd name="T80" fmla="*/ 447 w 515"/>
                  <a:gd name="T81" fmla="*/ 86 h 338"/>
                  <a:gd name="T82" fmla="*/ 436 w 515"/>
                  <a:gd name="T83" fmla="*/ 75 h 338"/>
                  <a:gd name="T84" fmla="*/ 430 w 515"/>
                  <a:gd name="T85" fmla="*/ 60 h 338"/>
                  <a:gd name="T86" fmla="*/ 426 w 515"/>
                  <a:gd name="T87" fmla="*/ 37 h 338"/>
                  <a:gd name="T88" fmla="*/ 428 w 515"/>
                  <a:gd name="T89" fmla="*/ 16 h 338"/>
                  <a:gd name="T90" fmla="*/ 421 w 515"/>
                  <a:gd name="T91" fmla="*/ 7 h 338"/>
                  <a:gd name="T92" fmla="*/ 419 w 515"/>
                  <a:gd name="T93" fmla="*/ 0 h 338"/>
                  <a:gd name="T94" fmla="*/ 227 w 515"/>
                  <a:gd name="T95" fmla="*/ 9 h 338"/>
                  <a:gd name="T96" fmla="*/ 13 w 515"/>
                  <a:gd name="T97" fmla="*/ 13 h 338"/>
                  <a:gd name="T98" fmla="*/ 3 w 515"/>
                  <a:gd name="T99" fmla="*/ 2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5" h="338">
                    <a:moveTo>
                      <a:pt x="3" y="20"/>
                    </a:moveTo>
                    <a:lnTo>
                      <a:pt x="7" y="28"/>
                    </a:lnTo>
                    <a:lnTo>
                      <a:pt x="7" y="35"/>
                    </a:lnTo>
                    <a:lnTo>
                      <a:pt x="3" y="37"/>
                    </a:lnTo>
                    <a:lnTo>
                      <a:pt x="5" y="43"/>
                    </a:lnTo>
                    <a:lnTo>
                      <a:pt x="13" y="50"/>
                    </a:lnTo>
                    <a:lnTo>
                      <a:pt x="13" y="56"/>
                    </a:lnTo>
                    <a:lnTo>
                      <a:pt x="9" y="63"/>
                    </a:lnTo>
                    <a:lnTo>
                      <a:pt x="9" y="71"/>
                    </a:lnTo>
                    <a:lnTo>
                      <a:pt x="5" y="84"/>
                    </a:lnTo>
                    <a:lnTo>
                      <a:pt x="3" y="86"/>
                    </a:lnTo>
                    <a:lnTo>
                      <a:pt x="0" y="92"/>
                    </a:lnTo>
                    <a:lnTo>
                      <a:pt x="2" y="99"/>
                    </a:lnTo>
                    <a:lnTo>
                      <a:pt x="9" y="105"/>
                    </a:lnTo>
                    <a:lnTo>
                      <a:pt x="11" y="120"/>
                    </a:lnTo>
                    <a:lnTo>
                      <a:pt x="18" y="122"/>
                    </a:lnTo>
                    <a:lnTo>
                      <a:pt x="18" y="129"/>
                    </a:lnTo>
                    <a:lnTo>
                      <a:pt x="18" y="133"/>
                    </a:lnTo>
                    <a:lnTo>
                      <a:pt x="22" y="141"/>
                    </a:lnTo>
                    <a:lnTo>
                      <a:pt x="24" y="148"/>
                    </a:lnTo>
                    <a:lnTo>
                      <a:pt x="22" y="154"/>
                    </a:lnTo>
                    <a:lnTo>
                      <a:pt x="30" y="161"/>
                    </a:lnTo>
                    <a:lnTo>
                      <a:pt x="30" y="169"/>
                    </a:lnTo>
                    <a:lnTo>
                      <a:pt x="39" y="180"/>
                    </a:lnTo>
                    <a:lnTo>
                      <a:pt x="39" y="188"/>
                    </a:lnTo>
                    <a:lnTo>
                      <a:pt x="43" y="193"/>
                    </a:lnTo>
                    <a:lnTo>
                      <a:pt x="45" y="201"/>
                    </a:lnTo>
                    <a:lnTo>
                      <a:pt x="43" y="206"/>
                    </a:lnTo>
                    <a:lnTo>
                      <a:pt x="43" y="214"/>
                    </a:lnTo>
                    <a:lnTo>
                      <a:pt x="45" y="221"/>
                    </a:lnTo>
                    <a:lnTo>
                      <a:pt x="45" y="223"/>
                    </a:lnTo>
                    <a:lnTo>
                      <a:pt x="50" y="223"/>
                    </a:lnTo>
                    <a:lnTo>
                      <a:pt x="50" y="231"/>
                    </a:lnTo>
                    <a:lnTo>
                      <a:pt x="58" y="235"/>
                    </a:lnTo>
                    <a:lnTo>
                      <a:pt x="56" y="242"/>
                    </a:lnTo>
                    <a:lnTo>
                      <a:pt x="60" y="248"/>
                    </a:lnTo>
                    <a:lnTo>
                      <a:pt x="58" y="257"/>
                    </a:lnTo>
                    <a:lnTo>
                      <a:pt x="64" y="263"/>
                    </a:lnTo>
                    <a:lnTo>
                      <a:pt x="62" y="270"/>
                    </a:lnTo>
                    <a:lnTo>
                      <a:pt x="62" y="280"/>
                    </a:lnTo>
                    <a:lnTo>
                      <a:pt x="65" y="295"/>
                    </a:lnTo>
                    <a:lnTo>
                      <a:pt x="62" y="315"/>
                    </a:lnTo>
                    <a:lnTo>
                      <a:pt x="69" y="319"/>
                    </a:lnTo>
                    <a:lnTo>
                      <a:pt x="71" y="327"/>
                    </a:lnTo>
                    <a:lnTo>
                      <a:pt x="161" y="327"/>
                    </a:lnTo>
                    <a:lnTo>
                      <a:pt x="218" y="325"/>
                    </a:lnTo>
                    <a:lnTo>
                      <a:pt x="344" y="317"/>
                    </a:lnTo>
                    <a:lnTo>
                      <a:pt x="396" y="312"/>
                    </a:lnTo>
                    <a:lnTo>
                      <a:pt x="400" y="319"/>
                    </a:lnTo>
                    <a:lnTo>
                      <a:pt x="413" y="329"/>
                    </a:lnTo>
                    <a:lnTo>
                      <a:pt x="419" y="336"/>
                    </a:lnTo>
                    <a:lnTo>
                      <a:pt x="423" y="338"/>
                    </a:lnTo>
                    <a:lnTo>
                      <a:pt x="426" y="332"/>
                    </a:lnTo>
                    <a:lnTo>
                      <a:pt x="428" y="327"/>
                    </a:lnTo>
                    <a:lnTo>
                      <a:pt x="423" y="319"/>
                    </a:lnTo>
                    <a:lnTo>
                      <a:pt x="428" y="312"/>
                    </a:lnTo>
                    <a:lnTo>
                      <a:pt x="445" y="304"/>
                    </a:lnTo>
                    <a:lnTo>
                      <a:pt x="447" y="297"/>
                    </a:lnTo>
                    <a:lnTo>
                      <a:pt x="447" y="291"/>
                    </a:lnTo>
                    <a:lnTo>
                      <a:pt x="449" y="285"/>
                    </a:lnTo>
                    <a:lnTo>
                      <a:pt x="458" y="272"/>
                    </a:lnTo>
                    <a:lnTo>
                      <a:pt x="456" y="257"/>
                    </a:lnTo>
                    <a:lnTo>
                      <a:pt x="443" y="244"/>
                    </a:lnTo>
                    <a:lnTo>
                      <a:pt x="447" y="231"/>
                    </a:lnTo>
                    <a:lnTo>
                      <a:pt x="449" y="223"/>
                    </a:lnTo>
                    <a:lnTo>
                      <a:pt x="475" y="218"/>
                    </a:lnTo>
                    <a:lnTo>
                      <a:pt x="481" y="212"/>
                    </a:lnTo>
                    <a:lnTo>
                      <a:pt x="496" y="206"/>
                    </a:lnTo>
                    <a:lnTo>
                      <a:pt x="502" y="201"/>
                    </a:lnTo>
                    <a:lnTo>
                      <a:pt x="503" y="188"/>
                    </a:lnTo>
                    <a:lnTo>
                      <a:pt x="513" y="174"/>
                    </a:lnTo>
                    <a:lnTo>
                      <a:pt x="515" y="154"/>
                    </a:lnTo>
                    <a:lnTo>
                      <a:pt x="513" y="146"/>
                    </a:lnTo>
                    <a:lnTo>
                      <a:pt x="505" y="139"/>
                    </a:lnTo>
                    <a:lnTo>
                      <a:pt x="498" y="135"/>
                    </a:lnTo>
                    <a:lnTo>
                      <a:pt x="492" y="129"/>
                    </a:lnTo>
                    <a:lnTo>
                      <a:pt x="490" y="122"/>
                    </a:lnTo>
                    <a:lnTo>
                      <a:pt x="477" y="110"/>
                    </a:lnTo>
                    <a:lnTo>
                      <a:pt x="471" y="105"/>
                    </a:lnTo>
                    <a:lnTo>
                      <a:pt x="471" y="103"/>
                    </a:lnTo>
                    <a:lnTo>
                      <a:pt x="466" y="90"/>
                    </a:lnTo>
                    <a:lnTo>
                      <a:pt x="447" y="86"/>
                    </a:lnTo>
                    <a:lnTo>
                      <a:pt x="440" y="82"/>
                    </a:lnTo>
                    <a:lnTo>
                      <a:pt x="436" y="75"/>
                    </a:lnTo>
                    <a:lnTo>
                      <a:pt x="434" y="67"/>
                    </a:lnTo>
                    <a:lnTo>
                      <a:pt x="430" y="60"/>
                    </a:lnTo>
                    <a:lnTo>
                      <a:pt x="428" y="48"/>
                    </a:lnTo>
                    <a:lnTo>
                      <a:pt x="426" y="37"/>
                    </a:lnTo>
                    <a:lnTo>
                      <a:pt x="432" y="24"/>
                    </a:lnTo>
                    <a:lnTo>
                      <a:pt x="428" y="16"/>
                    </a:lnTo>
                    <a:lnTo>
                      <a:pt x="424" y="15"/>
                    </a:lnTo>
                    <a:lnTo>
                      <a:pt x="421" y="7"/>
                    </a:lnTo>
                    <a:lnTo>
                      <a:pt x="419" y="5"/>
                    </a:lnTo>
                    <a:lnTo>
                      <a:pt x="419" y="0"/>
                    </a:lnTo>
                    <a:lnTo>
                      <a:pt x="338" y="5"/>
                    </a:lnTo>
                    <a:lnTo>
                      <a:pt x="227" y="9"/>
                    </a:lnTo>
                    <a:lnTo>
                      <a:pt x="94" y="13"/>
                    </a:lnTo>
                    <a:lnTo>
                      <a:pt x="13" y="13"/>
                    </a:lnTo>
                    <a:lnTo>
                      <a:pt x="2" y="13"/>
                    </a:lnTo>
                    <a:lnTo>
                      <a:pt x="3" y="2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1" name="Freeform 69">
                <a:extLst>
                  <a:ext uri="{FF2B5EF4-FFF2-40B4-BE49-F238E27FC236}">
                    <a16:creationId xmlns:a16="http://schemas.microsoft.com/office/drawing/2014/main" id="{5F3DC454-3544-504F-A244-0BD4EBC13BD2}"/>
                  </a:ext>
                </a:extLst>
              </p:cNvPr>
              <p:cNvSpPr>
                <a:spLocks/>
              </p:cNvSpPr>
              <p:nvPr/>
            </p:nvSpPr>
            <p:spPr bwMode="auto">
              <a:xfrm>
                <a:off x="4861234" y="2735386"/>
                <a:ext cx="820107" cy="645089"/>
              </a:xfrm>
              <a:custGeom>
                <a:avLst/>
                <a:gdLst>
                  <a:gd name="T0" fmla="*/ 329 w 570"/>
                  <a:gd name="T1" fmla="*/ 7 h 494"/>
                  <a:gd name="T2" fmla="*/ 273 w 570"/>
                  <a:gd name="T3" fmla="*/ 5 h 494"/>
                  <a:gd name="T4" fmla="*/ 90 w 570"/>
                  <a:gd name="T5" fmla="*/ 15 h 494"/>
                  <a:gd name="T6" fmla="*/ 0 w 570"/>
                  <a:gd name="T7" fmla="*/ 20 h 494"/>
                  <a:gd name="T8" fmla="*/ 11 w 570"/>
                  <a:gd name="T9" fmla="*/ 41 h 494"/>
                  <a:gd name="T10" fmla="*/ 23 w 570"/>
                  <a:gd name="T11" fmla="*/ 52 h 494"/>
                  <a:gd name="T12" fmla="*/ 30 w 570"/>
                  <a:gd name="T13" fmla="*/ 65 h 494"/>
                  <a:gd name="T14" fmla="*/ 38 w 570"/>
                  <a:gd name="T15" fmla="*/ 79 h 494"/>
                  <a:gd name="T16" fmla="*/ 64 w 570"/>
                  <a:gd name="T17" fmla="*/ 88 h 494"/>
                  <a:gd name="T18" fmla="*/ 73 w 570"/>
                  <a:gd name="T19" fmla="*/ 97 h 494"/>
                  <a:gd name="T20" fmla="*/ 73 w 570"/>
                  <a:gd name="T21" fmla="*/ 107 h 494"/>
                  <a:gd name="T22" fmla="*/ 64 w 570"/>
                  <a:gd name="T23" fmla="*/ 112 h 494"/>
                  <a:gd name="T24" fmla="*/ 58 w 570"/>
                  <a:gd name="T25" fmla="*/ 131 h 494"/>
                  <a:gd name="T26" fmla="*/ 73 w 570"/>
                  <a:gd name="T27" fmla="*/ 144 h 494"/>
                  <a:gd name="T28" fmla="*/ 83 w 570"/>
                  <a:gd name="T29" fmla="*/ 165 h 494"/>
                  <a:gd name="T30" fmla="*/ 98 w 570"/>
                  <a:gd name="T31" fmla="*/ 173 h 494"/>
                  <a:gd name="T32" fmla="*/ 103 w 570"/>
                  <a:gd name="T33" fmla="*/ 456 h 494"/>
                  <a:gd name="T34" fmla="*/ 325 w 570"/>
                  <a:gd name="T35" fmla="*/ 449 h 494"/>
                  <a:gd name="T36" fmla="*/ 487 w 570"/>
                  <a:gd name="T37" fmla="*/ 443 h 494"/>
                  <a:gd name="T38" fmla="*/ 494 w 570"/>
                  <a:gd name="T39" fmla="*/ 456 h 494"/>
                  <a:gd name="T40" fmla="*/ 489 w 570"/>
                  <a:gd name="T41" fmla="*/ 470 h 494"/>
                  <a:gd name="T42" fmla="*/ 476 w 570"/>
                  <a:gd name="T43" fmla="*/ 481 h 494"/>
                  <a:gd name="T44" fmla="*/ 476 w 570"/>
                  <a:gd name="T45" fmla="*/ 494 h 494"/>
                  <a:gd name="T46" fmla="*/ 530 w 570"/>
                  <a:gd name="T47" fmla="*/ 479 h 494"/>
                  <a:gd name="T48" fmla="*/ 528 w 570"/>
                  <a:gd name="T49" fmla="*/ 466 h 494"/>
                  <a:gd name="T50" fmla="*/ 532 w 570"/>
                  <a:gd name="T51" fmla="*/ 451 h 494"/>
                  <a:gd name="T52" fmla="*/ 538 w 570"/>
                  <a:gd name="T53" fmla="*/ 441 h 494"/>
                  <a:gd name="T54" fmla="*/ 540 w 570"/>
                  <a:gd name="T55" fmla="*/ 426 h 494"/>
                  <a:gd name="T56" fmla="*/ 541 w 570"/>
                  <a:gd name="T57" fmla="*/ 440 h 494"/>
                  <a:gd name="T58" fmla="*/ 549 w 570"/>
                  <a:gd name="T59" fmla="*/ 424 h 494"/>
                  <a:gd name="T60" fmla="*/ 564 w 570"/>
                  <a:gd name="T61" fmla="*/ 424 h 494"/>
                  <a:gd name="T62" fmla="*/ 564 w 570"/>
                  <a:gd name="T63" fmla="*/ 408 h 494"/>
                  <a:gd name="T64" fmla="*/ 568 w 570"/>
                  <a:gd name="T65" fmla="*/ 393 h 494"/>
                  <a:gd name="T66" fmla="*/ 568 w 570"/>
                  <a:gd name="T67" fmla="*/ 379 h 494"/>
                  <a:gd name="T68" fmla="*/ 553 w 570"/>
                  <a:gd name="T69" fmla="*/ 377 h 494"/>
                  <a:gd name="T70" fmla="*/ 532 w 570"/>
                  <a:gd name="T71" fmla="*/ 349 h 494"/>
                  <a:gd name="T72" fmla="*/ 540 w 570"/>
                  <a:gd name="T73" fmla="*/ 334 h 494"/>
                  <a:gd name="T74" fmla="*/ 530 w 570"/>
                  <a:gd name="T75" fmla="*/ 306 h 494"/>
                  <a:gd name="T76" fmla="*/ 515 w 570"/>
                  <a:gd name="T77" fmla="*/ 299 h 494"/>
                  <a:gd name="T78" fmla="*/ 500 w 570"/>
                  <a:gd name="T79" fmla="*/ 285 h 494"/>
                  <a:gd name="T80" fmla="*/ 491 w 570"/>
                  <a:gd name="T81" fmla="*/ 280 h 494"/>
                  <a:gd name="T82" fmla="*/ 466 w 570"/>
                  <a:gd name="T83" fmla="*/ 265 h 494"/>
                  <a:gd name="T84" fmla="*/ 453 w 570"/>
                  <a:gd name="T85" fmla="*/ 246 h 494"/>
                  <a:gd name="T86" fmla="*/ 457 w 570"/>
                  <a:gd name="T87" fmla="*/ 231 h 494"/>
                  <a:gd name="T88" fmla="*/ 466 w 570"/>
                  <a:gd name="T89" fmla="*/ 208 h 494"/>
                  <a:gd name="T90" fmla="*/ 470 w 570"/>
                  <a:gd name="T91" fmla="*/ 188 h 494"/>
                  <a:gd name="T92" fmla="*/ 457 w 570"/>
                  <a:gd name="T93" fmla="*/ 176 h 494"/>
                  <a:gd name="T94" fmla="*/ 442 w 570"/>
                  <a:gd name="T95" fmla="*/ 173 h 494"/>
                  <a:gd name="T96" fmla="*/ 436 w 570"/>
                  <a:gd name="T97" fmla="*/ 180 h 494"/>
                  <a:gd name="T98" fmla="*/ 423 w 570"/>
                  <a:gd name="T99" fmla="*/ 176 h 494"/>
                  <a:gd name="T100" fmla="*/ 412 w 570"/>
                  <a:gd name="T101" fmla="*/ 139 h 494"/>
                  <a:gd name="T102" fmla="*/ 387 w 570"/>
                  <a:gd name="T103" fmla="*/ 124 h 494"/>
                  <a:gd name="T104" fmla="*/ 378 w 570"/>
                  <a:gd name="T105" fmla="*/ 112 h 494"/>
                  <a:gd name="T106" fmla="*/ 361 w 570"/>
                  <a:gd name="T107" fmla="*/ 97 h 494"/>
                  <a:gd name="T108" fmla="*/ 355 w 570"/>
                  <a:gd name="T109" fmla="*/ 84 h 494"/>
                  <a:gd name="T110" fmla="*/ 350 w 570"/>
                  <a:gd name="T111" fmla="*/ 67 h 494"/>
                  <a:gd name="T112" fmla="*/ 346 w 570"/>
                  <a:gd name="T113" fmla="*/ 39 h 494"/>
                  <a:gd name="T114" fmla="*/ 352 w 570"/>
                  <a:gd name="T115" fmla="*/ 26 h 494"/>
                  <a:gd name="T116" fmla="*/ 342 w 570"/>
                  <a:gd name="T117"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494">
                    <a:moveTo>
                      <a:pt x="342" y="17"/>
                    </a:moveTo>
                    <a:lnTo>
                      <a:pt x="329" y="7"/>
                    </a:lnTo>
                    <a:lnTo>
                      <a:pt x="325" y="0"/>
                    </a:lnTo>
                    <a:lnTo>
                      <a:pt x="273" y="5"/>
                    </a:lnTo>
                    <a:lnTo>
                      <a:pt x="147" y="13"/>
                    </a:lnTo>
                    <a:lnTo>
                      <a:pt x="90" y="15"/>
                    </a:lnTo>
                    <a:lnTo>
                      <a:pt x="0" y="15"/>
                    </a:lnTo>
                    <a:lnTo>
                      <a:pt x="0" y="20"/>
                    </a:lnTo>
                    <a:lnTo>
                      <a:pt x="6" y="28"/>
                    </a:lnTo>
                    <a:lnTo>
                      <a:pt x="11" y="41"/>
                    </a:lnTo>
                    <a:lnTo>
                      <a:pt x="17" y="49"/>
                    </a:lnTo>
                    <a:lnTo>
                      <a:pt x="23" y="52"/>
                    </a:lnTo>
                    <a:lnTo>
                      <a:pt x="25" y="60"/>
                    </a:lnTo>
                    <a:lnTo>
                      <a:pt x="30" y="65"/>
                    </a:lnTo>
                    <a:lnTo>
                      <a:pt x="30" y="73"/>
                    </a:lnTo>
                    <a:lnTo>
                      <a:pt x="38" y="79"/>
                    </a:lnTo>
                    <a:lnTo>
                      <a:pt x="56" y="94"/>
                    </a:lnTo>
                    <a:lnTo>
                      <a:pt x="64" y="88"/>
                    </a:lnTo>
                    <a:lnTo>
                      <a:pt x="68" y="90"/>
                    </a:lnTo>
                    <a:lnTo>
                      <a:pt x="73" y="97"/>
                    </a:lnTo>
                    <a:lnTo>
                      <a:pt x="75" y="105"/>
                    </a:lnTo>
                    <a:lnTo>
                      <a:pt x="73" y="107"/>
                    </a:lnTo>
                    <a:lnTo>
                      <a:pt x="66" y="107"/>
                    </a:lnTo>
                    <a:lnTo>
                      <a:pt x="64" y="112"/>
                    </a:lnTo>
                    <a:lnTo>
                      <a:pt x="56" y="124"/>
                    </a:lnTo>
                    <a:lnTo>
                      <a:pt x="58" y="131"/>
                    </a:lnTo>
                    <a:lnTo>
                      <a:pt x="66" y="141"/>
                    </a:lnTo>
                    <a:lnTo>
                      <a:pt x="73" y="144"/>
                    </a:lnTo>
                    <a:lnTo>
                      <a:pt x="73" y="152"/>
                    </a:lnTo>
                    <a:lnTo>
                      <a:pt x="83" y="165"/>
                    </a:lnTo>
                    <a:lnTo>
                      <a:pt x="90" y="167"/>
                    </a:lnTo>
                    <a:lnTo>
                      <a:pt x="98" y="173"/>
                    </a:lnTo>
                    <a:lnTo>
                      <a:pt x="102" y="402"/>
                    </a:lnTo>
                    <a:lnTo>
                      <a:pt x="103" y="456"/>
                    </a:lnTo>
                    <a:lnTo>
                      <a:pt x="188" y="455"/>
                    </a:lnTo>
                    <a:lnTo>
                      <a:pt x="325" y="449"/>
                    </a:lnTo>
                    <a:lnTo>
                      <a:pt x="479" y="438"/>
                    </a:lnTo>
                    <a:lnTo>
                      <a:pt x="487" y="443"/>
                    </a:lnTo>
                    <a:lnTo>
                      <a:pt x="493" y="449"/>
                    </a:lnTo>
                    <a:lnTo>
                      <a:pt x="494" y="456"/>
                    </a:lnTo>
                    <a:lnTo>
                      <a:pt x="494" y="462"/>
                    </a:lnTo>
                    <a:lnTo>
                      <a:pt x="489" y="470"/>
                    </a:lnTo>
                    <a:lnTo>
                      <a:pt x="481" y="473"/>
                    </a:lnTo>
                    <a:lnTo>
                      <a:pt x="476" y="481"/>
                    </a:lnTo>
                    <a:lnTo>
                      <a:pt x="472" y="488"/>
                    </a:lnTo>
                    <a:lnTo>
                      <a:pt x="476" y="494"/>
                    </a:lnTo>
                    <a:lnTo>
                      <a:pt x="526" y="490"/>
                    </a:lnTo>
                    <a:lnTo>
                      <a:pt x="530" y="479"/>
                    </a:lnTo>
                    <a:lnTo>
                      <a:pt x="534" y="471"/>
                    </a:lnTo>
                    <a:lnTo>
                      <a:pt x="528" y="466"/>
                    </a:lnTo>
                    <a:lnTo>
                      <a:pt x="536" y="458"/>
                    </a:lnTo>
                    <a:lnTo>
                      <a:pt x="532" y="451"/>
                    </a:lnTo>
                    <a:lnTo>
                      <a:pt x="540" y="449"/>
                    </a:lnTo>
                    <a:lnTo>
                      <a:pt x="538" y="441"/>
                    </a:lnTo>
                    <a:lnTo>
                      <a:pt x="536" y="434"/>
                    </a:lnTo>
                    <a:lnTo>
                      <a:pt x="540" y="426"/>
                    </a:lnTo>
                    <a:lnTo>
                      <a:pt x="541" y="434"/>
                    </a:lnTo>
                    <a:lnTo>
                      <a:pt x="541" y="440"/>
                    </a:lnTo>
                    <a:lnTo>
                      <a:pt x="547" y="434"/>
                    </a:lnTo>
                    <a:lnTo>
                      <a:pt x="549" y="424"/>
                    </a:lnTo>
                    <a:lnTo>
                      <a:pt x="557" y="423"/>
                    </a:lnTo>
                    <a:lnTo>
                      <a:pt x="564" y="424"/>
                    </a:lnTo>
                    <a:lnTo>
                      <a:pt x="568" y="415"/>
                    </a:lnTo>
                    <a:lnTo>
                      <a:pt x="564" y="408"/>
                    </a:lnTo>
                    <a:lnTo>
                      <a:pt x="570" y="402"/>
                    </a:lnTo>
                    <a:lnTo>
                      <a:pt x="568" y="393"/>
                    </a:lnTo>
                    <a:lnTo>
                      <a:pt x="570" y="385"/>
                    </a:lnTo>
                    <a:lnTo>
                      <a:pt x="568" y="379"/>
                    </a:lnTo>
                    <a:lnTo>
                      <a:pt x="558" y="374"/>
                    </a:lnTo>
                    <a:lnTo>
                      <a:pt x="553" y="377"/>
                    </a:lnTo>
                    <a:lnTo>
                      <a:pt x="541" y="364"/>
                    </a:lnTo>
                    <a:lnTo>
                      <a:pt x="532" y="349"/>
                    </a:lnTo>
                    <a:lnTo>
                      <a:pt x="538" y="342"/>
                    </a:lnTo>
                    <a:lnTo>
                      <a:pt x="540" y="334"/>
                    </a:lnTo>
                    <a:lnTo>
                      <a:pt x="530" y="321"/>
                    </a:lnTo>
                    <a:lnTo>
                      <a:pt x="530" y="306"/>
                    </a:lnTo>
                    <a:lnTo>
                      <a:pt x="523" y="304"/>
                    </a:lnTo>
                    <a:lnTo>
                      <a:pt x="515" y="299"/>
                    </a:lnTo>
                    <a:lnTo>
                      <a:pt x="511" y="293"/>
                    </a:lnTo>
                    <a:lnTo>
                      <a:pt x="500" y="285"/>
                    </a:lnTo>
                    <a:lnTo>
                      <a:pt x="493" y="287"/>
                    </a:lnTo>
                    <a:lnTo>
                      <a:pt x="491" y="280"/>
                    </a:lnTo>
                    <a:lnTo>
                      <a:pt x="487" y="280"/>
                    </a:lnTo>
                    <a:lnTo>
                      <a:pt x="466" y="265"/>
                    </a:lnTo>
                    <a:lnTo>
                      <a:pt x="453" y="252"/>
                    </a:lnTo>
                    <a:lnTo>
                      <a:pt x="453" y="246"/>
                    </a:lnTo>
                    <a:lnTo>
                      <a:pt x="453" y="238"/>
                    </a:lnTo>
                    <a:lnTo>
                      <a:pt x="457" y="231"/>
                    </a:lnTo>
                    <a:lnTo>
                      <a:pt x="461" y="220"/>
                    </a:lnTo>
                    <a:lnTo>
                      <a:pt x="466" y="208"/>
                    </a:lnTo>
                    <a:lnTo>
                      <a:pt x="464" y="197"/>
                    </a:lnTo>
                    <a:lnTo>
                      <a:pt x="470" y="188"/>
                    </a:lnTo>
                    <a:lnTo>
                      <a:pt x="470" y="186"/>
                    </a:lnTo>
                    <a:lnTo>
                      <a:pt x="457" y="176"/>
                    </a:lnTo>
                    <a:lnTo>
                      <a:pt x="449" y="176"/>
                    </a:lnTo>
                    <a:lnTo>
                      <a:pt x="442" y="173"/>
                    </a:lnTo>
                    <a:lnTo>
                      <a:pt x="440" y="174"/>
                    </a:lnTo>
                    <a:lnTo>
                      <a:pt x="436" y="180"/>
                    </a:lnTo>
                    <a:lnTo>
                      <a:pt x="429" y="182"/>
                    </a:lnTo>
                    <a:lnTo>
                      <a:pt x="423" y="176"/>
                    </a:lnTo>
                    <a:lnTo>
                      <a:pt x="416" y="146"/>
                    </a:lnTo>
                    <a:lnTo>
                      <a:pt x="412" y="139"/>
                    </a:lnTo>
                    <a:lnTo>
                      <a:pt x="404" y="133"/>
                    </a:lnTo>
                    <a:lnTo>
                      <a:pt x="387" y="124"/>
                    </a:lnTo>
                    <a:lnTo>
                      <a:pt x="385" y="116"/>
                    </a:lnTo>
                    <a:lnTo>
                      <a:pt x="378" y="112"/>
                    </a:lnTo>
                    <a:lnTo>
                      <a:pt x="370" y="105"/>
                    </a:lnTo>
                    <a:lnTo>
                      <a:pt x="361" y="97"/>
                    </a:lnTo>
                    <a:lnTo>
                      <a:pt x="359" y="92"/>
                    </a:lnTo>
                    <a:lnTo>
                      <a:pt x="355" y="84"/>
                    </a:lnTo>
                    <a:lnTo>
                      <a:pt x="352" y="69"/>
                    </a:lnTo>
                    <a:lnTo>
                      <a:pt x="350" y="67"/>
                    </a:lnTo>
                    <a:lnTo>
                      <a:pt x="346" y="52"/>
                    </a:lnTo>
                    <a:lnTo>
                      <a:pt x="346" y="39"/>
                    </a:lnTo>
                    <a:lnTo>
                      <a:pt x="348" y="32"/>
                    </a:lnTo>
                    <a:lnTo>
                      <a:pt x="352" y="26"/>
                    </a:lnTo>
                    <a:lnTo>
                      <a:pt x="348" y="24"/>
                    </a:lnTo>
                    <a:lnTo>
                      <a:pt x="342" y="1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2" name="Freeform 70">
                <a:extLst>
                  <a:ext uri="{FF2B5EF4-FFF2-40B4-BE49-F238E27FC236}">
                    <a16:creationId xmlns:a16="http://schemas.microsoft.com/office/drawing/2014/main" id="{6E662E0E-D3F1-754C-B106-C6089BB7BA52}"/>
                  </a:ext>
                </a:extLst>
              </p:cNvPr>
              <p:cNvSpPr>
                <a:spLocks/>
              </p:cNvSpPr>
              <p:nvPr/>
            </p:nvSpPr>
            <p:spPr bwMode="auto">
              <a:xfrm>
                <a:off x="5009429" y="3307349"/>
                <a:ext cx="614362" cy="514505"/>
              </a:xfrm>
              <a:custGeom>
                <a:avLst/>
                <a:gdLst>
                  <a:gd name="T0" fmla="*/ 391 w 427"/>
                  <a:gd name="T1" fmla="*/ 150 h 394"/>
                  <a:gd name="T2" fmla="*/ 399 w 427"/>
                  <a:gd name="T3" fmla="*/ 146 h 394"/>
                  <a:gd name="T4" fmla="*/ 395 w 427"/>
                  <a:gd name="T5" fmla="*/ 120 h 394"/>
                  <a:gd name="T6" fmla="*/ 391 w 427"/>
                  <a:gd name="T7" fmla="*/ 114 h 394"/>
                  <a:gd name="T8" fmla="*/ 401 w 427"/>
                  <a:gd name="T9" fmla="*/ 116 h 394"/>
                  <a:gd name="T10" fmla="*/ 399 w 427"/>
                  <a:gd name="T11" fmla="*/ 103 h 394"/>
                  <a:gd name="T12" fmla="*/ 407 w 427"/>
                  <a:gd name="T13" fmla="*/ 97 h 394"/>
                  <a:gd name="T14" fmla="*/ 407 w 427"/>
                  <a:gd name="T15" fmla="*/ 86 h 394"/>
                  <a:gd name="T16" fmla="*/ 410 w 427"/>
                  <a:gd name="T17" fmla="*/ 80 h 394"/>
                  <a:gd name="T18" fmla="*/ 423 w 427"/>
                  <a:gd name="T19" fmla="*/ 71 h 394"/>
                  <a:gd name="T20" fmla="*/ 427 w 427"/>
                  <a:gd name="T21" fmla="*/ 62 h 394"/>
                  <a:gd name="T22" fmla="*/ 423 w 427"/>
                  <a:gd name="T23" fmla="*/ 52 h 394"/>
                  <a:gd name="T24" fmla="*/ 369 w 427"/>
                  <a:gd name="T25" fmla="*/ 50 h 394"/>
                  <a:gd name="T26" fmla="*/ 378 w 427"/>
                  <a:gd name="T27" fmla="*/ 35 h 394"/>
                  <a:gd name="T28" fmla="*/ 391 w 427"/>
                  <a:gd name="T29" fmla="*/ 24 h 394"/>
                  <a:gd name="T30" fmla="*/ 390 w 427"/>
                  <a:gd name="T31" fmla="*/ 11 h 394"/>
                  <a:gd name="T32" fmla="*/ 376 w 427"/>
                  <a:gd name="T33" fmla="*/ 0 h 394"/>
                  <a:gd name="T34" fmla="*/ 85 w 427"/>
                  <a:gd name="T35" fmla="*/ 17 h 394"/>
                  <a:gd name="T36" fmla="*/ 16 w 427"/>
                  <a:gd name="T37" fmla="*/ 109 h 394"/>
                  <a:gd name="T38" fmla="*/ 21 w 427"/>
                  <a:gd name="T39" fmla="*/ 327 h 394"/>
                  <a:gd name="T40" fmla="*/ 23 w 427"/>
                  <a:gd name="T41" fmla="*/ 332 h 394"/>
                  <a:gd name="T42" fmla="*/ 38 w 427"/>
                  <a:gd name="T43" fmla="*/ 332 h 394"/>
                  <a:gd name="T44" fmla="*/ 61 w 427"/>
                  <a:gd name="T45" fmla="*/ 394 h 394"/>
                  <a:gd name="T46" fmla="*/ 318 w 427"/>
                  <a:gd name="T47" fmla="*/ 383 h 394"/>
                  <a:gd name="T48" fmla="*/ 316 w 427"/>
                  <a:gd name="T49" fmla="*/ 368 h 394"/>
                  <a:gd name="T50" fmla="*/ 324 w 427"/>
                  <a:gd name="T51" fmla="*/ 366 h 394"/>
                  <a:gd name="T52" fmla="*/ 320 w 427"/>
                  <a:gd name="T53" fmla="*/ 353 h 394"/>
                  <a:gd name="T54" fmla="*/ 320 w 427"/>
                  <a:gd name="T55" fmla="*/ 340 h 394"/>
                  <a:gd name="T56" fmla="*/ 313 w 427"/>
                  <a:gd name="T57" fmla="*/ 338 h 394"/>
                  <a:gd name="T58" fmla="*/ 314 w 427"/>
                  <a:gd name="T59" fmla="*/ 329 h 394"/>
                  <a:gd name="T60" fmla="*/ 313 w 427"/>
                  <a:gd name="T61" fmla="*/ 329 h 394"/>
                  <a:gd name="T62" fmla="*/ 314 w 427"/>
                  <a:gd name="T63" fmla="*/ 317 h 394"/>
                  <a:gd name="T64" fmla="*/ 314 w 427"/>
                  <a:gd name="T65" fmla="*/ 306 h 394"/>
                  <a:gd name="T66" fmla="*/ 322 w 427"/>
                  <a:gd name="T67" fmla="*/ 306 h 394"/>
                  <a:gd name="T68" fmla="*/ 314 w 427"/>
                  <a:gd name="T69" fmla="*/ 299 h 394"/>
                  <a:gd name="T70" fmla="*/ 324 w 427"/>
                  <a:gd name="T71" fmla="*/ 295 h 394"/>
                  <a:gd name="T72" fmla="*/ 324 w 427"/>
                  <a:gd name="T73" fmla="*/ 280 h 394"/>
                  <a:gd name="T74" fmla="*/ 337 w 427"/>
                  <a:gd name="T75" fmla="*/ 270 h 394"/>
                  <a:gd name="T76" fmla="*/ 333 w 427"/>
                  <a:gd name="T77" fmla="*/ 255 h 394"/>
                  <a:gd name="T78" fmla="*/ 331 w 427"/>
                  <a:gd name="T79" fmla="*/ 250 h 394"/>
                  <a:gd name="T80" fmla="*/ 339 w 427"/>
                  <a:gd name="T81" fmla="*/ 248 h 394"/>
                  <a:gd name="T82" fmla="*/ 344 w 427"/>
                  <a:gd name="T83" fmla="*/ 233 h 394"/>
                  <a:gd name="T84" fmla="*/ 356 w 427"/>
                  <a:gd name="T85" fmla="*/ 231 h 394"/>
                  <a:gd name="T86" fmla="*/ 360 w 427"/>
                  <a:gd name="T87" fmla="*/ 220 h 394"/>
                  <a:gd name="T88" fmla="*/ 360 w 427"/>
                  <a:gd name="T89" fmla="*/ 206 h 394"/>
                  <a:gd name="T90" fmla="*/ 361 w 427"/>
                  <a:gd name="T91" fmla="*/ 203 h 394"/>
                  <a:gd name="T92" fmla="*/ 361 w 427"/>
                  <a:gd name="T93" fmla="*/ 195 h 394"/>
                  <a:gd name="T94" fmla="*/ 363 w 427"/>
                  <a:gd name="T95" fmla="*/ 193 h 394"/>
                  <a:gd name="T96" fmla="*/ 367 w 427"/>
                  <a:gd name="T97" fmla="*/ 178 h 394"/>
                  <a:gd name="T98" fmla="*/ 378 w 427"/>
                  <a:gd name="T99" fmla="*/ 178 h 394"/>
                  <a:gd name="T100" fmla="*/ 382 w 427"/>
                  <a:gd name="T101" fmla="*/ 165 h 394"/>
                  <a:gd name="T102" fmla="*/ 380 w 427"/>
                  <a:gd name="T103" fmla="*/ 16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7" h="394">
                    <a:moveTo>
                      <a:pt x="388" y="158"/>
                    </a:moveTo>
                    <a:lnTo>
                      <a:pt x="391" y="150"/>
                    </a:lnTo>
                    <a:lnTo>
                      <a:pt x="397" y="148"/>
                    </a:lnTo>
                    <a:lnTo>
                      <a:pt x="399" y="146"/>
                    </a:lnTo>
                    <a:lnTo>
                      <a:pt x="395" y="127"/>
                    </a:lnTo>
                    <a:lnTo>
                      <a:pt x="395" y="120"/>
                    </a:lnTo>
                    <a:lnTo>
                      <a:pt x="390" y="122"/>
                    </a:lnTo>
                    <a:lnTo>
                      <a:pt x="391" y="114"/>
                    </a:lnTo>
                    <a:lnTo>
                      <a:pt x="397" y="112"/>
                    </a:lnTo>
                    <a:lnTo>
                      <a:pt x="401" y="116"/>
                    </a:lnTo>
                    <a:lnTo>
                      <a:pt x="403" y="111"/>
                    </a:lnTo>
                    <a:lnTo>
                      <a:pt x="399" y="103"/>
                    </a:lnTo>
                    <a:lnTo>
                      <a:pt x="403" y="101"/>
                    </a:lnTo>
                    <a:lnTo>
                      <a:pt x="407" y="97"/>
                    </a:lnTo>
                    <a:lnTo>
                      <a:pt x="412" y="92"/>
                    </a:lnTo>
                    <a:lnTo>
                      <a:pt x="407" y="86"/>
                    </a:lnTo>
                    <a:lnTo>
                      <a:pt x="407" y="84"/>
                    </a:lnTo>
                    <a:lnTo>
                      <a:pt x="410" y="80"/>
                    </a:lnTo>
                    <a:lnTo>
                      <a:pt x="416" y="77"/>
                    </a:lnTo>
                    <a:lnTo>
                      <a:pt x="423" y="71"/>
                    </a:lnTo>
                    <a:lnTo>
                      <a:pt x="420" y="65"/>
                    </a:lnTo>
                    <a:lnTo>
                      <a:pt x="427" y="62"/>
                    </a:lnTo>
                    <a:lnTo>
                      <a:pt x="425" y="56"/>
                    </a:lnTo>
                    <a:lnTo>
                      <a:pt x="423" y="52"/>
                    </a:lnTo>
                    <a:lnTo>
                      <a:pt x="373" y="56"/>
                    </a:lnTo>
                    <a:lnTo>
                      <a:pt x="369" y="50"/>
                    </a:lnTo>
                    <a:lnTo>
                      <a:pt x="373" y="43"/>
                    </a:lnTo>
                    <a:lnTo>
                      <a:pt x="378" y="35"/>
                    </a:lnTo>
                    <a:lnTo>
                      <a:pt x="386" y="32"/>
                    </a:lnTo>
                    <a:lnTo>
                      <a:pt x="391" y="24"/>
                    </a:lnTo>
                    <a:lnTo>
                      <a:pt x="391" y="18"/>
                    </a:lnTo>
                    <a:lnTo>
                      <a:pt x="390" y="11"/>
                    </a:lnTo>
                    <a:lnTo>
                      <a:pt x="384" y="5"/>
                    </a:lnTo>
                    <a:lnTo>
                      <a:pt x="376" y="0"/>
                    </a:lnTo>
                    <a:lnTo>
                      <a:pt x="222" y="11"/>
                    </a:lnTo>
                    <a:lnTo>
                      <a:pt x="85" y="17"/>
                    </a:lnTo>
                    <a:lnTo>
                      <a:pt x="0" y="18"/>
                    </a:lnTo>
                    <a:lnTo>
                      <a:pt x="16" y="109"/>
                    </a:lnTo>
                    <a:lnTo>
                      <a:pt x="19" y="139"/>
                    </a:lnTo>
                    <a:lnTo>
                      <a:pt x="21" y="327"/>
                    </a:lnTo>
                    <a:lnTo>
                      <a:pt x="23" y="329"/>
                    </a:lnTo>
                    <a:lnTo>
                      <a:pt x="23" y="332"/>
                    </a:lnTo>
                    <a:lnTo>
                      <a:pt x="31" y="336"/>
                    </a:lnTo>
                    <a:lnTo>
                      <a:pt x="38" y="332"/>
                    </a:lnTo>
                    <a:lnTo>
                      <a:pt x="59" y="336"/>
                    </a:lnTo>
                    <a:lnTo>
                      <a:pt x="61" y="394"/>
                    </a:lnTo>
                    <a:lnTo>
                      <a:pt x="172" y="391"/>
                    </a:lnTo>
                    <a:lnTo>
                      <a:pt x="318" y="383"/>
                    </a:lnTo>
                    <a:lnTo>
                      <a:pt x="318" y="374"/>
                    </a:lnTo>
                    <a:lnTo>
                      <a:pt x="316" y="368"/>
                    </a:lnTo>
                    <a:lnTo>
                      <a:pt x="324" y="368"/>
                    </a:lnTo>
                    <a:lnTo>
                      <a:pt x="324" y="366"/>
                    </a:lnTo>
                    <a:lnTo>
                      <a:pt x="322" y="355"/>
                    </a:lnTo>
                    <a:lnTo>
                      <a:pt x="320" y="353"/>
                    </a:lnTo>
                    <a:lnTo>
                      <a:pt x="318" y="346"/>
                    </a:lnTo>
                    <a:lnTo>
                      <a:pt x="320" y="340"/>
                    </a:lnTo>
                    <a:lnTo>
                      <a:pt x="320" y="340"/>
                    </a:lnTo>
                    <a:lnTo>
                      <a:pt x="313" y="338"/>
                    </a:lnTo>
                    <a:lnTo>
                      <a:pt x="320" y="334"/>
                    </a:lnTo>
                    <a:lnTo>
                      <a:pt x="314" y="329"/>
                    </a:lnTo>
                    <a:lnTo>
                      <a:pt x="309" y="334"/>
                    </a:lnTo>
                    <a:lnTo>
                      <a:pt x="313" y="329"/>
                    </a:lnTo>
                    <a:lnTo>
                      <a:pt x="309" y="321"/>
                    </a:lnTo>
                    <a:lnTo>
                      <a:pt x="314" y="317"/>
                    </a:lnTo>
                    <a:lnTo>
                      <a:pt x="309" y="310"/>
                    </a:lnTo>
                    <a:lnTo>
                      <a:pt x="314" y="306"/>
                    </a:lnTo>
                    <a:lnTo>
                      <a:pt x="316" y="310"/>
                    </a:lnTo>
                    <a:lnTo>
                      <a:pt x="322" y="306"/>
                    </a:lnTo>
                    <a:lnTo>
                      <a:pt x="314" y="302"/>
                    </a:lnTo>
                    <a:lnTo>
                      <a:pt x="314" y="299"/>
                    </a:lnTo>
                    <a:lnTo>
                      <a:pt x="322" y="299"/>
                    </a:lnTo>
                    <a:lnTo>
                      <a:pt x="324" y="295"/>
                    </a:lnTo>
                    <a:lnTo>
                      <a:pt x="322" y="287"/>
                    </a:lnTo>
                    <a:lnTo>
                      <a:pt x="324" y="280"/>
                    </a:lnTo>
                    <a:lnTo>
                      <a:pt x="320" y="276"/>
                    </a:lnTo>
                    <a:lnTo>
                      <a:pt x="337" y="270"/>
                    </a:lnTo>
                    <a:lnTo>
                      <a:pt x="333" y="263"/>
                    </a:lnTo>
                    <a:lnTo>
                      <a:pt x="333" y="255"/>
                    </a:lnTo>
                    <a:lnTo>
                      <a:pt x="335" y="253"/>
                    </a:lnTo>
                    <a:lnTo>
                      <a:pt x="331" y="250"/>
                    </a:lnTo>
                    <a:lnTo>
                      <a:pt x="339" y="252"/>
                    </a:lnTo>
                    <a:lnTo>
                      <a:pt x="339" y="248"/>
                    </a:lnTo>
                    <a:lnTo>
                      <a:pt x="346" y="240"/>
                    </a:lnTo>
                    <a:lnTo>
                      <a:pt x="344" y="233"/>
                    </a:lnTo>
                    <a:lnTo>
                      <a:pt x="352" y="233"/>
                    </a:lnTo>
                    <a:lnTo>
                      <a:pt x="356" y="231"/>
                    </a:lnTo>
                    <a:lnTo>
                      <a:pt x="361" y="225"/>
                    </a:lnTo>
                    <a:lnTo>
                      <a:pt x="360" y="220"/>
                    </a:lnTo>
                    <a:lnTo>
                      <a:pt x="363" y="210"/>
                    </a:lnTo>
                    <a:lnTo>
                      <a:pt x="360" y="206"/>
                    </a:lnTo>
                    <a:lnTo>
                      <a:pt x="360" y="197"/>
                    </a:lnTo>
                    <a:lnTo>
                      <a:pt x="361" y="203"/>
                    </a:lnTo>
                    <a:lnTo>
                      <a:pt x="369" y="201"/>
                    </a:lnTo>
                    <a:lnTo>
                      <a:pt x="361" y="195"/>
                    </a:lnTo>
                    <a:lnTo>
                      <a:pt x="361" y="186"/>
                    </a:lnTo>
                    <a:lnTo>
                      <a:pt x="363" y="193"/>
                    </a:lnTo>
                    <a:lnTo>
                      <a:pt x="369" y="193"/>
                    </a:lnTo>
                    <a:lnTo>
                      <a:pt x="367" y="178"/>
                    </a:lnTo>
                    <a:lnTo>
                      <a:pt x="371" y="182"/>
                    </a:lnTo>
                    <a:lnTo>
                      <a:pt x="378" y="178"/>
                    </a:lnTo>
                    <a:lnTo>
                      <a:pt x="384" y="173"/>
                    </a:lnTo>
                    <a:lnTo>
                      <a:pt x="382" y="165"/>
                    </a:lnTo>
                    <a:lnTo>
                      <a:pt x="380" y="163"/>
                    </a:lnTo>
                    <a:lnTo>
                      <a:pt x="380" y="161"/>
                    </a:lnTo>
                    <a:lnTo>
                      <a:pt x="388"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33" name="Group 432">
                <a:extLst>
                  <a:ext uri="{FF2B5EF4-FFF2-40B4-BE49-F238E27FC236}">
                    <a16:creationId xmlns:a16="http://schemas.microsoft.com/office/drawing/2014/main" id="{41411BA7-2C79-E34D-94CD-F2C6BE98B5D8}"/>
                  </a:ext>
                </a:extLst>
              </p:cNvPr>
              <p:cNvGrpSpPr/>
              <p:nvPr/>
            </p:nvGrpSpPr>
            <p:grpSpPr>
              <a:xfrm>
                <a:off x="5097195" y="3807489"/>
                <a:ext cx="694933" cy="557597"/>
                <a:chOff x="3389116" y="3081761"/>
                <a:chExt cx="464013" cy="372361"/>
              </a:xfrm>
              <a:solidFill>
                <a:schemeClr val="bg1">
                  <a:lumMod val="75000"/>
                </a:schemeClr>
              </a:solidFill>
            </p:grpSpPr>
            <p:sp>
              <p:nvSpPr>
                <p:cNvPr id="579" name="Freeform 45">
                  <a:extLst>
                    <a:ext uri="{FF2B5EF4-FFF2-40B4-BE49-F238E27FC236}">
                      <a16:creationId xmlns:a16="http://schemas.microsoft.com/office/drawing/2014/main" id="{CCF60345-9313-9147-A921-BD766864B87E}"/>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0" name="Freeform 46">
                  <a:extLst>
                    <a:ext uri="{FF2B5EF4-FFF2-40B4-BE49-F238E27FC236}">
                      <a16:creationId xmlns:a16="http://schemas.microsoft.com/office/drawing/2014/main" id="{5238F573-6B8D-9B42-9C76-89BFBA818031}"/>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1" name="Freeform 47">
                  <a:extLst>
                    <a:ext uri="{FF2B5EF4-FFF2-40B4-BE49-F238E27FC236}">
                      <a16:creationId xmlns:a16="http://schemas.microsoft.com/office/drawing/2014/main" id="{06DE8E57-CAEA-CE42-90B5-29F3A15AC791}"/>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2" name="Freeform 48">
                  <a:extLst>
                    <a:ext uri="{FF2B5EF4-FFF2-40B4-BE49-F238E27FC236}">
                      <a16:creationId xmlns:a16="http://schemas.microsoft.com/office/drawing/2014/main" id="{750CDBF9-42AC-BD48-B1F6-C695E0CD9051}"/>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3" name="Freeform 71">
                  <a:extLst>
                    <a:ext uri="{FF2B5EF4-FFF2-40B4-BE49-F238E27FC236}">
                      <a16:creationId xmlns:a16="http://schemas.microsoft.com/office/drawing/2014/main" id="{A9BABA8E-F9B3-7A4F-9D1A-A969A15CD294}"/>
                    </a:ext>
                  </a:extLst>
                </p:cNvPr>
                <p:cNvSpPr>
                  <a:spLocks/>
                </p:cNvSpPr>
                <p:nvPr/>
              </p:nvSpPr>
              <p:spPr bwMode="auto">
                <a:xfrm>
                  <a:off x="3389116" y="3081761"/>
                  <a:ext cx="464013" cy="372361"/>
                </a:xfrm>
                <a:custGeom>
                  <a:avLst/>
                  <a:gdLst>
                    <a:gd name="T0" fmla="*/ 411 w 483"/>
                    <a:gd name="T1" fmla="*/ 263 h 427"/>
                    <a:gd name="T2" fmla="*/ 402 w 483"/>
                    <a:gd name="T3" fmla="*/ 216 h 427"/>
                    <a:gd name="T4" fmla="*/ 233 w 483"/>
                    <a:gd name="T5" fmla="*/ 213 h 427"/>
                    <a:gd name="T6" fmla="*/ 236 w 483"/>
                    <a:gd name="T7" fmla="*/ 183 h 427"/>
                    <a:gd name="T8" fmla="*/ 244 w 483"/>
                    <a:gd name="T9" fmla="*/ 154 h 427"/>
                    <a:gd name="T10" fmla="*/ 248 w 483"/>
                    <a:gd name="T11" fmla="*/ 132 h 427"/>
                    <a:gd name="T12" fmla="*/ 265 w 483"/>
                    <a:gd name="T13" fmla="*/ 102 h 427"/>
                    <a:gd name="T14" fmla="*/ 263 w 483"/>
                    <a:gd name="T15" fmla="*/ 90 h 427"/>
                    <a:gd name="T16" fmla="*/ 285 w 483"/>
                    <a:gd name="T17" fmla="*/ 73 h 427"/>
                    <a:gd name="T18" fmla="*/ 267 w 483"/>
                    <a:gd name="T19" fmla="*/ 55 h 427"/>
                    <a:gd name="T20" fmla="*/ 263 w 483"/>
                    <a:gd name="T21" fmla="*/ 43 h 427"/>
                    <a:gd name="T22" fmla="*/ 265 w 483"/>
                    <a:gd name="T23" fmla="*/ 13 h 427"/>
                    <a:gd name="T24" fmla="*/ 257 w 483"/>
                    <a:gd name="T25" fmla="*/ 0 h 427"/>
                    <a:gd name="T26" fmla="*/ 20 w 483"/>
                    <a:gd name="T27" fmla="*/ 137 h 427"/>
                    <a:gd name="T28" fmla="*/ 35 w 483"/>
                    <a:gd name="T29" fmla="*/ 179 h 427"/>
                    <a:gd name="T30" fmla="*/ 52 w 483"/>
                    <a:gd name="T31" fmla="*/ 213 h 427"/>
                    <a:gd name="T32" fmla="*/ 52 w 483"/>
                    <a:gd name="T33" fmla="*/ 246 h 427"/>
                    <a:gd name="T34" fmla="*/ 41 w 483"/>
                    <a:gd name="T35" fmla="*/ 288 h 427"/>
                    <a:gd name="T36" fmla="*/ 33 w 483"/>
                    <a:gd name="T37" fmla="*/ 335 h 427"/>
                    <a:gd name="T38" fmla="*/ 28 w 483"/>
                    <a:gd name="T39" fmla="*/ 354 h 427"/>
                    <a:gd name="T40" fmla="*/ 75 w 483"/>
                    <a:gd name="T41" fmla="*/ 354 h 427"/>
                    <a:gd name="T42" fmla="*/ 84 w 483"/>
                    <a:gd name="T43" fmla="*/ 340 h 427"/>
                    <a:gd name="T44" fmla="*/ 90 w 483"/>
                    <a:gd name="T45" fmla="*/ 357 h 427"/>
                    <a:gd name="T46" fmla="*/ 171 w 483"/>
                    <a:gd name="T47" fmla="*/ 378 h 427"/>
                    <a:gd name="T48" fmla="*/ 184 w 483"/>
                    <a:gd name="T49" fmla="*/ 357 h 427"/>
                    <a:gd name="T50" fmla="*/ 214 w 483"/>
                    <a:gd name="T51" fmla="*/ 354 h 427"/>
                    <a:gd name="T52" fmla="*/ 242 w 483"/>
                    <a:gd name="T53" fmla="*/ 365 h 427"/>
                    <a:gd name="T54" fmla="*/ 272 w 483"/>
                    <a:gd name="T55" fmla="*/ 371 h 427"/>
                    <a:gd name="T56" fmla="*/ 276 w 483"/>
                    <a:gd name="T57" fmla="*/ 387 h 427"/>
                    <a:gd name="T58" fmla="*/ 297 w 483"/>
                    <a:gd name="T59" fmla="*/ 406 h 427"/>
                    <a:gd name="T60" fmla="*/ 332 w 483"/>
                    <a:gd name="T61" fmla="*/ 412 h 427"/>
                    <a:gd name="T62" fmla="*/ 351 w 483"/>
                    <a:gd name="T63" fmla="*/ 391 h 427"/>
                    <a:gd name="T64" fmla="*/ 370 w 483"/>
                    <a:gd name="T65" fmla="*/ 416 h 427"/>
                    <a:gd name="T66" fmla="*/ 389 w 483"/>
                    <a:gd name="T67" fmla="*/ 391 h 427"/>
                    <a:gd name="T68" fmla="*/ 396 w 483"/>
                    <a:gd name="T69" fmla="*/ 374 h 427"/>
                    <a:gd name="T70" fmla="*/ 415 w 483"/>
                    <a:gd name="T71" fmla="*/ 387 h 427"/>
                    <a:gd name="T72" fmla="*/ 443 w 483"/>
                    <a:gd name="T73" fmla="*/ 399 h 427"/>
                    <a:gd name="T74" fmla="*/ 455 w 483"/>
                    <a:gd name="T75" fmla="*/ 414 h 427"/>
                    <a:gd name="T76" fmla="*/ 473 w 483"/>
                    <a:gd name="T77" fmla="*/ 418 h 427"/>
                    <a:gd name="T78" fmla="*/ 483 w 483"/>
                    <a:gd name="T79" fmla="*/ 395 h 427"/>
                    <a:gd name="T80" fmla="*/ 447 w 483"/>
                    <a:gd name="T81" fmla="*/ 378 h 427"/>
                    <a:gd name="T82" fmla="*/ 417 w 483"/>
                    <a:gd name="T83" fmla="*/ 357 h 427"/>
                    <a:gd name="T84" fmla="*/ 430 w 483"/>
                    <a:gd name="T85" fmla="*/ 348 h 427"/>
                    <a:gd name="T86" fmla="*/ 445 w 483"/>
                    <a:gd name="T87" fmla="*/ 331 h 427"/>
                    <a:gd name="T88" fmla="*/ 426 w 483"/>
                    <a:gd name="T89" fmla="*/ 312 h 427"/>
                    <a:gd name="T90" fmla="*/ 406 w 483"/>
                    <a:gd name="T91" fmla="*/ 322 h 427"/>
                    <a:gd name="T92" fmla="*/ 417 w 483"/>
                    <a:gd name="T93" fmla="*/ 299 h 427"/>
                    <a:gd name="T94" fmla="*/ 391 w 483"/>
                    <a:gd name="T95" fmla="*/ 307 h 427"/>
                    <a:gd name="T96" fmla="*/ 346 w 483"/>
                    <a:gd name="T97" fmla="*/ 299 h 427"/>
                    <a:gd name="T98" fmla="*/ 383 w 483"/>
                    <a:gd name="T99" fmla="*/ 282 h 427"/>
                    <a:gd name="T100" fmla="*/ 411 w 483"/>
                    <a:gd name="T101" fmla="*/ 295 h 427"/>
                    <a:gd name="T102" fmla="*/ 424 w 483"/>
                    <a:gd name="T103" fmla="*/ 29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3" h="427">
                      <a:moveTo>
                        <a:pt x="421" y="288"/>
                      </a:moveTo>
                      <a:lnTo>
                        <a:pt x="417" y="282"/>
                      </a:lnTo>
                      <a:lnTo>
                        <a:pt x="417" y="278"/>
                      </a:lnTo>
                      <a:lnTo>
                        <a:pt x="413" y="271"/>
                      </a:lnTo>
                      <a:lnTo>
                        <a:pt x="411" y="263"/>
                      </a:lnTo>
                      <a:lnTo>
                        <a:pt x="402" y="256"/>
                      </a:lnTo>
                      <a:lnTo>
                        <a:pt x="398" y="248"/>
                      </a:lnTo>
                      <a:lnTo>
                        <a:pt x="394" y="241"/>
                      </a:lnTo>
                      <a:lnTo>
                        <a:pt x="398" y="230"/>
                      </a:lnTo>
                      <a:lnTo>
                        <a:pt x="402" y="216"/>
                      </a:lnTo>
                      <a:lnTo>
                        <a:pt x="404" y="209"/>
                      </a:lnTo>
                      <a:lnTo>
                        <a:pt x="402" y="207"/>
                      </a:lnTo>
                      <a:lnTo>
                        <a:pt x="317" y="214"/>
                      </a:lnTo>
                      <a:lnTo>
                        <a:pt x="227" y="218"/>
                      </a:lnTo>
                      <a:lnTo>
                        <a:pt x="233" y="213"/>
                      </a:lnTo>
                      <a:lnTo>
                        <a:pt x="229" y="205"/>
                      </a:lnTo>
                      <a:lnTo>
                        <a:pt x="229" y="198"/>
                      </a:lnTo>
                      <a:lnTo>
                        <a:pt x="225" y="190"/>
                      </a:lnTo>
                      <a:lnTo>
                        <a:pt x="235" y="188"/>
                      </a:lnTo>
                      <a:lnTo>
                        <a:pt x="236" y="183"/>
                      </a:lnTo>
                      <a:lnTo>
                        <a:pt x="231" y="177"/>
                      </a:lnTo>
                      <a:lnTo>
                        <a:pt x="238" y="177"/>
                      </a:lnTo>
                      <a:lnTo>
                        <a:pt x="236" y="162"/>
                      </a:lnTo>
                      <a:lnTo>
                        <a:pt x="242" y="156"/>
                      </a:lnTo>
                      <a:lnTo>
                        <a:pt x="244" y="154"/>
                      </a:lnTo>
                      <a:lnTo>
                        <a:pt x="236" y="154"/>
                      </a:lnTo>
                      <a:lnTo>
                        <a:pt x="244" y="149"/>
                      </a:lnTo>
                      <a:lnTo>
                        <a:pt x="246" y="143"/>
                      </a:lnTo>
                      <a:lnTo>
                        <a:pt x="252" y="136"/>
                      </a:lnTo>
                      <a:lnTo>
                        <a:pt x="248" y="132"/>
                      </a:lnTo>
                      <a:lnTo>
                        <a:pt x="250" y="126"/>
                      </a:lnTo>
                      <a:lnTo>
                        <a:pt x="255" y="122"/>
                      </a:lnTo>
                      <a:lnTo>
                        <a:pt x="272" y="105"/>
                      </a:lnTo>
                      <a:lnTo>
                        <a:pt x="272" y="104"/>
                      </a:lnTo>
                      <a:lnTo>
                        <a:pt x="265" y="102"/>
                      </a:lnTo>
                      <a:lnTo>
                        <a:pt x="272" y="102"/>
                      </a:lnTo>
                      <a:lnTo>
                        <a:pt x="272" y="98"/>
                      </a:lnTo>
                      <a:lnTo>
                        <a:pt x="278" y="90"/>
                      </a:lnTo>
                      <a:lnTo>
                        <a:pt x="270" y="92"/>
                      </a:lnTo>
                      <a:lnTo>
                        <a:pt x="263" y="90"/>
                      </a:lnTo>
                      <a:lnTo>
                        <a:pt x="267" y="85"/>
                      </a:lnTo>
                      <a:lnTo>
                        <a:pt x="274" y="81"/>
                      </a:lnTo>
                      <a:lnTo>
                        <a:pt x="280" y="75"/>
                      </a:lnTo>
                      <a:lnTo>
                        <a:pt x="285" y="75"/>
                      </a:lnTo>
                      <a:lnTo>
                        <a:pt x="285" y="73"/>
                      </a:lnTo>
                      <a:lnTo>
                        <a:pt x="285" y="72"/>
                      </a:lnTo>
                      <a:lnTo>
                        <a:pt x="278" y="70"/>
                      </a:lnTo>
                      <a:lnTo>
                        <a:pt x="276" y="64"/>
                      </a:lnTo>
                      <a:lnTo>
                        <a:pt x="270" y="60"/>
                      </a:lnTo>
                      <a:lnTo>
                        <a:pt x="267" y="55"/>
                      </a:lnTo>
                      <a:lnTo>
                        <a:pt x="267" y="53"/>
                      </a:lnTo>
                      <a:lnTo>
                        <a:pt x="274" y="55"/>
                      </a:lnTo>
                      <a:lnTo>
                        <a:pt x="268" y="47"/>
                      </a:lnTo>
                      <a:lnTo>
                        <a:pt x="274" y="42"/>
                      </a:lnTo>
                      <a:lnTo>
                        <a:pt x="263" y="43"/>
                      </a:lnTo>
                      <a:lnTo>
                        <a:pt x="261" y="40"/>
                      </a:lnTo>
                      <a:lnTo>
                        <a:pt x="268" y="30"/>
                      </a:lnTo>
                      <a:lnTo>
                        <a:pt x="261" y="26"/>
                      </a:lnTo>
                      <a:lnTo>
                        <a:pt x="259" y="19"/>
                      </a:lnTo>
                      <a:lnTo>
                        <a:pt x="265" y="13"/>
                      </a:lnTo>
                      <a:lnTo>
                        <a:pt x="265" y="6"/>
                      </a:lnTo>
                      <a:lnTo>
                        <a:pt x="259" y="6"/>
                      </a:lnTo>
                      <a:lnTo>
                        <a:pt x="253" y="10"/>
                      </a:lnTo>
                      <a:lnTo>
                        <a:pt x="253" y="4"/>
                      </a:lnTo>
                      <a:lnTo>
                        <a:pt x="257" y="0"/>
                      </a:lnTo>
                      <a:lnTo>
                        <a:pt x="111" y="8"/>
                      </a:lnTo>
                      <a:lnTo>
                        <a:pt x="0" y="11"/>
                      </a:lnTo>
                      <a:lnTo>
                        <a:pt x="3" y="120"/>
                      </a:lnTo>
                      <a:lnTo>
                        <a:pt x="17" y="132"/>
                      </a:lnTo>
                      <a:lnTo>
                        <a:pt x="20" y="137"/>
                      </a:lnTo>
                      <a:lnTo>
                        <a:pt x="26" y="152"/>
                      </a:lnTo>
                      <a:lnTo>
                        <a:pt x="24" y="162"/>
                      </a:lnTo>
                      <a:lnTo>
                        <a:pt x="30" y="169"/>
                      </a:lnTo>
                      <a:lnTo>
                        <a:pt x="33" y="177"/>
                      </a:lnTo>
                      <a:lnTo>
                        <a:pt x="35" y="179"/>
                      </a:lnTo>
                      <a:lnTo>
                        <a:pt x="39" y="184"/>
                      </a:lnTo>
                      <a:lnTo>
                        <a:pt x="39" y="192"/>
                      </a:lnTo>
                      <a:lnTo>
                        <a:pt x="50" y="205"/>
                      </a:lnTo>
                      <a:lnTo>
                        <a:pt x="52" y="207"/>
                      </a:lnTo>
                      <a:lnTo>
                        <a:pt x="52" y="213"/>
                      </a:lnTo>
                      <a:lnTo>
                        <a:pt x="54" y="220"/>
                      </a:lnTo>
                      <a:lnTo>
                        <a:pt x="50" y="226"/>
                      </a:lnTo>
                      <a:lnTo>
                        <a:pt x="54" y="231"/>
                      </a:lnTo>
                      <a:lnTo>
                        <a:pt x="50" y="239"/>
                      </a:lnTo>
                      <a:lnTo>
                        <a:pt x="52" y="246"/>
                      </a:lnTo>
                      <a:lnTo>
                        <a:pt x="49" y="252"/>
                      </a:lnTo>
                      <a:lnTo>
                        <a:pt x="47" y="260"/>
                      </a:lnTo>
                      <a:lnTo>
                        <a:pt x="41" y="267"/>
                      </a:lnTo>
                      <a:lnTo>
                        <a:pt x="39" y="275"/>
                      </a:lnTo>
                      <a:lnTo>
                        <a:pt x="41" y="288"/>
                      </a:lnTo>
                      <a:lnTo>
                        <a:pt x="35" y="295"/>
                      </a:lnTo>
                      <a:lnTo>
                        <a:pt x="39" y="303"/>
                      </a:lnTo>
                      <a:lnTo>
                        <a:pt x="43" y="320"/>
                      </a:lnTo>
                      <a:lnTo>
                        <a:pt x="41" y="327"/>
                      </a:lnTo>
                      <a:lnTo>
                        <a:pt x="33" y="335"/>
                      </a:lnTo>
                      <a:lnTo>
                        <a:pt x="33" y="335"/>
                      </a:lnTo>
                      <a:lnTo>
                        <a:pt x="33" y="335"/>
                      </a:lnTo>
                      <a:lnTo>
                        <a:pt x="35" y="342"/>
                      </a:lnTo>
                      <a:lnTo>
                        <a:pt x="33" y="350"/>
                      </a:lnTo>
                      <a:lnTo>
                        <a:pt x="28" y="354"/>
                      </a:lnTo>
                      <a:lnTo>
                        <a:pt x="26" y="361"/>
                      </a:lnTo>
                      <a:lnTo>
                        <a:pt x="33" y="367"/>
                      </a:lnTo>
                      <a:lnTo>
                        <a:pt x="39" y="361"/>
                      </a:lnTo>
                      <a:lnTo>
                        <a:pt x="73" y="357"/>
                      </a:lnTo>
                      <a:lnTo>
                        <a:pt x="75" y="354"/>
                      </a:lnTo>
                      <a:lnTo>
                        <a:pt x="67" y="350"/>
                      </a:lnTo>
                      <a:lnTo>
                        <a:pt x="75" y="344"/>
                      </a:lnTo>
                      <a:lnTo>
                        <a:pt x="77" y="327"/>
                      </a:lnTo>
                      <a:lnTo>
                        <a:pt x="82" y="333"/>
                      </a:lnTo>
                      <a:lnTo>
                        <a:pt x="84" y="340"/>
                      </a:lnTo>
                      <a:lnTo>
                        <a:pt x="84" y="346"/>
                      </a:lnTo>
                      <a:lnTo>
                        <a:pt x="79" y="350"/>
                      </a:lnTo>
                      <a:lnTo>
                        <a:pt x="77" y="354"/>
                      </a:lnTo>
                      <a:lnTo>
                        <a:pt x="82" y="355"/>
                      </a:lnTo>
                      <a:lnTo>
                        <a:pt x="90" y="357"/>
                      </a:lnTo>
                      <a:lnTo>
                        <a:pt x="103" y="359"/>
                      </a:lnTo>
                      <a:lnTo>
                        <a:pt x="118" y="365"/>
                      </a:lnTo>
                      <a:lnTo>
                        <a:pt x="126" y="369"/>
                      </a:lnTo>
                      <a:lnTo>
                        <a:pt x="137" y="374"/>
                      </a:lnTo>
                      <a:lnTo>
                        <a:pt x="171" y="378"/>
                      </a:lnTo>
                      <a:lnTo>
                        <a:pt x="178" y="378"/>
                      </a:lnTo>
                      <a:lnTo>
                        <a:pt x="188" y="372"/>
                      </a:lnTo>
                      <a:lnTo>
                        <a:pt x="195" y="372"/>
                      </a:lnTo>
                      <a:lnTo>
                        <a:pt x="189" y="363"/>
                      </a:lnTo>
                      <a:lnTo>
                        <a:pt x="184" y="357"/>
                      </a:lnTo>
                      <a:lnTo>
                        <a:pt x="191" y="355"/>
                      </a:lnTo>
                      <a:lnTo>
                        <a:pt x="193" y="354"/>
                      </a:lnTo>
                      <a:lnTo>
                        <a:pt x="201" y="350"/>
                      </a:lnTo>
                      <a:lnTo>
                        <a:pt x="214" y="346"/>
                      </a:lnTo>
                      <a:lnTo>
                        <a:pt x="214" y="354"/>
                      </a:lnTo>
                      <a:lnTo>
                        <a:pt x="214" y="357"/>
                      </a:lnTo>
                      <a:lnTo>
                        <a:pt x="220" y="355"/>
                      </a:lnTo>
                      <a:lnTo>
                        <a:pt x="235" y="354"/>
                      </a:lnTo>
                      <a:lnTo>
                        <a:pt x="236" y="361"/>
                      </a:lnTo>
                      <a:lnTo>
                        <a:pt x="242" y="365"/>
                      </a:lnTo>
                      <a:lnTo>
                        <a:pt x="246" y="374"/>
                      </a:lnTo>
                      <a:lnTo>
                        <a:pt x="253" y="374"/>
                      </a:lnTo>
                      <a:lnTo>
                        <a:pt x="267" y="378"/>
                      </a:lnTo>
                      <a:lnTo>
                        <a:pt x="270" y="372"/>
                      </a:lnTo>
                      <a:lnTo>
                        <a:pt x="272" y="371"/>
                      </a:lnTo>
                      <a:lnTo>
                        <a:pt x="272" y="367"/>
                      </a:lnTo>
                      <a:lnTo>
                        <a:pt x="274" y="372"/>
                      </a:lnTo>
                      <a:lnTo>
                        <a:pt x="272" y="374"/>
                      </a:lnTo>
                      <a:lnTo>
                        <a:pt x="272" y="380"/>
                      </a:lnTo>
                      <a:lnTo>
                        <a:pt x="276" y="387"/>
                      </a:lnTo>
                      <a:lnTo>
                        <a:pt x="283" y="391"/>
                      </a:lnTo>
                      <a:lnTo>
                        <a:pt x="287" y="399"/>
                      </a:lnTo>
                      <a:lnTo>
                        <a:pt x="285" y="406"/>
                      </a:lnTo>
                      <a:lnTo>
                        <a:pt x="289" y="410"/>
                      </a:lnTo>
                      <a:lnTo>
                        <a:pt x="297" y="406"/>
                      </a:lnTo>
                      <a:lnTo>
                        <a:pt x="310" y="416"/>
                      </a:lnTo>
                      <a:lnTo>
                        <a:pt x="317" y="412"/>
                      </a:lnTo>
                      <a:lnTo>
                        <a:pt x="319" y="412"/>
                      </a:lnTo>
                      <a:lnTo>
                        <a:pt x="327" y="416"/>
                      </a:lnTo>
                      <a:lnTo>
                        <a:pt x="332" y="412"/>
                      </a:lnTo>
                      <a:lnTo>
                        <a:pt x="332" y="402"/>
                      </a:lnTo>
                      <a:lnTo>
                        <a:pt x="334" y="395"/>
                      </a:lnTo>
                      <a:lnTo>
                        <a:pt x="342" y="395"/>
                      </a:lnTo>
                      <a:lnTo>
                        <a:pt x="347" y="393"/>
                      </a:lnTo>
                      <a:lnTo>
                        <a:pt x="351" y="391"/>
                      </a:lnTo>
                      <a:lnTo>
                        <a:pt x="355" y="399"/>
                      </a:lnTo>
                      <a:lnTo>
                        <a:pt x="361" y="395"/>
                      </a:lnTo>
                      <a:lnTo>
                        <a:pt x="368" y="399"/>
                      </a:lnTo>
                      <a:lnTo>
                        <a:pt x="368" y="408"/>
                      </a:lnTo>
                      <a:lnTo>
                        <a:pt x="370" y="416"/>
                      </a:lnTo>
                      <a:lnTo>
                        <a:pt x="377" y="412"/>
                      </a:lnTo>
                      <a:lnTo>
                        <a:pt x="383" y="406"/>
                      </a:lnTo>
                      <a:lnTo>
                        <a:pt x="387" y="401"/>
                      </a:lnTo>
                      <a:lnTo>
                        <a:pt x="381" y="393"/>
                      </a:lnTo>
                      <a:lnTo>
                        <a:pt x="389" y="391"/>
                      </a:lnTo>
                      <a:lnTo>
                        <a:pt x="387" y="378"/>
                      </a:lnTo>
                      <a:lnTo>
                        <a:pt x="372" y="371"/>
                      </a:lnTo>
                      <a:lnTo>
                        <a:pt x="372" y="365"/>
                      </a:lnTo>
                      <a:lnTo>
                        <a:pt x="372" y="363"/>
                      </a:lnTo>
                      <a:lnTo>
                        <a:pt x="396" y="374"/>
                      </a:lnTo>
                      <a:lnTo>
                        <a:pt x="404" y="374"/>
                      </a:lnTo>
                      <a:lnTo>
                        <a:pt x="409" y="378"/>
                      </a:lnTo>
                      <a:lnTo>
                        <a:pt x="413" y="380"/>
                      </a:lnTo>
                      <a:lnTo>
                        <a:pt x="409" y="387"/>
                      </a:lnTo>
                      <a:lnTo>
                        <a:pt x="415" y="387"/>
                      </a:lnTo>
                      <a:lnTo>
                        <a:pt x="423" y="386"/>
                      </a:lnTo>
                      <a:lnTo>
                        <a:pt x="426" y="393"/>
                      </a:lnTo>
                      <a:lnTo>
                        <a:pt x="436" y="395"/>
                      </a:lnTo>
                      <a:lnTo>
                        <a:pt x="441" y="393"/>
                      </a:lnTo>
                      <a:lnTo>
                        <a:pt x="443" y="399"/>
                      </a:lnTo>
                      <a:lnTo>
                        <a:pt x="449" y="406"/>
                      </a:lnTo>
                      <a:lnTo>
                        <a:pt x="455" y="408"/>
                      </a:lnTo>
                      <a:lnTo>
                        <a:pt x="456" y="399"/>
                      </a:lnTo>
                      <a:lnTo>
                        <a:pt x="458" y="406"/>
                      </a:lnTo>
                      <a:lnTo>
                        <a:pt x="455" y="414"/>
                      </a:lnTo>
                      <a:lnTo>
                        <a:pt x="449" y="427"/>
                      </a:lnTo>
                      <a:lnTo>
                        <a:pt x="456" y="421"/>
                      </a:lnTo>
                      <a:lnTo>
                        <a:pt x="458" y="414"/>
                      </a:lnTo>
                      <a:lnTo>
                        <a:pt x="464" y="406"/>
                      </a:lnTo>
                      <a:lnTo>
                        <a:pt x="473" y="418"/>
                      </a:lnTo>
                      <a:lnTo>
                        <a:pt x="473" y="412"/>
                      </a:lnTo>
                      <a:lnTo>
                        <a:pt x="477" y="404"/>
                      </a:lnTo>
                      <a:lnTo>
                        <a:pt x="477" y="401"/>
                      </a:lnTo>
                      <a:lnTo>
                        <a:pt x="483" y="399"/>
                      </a:lnTo>
                      <a:lnTo>
                        <a:pt x="483" y="395"/>
                      </a:lnTo>
                      <a:lnTo>
                        <a:pt x="475" y="393"/>
                      </a:lnTo>
                      <a:lnTo>
                        <a:pt x="473" y="387"/>
                      </a:lnTo>
                      <a:lnTo>
                        <a:pt x="468" y="384"/>
                      </a:lnTo>
                      <a:lnTo>
                        <a:pt x="453" y="382"/>
                      </a:lnTo>
                      <a:lnTo>
                        <a:pt x="447" y="378"/>
                      </a:lnTo>
                      <a:lnTo>
                        <a:pt x="438" y="378"/>
                      </a:lnTo>
                      <a:lnTo>
                        <a:pt x="434" y="371"/>
                      </a:lnTo>
                      <a:lnTo>
                        <a:pt x="426" y="367"/>
                      </a:lnTo>
                      <a:lnTo>
                        <a:pt x="419" y="365"/>
                      </a:lnTo>
                      <a:lnTo>
                        <a:pt x="417" y="357"/>
                      </a:lnTo>
                      <a:lnTo>
                        <a:pt x="423" y="355"/>
                      </a:lnTo>
                      <a:lnTo>
                        <a:pt x="421" y="352"/>
                      </a:lnTo>
                      <a:lnTo>
                        <a:pt x="428" y="350"/>
                      </a:lnTo>
                      <a:lnTo>
                        <a:pt x="436" y="354"/>
                      </a:lnTo>
                      <a:lnTo>
                        <a:pt x="430" y="348"/>
                      </a:lnTo>
                      <a:lnTo>
                        <a:pt x="426" y="340"/>
                      </a:lnTo>
                      <a:lnTo>
                        <a:pt x="434" y="335"/>
                      </a:lnTo>
                      <a:lnTo>
                        <a:pt x="441" y="335"/>
                      </a:lnTo>
                      <a:lnTo>
                        <a:pt x="443" y="337"/>
                      </a:lnTo>
                      <a:lnTo>
                        <a:pt x="445" y="331"/>
                      </a:lnTo>
                      <a:lnTo>
                        <a:pt x="445" y="324"/>
                      </a:lnTo>
                      <a:lnTo>
                        <a:pt x="440" y="320"/>
                      </a:lnTo>
                      <a:lnTo>
                        <a:pt x="438" y="312"/>
                      </a:lnTo>
                      <a:lnTo>
                        <a:pt x="436" y="307"/>
                      </a:lnTo>
                      <a:lnTo>
                        <a:pt x="426" y="312"/>
                      </a:lnTo>
                      <a:lnTo>
                        <a:pt x="424" y="320"/>
                      </a:lnTo>
                      <a:lnTo>
                        <a:pt x="423" y="327"/>
                      </a:lnTo>
                      <a:lnTo>
                        <a:pt x="415" y="327"/>
                      </a:lnTo>
                      <a:lnTo>
                        <a:pt x="413" y="320"/>
                      </a:lnTo>
                      <a:lnTo>
                        <a:pt x="406" y="322"/>
                      </a:lnTo>
                      <a:lnTo>
                        <a:pt x="400" y="318"/>
                      </a:lnTo>
                      <a:lnTo>
                        <a:pt x="400" y="316"/>
                      </a:lnTo>
                      <a:lnTo>
                        <a:pt x="415" y="307"/>
                      </a:lnTo>
                      <a:lnTo>
                        <a:pt x="417" y="299"/>
                      </a:lnTo>
                      <a:lnTo>
                        <a:pt x="417" y="299"/>
                      </a:lnTo>
                      <a:lnTo>
                        <a:pt x="409" y="303"/>
                      </a:lnTo>
                      <a:lnTo>
                        <a:pt x="409" y="297"/>
                      </a:lnTo>
                      <a:lnTo>
                        <a:pt x="404" y="303"/>
                      </a:lnTo>
                      <a:lnTo>
                        <a:pt x="398" y="299"/>
                      </a:lnTo>
                      <a:lnTo>
                        <a:pt x="391" y="307"/>
                      </a:lnTo>
                      <a:lnTo>
                        <a:pt x="385" y="308"/>
                      </a:lnTo>
                      <a:lnTo>
                        <a:pt x="364" y="310"/>
                      </a:lnTo>
                      <a:lnTo>
                        <a:pt x="355" y="310"/>
                      </a:lnTo>
                      <a:lnTo>
                        <a:pt x="346" y="307"/>
                      </a:lnTo>
                      <a:lnTo>
                        <a:pt x="346" y="299"/>
                      </a:lnTo>
                      <a:lnTo>
                        <a:pt x="351" y="293"/>
                      </a:lnTo>
                      <a:lnTo>
                        <a:pt x="361" y="278"/>
                      </a:lnTo>
                      <a:lnTo>
                        <a:pt x="366" y="277"/>
                      </a:lnTo>
                      <a:lnTo>
                        <a:pt x="376" y="278"/>
                      </a:lnTo>
                      <a:lnTo>
                        <a:pt x="383" y="282"/>
                      </a:lnTo>
                      <a:lnTo>
                        <a:pt x="391" y="288"/>
                      </a:lnTo>
                      <a:lnTo>
                        <a:pt x="396" y="288"/>
                      </a:lnTo>
                      <a:lnTo>
                        <a:pt x="402" y="292"/>
                      </a:lnTo>
                      <a:lnTo>
                        <a:pt x="404" y="290"/>
                      </a:lnTo>
                      <a:lnTo>
                        <a:pt x="411" y="295"/>
                      </a:lnTo>
                      <a:lnTo>
                        <a:pt x="417" y="295"/>
                      </a:lnTo>
                      <a:lnTo>
                        <a:pt x="421" y="295"/>
                      </a:lnTo>
                      <a:lnTo>
                        <a:pt x="421" y="297"/>
                      </a:lnTo>
                      <a:lnTo>
                        <a:pt x="428" y="293"/>
                      </a:lnTo>
                      <a:lnTo>
                        <a:pt x="424" y="292"/>
                      </a:lnTo>
                      <a:lnTo>
                        <a:pt x="421" y="28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34" name="Freeform 72">
                <a:extLst>
                  <a:ext uri="{FF2B5EF4-FFF2-40B4-BE49-F238E27FC236}">
                    <a16:creationId xmlns:a16="http://schemas.microsoft.com/office/drawing/2014/main" id="{2607CD7C-12E7-BD4D-9F37-C298B28300B5}"/>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5" name="Freeform 73">
                <a:extLst>
                  <a:ext uri="{FF2B5EF4-FFF2-40B4-BE49-F238E27FC236}">
                    <a16:creationId xmlns:a16="http://schemas.microsoft.com/office/drawing/2014/main" id="{FFF7BD9E-9081-7C4C-A72D-AE96A589D3FB}"/>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6" name="Freeform 74">
                <a:extLst>
                  <a:ext uri="{FF2B5EF4-FFF2-40B4-BE49-F238E27FC236}">
                    <a16:creationId xmlns:a16="http://schemas.microsoft.com/office/drawing/2014/main" id="{09256660-A327-1648-92F7-3EE55D03C87B}"/>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7" name="Freeform 75">
                <a:extLst>
                  <a:ext uri="{FF2B5EF4-FFF2-40B4-BE49-F238E27FC236}">
                    <a16:creationId xmlns:a16="http://schemas.microsoft.com/office/drawing/2014/main" id="{C713764E-9C8C-BA4D-9A71-07023CA8BCE5}"/>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8" name="Freeform 76">
                <a:extLst>
                  <a:ext uri="{FF2B5EF4-FFF2-40B4-BE49-F238E27FC236}">
                    <a16:creationId xmlns:a16="http://schemas.microsoft.com/office/drawing/2014/main" id="{67D33480-AE0C-6847-AC63-33A5B61B5E04}"/>
                  </a:ext>
                </a:extLst>
              </p:cNvPr>
              <p:cNvSpPr>
                <a:spLocks/>
              </p:cNvSpPr>
              <p:nvPr/>
            </p:nvSpPr>
            <p:spPr bwMode="auto">
              <a:xfrm>
                <a:off x="5534586" y="1654143"/>
                <a:ext cx="70501" cy="5484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9" name="Freeform 78">
                <a:extLst>
                  <a:ext uri="{FF2B5EF4-FFF2-40B4-BE49-F238E27FC236}">
                    <a16:creationId xmlns:a16="http://schemas.microsoft.com/office/drawing/2014/main" id="{CF7D6B37-0C9B-0144-B0D0-7AB3C209CD1A}"/>
                  </a:ext>
                </a:extLst>
              </p:cNvPr>
              <p:cNvSpPr>
                <a:spLocks/>
              </p:cNvSpPr>
              <p:nvPr/>
            </p:nvSpPr>
            <p:spPr bwMode="auto">
              <a:xfrm>
                <a:off x="5605087" y="1745552"/>
                <a:ext cx="89205" cy="71821"/>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0" name="Freeform 80">
                <a:extLst>
                  <a:ext uri="{FF2B5EF4-FFF2-40B4-BE49-F238E27FC236}">
                    <a16:creationId xmlns:a16="http://schemas.microsoft.com/office/drawing/2014/main" id="{A28D64BF-3D8B-EE47-BE7F-B663DA5B40B8}"/>
                  </a:ext>
                </a:extLst>
              </p:cNvPr>
              <p:cNvSpPr>
                <a:spLocks/>
              </p:cNvSpPr>
              <p:nvPr/>
            </p:nvSpPr>
            <p:spPr bwMode="auto">
              <a:xfrm>
                <a:off x="5161940" y="1838268"/>
                <a:ext cx="612923" cy="624195"/>
              </a:xfrm>
              <a:custGeom>
                <a:avLst/>
                <a:gdLst>
                  <a:gd name="T0" fmla="*/ 41 w 426"/>
                  <a:gd name="T1" fmla="*/ 40 h 478"/>
                  <a:gd name="T2" fmla="*/ 37 w 426"/>
                  <a:gd name="T3" fmla="*/ 109 h 478"/>
                  <a:gd name="T4" fmla="*/ 9 w 426"/>
                  <a:gd name="T5" fmla="*/ 132 h 478"/>
                  <a:gd name="T6" fmla="*/ 0 w 426"/>
                  <a:gd name="T7" fmla="*/ 153 h 478"/>
                  <a:gd name="T8" fmla="*/ 19 w 426"/>
                  <a:gd name="T9" fmla="*/ 173 h 478"/>
                  <a:gd name="T10" fmla="*/ 9 w 426"/>
                  <a:gd name="T11" fmla="*/ 213 h 478"/>
                  <a:gd name="T12" fmla="*/ 9 w 426"/>
                  <a:gd name="T13" fmla="*/ 247 h 478"/>
                  <a:gd name="T14" fmla="*/ 35 w 426"/>
                  <a:gd name="T15" fmla="*/ 264 h 478"/>
                  <a:gd name="T16" fmla="*/ 58 w 426"/>
                  <a:gd name="T17" fmla="*/ 277 h 478"/>
                  <a:gd name="T18" fmla="*/ 86 w 426"/>
                  <a:gd name="T19" fmla="*/ 301 h 478"/>
                  <a:gd name="T20" fmla="*/ 114 w 426"/>
                  <a:gd name="T21" fmla="*/ 320 h 478"/>
                  <a:gd name="T22" fmla="*/ 133 w 426"/>
                  <a:gd name="T23" fmla="*/ 339 h 478"/>
                  <a:gd name="T24" fmla="*/ 137 w 426"/>
                  <a:gd name="T25" fmla="*/ 367 h 478"/>
                  <a:gd name="T26" fmla="*/ 141 w 426"/>
                  <a:gd name="T27" fmla="*/ 382 h 478"/>
                  <a:gd name="T28" fmla="*/ 152 w 426"/>
                  <a:gd name="T29" fmla="*/ 399 h 478"/>
                  <a:gd name="T30" fmla="*/ 150 w 426"/>
                  <a:gd name="T31" fmla="*/ 435 h 478"/>
                  <a:gd name="T32" fmla="*/ 160 w 426"/>
                  <a:gd name="T33" fmla="*/ 457 h 478"/>
                  <a:gd name="T34" fmla="*/ 191 w 426"/>
                  <a:gd name="T35" fmla="*/ 478 h 478"/>
                  <a:gd name="T36" fmla="*/ 415 w 426"/>
                  <a:gd name="T37" fmla="*/ 463 h 478"/>
                  <a:gd name="T38" fmla="*/ 415 w 426"/>
                  <a:gd name="T39" fmla="*/ 435 h 478"/>
                  <a:gd name="T40" fmla="*/ 408 w 426"/>
                  <a:gd name="T41" fmla="*/ 414 h 478"/>
                  <a:gd name="T42" fmla="*/ 400 w 426"/>
                  <a:gd name="T43" fmla="*/ 384 h 478"/>
                  <a:gd name="T44" fmla="*/ 404 w 426"/>
                  <a:gd name="T45" fmla="*/ 350 h 478"/>
                  <a:gd name="T46" fmla="*/ 410 w 426"/>
                  <a:gd name="T47" fmla="*/ 329 h 478"/>
                  <a:gd name="T48" fmla="*/ 410 w 426"/>
                  <a:gd name="T49" fmla="*/ 294 h 478"/>
                  <a:gd name="T50" fmla="*/ 421 w 426"/>
                  <a:gd name="T51" fmla="*/ 277 h 478"/>
                  <a:gd name="T52" fmla="*/ 419 w 426"/>
                  <a:gd name="T53" fmla="*/ 243 h 478"/>
                  <a:gd name="T54" fmla="*/ 425 w 426"/>
                  <a:gd name="T55" fmla="*/ 209 h 478"/>
                  <a:gd name="T56" fmla="*/ 404 w 426"/>
                  <a:gd name="T57" fmla="*/ 211 h 478"/>
                  <a:gd name="T58" fmla="*/ 395 w 426"/>
                  <a:gd name="T59" fmla="*/ 232 h 478"/>
                  <a:gd name="T60" fmla="*/ 378 w 426"/>
                  <a:gd name="T61" fmla="*/ 243 h 478"/>
                  <a:gd name="T62" fmla="*/ 383 w 426"/>
                  <a:gd name="T63" fmla="*/ 213 h 478"/>
                  <a:gd name="T64" fmla="*/ 395 w 426"/>
                  <a:gd name="T65" fmla="*/ 196 h 478"/>
                  <a:gd name="T66" fmla="*/ 404 w 426"/>
                  <a:gd name="T67" fmla="*/ 181 h 478"/>
                  <a:gd name="T68" fmla="*/ 393 w 426"/>
                  <a:gd name="T69" fmla="*/ 173 h 478"/>
                  <a:gd name="T70" fmla="*/ 389 w 426"/>
                  <a:gd name="T71" fmla="*/ 153 h 478"/>
                  <a:gd name="T72" fmla="*/ 383 w 426"/>
                  <a:gd name="T73" fmla="*/ 143 h 478"/>
                  <a:gd name="T74" fmla="*/ 383 w 426"/>
                  <a:gd name="T75" fmla="*/ 121 h 478"/>
                  <a:gd name="T76" fmla="*/ 359 w 426"/>
                  <a:gd name="T77" fmla="*/ 109 h 478"/>
                  <a:gd name="T78" fmla="*/ 332 w 426"/>
                  <a:gd name="T79" fmla="*/ 91 h 478"/>
                  <a:gd name="T80" fmla="*/ 304 w 426"/>
                  <a:gd name="T81" fmla="*/ 89 h 478"/>
                  <a:gd name="T82" fmla="*/ 205 w 426"/>
                  <a:gd name="T83" fmla="*/ 64 h 478"/>
                  <a:gd name="T84" fmla="*/ 184 w 426"/>
                  <a:gd name="T85" fmla="*/ 44 h 478"/>
                  <a:gd name="T86" fmla="*/ 161 w 426"/>
                  <a:gd name="T87" fmla="*/ 36 h 478"/>
                  <a:gd name="T88" fmla="*/ 141 w 426"/>
                  <a:gd name="T89" fmla="*/ 38 h 478"/>
                  <a:gd name="T90" fmla="*/ 144 w 426"/>
                  <a:gd name="T91" fmla="*/ 21 h 478"/>
                  <a:gd name="T92" fmla="*/ 144 w 426"/>
                  <a:gd name="T93" fmla="*/ 0 h 478"/>
                  <a:gd name="T94" fmla="*/ 122 w 426"/>
                  <a:gd name="T95" fmla="*/ 14 h 478"/>
                  <a:gd name="T96" fmla="*/ 73 w 426"/>
                  <a:gd name="T97" fmla="*/ 34 h 478"/>
                  <a:gd name="T98" fmla="*/ 52 w 426"/>
                  <a:gd name="T99" fmla="*/ 2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6" h="478">
                    <a:moveTo>
                      <a:pt x="49" y="32"/>
                    </a:moveTo>
                    <a:lnTo>
                      <a:pt x="47" y="40"/>
                    </a:lnTo>
                    <a:lnTo>
                      <a:pt x="41" y="40"/>
                    </a:lnTo>
                    <a:lnTo>
                      <a:pt x="43" y="94"/>
                    </a:lnTo>
                    <a:lnTo>
                      <a:pt x="41" y="102"/>
                    </a:lnTo>
                    <a:lnTo>
                      <a:pt x="37" y="109"/>
                    </a:lnTo>
                    <a:lnTo>
                      <a:pt x="24" y="115"/>
                    </a:lnTo>
                    <a:lnTo>
                      <a:pt x="11" y="125"/>
                    </a:lnTo>
                    <a:lnTo>
                      <a:pt x="9" y="132"/>
                    </a:lnTo>
                    <a:lnTo>
                      <a:pt x="5" y="140"/>
                    </a:lnTo>
                    <a:lnTo>
                      <a:pt x="0" y="145"/>
                    </a:lnTo>
                    <a:lnTo>
                      <a:pt x="0" y="153"/>
                    </a:lnTo>
                    <a:lnTo>
                      <a:pt x="5" y="160"/>
                    </a:lnTo>
                    <a:lnTo>
                      <a:pt x="11" y="160"/>
                    </a:lnTo>
                    <a:lnTo>
                      <a:pt x="19" y="173"/>
                    </a:lnTo>
                    <a:lnTo>
                      <a:pt x="11" y="192"/>
                    </a:lnTo>
                    <a:lnTo>
                      <a:pt x="13" y="205"/>
                    </a:lnTo>
                    <a:lnTo>
                      <a:pt x="9" y="213"/>
                    </a:lnTo>
                    <a:lnTo>
                      <a:pt x="13" y="228"/>
                    </a:lnTo>
                    <a:lnTo>
                      <a:pt x="13" y="239"/>
                    </a:lnTo>
                    <a:lnTo>
                      <a:pt x="9" y="247"/>
                    </a:lnTo>
                    <a:lnTo>
                      <a:pt x="20" y="254"/>
                    </a:lnTo>
                    <a:lnTo>
                      <a:pt x="28" y="262"/>
                    </a:lnTo>
                    <a:lnTo>
                      <a:pt x="35" y="264"/>
                    </a:lnTo>
                    <a:lnTo>
                      <a:pt x="47" y="266"/>
                    </a:lnTo>
                    <a:lnTo>
                      <a:pt x="52" y="273"/>
                    </a:lnTo>
                    <a:lnTo>
                      <a:pt x="58" y="277"/>
                    </a:lnTo>
                    <a:lnTo>
                      <a:pt x="67" y="281"/>
                    </a:lnTo>
                    <a:lnTo>
                      <a:pt x="77" y="288"/>
                    </a:lnTo>
                    <a:lnTo>
                      <a:pt x="86" y="301"/>
                    </a:lnTo>
                    <a:lnTo>
                      <a:pt x="99" y="314"/>
                    </a:lnTo>
                    <a:lnTo>
                      <a:pt x="107" y="318"/>
                    </a:lnTo>
                    <a:lnTo>
                      <a:pt x="114" y="320"/>
                    </a:lnTo>
                    <a:lnTo>
                      <a:pt x="120" y="324"/>
                    </a:lnTo>
                    <a:lnTo>
                      <a:pt x="128" y="331"/>
                    </a:lnTo>
                    <a:lnTo>
                      <a:pt x="133" y="339"/>
                    </a:lnTo>
                    <a:lnTo>
                      <a:pt x="135" y="358"/>
                    </a:lnTo>
                    <a:lnTo>
                      <a:pt x="137" y="365"/>
                    </a:lnTo>
                    <a:lnTo>
                      <a:pt x="137" y="367"/>
                    </a:lnTo>
                    <a:lnTo>
                      <a:pt x="139" y="375"/>
                    </a:lnTo>
                    <a:lnTo>
                      <a:pt x="139" y="380"/>
                    </a:lnTo>
                    <a:lnTo>
                      <a:pt x="141" y="382"/>
                    </a:lnTo>
                    <a:lnTo>
                      <a:pt x="144" y="390"/>
                    </a:lnTo>
                    <a:lnTo>
                      <a:pt x="148" y="391"/>
                    </a:lnTo>
                    <a:lnTo>
                      <a:pt x="152" y="399"/>
                    </a:lnTo>
                    <a:lnTo>
                      <a:pt x="146" y="412"/>
                    </a:lnTo>
                    <a:lnTo>
                      <a:pt x="148" y="423"/>
                    </a:lnTo>
                    <a:lnTo>
                      <a:pt x="150" y="435"/>
                    </a:lnTo>
                    <a:lnTo>
                      <a:pt x="154" y="442"/>
                    </a:lnTo>
                    <a:lnTo>
                      <a:pt x="156" y="450"/>
                    </a:lnTo>
                    <a:lnTo>
                      <a:pt x="160" y="457"/>
                    </a:lnTo>
                    <a:lnTo>
                      <a:pt x="167" y="461"/>
                    </a:lnTo>
                    <a:lnTo>
                      <a:pt x="186" y="465"/>
                    </a:lnTo>
                    <a:lnTo>
                      <a:pt x="191" y="478"/>
                    </a:lnTo>
                    <a:lnTo>
                      <a:pt x="317" y="470"/>
                    </a:lnTo>
                    <a:lnTo>
                      <a:pt x="411" y="463"/>
                    </a:lnTo>
                    <a:lnTo>
                      <a:pt x="415" y="463"/>
                    </a:lnTo>
                    <a:lnTo>
                      <a:pt x="413" y="448"/>
                    </a:lnTo>
                    <a:lnTo>
                      <a:pt x="415" y="440"/>
                    </a:lnTo>
                    <a:lnTo>
                      <a:pt x="415" y="435"/>
                    </a:lnTo>
                    <a:lnTo>
                      <a:pt x="413" y="427"/>
                    </a:lnTo>
                    <a:lnTo>
                      <a:pt x="408" y="420"/>
                    </a:lnTo>
                    <a:lnTo>
                      <a:pt x="408" y="414"/>
                    </a:lnTo>
                    <a:lnTo>
                      <a:pt x="402" y="407"/>
                    </a:lnTo>
                    <a:lnTo>
                      <a:pt x="404" y="401"/>
                    </a:lnTo>
                    <a:lnTo>
                      <a:pt x="400" y="384"/>
                    </a:lnTo>
                    <a:lnTo>
                      <a:pt x="400" y="371"/>
                    </a:lnTo>
                    <a:lnTo>
                      <a:pt x="406" y="358"/>
                    </a:lnTo>
                    <a:lnTo>
                      <a:pt x="404" y="350"/>
                    </a:lnTo>
                    <a:lnTo>
                      <a:pt x="406" y="343"/>
                    </a:lnTo>
                    <a:lnTo>
                      <a:pt x="410" y="335"/>
                    </a:lnTo>
                    <a:lnTo>
                      <a:pt x="410" y="329"/>
                    </a:lnTo>
                    <a:lnTo>
                      <a:pt x="406" y="314"/>
                    </a:lnTo>
                    <a:lnTo>
                      <a:pt x="406" y="307"/>
                    </a:lnTo>
                    <a:lnTo>
                      <a:pt x="410" y="294"/>
                    </a:lnTo>
                    <a:lnTo>
                      <a:pt x="413" y="286"/>
                    </a:lnTo>
                    <a:lnTo>
                      <a:pt x="419" y="281"/>
                    </a:lnTo>
                    <a:lnTo>
                      <a:pt x="421" y="277"/>
                    </a:lnTo>
                    <a:lnTo>
                      <a:pt x="415" y="264"/>
                    </a:lnTo>
                    <a:lnTo>
                      <a:pt x="417" y="256"/>
                    </a:lnTo>
                    <a:lnTo>
                      <a:pt x="419" y="243"/>
                    </a:lnTo>
                    <a:lnTo>
                      <a:pt x="426" y="222"/>
                    </a:lnTo>
                    <a:lnTo>
                      <a:pt x="426" y="217"/>
                    </a:lnTo>
                    <a:lnTo>
                      <a:pt x="425" y="209"/>
                    </a:lnTo>
                    <a:lnTo>
                      <a:pt x="417" y="203"/>
                    </a:lnTo>
                    <a:lnTo>
                      <a:pt x="411" y="207"/>
                    </a:lnTo>
                    <a:lnTo>
                      <a:pt x="404" y="211"/>
                    </a:lnTo>
                    <a:lnTo>
                      <a:pt x="400" y="217"/>
                    </a:lnTo>
                    <a:lnTo>
                      <a:pt x="398" y="224"/>
                    </a:lnTo>
                    <a:lnTo>
                      <a:pt x="395" y="232"/>
                    </a:lnTo>
                    <a:lnTo>
                      <a:pt x="387" y="237"/>
                    </a:lnTo>
                    <a:lnTo>
                      <a:pt x="383" y="243"/>
                    </a:lnTo>
                    <a:lnTo>
                      <a:pt x="378" y="243"/>
                    </a:lnTo>
                    <a:lnTo>
                      <a:pt x="376" y="235"/>
                    </a:lnTo>
                    <a:lnTo>
                      <a:pt x="378" y="228"/>
                    </a:lnTo>
                    <a:lnTo>
                      <a:pt x="383" y="213"/>
                    </a:lnTo>
                    <a:lnTo>
                      <a:pt x="387" y="205"/>
                    </a:lnTo>
                    <a:lnTo>
                      <a:pt x="389" y="200"/>
                    </a:lnTo>
                    <a:lnTo>
                      <a:pt x="395" y="196"/>
                    </a:lnTo>
                    <a:lnTo>
                      <a:pt x="402" y="192"/>
                    </a:lnTo>
                    <a:lnTo>
                      <a:pt x="402" y="187"/>
                    </a:lnTo>
                    <a:lnTo>
                      <a:pt x="404" y="181"/>
                    </a:lnTo>
                    <a:lnTo>
                      <a:pt x="400" y="179"/>
                    </a:lnTo>
                    <a:lnTo>
                      <a:pt x="400" y="179"/>
                    </a:lnTo>
                    <a:lnTo>
                      <a:pt x="393" y="173"/>
                    </a:lnTo>
                    <a:lnTo>
                      <a:pt x="393" y="168"/>
                    </a:lnTo>
                    <a:lnTo>
                      <a:pt x="396" y="153"/>
                    </a:lnTo>
                    <a:lnTo>
                      <a:pt x="389" y="153"/>
                    </a:lnTo>
                    <a:lnTo>
                      <a:pt x="383" y="156"/>
                    </a:lnTo>
                    <a:lnTo>
                      <a:pt x="379" y="149"/>
                    </a:lnTo>
                    <a:lnTo>
                      <a:pt x="383" y="143"/>
                    </a:lnTo>
                    <a:lnTo>
                      <a:pt x="383" y="128"/>
                    </a:lnTo>
                    <a:lnTo>
                      <a:pt x="381" y="123"/>
                    </a:lnTo>
                    <a:lnTo>
                      <a:pt x="383" y="121"/>
                    </a:lnTo>
                    <a:lnTo>
                      <a:pt x="376" y="113"/>
                    </a:lnTo>
                    <a:lnTo>
                      <a:pt x="364" y="111"/>
                    </a:lnTo>
                    <a:lnTo>
                      <a:pt x="359" y="109"/>
                    </a:lnTo>
                    <a:lnTo>
                      <a:pt x="357" y="98"/>
                    </a:lnTo>
                    <a:lnTo>
                      <a:pt x="349" y="93"/>
                    </a:lnTo>
                    <a:lnTo>
                      <a:pt x="332" y="91"/>
                    </a:lnTo>
                    <a:lnTo>
                      <a:pt x="325" y="89"/>
                    </a:lnTo>
                    <a:lnTo>
                      <a:pt x="319" y="91"/>
                    </a:lnTo>
                    <a:lnTo>
                      <a:pt x="304" y="89"/>
                    </a:lnTo>
                    <a:lnTo>
                      <a:pt x="302" y="89"/>
                    </a:lnTo>
                    <a:lnTo>
                      <a:pt x="278" y="79"/>
                    </a:lnTo>
                    <a:lnTo>
                      <a:pt x="205" y="64"/>
                    </a:lnTo>
                    <a:lnTo>
                      <a:pt x="197" y="51"/>
                    </a:lnTo>
                    <a:lnTo>
                      <a:pt x="191" y="46"/>
                    </a:lnTo>
                    <a:lnTo>
                      <a:pt x="184" y="44"/>
                    </a:lnTo>
                    <a:lnTo>
                      <a:pt x="180" y="40"/>
                    </a:lnTo>
                    <a:lnTo>
                      <a:pt x="169" y="40"/>
                    </a:lnTo>
                    <a:lnTo>
                      <a:pt x="161" y="36"/>
                    </a:lnTo>
                    <a:lnTo>
                      <a:pt x="154" y="34"/>
                    </a:lnTo>
                    <a:lnTo>
                      <a:pt x="148" y="38"/>
                    </a:lnTo>
                    <a:lnTo>
                      <a:pt x="141" y="38"/>
                    </a:lnTo>
                    <a:lnTo>
                      <a:pt x="143" y="34"/>
                    </a:lnTo>
                    <a:lnTo>
                      <a:pt x="144" y="27"/>
                    </a:lnTo>
                    <a:lnTo>
                      <a:pt x="144" y="21"/>
                    </a:lnTo>
                    <a:lnTo>
                      <a:pt x="150" y="14"/>
                    </a:lnTo>
                    <a:lnTo>
                      <a:pt x="150" y="6"/>
                    </a:lnTo>
                    <a:lnTo>
                      <a:pt x="144" y="0"/>
                    </a:lnTo>
                    <a:lnTo>
                      <a:pt x="135" y="6"/>
                    </a:lnTo>
                    <a:lnTo>
                      <a:pt x="128" y="10"/>
                    </a:lnTo>
                    <a:lnTo>
                      <a:pt x="122" y="14"/>
                    </a:lnTo>
                    <a:lnTo>
                      <a:pt x="114" y="17"/>
                    </a:lnTo>
                    <a:lnTo>
                      <a:pt x="101" y="25"/>
                    </a:lnTo>
                    <a:lnTo>
                      <a:pt x="73" y="34"/>
                    </a:lnTo>
                    <a:lnTo>
                      <a:pt x="67" y="36"/>
                    </a:lnTo>
                    <a:lnTo>
                      <a:pt x="60" y="34"/>
                    </a:lnTo>
                    <a:lnTo>
                      <a:pt x="52" y="29"/>
                    </a:lnTo>
                    <a:lnTo>
                      <a:pt x="51" y="31"/>
                    </a:lnTo>
                    <a:lnTo>
                      <a:pt x="49" y="3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1" name="Freeform 81">
                <a:extLst>
                  <a:ext uri="{FF2B5EF4-FFF2-40B4-BE49-F238E27FC236}">
                    <a16:creationId xmlns:a16="http://schemas.microsoft.com/office/drawing/2014/main" id="{9948488E-724D-2946-8629-58FA4C1BAE1F}"/>
                  </a:ext>
                </a:extLst>
              </p:cNvPr>
              <p:cNvSpPr>
                <a:spLocks/>
              </p:cNvSpPr>
              <p:nvPr/>
            </p:nvSpPr>
            <p:spPr bwMode="auto">
              <a:xfrm>
                <a:off x="5359054" y="2442876"/>
                <a:ext cx="489188" cy="787428"/>
              </a:xfrm>
              <a:custGeom>
                <a:avLst/>
                <a:gdLst>
                  <a:gd name="T0" fmla="*/ 54 w 340"/>
                  <a:gd name="T1" fmla="*/ 17 h 603"/>
                  <a:gd name="T2" fmla="*/ 75 w 340"/>
                  <a:gd name="T3" fmla="*/ 41 h 603"/>
                  <a:gd name="T4" fmla="*/ 96 w 340"/>
                  <a:gd name="T5" fmla="*/ 58 h 603"/>
                  <a:gd name="T6" fmla="*/ 86 w 340"/>
                  <a:gd name="T7" fmla="*/ 100 h 603"/>
                  <a:gd name="T8" fmla="*/ 64 w 340"/>
                  <a:gd name="T9" fmla="*/ 124 h 603"/>
                  <a:gd name="T10" fmla="*/ 30 w 340"/>
                  <a:gd name="T11" fmla="*/ 143 h 603"/>
                  <a:gd name="T12" fmla="*/ 41 w 340"/>
                  <a:gd name="T13" fmla="*/ 184 h 603"/>
                  <a:gd name="T14" fmla="*/ 30 w 340"/>
                  <a:gd name="T15" fmla="*/ 209 h 603"/>
                  <a:gd name="T16" fmla="*/ 6 w 340"/>
                  <a:gd name="T17" fmla="*/ 231 h 603"/>
                  <a:gd name="T18" fmla="*/ 6 w 340"/>
                  <a:gd name="T19" fmla="*/ 250 h 603"/>
                  <a:gd name="T20" fmla="*/ 0 w 340"/>
                  <a:gd name="T21" fmla="*/ 276 h 603"/>
                  <a:gd name="T22" fmla="*/ 9 w 340"/>
                  <a:gd name="T23" fmla="*/ 308 h 603"/>
                  <a:gd name="T24" fmla="*/ 24 w 340"/>
                  <a:gd name="T25" fmla="*/ 329 h 603"/>
                  <a:gd name="T26" fmla="*/ 41 w 340"/>
                  <a:gd name="T27" fmla="*/ 348 h 603"/>
                  <a:gd name="T28" fmla="*/ 70 w 340"/>
                  <a:gd name="T29" fmla="*/ 370 h 603"/>
                  <a:gd name="T30" fmla="*/ 90 w 340"/>
                  <a:gd name="T31" fmla="*/ 404 h 603"/>
                  <a:gd name="T32" fmla="*/ 103 w 340"/>
                  <a:gd name="T33" fmla="*/ 400 h 603"/>
                  <a:gd name="T34" fmla="*/ 124 w 340"/>
                  <a:gd name="T35" fmla="*/ 412 h 603"/>
                  <a:gd name="T36" fmla="*/ 115 w 340"/>
                  <a:gd name="T37" fmla="*/ 444 h 603"/>
                  <a:gd name="T38" fmla="*/ 107 w 340"/>
                  <a:gd name="T39" fmla="*/ 470 h 603"/>
                  <a:gd name="T40" fmla="*/ 141 w 340"/>
                  <a:gd name="T41" fmla="*/ 504 h 603"/>
                  <a:gd name="T42" fmla="*/ 154 w 340"/>
                  <a:gd name="T43" fmla="*/ 509 h 603"/>
                  <a:gd name="T44" fmla="*/ 177 w 340"/>
                  <a:gd name="T45" fmla="*/ 528 h 603"/>
                  <a:gd name="T46" fmla="*/ 194 w 340"/>
                  <a:gd name="T47" fmla="*/ 558 h 603"/>
                  <a:gd name="T48" fmla="*/ 195 w 340"/>
                  <a:gd name="T49" fmla="*/ 588 h 603"/>
                  <a:gd name="T50" fmla="*/ 222 w 340"/>
                  <a:gd name="T51" fmla="*/ 603 h 603"/>
                  <a:gd name="T52" fmla="*/ 229 w 340"/>
                  <a:gd name="T53" fmla="*/ 579 h 603"/>
                  <a:gd name="T54" fmla="*/ 250 w 340"/>
                  <a:gd name="T55" fmla="*/ 581 h 603"/>
                  <a:gd name="T56" fmla="*/ 274 w 340"/>
                  <a:gd name="T57" fmla="*/ 590 h 603"/>
                  <a:gd name="T58" fmla="*/ 273 w 340"/>
                  <a:gd name="T59" fmla="*/ 568 h 603"/>
                  <a:gd name="T60" fmla="*/ 280 w 340"/>
                  <a:gd name="T61" fmla="*/ 553 h 603"/>
                  <a:gd name="T62" fmla="*/ 305 w 340"/>
                  <a:gd name="T63" fmla="*/ 538 h 603"/>
                  <a:gd name="T64" fmla="*/ 303 w 340"/>
                  <a:gd name="T65" fmla="*/ 517 h 603"/>
                  <a:gd name="T66" fmla="*/ 301 w 340"/>
                  <a:gd name="T67" fmla="*/ 500 h 603"/>
                  <a:gd name="T68" fmla="*/ 306 w 340"/>
                  <a:gd name="T69" fmla="*/ 479 h 603"/>
                  <a:gd name="T70" fmla="*/ 308 w 340"/>
                  <a:gd name="T71" fmla="*/ 457 h 603"/>
                  <a:gd name="T72" fmla="*/ 329 w 340"/>
                  <a:gd name="T73" fmla="*/ 429 h 603"/>
                  <a:gd name="T74" fmla="*/ 338 w 340"/>
                  <a:gd name="T75" fmla="*/ 408 h 603"/>
                  <a:gd name="T76" fmla="*/ 336 w 340"/>
                  <a:gd name="T77" fmla="*/ 380 h 603"/>
                  <a:gd name="T78" fmla="*/ 325 w 340"/>
                  <a:gd name="T79" fmla="*/ 357 h 603"/>
                  <a:gd name="T80" fmla="*/ 333 w 340"/>
                  <a:gd name="T81" fmla="*/ 335 h 603"/>
                  <a:gd name="T82" fmla="*/ 301 w 340"/>
                  <a:gd name="T83" fmla="*/ 69 h 603"/>
                  <a:gd name="T84" fmla="*/ 293 w 340"/>
                  <a:gd name="T85" fmla="*/ 45 h 603"/>
                  <a:gd name="T86" fmla="*/ 278 w 340"/>
                  <a:gd name="T87" fmla="*/ 21 h 603"/>
                  <a:gd name="T88" fmla="*/ 274 w 340"/>
                  <a:gd name="T89"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0" h="603">
                    <a:moveTo>
                      <a:pt x="180" y="7"/>
                    </a:moveTo>
                    <a:lnTo>
                      <a:pt x="54" y="15"/>
                    </a:lnTo>
                    <a:lnTo>
                      <a:pt x="54" y="17"/>
                    </a:lnTo>
                    <a:lnTo>
                      <a:pt x="60" y="22"/>
                    </a:lnTo>
                    <a:lnTo>
                      <a:pt x="73" y="34"/>
                    </a:lnTo>
                    <a:lnTo>
                      <a:pt x="75" y="41"/>
                    </a:lnTo>
                    <a:lnTo>
                      <a:pt x="81" y="47"/>
                    </a:lnTo>
                    <a:lnTo>
                      <a:pt x="88" y="51"/>
                    </a:lnTo>
                    <a:lnTo>
                      <a:pt x="96" y="58"/>
                    </a:lnTo>
                    <a:lnTo>
                      <a:pt x="98" y="66"/>
                    </a:lnTo>
                    <a:lnTo>
                      <a:pt x="96" y="86"/>
                    </a:lnTo>
                    <a:lnTo>
                      <a:pt x="86" y="100"/>
                    </a:lnTo>
                    <a:lnTo>
                      <a:pt x="85" y="113"/>
                    </a:lnTo>
                    <a:lnTo>
                      <a:pt x="79" y="118"/>
                    </a:lnTo>
                    <a:lnTo>
                      <a:pt x="64" y="124"/>
                    </a:lnTo>
                    <a:lnTo>
                      <a:pt x="58" y="130"/>
                    </a:lnTo>
                    <a:lnTo>
                      <a:pt x="32" y="135"/>
                    </a:lnTo>
                    <a:lnTo>
                      <a:pt x="30" y="143"/>
                    </a:lnTo>
                    <a:lnTo>
                      <a:pt x="26" y="156"/>
                    </a:lnTo>
                    <a:lnTo>
                      <a:pt x="39" y="169"/>
                    </a:lnTo>
                    <a:lnTo>
                      <a:pt x="41" y="184"/>
                    </a:lnTo>
                    <a:lnTo>
                      <a:pt x="32" y="197"/>
                    </a:lnTo>
                    <a:lnTo>
                      <a:pt x="30" y="203"/>
                    </a:lnTo>
                    <a:lnTo>
                      <a:pt x="30" y="209"/>
                    </a:lnTo>
                    <a:lnTo>
                      <a:pt x="28" y="216"/>
                    </a:lnTo>
                    <a:lnTo>
                      <a:pt x="11" y="224"/>
                    </a:lnTo>
                    <a:lnTo>
                      <a:pt x="6" y="231"/>
                    </a:lnTo>
                    <a:lnTo>
                      <a:pt x="11" y="239"/>
                    </a:lnTo>
                    <a:lnTo>
                      <a:pt x="9" y="244"/>
                    </a:lnTo>
                    <a:lnTo>
                      <a:pt x="6" y="250"/>
                    </a:lnTo>
                    <a:lnTo>
                      <a:pt x="2" y="256"/>
                    </a:lnTo>
                    <a:lnTo>
                      <a:pt x="0" y="263"/>
                    </a:lnTo>
                    <a:lnTo>
                      <a:pt x="0" y="276"/>
                    </a:lnTo>
                    <a:lnTo>
                      <a:pt x="4" y="291"/>
                    </a:lnTo>
                    <a:lnTo>
                      <a:pt x="6" y="293"/>
                    </a:lnTo>
                    <a:lnTo>
                      <a:pt x="9" y="308"/>
                    </a:lnTo>
                    <a:lnTo>
                      <a:pt x="13" y="316"/>
                    </a:lnTo>
                    <a:lnTo>
                      <a:pt x="15" y="321"/>
                    </a:lnTo>
                    <a:lnTo>
                      <a:pt x="24" y="329"/>
                    </a:lnTo>
                    <a:lnTo>
                      <a:pt x="32" y="336"/>
                    </a:lnTo>
                    <a:lnTo>
                      <a:pt x="39" y="340"/>
                    </a:lnTo>
                    <a:lnTo>
                      <a:pt x="41" y="348"/>
                    </a:lnTo>
                    <a:lnTo>
                      <a:pt x="58" y="357"/>
                    </a:lnTo>
                    <a:lnTo>
                      <a:pt x="66" y="363"/>
                    </a:lnTo>
                    <a:lnTo>
                      <a:pt x="70" y="370"/>
                    </a:lnTo>
                    <a:lnTo>
                      <a:pt x="77" y="400"/>
                    </a:lnTo>
                    <a:lnTo>
                      <a:pt x="83" y="406"/>
                    </a:lnTo>
                    <a:lnTo>
                      <a:pt x="90" y="404"/>
                    </a:lnTo>
                    <a:lnTo>
                      <a:pt x="94" y="398"/>
                    </a:lnTo>
                    <a:lnTo>
                      <a:pt x="96" y="397"/>
                    </a:lnTo>
                    <a:lnTo>
                      <a:pt x="103" y="400"/>
                    </a:lnTo>
                    <a:lnTo>
                      <a:pt x="111" y="400"/>
                    </a:lnTo>
                    <a:lnTo>
                      <a:pt x="124" y="410"/>
                    </a:lnTo>
                    <a:lnTo>
                      <a:pt x="124" y="412"/>
                    </a:lnTo>
                    <a:lnTo>
                      <a:pt x="118" y="421"/>
                    </a:lnTo>
                    <a:lnTo>
                      <a:pt x="120" y="432"/>
                    </a:lnTo>
                    <a:lnTo>
                      <a:pt x="115" y="444"/>
                    </a:lnTo>
                    <a:lnTo>
                      <a:pt x="111" y="455"/>
                    </a:lnTo>
                    <a:lnTo>
                      <a:pt x="107" y="462"/>
                    </a:lnTo>
                    <a:lnTo>
                      <a:pt x="107" y="470"/>
                    </a:lnTo>
                    <a:lnTo>
                      <a:pt x="107" y="476"/>
                    </a:lnTo>
                    <a:lnTo>
                      <a:pt x="120" y="489"/>
                    </a:lnTo>
                    <a:lnTo>
                      <a:pt x="141" y="504"/>
                    </a:lnTo>
                    <a:lnTo>
                      <a:pt x="145" y="504"/>
                    </a:lnTo>
                    <a:lnTo>
                      <a:pt x="147" y="511"/>
                    </a:lnTo>
                    <a:lnTo>
                      <a:pt x="154" y="509"/>
                    </a:lnTo>
                    <a:lnTo>
                      <a:pt x="165" y="517"/>
                    </a:lnTo>
                    <a:lnTo>
                      <a:pt x="169" y="523"/>
                    </a:lnTo>
                    <a:lnTo>
                      <a:pt x="177" y="528"/>
                    </a:lnTo>
                    <a:lnTo>
                      <a:pt x="184" y="530"/>
                    </a:lnTo>
                    <a:lnTo>
                      <a:pt x="184" y="545"/>
                    </a:lnTo>
                    <a:lnTo>
                      <a:pt x="194" y="558"/>
                    </a:lnTo>
                    <a:lnTo>
                      <a:pt x="192" y="566"/>
                    </a:lnTo>
                    <a:lnTo>
                      <a:pt x="186" y="573"/>
                    </a:lnTo>
                    <a:lnTo>
                      <a:pt x="195" y="588"/>
                    </a:lnTo>
                    <a:lnTo>
                      <a:pt x="207" y="601"/>
                    </a:lnTo>
                    <a:lnTo>
                      <a:pt x="212" y="598"/>
                    </a:lnTo>
                    <a:lnTo>
                      <a:pt x="222" y="603"/>
                    </a:lnTo>
                    <a:lnTo>
                      <a:pt x="218" y="600"/>
                    </a:lnTo>
                    <a:lnTo>
                      <a:pt x="218" y="592"/>
                    </a:lnTo>
                    <a:lnTo>
                      <a:pt x="229" y="579"/>
                    </a:lnTo>
                    <a:lnTo>
                      <a:pt x="235" y="577"/>
                    </a:lnTo>
                    <a:lnTo>
                      <a:pt x="242" y="577"/>
                    </a:lnTo>
                    <a:lnTo>
                      <a:pt x="250" y="581"/>
                    </a:lnTo>
                    <a:lnTo>
                      <a:pt x="263" y="585"/>
                    </a:lnTo>
                    <a:lnTo>
                      <a:pt x="269" y="588"/>
                    </a:lnTo>
                    <a:lnTo>
                      <a:pt x="274" y="590"/>
                    </a:lnTo>
                    <a:lnTo>
                      <a:pt x="280" y="581"/>
                    </a:lnTo>
                    <a:lnTo>
                      <a:pt x="278" y="575"/>
                    </a:lnTo>
                    <a:lnTo>
                      <a:pt x="273" y="568"/>
                    </a:lnTo>
                    <a:lnTo>
                      <a:pt x="271" y="562"/>
                    </a:lnTo>
                    <a:lnTo>
                      <a:pt x="274" y="554"/>
                    </a:lnTo>
                    <a:lnTo>
                      <a:pt x="280" y="553"/>
                    </a:lnTo>
                    <a:lnTo>
                      <a:pt x="288" y="547"/>
                    </a:lnTo>
                    <a:lnTo>
                      <a:pt x="301" y="543"/>
                    </a:lnTo>
                    <a:lnTo>
                      <a:pt x="305" y="538"/>
                    </a:lnTo>
                    <a:lnTo>
                      <a:pt x="301" y="530"/>
                    </a:lnTo>
                    <a:lnTo>
                      <a:pt x="299" y="523"/>
                    </a:lnTo>
                    <a:lnTo>
                      <a:pt x="303" y="517"/>
                    </a:lnTo>
                    <a:lnTo>
                      <a:pt x="306" y="509"/>
                    </a:lnTo>
                    <a:lnTo>
                      <a:pt x="306" y="508"/>
                    </a:lnTo>
                    <a:lnTo>
                      <a:pt x="301" y="500"/>
                    </a:lnTo>
                    <a:lnTo>
                      <a:pt x="305" y="492"/>
                    </a:lnTo>
                    <a:lnTo>
                      <a:pt x="305" y="479"/>
                    </a:lnTo>
                    <a:lnTo>
                      <a:pt x="306" y="479"/>
                    </a:lnTo>
                    <a:lnTo>
                      <a:pt x="308" y="464"/>
                    </a:lnTo>
                    <a:lnTo>
                      <a:pt x="308" y="464"/>
                    </a:lnTo>
                    <a:lnTo>
                      <a:pt x="308" y="457"/>
                    </a:lnTo>
                    <a:lnTo>
                      <a:pt x="316" y="451"/>
                    </a:lnTo>
                    <a:lnTo>
                      <a:pt x="321" y="444"/>
                    </a:lnTo>
                    <a:lnTo>
                      <a:pt x="329" y="429"/>
                    </a:lnTo>
                    <a:lnTo>
                      <a:pt x="331" y="423"/>
                    </a:lnTo>
                    <a:lnTo>
                      <a:pt x="336" y="408"/>
                    </a:lnTo>
                    <a:lnTo>
                      <a:pt x="338" y="408"/>
                    </a:lnTo>
                    <a:lnTo>
                      <a:pt x="340" y="400"/>
                    </a:lnTo>
                    <a:lnTo>
                      <a:pt x="336" y="385"/>
                    </a:lnTo>
                    <a:lnTo>
                      <a:pt x="336" y="380"/>
                    </a:lnTo>
                    <a:lnTo>
                      <a:pt x="331" y="372"/>
                    </a:lnTo>
                    <a:lnTo>
                      <a:pt x="325" y="365"/>
                    </a:lnTo>
                    <a:lnTo>
                      <a:pt x="325" y="357"/>
                    </a:lnTo>
                    <a:lnTo>
                      <a:pt x="329" y="350"/>
                    </a:lnTo>
                    <a:lnTo>
                      <a:pt x="325" y="342"/>
                    </a:lnTo>
                    <a:lnTo>
                      <a:pt x="333" y="335"/>
                    </a:lnTo>
                    <a:lnTo>
                      <a:pt x="308" y="85"/>
                    </a:lnTo>
                    <a:lnTo>
                      <a:pt x="308" y="81"/>
                    </a:lnTo>
                    <a:lnTo>
                      <a:pt x="301" y="69"/>
                    </a:lnTo>
                    <a:lnTo>
                      <a:pt x="299" y="64"/>
                    </a:lnTo>
                    <a:lnTo>
                      <a:pt x="295" y="56"/>
                    </a:lnTo>
                    <a:lnTo>
                      <a:pt x="293" y="45"/>
                    </a:lnTo>
                    <a:lnTo>
                      <a:pt x="288" y="39"/>
                    </a:lnTo>
                    <a:lnTo>
                      <a:pt x="280" y="26"/>
                    </a:lnTo>
                    <a:lnTo>
                      <a:pt x="278" y="21"/>
                    </a:lnTo>
                    <a:lnTo>
                      <a:pt x="278" y="6"/>
                    </a:lnTo>
                    <a:lnTo>
                      <a:pt x="278" y="0"/>
                    </a:lnTo>
                    <a:lnTo>
                      <a:pt x="274" y="0"/>
                    </a:lnTo>
                    <a:lnTo>
                      <a:pt x="180" y="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42" name="Group 441">
                <a:extLst>
                  <a:ext uri="{FF2B5EF4-FFF2-40B4-BE49-F238E27FC236}">
                    <a16:creationId xmlns:a16="http://schemas.microsoft.com/office/drawing/2014/main" id="{D8D6F519-B027-0F49-9E6B-FE012FDF2877}"/>
                  </a:ext>
                </a:extLst>
              </p:cNvPr>
              <p:cNvGrpSpPr/>
              <p:nvPr/>
            </p:nvGrpSpPr>
            <p:grpSpPr>
              <a:xfrm>
                <a:off x="5420921" y="3500614"/>
                <a:ext cx="438829" cy="707770"/>
                <a:chOff x="3605271" y="2876831"/>
                <a:chExt cx="293010" cy="472646"/>
              </a:xfrm>
              <a:solidFill>
                <a:schemeClr val="bg1">
                  <a:lumMod val="75000"/>
                </a:schemeClr>
              </a:solidFill>
            </p:grpSpPr>
            <p:sp>
              <p:nvSpPr>
                <p:cNvPr id="574" name="Freeform 49">
                  <a:extLst>
                    <a:ext uri="{FF2B5EF4-FFF2-40B4-BE49-F238E27FC236}">
                      <a16:creationId xmlns:a16="http://schemas.microsoft.com/office/drawing/2014/main" id="{1BFDFACB-3CED-9C43-B859-EAC37206ABBF}"/>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5" name="Freeform 50">
                  <a:extLst>
                    <a:ext uri="{FF2B5EF4-FFF2-40B4-BE49-F238E27FC236}">
                      <a16:creationId xmlns:a16="http://schemas.microsoft.com/office/drawing/2014/main" id="{718BC952-8DF6-EB47-A5B5-D8211D07679B}"/>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6" name="Freeform 51">
                  <a:extLst>
                    <a:ext uri="{FF2B5EF4-FFF2-40B4-BE49-F238E27FC236}">
                      <a16:creationId xmlns:a16="http://schemas.microsoft.com/office/drawing/2014/main" id="{E20F504F-50AF-A546-B3F0-A8D2395516D4}"/>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7" name="Freeform 52">
                  <a:extLst>
                    <a:ext uri="{FF2B5EF4-FFF2-40B4-BE49-F238E27FC236}">
                      <a16:creationId xmlns:a16="http://schemas.microsoft.com/office/drawing/2014/main" id="{9FEA47A7-F2CF-9F45-A62E-B03E97DB0337}"/>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8" name="Freeform 83">
                  <a:extLst>
                    <a:ext uri="{FF2B5EF4-FFF2-40B4-BE49-F238E27FC236}">
                      <a16:creationId xmlns:a16="http://schemas.microsoft.com/office/drawing/2014/main" id="{9BD3AAFA-0EB2-D54E-806E-17DC626A1069}"/>
                    </a:ext>
                  </a:extLst>
                </p:cNvPr>
                <p:cNvSpPr>
                  <a:spLocks/>
                </p:cNvSpPr>
                <p:nvPr/>
              </p:nvSpPr>
              <p:spPr bwMode="auto">
                <a:xfrm>
                  <a:off x="3605271" y="2876831"/>
                  <a:ext cx="293010" cy="460438"/>
                </a:xfrm>
                <a:custGeom>
                  <a:avLst/>
                  <a:gdLst>
                    <a:gd name="T0" fmla="*/ 282 w 305"/>
                    <a:gd name="T1" fmla="*/ 6 h 528"/>
                    <a:gd name="T2" fmla="*/ 215 w 305"/>
                    <a:gd name="T3" fmla="*/ 6 h 528"/>
                    <a:gd name="T4" fmla="*/ 98 w 305"/>
                    <a:gd name="T5" fmla="*/ 25 h 528"/>
                    <a:gd name="T6" fmla="*/ 81 w 305"/>
                    <a:gd name="T7" fmla="*/ 30 h 528"/>
                    <a:gd name="T8" fmla="*/ 75 w 305"/>
                    <a:gd name="T9" fmla="*/ 38 h 528"/>
                    <a:gd name="T10" fmla="*/ 75 w 305"/>
                    <a:gd name="T11" fmla="*/ 55 h 528"/>
                    <a:gd name="T12" fmla="*/ 77 w 305"/>
                    <a:gd name="T13" fmla="*/ 62 h 528"/>
                    <a:gd name="T14" fmla="*/ 70 w 305"/>
                    <a:gd name="T15" fmla="*/ 83 h 528"/>
                    <a:gd name="T16" fmla="*/ 60 w 305"/>
                    <a:gd name="T17" fmla="*/ 92 h 528"/>
                    <a:gd name="T18" fmla="*/ 45 w 305"/>
                    <a:gd name="T19" fmla="*/ 102 h 528"/>
                    <a:gd name="T20" fmla="*/ 47 w 305"/>
                    <a:gd name="T21" fmla="*/ 115 h 528"/>
                    <a:gd name="T22" fmla="*/ 38 w 305"/>
                    <a:gd name="T23" fmla="*/ 132 h 528"/>
                    <a:gd name="T24" fmla="*/ 36 w 305"/>
                    <a:gd name="T25" fmla="*/ 151 h 528"/>
                    <a:gd name="T26" fmla="*/ 36 w 305"/>
                    <a:gd name="T27" fmla="*/ 158 h 528"/>
                    <a:gd name="T28" fmla="*/ 23 w 305"/>
                    <a:gd name="T29" fmla="*/ 162 h 528"/>
                    <a:gd name="T30" fmla="*/ 27 w 305"/>
                    <a:gd name="T31" fmla="*/ 181 h 528"/>
                    <a:gd name="T32" fmla="*/ 34 w 305"/>
                    <a:gd name="T33" fmla="*/ 186 h 528"/>
                    <a:gd name="T34" fmla="*/ 34 w 305"/>
                    <a:gd name="T35" fmla="*/ 192 h 528"/>
                    <a:gd name="T36" fmla="*/ 36 w 305"/>
                    <a:gd name="T37" fmla="*/ 207 h 528"/>
                    <a:gd name="T38" fmla="*/ 30 w 305"/>
                    <a:gd name="T39" fmla="*/ 220 h 528"/>
                    <a:gd name="T40" fmla="*/ 28 w 305"/>
                    <a:gd name="T41" fmla="*/ 239 h 528"/>
                    <a:gd name="T42" fmla="*/ 40 w 305"/>
                    <a:gd name="T43" fmla="*/ 241 h 528"/>
                    <a:gd name="T44" fmla="*/ 36 w 305"/>
                    <a:gd name="T45" fmla="*/ 261 h 528"/>
                    <a:gd name="T46" fmla="*/ 38 w 305"/>
                    <a:gd name="T47" fmla="*/ 278 h 528"/>
                    <a:gd name="T48" fmla="*/ 49 w 305"/>
                    <a:gd name="T49" fmla="*/ 290 h 528"/>
                    <a:gd name="T50" fmla="*/ 45 w 305"/>
                    <a:gd name="T51" fmla="*/ 295 h 528"/>
                    <a:gd name="T52" fmla="*/ 60 w 305"/>
                    <a:gd name="T53" fmla="*/ 307 h 528"/>
                    <a:gd name="T54" fmla="*/ 55 w 305"/>
                    <a:gd name="T55" fmla="*/ 310 h 528"/>
                    <a:gd name="T56" fmla="*/ 38 w 305"/>
                    <a:gd name="T57" fmla="*/ 325 h 528"/>
                    <a:gd name="T58" fmla="*/ 47 w 305"/>
                    <a:gd name="T59" fmla="*/ 333 h 528"/>
                    <a:gd name="T60" fmla="*/ 47 w 305"/>
                    <a:gd name="T61" fmla="*/ 339 h 528"/>
                    <a:gd name="T62" fmla="*/ 25 w 305"/>
                    <a:gd name="T63" fmla="*/ 361 h 528"/>
                    <a:gd name="T64" fmla="*/ 21 w 305"/>
                    <a:gd name="T65" fmla="*/ 378 h 528"/>
                    <a:gd name="T66" fmla="*/ 19 w 305"/>
                    <a:gd name="T67" fmla="*/ 389 h 528"/>
                    <a:gd name="T68" fmla="*/ 13 w 305"/>
                    <a:gd name="T69" fmla="*/ 412 h 528"/>
                    <a:gd name="T70" fmla="*/ 10 w 305"/>
                    <a:gd name="T71" fmla="*/ 423 h 528"/>
                    <a:gd name="T72" fmla="*/ 4 w 305"/>
                    <a:gd name="T73" fmla="*/ 440 h 528"/>
                    <a:gd name="T74" fmla="*/ 92 w 305"/>
                    <a:gd name="T75" fmla="*/ 449 h 528"/>
                    <a:gd name="T76" fmla="*/ 177 w 305"/>
                    <a:gd name="T77" fmla="*/ 451 h 528"/>
                    <a:gd name="T78" fmla="*/ 173 w 305"/>
                    <a:gd name="T79" fmla="*/ 483 h 528"/>
                    <a:gd name="T80" fmla="*/ 188 w 305"/>
                    <a:gd name="T81" fmla="*/ 506 h 528"/>
                    <a:gd name="T82" fmla="*/ 196 w 305"/>
                    <a:gd name="T83" fmla="*/ 523 h 528"/>
                    <a:gd name="T84" fmla="*/ 211 w 305"/>
                    <a:gd name="T85" fmla="*/ 528 h 528"/>
                    <a:gd name="T86" fmla="*/ 222 w 305"/>
                    <a:gd name="T87" fmla="*/ 512 h 528"/>
                    <a:gd name="T88" fmla="*/ 226 w 305"/>
                    <a:gd name="T89" fmla="*/ 512 h 528"/>
                    <a:gd name="T90" fmla="*/ 260 w 305"/>
                    <a:gd name="T91" fmla="*/ 502 h 528"/>
                    <a:gd name="T92" fmla="*/ 265 w 305"/>
                    <a:gd name="T93" fmla="*/ 498 h 528"/>
                    <a:gd name="T94" fmla="*/ 284 w 305"/>
                    <a:gd name="T95" fmla="*/ 502 h 528"/>
                    <a:gd name="T96" fmla="*/ 305 w 305"/>
                    <a:gd name="T97" fmla="*/ 49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5" h="528">
                      <a:moveTo>
                        <a:pt x="282" y="335"/>
                      </a:moveTo>
                      <a:lnTo>
                        <a:pt x="290" y="10"/>
                      </a:lnTo>
                      <a:lnTo>
                        <a:pt x="282" y="6"/>
                      </a:lnTo>
                      <a:lnTo>
                        <a:pt x="278" y="0"/>
                      </a:lnTo>
                      <a:lnTo>
                        <a:pt x="278" y="0"/>
                      </a:lnTo>
                      <a:lnTo>
                        <a:pt x="215" y="6"/>
                      </a:lnTo>
                      <a:lnTo>
                        <a:pt x="94" y="15"/>
                      </a:lnTo>
                      <a:lnTo>
                        <a:pt x="96" y="17"/>
                      </a:lnTo>
                      <a:lnTo>
                        <a:pt x="98" y="25"/>
                      </a:lnTo>
                      <a:lnTo>
                        <a:pt x="92" y="30"/>
                      </a:lnTo>
                      <a:lnTo>
                        <a:pt x="85" y="34"/>
                      </a:lnTo>
                      <a:lnTo>
                        <a:pt x="81" y="30"/>
                      </a:lnTo>
                      <a:lnTo>
                        <a:pt x="83" y="45"/>
                      </a:lnTo>
                      <a:lnTo>
                        <a:pt x="77" y="45"/>
                      </a:lnTo>
                      <a:lnTo>
                        <a:pt x="75" y="38"/>
                      </a:lnTo>
                      <a:lnTo>
                        <a:pt x="75" y="47"/>
                      </a:lnTo>
                      <a:lnTo>
                        <a:pt x="83" y="53"/>
                      </a:lnTo>
                      <a:lnTo>
                        <a:pt x="75" y="55"/>
                      </a:lnTo>
                      <a:lnTo>
                        <a:pt x="74" y="49"/>
                      </a:lnTo>
                      <a:lnTo>
                        <a:pt x="74" y="58"/>
                      </a:lnTo>
                      <a:lnTo>
                        <a:pt x="77" y="62"/>
                      </a:lnTo>
                      <a:lnTo>
                        <a:pt x="74" y="72"/>
                      </a:lnTo>
                      <a:lnTo>
                        <a:pt x="75" y="77"/>
                      </a:lnTo>
                      <a:lnTo>
                        <a:pt x="70" y="83"/>
                      </a:lnTo>
                      <a:lnTo>
                        <a:pt x="66" y="85"/>
                      </a:lnTo>
                      <a:lnTo>
                        <a:pt x="58" y="85"/>
                      </a:lnTo>
                      <a:lnTo>
                        <a:pt x="60" y="92"/>
                      </a:lnTo>
                      <a:lnTo>
                        <a:pt x="53" y="100"/>
                      </a:lnTo>
                      <a:lnTo>
                        <a:pt x="53" y="104"/>
                      </a:lnTo>
                      <a:lnTo>
                        <a:pt x="45" y="102"/>
                      </a:lnTo>
                      <a:lnTo>
                        <a:pt x="49" y="105"/>
                      </a:lnTo>
                      <a:lnTo>
                        <a:pt x="47" y="107"/>
                      </a:lnTo>
                      <a:lnTo>
                        <a:pt x="47" y="115"/>
                      </a:lnTo>
                      <a:lnTo>
                        <a:pt x="51" y="122"/>
                      </a:lnTo>
                      <a:lnTo>
                        <a:pt x="34" y="128"/>
                      </a:lnTo>
                      <a:lnTo>
                        <a:pt x="38" y="132"/>
                      </a:lnTo>
                      <a:lnTo>
                        <a:pt x="36" y="139"/>
                      </a:lnTo>
                      <a:lnTo>
                        <a:pt x="38" y="147"/>
                      </a:lnTo>
                      <a:lnTo>
                        <a:pt x="36" y="151"/>
                      </a:lnTo>
                      <a:lnTo>
                        <a:pt x="28" y="151"/>
                      </a:lnTo>
                      <a:lnTo>
                        <a:pt x="28" y="154"/>
                      </a:lnTo>
                      <a:lnTo>
                        <a:pt x="36" y="158"/>
                      </a:lnTo>
                      <a:lnTo>
                        <a:pt x="30" y="162"/>
                      </a:lnTo>
                      <a:lnTo>
                        <a:pt x="28" y="158"/>
                      </a:lnTo>
                      <a:lnTo>
                        <a:pt x="23" y="162"/>
                      </a:lnTo>
                      <a:lnTo>
                        <a:pt x="28" y="169"/>
                      </a:lnTo>
                      <a:lnTo>
                        <a:pt x="23" y="173"/>
                      </a:lnTo>
                      <a:lnTo>
                        <a:pt x="27" y="181"/>
                      </a:lnTo>
                      <a:lnTo>
                        <a:pt x="23" y="186"/>
                      </a:lnTo>
                      <a:lnTo>
                        <a:pt x="28" y="181"/>
                      </a:lnTo>
                      <a:lnTo>
                        <a:pt x="34" y="186"/>
                      </a:lnTo>
                      <a:lnTo>
                        <a:pt x="27" y="190"/>
                      </a:lnTo>
                      <a:lnTo>
                        <a:pt x="34" y="192"/>
                      </a:lnTo>
                      <a:lnTo>
                        <a:pt x="34" y="192"/>
                      </a:lnTo>
                      <a:lnTo>
                        <a:pt x="32" y="198"/>
                      </a:lnTo>
                      <a:lnTo>
                        <a:pt x="34" y="205"/>
                      </a:lnTo>
                      <a:lnTo>
                        <a:pt x="36" y="207"/>
                      </a:lnTo>
                      <a:lnTo>
                        <a:pt x="38" y="218"/>
                      </a:lnTo>
                      <a:lnTo>
                        <a:pt x="38" y="220"/>
                      </a:lnTo>
                      <a:lnTo>
                        <a:pt x="30" y="220"/>
                      </a:lnTo>
                      <a:lnTo>
                        <a:pt x="32" y="226"/>
                      </a:lnTo>
                      <a:lnTo>
                        <a:pt x="32" y="235"/>
                      </a:lnTo>
                      <a:lnTo>
                        <a:pt x="28" y="239"/>
                      </a:lnTo>
                      <a:lnTo>
                        <a:pt x="28" y="245"/>
                      </a:lnTo>
                      <a:lnTo>
                        <a:pt x="34" y="241"/>
                      </a:lnTo>
                      <a:lnTo>
                        <a:pt x="40" y="241"/>
                      </a:lnTo>
                      <a:lnTo>
                        <a:pt x="40" y="248"/>
                      </a:lnTo>
                      <a:lnTo>
                        <a:pt x="34" y="254"/>
                      </a:lnTo>
                      <a:lnTo>
                        <a:pt x="36" y="261"/>
                      </a:lnTo>
                      <a:lnTo>
                        <a:pt x="43" y="265"/>
                      </a:lnTo>
                      <a:lnTo>
                        <a:pt x="36" y="275"/>
                      </a:lnTo>
                      <a:lnTo>
                        <a:pt x="38" y="278"/>
                      </a:lnTo>
                      <a:lnTo>
                        <a:pt x="49" y="277"/>
                      </a:lnTo>
                      <a:lnTo>
                        <a:pt x="43" y="282"/>
                      </a:lnTo>
                      <a:lnTo>
                        <a:pt x="49" y="290"/>
                      </a:lnTo>
                      <a:lnTo>
                        <a:pt x="42" y="288"/>
                      </a:lnTo>
                      <a:lnTo>
                        <a:pt x="42" y="290"/>
                      </a:lnTo>
                      <a:lnTo>
                        <a:pt x="45" y="295"/>
                      </a:lnTo>
                      <a:lnTo>
                        <a:pt x="51" y="299"/>
                      </a:lnTo>
                      <a:lnTo>
                        <a:pt x="53" y="305"/>
                      </a:lnTo>
                      <a:lnTo>
                        <a:pt x="60" y="307"/>
                      </a:lnTo>
                      <a:lnTo>
                        <a:pt x="60" y="308"/>
                      </a:lnTo>
                      <a:lnTo>
                        <a:pt x="60" y="310"/>
                      </a:lnTo>
                      <a:lnTo>
                        <a:pt x="55" y="310"/>
                      </a:lnTo>
                      <a:lnTo>
                        <a:pt x="49" y="316"/>
                      </a:lnTo>
                      <a:lnTo>
                        <a:pt x="42" y="320"/>
                      </a:lnTo>
                      <a:lnTo>
                        <a:pt x="38" y="325"/>
                      </a:lnTo>
                      <a:lnTo>
                        <a:pt x="45" y="327"/>
                      </a:lnTo>
                      <a:lnTo>
                        <a:pt x="53" y="325"/>
                      </a:lnTo>
                      <a:lnTo>
                        <a:pt x="47" y="333"/>
                      </a:lnTo>
                      <a:lnTo>
                        <a:pt x="47" y="337"/>
                      </a:lnTo>
                      <a:lnTo>
                        <a:pt x="40" y="337"/>
                      </a:lnTo>
                      <a:lnTo>
                        <a:pt x="47" y="339"/>
                      </a:lnTo>
                      <a:lnTo>
                        <a:pt x="47" y="340"/>
                      </a:lnTo>
                      <a:lnTo>
                        <a:pt x="30" y="357"/>
                      </a:lnTo>
                      <a:lnTo>
                        <a:pt x="25" y="361"/>
                      </a:lnTo>
                      <a:lnTo>
                        <a:pt x="23" y="367"/>
                      </a:lnTo>
                      <a:lnTo>
                        <a:pt x="27" y="371"/>
                      </a:lnTo>
                      <a:lnTo>
                        <a:pt x="21" y="378"/>
                      </a:lnTo>
                      <a:lnTo>
                        <a:pt x="19" y="384"/>
                      </a:lnTo>
                      <a:lnTo>
                        <a:pt x="11" y="389"/>
                      </a:lnTo>
                      <a:lnTo>
                        <a:pt x="19" y="389"/>
                      </a:lnTo>
                      <a:lnTo>
                        <a:pt x="17" y="391"/>
                      </a:lnTo>
                      <a:lnTo>
                        <a:pt x="11" y="397"/>
                      </a:lnTo>
                      <a:lnTo>
                        <a:pt x="13" y="412"/>
                      </a:lnTo>
                      <a:lnTo>
                        <a:pt x="6" y="412"/>
                      </a:lnTo>
                      <a:lnTo>
                        <a:pt x="11" y="418"/>
                      </a:lnTo>
                      <a:lnTo>
                        <a:pt x="10" y="423"/>
                      </a:lnTo>
                      <a:lnTo>
                        <a:pt x="0" y="425"/>
                      </a:lnTo>
                      <a:lnTo>
                        <a:pt x="4" y="433"/>
                      </a:lnTo>
                      <a:lnTo>
                        <a:pt x="4" y="440"/>
                      </a:lnTo>
                      <a:lnTo>
                        <a:pt x="8" y="448"/>
                      </a:lnTo>
                      <a:lnTo>
                        <a:pt x="2" y="453"/>
                      </a:lnTo>
                      <a:lnTo>
                        <a:pt x="92" y="449"/>
                      </a:lnTo>
                      <a:lnTo>
                        <a:pt x="177" y="442"/>
                      </a:lnTo>
                      <a:lnTo>
                        <a:pt x="179" y="444"/>
                      </a:lnTo>
                      <a:lnTo>
                        <a:pt x="177" y="451"/>
                      </a:lnTo>
                      <a:lnTo>
                        <a:pt x="173" y="465"/>
                      </a:lnTo>
                      <a:lnTo>
                        <a:pt x="169" y="476"/>
                      </a:lnTo>
                      <a:lnTo>
                        <a:pt x="173" y="483"/>
                      </a:lnTo>
                      <a:lnTo>
                        <a:pt x="177" y="491"/>
                      </a:lnTo>
                      <a:lnTo>
                        <a:pt x="186" y="498"/>
                      </a:lnTo>
                      <a:lnTo>
                        <a:pt x="188" y="506"/>
                      </a:lnTo>
                      <a:lnTo>
                        <a:pt x="192" y="513"/>
                      </a:lnTo>
                      <a:lnTo>
                        <a:pt x="192" y="517"/>
                      </a:lnTo>
                      <a:lnTo>
                        <a:pt x="196" y="523"/>
                      </a:lnTo>
                      <a:lnTo>
                        <a:pt x="199" y="527"/>
                      </a:lnTo>
                      <a:lnTo>
                        <a:pt x="203" y="528"/>
                      </a:lnTo>
                      <a:lnTo>
                        <a:pt x="211" y="528"/>
                      </a:lnTo>
                      <a:lnTo>
                        <a:pt x="213" y="521"/>
                      </a:lnTo>
                      <a:lnTo>
                        <a:pt x="220" y="515"/>
                      </a:lnTo>
                      <a:lnTo>
                        <a:pt x="222" y="512"/>
                      </a:lnTo>
                      <a:lnTo>
                        <a:pt x="220" y="512"/>
                      </a:lnTo>
                      <a:lnTo>
                        <a:pt x="226" y="510"/>
                      </a:lnTo>
                      <a:lnTo>
                        <a:pt x="226" y="512"/>
                      </a:lnTo>
                      <a:lnTo>
                        <a:pt x="231" y="510"/>
                      </a:lnTo>
                      <a:lnTo>
                        <a:pt x="246" y="504"/>
                      </a:lnTo>
                      <a:lnTo>
                        <a:pt x="260" y="502"/>
                      </a:lnTo>
                      <a:lnTo>
                        <a:pt x="263" y="500"/>
                      </a:lnTo>
                      <a:lnTo>
                        <a:pt x="254" y="498"/>
                      </a:lnTo>
                      <a:lnTo>
                        <a:pt x="265" y="498"/>
                      </a:lnTo>
                      <a:lnTo>
                        <a:pt x="271" y="502"/>
                      </a:lnTo>
                      <a:lnTo>
                        <a:pt x="278" y="506"/>
                      </a:lnTo>
                      <a:lnTo>
                        <a:pt x="284" y="502"/>
                      </a:lnTo>
                      <a:lnTo>
                        <a:pt x="288" y="500"/>
                      </a:lnTo>
                      <a:lnTo>
                        <a:pt x="301" y="506"/>
                      </a:lnTo>
                      <a:lnTo>
                        <a:pt x="305" y="498"/>
                      </a:lnTo>
                      <a:lnTo>
                        <a:pt x="305" y="495"/>
                      </a:lnTo>
                      <a:lnTo>
                        <a:pt x="282" y="33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43" name="Freeform 84">
                <a:extLst>
                  <a:ext uri="{FF2B5EF4-FFF2-40B4-BE49-F238E27FC236}">
                    <a16:creationId xmlns:a16="http://schemas.microsoft.com/office/drawing/2014/main" id="{093C8B06-F105-6B40-823E-358268C67E46}"/>
                  </a:ext>
                </a:extLst>
              </p:cNvPr>
              <p:cNvSpPr>
                <a:spLocks/>
              </p:cNvSpPr>
              <p:nvPr/>
            </p:nvSpPr>
            <p:spPr bwMode="auto">
              <a:xfrm>
                <a:off x="5556167" y="3184598"/>
                <a:ext cx="1038803" cy="335603"/>
              </a:xfrm>
              <a:custGeom>
                <a:avLst/>
                <a:gdLst>
                  <a:gd name="T0" fmla="*/ 487 w 722"/>
                  <a:gd name="T1" fmla="*/ 33 h 257"/>
                  <a:gd name="T2" fmla="*/ 421 w 722"/>
                  <a:gd name="T3" fmla="*/ 39 h 257"/>
                  <a:gd name="T4" fmla="*/ 355 w 722"/>
                  <a:gd name="T5" fmla="*/ 47 h 257"/>
                  <a:gd name="T6" fmla="*/ 271 w 722"/>
                  <a:gd name="T7" fmla="*/ 54 h 257"/>
                  <a:gd name="T8" fmla="*/ 199 w 722"/>
                  <a:gd name="T9" fmla="*/ 62 h 257"/>
                  <a:gd name="T10" fmla="*/ 177 w 722"/>
                  <a:gd name="T11" fmla="*/ 60 h 257"/>
                  <a:gd name="T12" fmla="*/ 183 w 722"/>
                  <a:gd name="T13" fmla="*/ 80 h 257"/>
                  <a:gd name="T14" fmla="*/ 58 w 722"/>
                  <a:gd name="T15" fmla="*/ 96 h 257"/>
                  <a:gd name="T16" fmla="*/ 53 w 722"/>
                  <a:gd name="T17" fmla="*/ 90 h 257"/>
                  <a:gd name="T18" fmla="*/ 57 w 722"/>
                  <a:gd name="T19" fmla="*/ 105 h 257"/>
                  <a:gd name="T20" fmla="*/ 53 w 722"/>
                  <a:gd name="T21" fmla="*/ 114 h 257"/>
                  <a:gd name="T22" fmla="*/ 51 w 722"/>
                  <a:gd name="T23" fmla="*/ 127 h 257"/>
                  <a:gd name="T24" fmla="*/ 43 w 722"/>
                  <a:gd name="T25" fmla="*/ 146 h 257"/>
                  <a:gd name="T26" fmla="*/ 47 w 722"/>
                  <a:gd name="T27" fmla="*/ 156 h 257"/>
                  <a:gd name="T28" fmla="*/ 43 w 722"/>
                  <a:gd name="T29" fmla="*/ 165 h 257"/>
                  <a:gd name="T30" fmla="*/ 30 w 722"/>
                  <a:gd name="T31" fmla="*/ 174 h 257"/>
                  <a:gd name="T32" fmla="*/ 27 w 722"/>
                  <a:gd name="T33" fmla="*/ 180 h 257"/>
                  <a:gd name="T34" fmla="*/ 27 w 722"/>
                  <a:gd name="T35" fmla="*/ 191 h 257"/>
                  <a:gd name="T36" fmla="*/ 19 w 722"/>
                  <a:gd name="T37" fmla="*/ 197 h 257"/>
                  <a:gd name="T38" fmla="*/ 21 w 722"/>
                  <a:gd name="T39" fmla="*/ 210 h 257"/>
                  <a:gd name="T40" fmla="*/ 11 w 722"/>
                  <a:gd name="T41" fmla="*/ 208 h 257"/>
                  <a:gd name="T42" fmla="*/ 15 w 722"/>
                  <a:gd name="T43" fmla="*/ 214 h 257"/>
                  <a:gd name="T44" fmla="*/ 19 w 722"/>
                  <a:gd name="T45" fmla="*/ 240 h 257"/>
                  <a:gd name="T46" fmla="*/ 11 w 722"/>
                  <a:gd name="T47" fmla="*/ 244 h 257"/>
                  <a:gd name="T48" fmla="*/ 0 w 722"/>
                  <a:gd name="T49" fmla="*/ 255 h 257"/>
                  <a:gd name="T50" fmla="*/ 121 w 722"/>
                  <a:gd name="T51" fmla="*/ 248 h 257"/>
                  <a:gd name="T52" fmla="*/ 184 w 722"/>
                  <a:gd name="T53" fmla="*/ 242 h 257"/>
                  <a:gd name="T54" fmla="*/ 310 w 722"/>
                  <a:gd name="T55" fmla="*/ 231 h 257"/>
                  <a:gd name="T56" fmla="*/ 485 w 722"/>
                  <a:gd name="T57" fmla="*/ 208 h 257"/>
                  <a:gd name="T58" fmla="*/ 521 w 722"/>
                  <a:gd name="T59" fmla="*/ 178 h 257"/>
                  <a:gd name="T60" fmla="*/ 540 w 722"/>
                  <a:gd name="T61" fmla="*/ 169 h 257"/>
                  <a:gd name="T62" fmla="*/ 543 w 722"/>
                  <a:gd name="T63" fmla="*/ 152 h 257"/>
                  <a:gd name="T64" fmla="*/ 564 w 722"/>
                  <a:gd name="T65" fmla="*/ 137 h 257"/>
                  <a:gd name="T66" fmla="*/ 583 w 722"/>
                  <a:gd name="T67" fmla="*/ 133 h 257"/>
                  <a:gd name="T68" fmla="*/ 617 w 722"/>
                  <a:gd name="T69" fmla="*/ 105 h 257"/>
                  <a:gd name="T70" fmla="*/ 626 w 722"/>
                  <a:gd name="T71" fmla="*/ 99 h 257"/>
                  <a:gd name="T72" fmla="*/ 637 w 722"/>
                  <a:gd name="T73" fmla="*/ 86 h 257"/>
                  <a:gd name="T74" fmla="*/ 641 w 722"/>
                  <a:gd name="T75" fmla="*/ 77 h 257"/>
                  <a:gd name="T76" fmla="*/ 654 w 722"/>
                  <a:gd name="T77" fmla="*/ 79 h 257"/>
                  <a:gd name="T78" fmla="*/ 666 w 722"/>
                  <a:gd name="T79" fmla="*/ 71 h 257"/>
                  <a:gd name="T80" fmla="*/ 675 w 722"/>
                  <a:gd name="T81" fmla="*/ 60 h 257"/>
                  <a:gd name="T82" fmla="*/ 694 w 722"/>
                  <a:gd name="T83" fmla="*/ 60 h 257"/>
                  <a:gd name="T84" fmla="*/ 705 w 722"/>
                  <a:gd name="T85" fmla="*/ 37 h 257"/>
                  <a:gd name="T86" fmla="*/ 718 w 722"/>
                  <a:gd name="T87" fmla="*/ 28 h 257"/>
                  <a:gd name="T88" fmla="*/ 720 w 722"/>
                  <a:gd name="T89" fmla="*/ 9 h 257"/>
                  <a:gd name="T90" fmla="*/ 713 w 722"/>
                  <a:gd name="T91" fmla="*/ 0 h 257"/>
                  <a:gd name="T92" fmla="*/ 651 w 722"/>
                  <a:gd name="T93" fmla="*/ 11 h 257"/>
                  <a:gd name="T94" fmla="*/ 579 w 722"/>
                  <a:gd name="T95" fmla="*/ 20 h 257"/>
                  <a:gd name="T96" fmla="*/ 543 w 722"/>
                  <a:gd name="T97"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2" h="257">
                    <a:moveTo>
                      <a:pt x="513" y="30"/>
                    </a:moveTo>
                    <a:lnTo>
                      <a:pt x="487" y="33"/>
                    </a:lnTo>
                    <a:lnTo>
                      <a:pt x="459" y="37"/>
                    </a:lnTo>
                    <a:lnTo>
                      <a:pt x="421" y="39"/>
                    </a:lnTo>
                    <a:lnTo>
                      <a:pt x="397" y="43"/>
                    </a:lnTo>
                    <a:lnTo>
                      <a:pt x="355" y="47"/>
                    </a:lnTo>
                    <a:lnTo>
                      <a:pt x="314" y="49"/>
                    </a:lnTo>
                    <a:lnTo>
                      <a:pt x="271" y="54"/>
                    </a:lnTo>
                    <a:lnTo>
                      <a:pt x="235" y="58"/>
                    </a:lnTo>
                    <a:lnTo>
                      <a:pt x="199" y="62"/>
                    </a:lnTo>
                    <a:lnTo>
                      <a:pt x="192" y="60"/>
                    </a:lnTo>
                    <a:lnTo>
                      <a:pt x="177" y="60"/>
                    </a:lnTo>
                    <a:lnTo>
                      <a:pt x="183" y="73"/>
                    </a:lnTo>
                    <a:lnTo>
                      <a:pt x="183" y="80"/>
                    </a:lnTo>
                    <a:lnTo>
                      <a:pt x="64" y="90"/>
                    </a:lnTo>
                    <a:lnTo>
                      <a:pt x="58" y="96"/>
                    </a:lnTo>
                    <a:lnTo>
                      <a:pt x="58" y="90"/>
                    </a:lnTo>
                    <a:lnTo>
                      <a:pt x="53" y="90"/>
                    </a:lnTo>
                    <a:lnTo>
                      <a:pt x="55" y="97"/>
                    </a:lnTo>
                    <a:lnTo>
                      <a:pt x="57" y="105"/>
                    </a:lnTo>
                    <a:lnTo>
                      <a:pt x="49" y="107"/>
                    </a:lnTo>
                    <a:lnTo>
                      <a:pt x="53" y="114"/>
                    </a:lnTo>
                    <a:lnTo>
                      <a:pt x="45" y="122"/>
                    </a:lnTo>
                    <a:lnTo>
                      <a:pt x="51" y="127"/>
                    </a:lnTo>
                    <a:lnTo>
                      <a:pt x="47" y="135"/>
                    </a:lnTo>
                    <a:lnTo>
                      <a:pt x="43" y="146"/>
                    </a:lnTo>
                    <a:lnTo>
                      <a:pt x="45" y="150"/>
                    </a:lnTo>
                    <a:lnTo>
                      <a:pt x="47" y="156"/>
                    </a:lnTo>
                    <a:lnTo>
                      <a:pt x="40" y="159"/>
                    </a:lnTo>
                    <a:lnTo>
                      <a:pt x="43" y="165"/>
                    </a:lnTo>
                    <a:lnTo>
                      <a:pt x="36" y="171"/>
                    </a:lnTo>
                    <a:lnTo>
                      <a:pt x="30" y="174"/>
                    </a:lnTo>
                    <a:lnTo>
                      <a:pt x="27" y="178"/>
                    </a:lnTo>
                    <a:lnTo>
                      <a:pt x="27" y="180"/>
                    </a:lnTo>
                    <a:lnTo>
                      <a:pt x="32" y="186"/>
                    </a:lnTo>
                    <a:lnTo>
                      <a:pt x="27" y="191"/>
                    </a:lnTo>
                    <a:lnTo>
                      <a:pt x="23" y="195"/>
                    </a:lnTo>
                    <a:lnTo>
                      <a:pt x="19" y="197"/>
                    </a:lnTo>
                    <a:lnTo>
                      <a:pt x="23" y="205"/>
                    </a:lnTo>
                    <a:lnTo>
                      <a:pt x="21" y="210"/>
                    </a:lnTo>
                    <a:lnTo>
                      <a:pt x="17" y="206"/>
                    </a:lnTo>
                    <a:lnTo>
                      <a:pt x="11" y="208"/>
                    </a:lnTo>
                    <a:lnTo>
                      <a:pt x="10" y="216"/>
                    </a:lnTo>
                    <a:lnTo>
                      <a:pt x="15" y="214"/>
                    </a:lnTo>
                    <a:lnTo>
                      <a:pt x="15" y="221"/>
                    </a:lnTo>
                    <a:lnTo>
                      <a:pt x="19" y="240"/>
                    </a:lnTo>
                    <a:lnTo>
                      <a:pt x="17" y="242"/>
                    </a:lnTo>
                    <a:lnTo>
                      <a:pt x="11" y="244"/>
                    </a:lnTo>
                    <a:lnTo>
                      <a:pt x="8" y="252"/>
                    </a:lnTo>
                    <a:lnTo>
                      <a:pt x="0" y="255"/>
                    </a:lnTo>
                    <a:lnTo>
                      <a:pt x="0" y="257"/>
                    </a:lnTo>
                    <a:lnTo>
                      <a:pt x="121" y="248"/>
                    </a:lnTo>
                    <a:lnTo>
                      <a:pt x="184" y="242"/>
                    </a:lnTo>
                    <a:lnTo>
                      <a:pt x="184" y="242"/>
                    </a:lnTo>
                    <a:lnTo>
                      <a:pt x="184" y="240"/>
                    </a:lnTo>
                    <a:lnTo>
                      <a:pt x="310" y="231"/>
                    </a:lnTo>
                    <a:lnTo>
                      <a:pt x="408" y="220"/>
                    </a:lnTo>
                    <a:lnTo>
                      <a:pt x="485" y="208"/>
                    </a:lnTo>
                    <a:lnTo>
                      <a:pt x="521" y="206"/>
                    </a:lnTo>
                    <a:lnTo>
                      <a:pt x="521" y="178"/>
                    </a:lnTo>
                    <a:lnTo>
                      <a:pt x="534" y="174"/>
                    </a:lnTo>
                    <a:lnTo>
                      <a:pt x="540" y="169"/>
                    </a:lnTo>
                    <a:lnTo>
                      <a:pt x="542" y="159"/>
                    </a:lnTo>
                    <a:lnTo>
                      <a:pt x="543" y="152"/>
                    </a:lnTo>
                    <a:lnTo>
                      <a:pt x="549" y="144"/>
                    </a:lnTo>
                    <a:lnTo>
                      <a:pt x="564" y="137"/>
                    </a:lnTo>
                    <a:lnTo>
                      <a:pt x="577" y="137"/>
                    </a:lnTo>
                    <a:lnTo>
                      <a:pt x="583" y="133"/>
                    </a:lnTo>
                    <a:lnTo>
                      <a:pt x="604" y="114"/>
                    </a:lnTo>
                    <a:lnTo>
                      <a:pt x="617" y="105"/>
                    </a:lnTo>
                    <a:lnTo>
                      <a:pt x="622" y="105"/>
                    </a:lnTo>
                    <a:lnTo>
                      <a:pt x="626" y="99"/>
                    </a:lnTo>
                    <a:lnTo>
                      <a:pt x="630" y="84"/>
                    </a:lnTo>
                    <a:lnTo>
                      <a:pt x="637" y="86"/>
                    </a:lnTo>
                    <a:lnTo>
                      <a:pt x="637" y="80"/>
                    </a:lnTo>
                    <a:lnTo>
                      <a:pt x="641" y="77"/>
                    </a:lnTo>
                    <a:lnTo>
                      <a:pt x="647" y="73"/>
                    </a:lnTo>
                    <a:lnTo>
                      <a:pt x="654" y="79"/>
                    </a:lnTo>
                    <a:lnTo>
                      <a:pt x="658" y="79"/>
                    </a:lnTo>
                    <a:lnTo>
                      <a:pt x="666" y="71"/>
                    </a:lnTo>
                    <a:lnTo>
                      <a:pt x="668" y="65"/>
                    </a:lnTo>
                    <a:lnTo>
                      <a:pt x="675" y="60"/>
                    </a:lnTo>
                    <a:lnTo>
                      <a:pt x="688" y="54"/>
                    </a:lnTo>
                    <a:lnTo>
                      <a:pt x="694" y="60"/>
                    </a:lnTo>
                    <a:lnTo>
                      <a:pt x="699" y="52"/>
                    </a:lnTo>
                    <a:lnTo>
                      <a:pt x="705" y="37"/>
                    </a:lnTo>
                    <a:lnTo>
                      <a:pt x="711" y="32"/>
                    </a:lnTo>
                    <a:lnTo>
                      <a:pt x="718" y="28"/>
                    </a:lnTo>
                    <a:lnTo>
                      <a:pt x="720" y="17"/>
                    </a:lnTo>
                    <a:lnTo>
                      <a:pt x="720" y="9"/>
                    </a:lnTo>
                    <a:lnTo>
                      <a:pt x="722" y="0"/>
                    </a:lnTo>
                    <a:lnTo>
                      <a:pt x="713" y="0"/>
                    </a:lnTo>
                    <a:lnTo>
                      <a:pt x="686" y="7"/>
                    </a:lnTo>
                    <a:lnTo>
                      <a:pt x="651" y="11"/>
                    </a:lnTo>
                    <a:lnTo>
                      <a:pt x="594" y="20"/>
                    </a:lnTo>
                    <a:lnTo>
                      <a:pt x="579" y="20"/>
                    </a:lnTo>
                    <a:lnTo>
                      <a:pt x="553" y="24"/>
                    </a:lnTo>
                    <a:lnTo>
                      <a:pt x="543" y="28"/>
                    </a:lnTo>
                    <a:lnTo>
                      <a:pt x="513" y="3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4" name="Freeform 85">
                <a:extLst>
                  <a:ext uri="{FF2B5EF4-FFF2-40B4-BE49-F238E27FC236}">
                    <a16:creationId xmlns:a16="http://schemas.microsoft.com/office/drawing/2014/main" id="{BC86CF4F-C1B4-114B-8BCF-5BD14A131E47}"/>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5" name="Freeform 86">
                <a:extLst>
                  <a:ext uri="{FF2B5EF4-FFF2-40B4-BE49-F238E27FC236}">
                    <a16:creationId xmlns:a16="http://schemas.microsoft.com/office/drawing/2014/main" id="{4F6F9F32-B170-5140-B01C-6ABF1F28E39E}"/>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6" name="Freeform 87">
                <a:extLst>
                  <a:ext uri="{FF2B5EF4-FFF2-40B4-BE49-F238E27FC236}">
                    <a16:creationId xmlns:a16="http://schemas.microsoft.com/office/drawing/2014/main" id="{C264879A-E91F-6448-9910-94B4CEA4E3C9}"/>
                  </a:ext>
                </a:extLst>
              </p:cNvPr>
              <p:cNvSpPr>
                <a:spLocks/>
              </p:cNvSpPr>
              <p:nvPr/>
            </p:nvSpPr>
            <p:spPr bwMode="auto">
              <a:xfrm>
                <a:off x="5648249" y="2877725"/>
                <a:ext cx="887731" cy="424401"/>
              </a:xfrm>
              <a:custGeom>
                <a:avLst/>
                <a:gdLst>
                  <a:gd name="T0" fmla="*/ 568 w 617"/>
                  <a:gd name="T1" fmla="*/ 103 h 325"/>
                  <a:gd name="T2" fmla="*/ 555 w 617"/>
                  <a:gd name="T3" fmla="*/ 67 h 325"/>
                  <a:gd name="T4" fmla="*/ 551 w 617"/>
                  <a:gd name="T5" fmla="*/ 52 h 325"/>
                  <a:gd name="T6" fmla="*/ 532 w 617"/>
                  <a:gd name="T7" fmla="*/ 39 h 325"/>
                  <a:gd name="T8" fmla="*/ 513 w 617"/>
                  <a:gd name="T9" fmla="*/ 24 h 325"/>
                  <a:gd name="T10" fmla="*/ 495 w 617"/>
                  <a:gd name="T11" fmla="*/ 37 h 325"/>
                  <a:gd name="T12" fmla="*/ 472 w 617"/>
                  <a:gd name="T13" fmla="*/ 34 h 325"/>
                  <a:gd name="T14" fmla="*/ 455 w 617"/>
                  <a:gd name="T15" fmla="*/ 41 h 325"/>
                  <a:gd name="T16" fmla="*/ 423 w 617"/>
                  <a:gd name="T17" fmla="*/ 32 h 325"/>
                  <a:gd name="T18" fmla="*/ 401 w 617"/>
                  <a:gd name="T19" fmla="*/ 9 h 325"/>
                  <a:gd name="T20" fmla="*/ 367 w 617"/>
                  <a:gd name="T21" fmla="*/ 0 h 325"/>
                  <a:gd name="T22" fmla="*/ 357 w 617"/>
                  <a:gd name="T23" fmla="*/ 17 h 325"/>
                  <a:gd name="T24" fmla="*/ 361 w 617"/>
                  <a:gd name="T25" fmla="*/ 37 h 325"/>
                  <a:gd name="T26" fmla="*/ 325 w 617"/>
                  <a:gd name="T27" fmla="*/ 47 h 325"/>
                  <a:gd name="T28" fmla="*/ 312 w 617"/>
                  <a:gd name="T29" fmla="*/ 58 h 325"/>
                  <a:gd name="T30" fmla="*/ 308 w 617"/>
                  <a:gd name="T31" fmla="*/ 81 h 325"/>
                  <a:gd name="T32" fmla="*/ 291 w 617"/>
                  <a:gd name="T33" fmla="*/ 103 h 325"/>
                  <a:gd name="T34" fmla="*/ 280 w 617"/>
                  <a:gd name="T35" fmla="*/ 124 h 325"/>
                  <a:gd name="T36" fmla="*/ 260 w 617"/>
                  <a:gd name="T37" fmla="*/ 133 h 325"/>
                  <a:gd name="T38" fmla="*/ 239 w 617"/>
                  <a:gd name="T39" fmla="*/ 118 h 325"/>
                  <a:gd name="T40" fmla="*/ 229 w 617"/>
                  <a:gd name="T41" fmla="*/ 135 h 325"/>
                  <a:gd name="T42" fmla="*/ 224 w 617"/>
                  <a:gd name="T43" fmla="*/ 156 h 325"/>
                  <a:gd name="T44" fmla="*/ 205 w 617"/>
                  <a:gd name="T45" fmla="*/ 143 h 325"/>
                  <a:gd name="T46" fmla="*/ 188 w 617"/>
                  <a:gd name="T47" fmla="*/ 158 h 325"/>
                  <a:gd name="T48" fmla="*/ 177 w 617"/>
                  <a:gd name="T49" fmla="*/ 161 h 325"/>
                  <a:gd name="T50" fmla="*/ 139 w 617"/>
                  <a:gd name="T51" fmla="*/ 158 h 325"/>
                  <a:gd name="T52" fmla="*/ 134 w 617"/>
                  <a:gd name="T53" fmla="*/ 159 h 325"/>
                  <a:gd name="T54" fmla="*/ 117 w 617"/>
                  <a:gd name="T55" fmla="*/ 169 h 325"/>
                  <a:gd name="T56" fmla="*/ 105 w 617"/>
                  <a:gd name="T57" fmla="*/ 176 h 325"/>
                  <a:gd name="T58" fmla="*/ 100 w 617"/>
                  <a:gd name="T59" fmla="*/ 197 h 325"/>
                  <a:gd name="T60" fmla="*/ 87 w 617"/>
                  <a:gd name="T61" fmla="*/ 214 h 325"/>
                  <a:gd name="T62" fmla="*/ 70 w 617"/>
                  <a:gd name="T63" fmla="*/ 229 h 325"/>
                  <a:gd name="T64" fmla="*/ 79 w 617"/>
                  <a:gd name="T65" fmla="*/ 248 h 325"/>
                  <a:gd name="T66" fmla="*/ 62 w 617"/>
                  <a:gd name="T67" fmla="*/ 252 h 325"/>
                  <a:gd name="T68" fmla="*/ 34 w 617"/>
                  <a:gd name="T69" fmla="*/ 244 h 325"/>
                  <a:gd name="T70" fmla="*/ 17 w 617"/>
                  <a:gd name="T71" fmla="*/ 267 h 325"/>
                  <a:gd name="T72" fmla="*/ 21 w 617"/>
                  <a:gd name="T73" fmla="*/ 284 h 325"/>
                  <a:gd name="T74" fmla="*/ 21 w 617"/>
                  <a:gd name="T75" fmla="*/ 306 h 325"/>
                  <a:gd name="T76" fmla="*/ 2 w 617"/>
                  <a:gd name="T77" fmla="*/ 315 h 325"/>
                  <a:gd name="T78" fmla="*/ 119 w 617"/>
                  <a:gd name="T79" fmla="*/ 308 h 325"/>
                  <a:gd name="T80" fmla="*/ 135 w 617"/>
                  <a:gd name="T81" fmla="*/ 297 h 325"/>
                  <a:gd name="T82" fmla="*/ 250 w 617"/>
                  <a:gd name="T83" fmla="*/ 284 h 325"/>
                  <a:gd name="T84" fmla="*/ 357 w 617"/>
                  <a:gd name="T85" fmla="*/ 274 h 325"/>
                  <a:gd name="T86" fmla="*/ 449 w 617"/>
                  <a:gd name="T87" fmla="*/ 265 h 325"/>
                  <a:gd name="T88" fmla="*/ 502 w 617"/>
                  <a:gd name="T89" fmla="*/ 252 h 325"/>
                  <a:gd name="T90" fmla="*/ 532 w 617"/>
                  <a:gd name="T91" fmla="*/ 237 h 325"/>
                  <a:gd name="T92" fmla="*/ 547 w 617"/>
                  <a:gd name="T93" fmla="*/ 221 h 325"/>
                  <a:gd name="T94" fmla="*/ 562 w 617"/>
                  <a:gd name="T95" fmla="*/ 203 h 325"/>
                  <a:gd name="T96" fmla="*/ 590 w 617"/>
                  <a:gd name="T97" fmla="*/ 171 h 325"/>
                  <a:gd name="T98" fmla="*/ 588 w 617"/>
                  <a:gd name="T99" fmla="*/ 12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17" h="325">
                    <a:moveTo>
                      <a:pt x="588" y="128"/>
                    </a:moveTo>
                    <a:lnTo>
                      <a:pt x="575" y="109"/>
                    </a:lnTo>
                    <a:lnTo>
                      <a:pt x="568" y="103"/>
                    </a:lnTo>
                    <a:lnTo>
                      <a:pt x="566" y="96"/>
                    </a:lnTo>
                    <a:lnTo>
                      <a:pt x="551" y="81"/>
                    </a:lnTo>
                    <a:lnTo>
                      <a:pt x="555" y="67"/>
                    </a:lnTo>
                    <a:lnTo>
                      <a:pt x="555" y="60"/>
                    </a:lnTo>
                    <a:lnTo>
                      <a:pt x="551" y="58"/>
                    </a:lnTo>
                    <a:lnTo>
                      <a:pt x="551" y="52"/>
                    </a:lnTo>
                    <a:lnTo>
                      <a:pt x="545" y="47"/>
                    </a:lnTo>
                    <a:lnTo>
                      <a:pt x="540" y="39"/>
                    </a:lnTo>
                    <a:lnTo>
                      <a:pt x="532" y="39"/>
                    </a:lnTo>
                    <a:lnTo>
                      <a:pt x="526" y="34"/>
                    </a:lnTo>
                    <a:lnTo>
                      <a:pt x="521" y="20"/>
                    </a:lnTo>
                    <a:lnTo>
                      <a:pt x="513" y="24"/>
                    </a:lnTo>
                    <a:lnTo>
                      <a:pt x="506" y="32"/>
                    </a:lnTo>
                    <a:lnTo>
                      <a:pt x="502" y="37"/>
                    </a:lnTo>
                    <a:lnTo>
                      <a:pt x="495" y="37"/>
                    </a:lnTo>
                    <a:lnTo>
                      <a:pt x="489" y="41"/>
                    </a:lnTo>
                    <a:lnTo>
                      <a:pt x="481" y="35"/>
                    </a:lnTo>
                    <a:lnTo>
                      <a:pt x="472" y="34"/>
                    </a:lnTo>
                    <a:lnTo>
                      <a:pt x="466" y="35"/>
                    </a:lnTo>
                    <a:lnTo>
                      <a:pt x="461" y="41"/>
                    </a:lnTo>
                    <a:lnTo>
                      <a:pt x="455" y="41"/>
                    </a:lnTo>
                    <a:lnTo>
                      <a:pt x="440" y="32"/>
                    </a:lnTo>
                    <a:lnTo>
                      <a:pt x="436" y="30"/>
                    </a:lnTo>
                    <a:lnTo>
                      <a:pt x="423" y="32"/>
                    </a:lnTo>
                    <a:lnTo>
                      <a:pt x="416" y="30"/>
                    </a:lnTo>
                    <a:lnTo>
                      <a:pt x="404" y="17"/>
                    </a:lnTo>
                    <a:lnTo>
                      <a:pt x="401" y="9"/>
                    </a:lnTo>
                    <a:lnTo>
                      <a:pt x="384" y="2"/>
                    </a:lnTo>
                    <a:lnTo>
                      <a:pt x="372" y="5"/>
                    </a:lnTo>
                    <a:lnTo>
                      <a:pt x="367" y="0"/>
                    </a:lnTo>
                    <a:lnTo>
                      <a:pt x="357" y="5"/>
                    </a:lnTo>
                    <a:lnTo>
                      <a:pt x="354" y="9"/>
                    </a:lnTo>
                    <a:lnTo>
                      <a:pt x="357" y="17"/>
                    </a:lnTo>
                    <a:lnTo>
                      <a:pt x="355" y="24"/>
                    </a:lnTo>
                    <a:lnTo>
                      <a:pt x="363" y="32"/>
                    </a:lnTo>
                    <a:lnTo>
                      <a:pt x="361" y="37"/>
                    </a:lnTo>
                    <a:lnTo>
                      <a:pt x="346" y="41"/>
                    </a:lnTo>
                    <a:lnTo>
                      <a:pt x="333" y="52"/>
                    </a:lnTo>
                    <a:lnTo>
                      <a:pt x="325" y="47"/>
                    </a:lnTo>
                    <a:lnTo>
                      <a:pt x="318" y="50"/>
                    </a:lnTo>
                    <a:lnTo>
                      <a:pt x="312" y="50"/>
                    </a:lnTo>
                    <a:lnTo>
                      <a:pt x="312" y="58"/>
                    </a:lnTo>
                    <a:lnTo>
                      <a:pt x="316" y="65"/>
                    </a:lnTo>
                    <a:lnTo>
                      <a:pt x="312" y="73"/>
                    </a:lnTo>
                    <a:lnTo>
                      <a:pt x="308" y="81"/>
                    </a:lnTo>
                    <a:lnTo>
                      <a:pt x="301" y="84"/>
                    </a:lnTo>
                    <a:lnTo>
                      <a:pt x="299" y="97"/>
                    </a:lnTo>
                    <a:lnTo>
                      <a:pt x="291" y="103"/>
                    </a:lnTo>
                    <a:lnTo>
                      <a:pt x="284" y="103"/>
                    </a:lnTo>
                    <a:lnTo>
                      <a:pt x="280" y="116"/>
                    </a:lnTo>
                    <a:lnTo>
                      <a:pt x="280" y="124"/>
                    </a:lnTo>
                    <a:lnTo>
                      <a:pt x="278" y="131"/>
                    </a:lnTo>
                    <a:lnTo>
                      <a:pt x="273" y="135"/>
                    </a:lnTo>
                    <a:lnTo>
                      <a:pt x="260" y="133"/>
                    </a:lnTo>
                    <a:lnTo>
                      <a:pt x="252" y="131"/>
                    </a:lnTo>
                    <a:lnTo>
                      <a:pt x="246" y="120"/>
                    </a:lnTo>
                    <a:lnTo>
                      <a:pt x="239" y="118"/>
                    </a:lnTo>
                    <a:lnTo>
                      <a:pt x="243" y="124"/>
                    </a:lnTo>
                    <a:lnTo>
                      <a:pt x="235" y="129"/>
                    </a:lnTo>
                    <a:lnTo>
                      <a:pt x="229" y="135"/>
                    </a:lnTo>
                    <a:lnTo>
                      <a:pt x="231" y="143"/>
                    </a:lnTo>
                    <a:lnTo>
                      <a:pt x="226" y="150"/>
                    </a:lnTo>
                    <a:lnTo>
                      <a:pt x="224" y="156"/>
                    </a:lnTo>
                    <a:lnTo>
                      <a:pt x="216" y="152"/>
                    </a:lnTo>
                    <a:lnTo>
                      <a:pt x="211" y="150"/>
                    </a:lnTo>
                    <a:lnTo>
                      <a:pt x="205" y="143"/>
                    </a:lnTo>
                    <a:lnTo>
                      <a:pt x="199" y="148"/>
                    </a:lnTo>
                    <a:lnTo>
                      <a:pt x="192" y="152"/>
                    </a:lnTo>
                    <a:lnTo>
                      <a:pt x="188" y="158"/>
                    </a:lnTo>
                    <a:lnTo>
                      <a:pt x="188" y="161"/>
                    </a:lnTo>
                    <a:lnTo>
                      <a:pt x="184" y="167"/>
                    </a:lnTo>
                    <a:lnTo>
                      <a:pt x="177" y="161"/>
                    </a:lnTo>
                    <a:lnTo>
                      <a:pt x="156" y="154"/>
                    </a:lnTo>
                    <a:lnTo>
                      <a:pt x="149" y="158"/>
                    </a:lnTo>
                    <a:lnTo>
                      <a:pt x="139" y="158"/>
                    </a:lnTo>
                    <a:lnTo>
                      <a:pt x="143" y="165"/>
                    </a:lnTo>
                    <a:lnTo>
                      <a:pt x="135" y="167"/>
                    </a:lnTo>
                    <a:lnTo>
                      <a:pt x="134" y="159"/>
                    </a:lnTo>
                    <a:lnTo>
                      <a:pt x="128" y="163"/>
                    </a:lnTo>
                    <a:lnTo>
                      <a:pt x="113" y="161"/>
                    </a:lnTo>
                    <a:lnTo>
                      <a:pt x="117" y="169"/>
                    </a:lnTo>
                    <a:lnTo>
                      <a:pt x="113" y="175"/>
                    </a:lnTo>
                    <a:lnTo>
                      <a:pt x="105" y="175"/>
                    </a:lnTo>
                    <a:lnTo>
                      <a:pt x="105" y="176"/>
                    </a:lnTo>
                    <a:lnTo>
                      <a:pt x="102" y="184"/>
                    </a:lnTo>
                    <a:lnTo>
                      <a:pt x="98" y="190"/>
                    </a:lnTo>
                    <a:lnTo>
                      <a:pt x="100" y="197"/>
                    </a:lnTo>
                    <a:lnTo>
                      <a:pt x="104" y="205"/>
                    </a:lnTo>
                    <a:lnTo>
                      <a:pt x="100" y="210"/>
                    </a:lnTo>
                    <a:lnTo>
                      <a:pt x="87" y="214"/>
                    </a:lnTo>
                    <a:lnTo>
                      <a:pt x="79" y="220"/>
                    </a:lnTo>
                    <a:lnTo>
                      <a:pt x="73" y="221"/>
                    </a:lnTo>
                    <a:lnTo>
                      <a:pt x="70" y="229"/>
                    </a:lnTo>
                    <a:lnTo>
                      <a:pt x="72" y="235"/>
                    </a:lnTo>
                    <a:lnTo>
                      <a:pt x="77" y="242"/>
                    </a:lnTo>
                    <a:lnTo>
                      <a:pt x="79" y="248"/>
                    </a:lnTo>
                    <a:lnTo>
                      <a:pt x="73" y="257"/>
                    </a:lnTo>
                    <a:lnTo>
                      <a:pt x="68" y="255"/>
                    </a:lnTo>
                    <a:lnTo>
                      <a:pt x="62" y="252"/>
                    </a:lnTo>
                    <a:lnTo>
                      <a:pt x="49" y="248"/>
                    </a:lnTo>
                    <a:lnTo>
                      <a:pt x="41" y="244"/>
                    </a:lnTo>
                    <a:lnTo>
                      <a:pt x="34" y="244"/>
                    </a:lnTo>
                    <a:lnTo>
                      <a:pt x="28" y="246"/>
                    </a:lnTo>
                    <a:lnTo>
                      <a:pt x="17" y="259"/>
                    </a:lnTo>
                    <a:lnTo>
                      <a:pt x="17" y="267"/>
                    </a:lnTo>
                    <a:lnTo>
                      <a:pt x="21" y="270"/>
                    </a:lnTo>
                    <a:lnTo>
                      <a:pt x="23" y="276"/>
                    </a:lnTo>
                    <a:lnTo>
                      <a:pt x="21" y="284"/>
                    </a:lnTo>
                    <a:lnTo>
                      <a:pt x="23" y="293"/>
                    </a:lnTo>
                    <a:lnTo>
                      <a:pt x="17" y="299"/>
                    </a:lnTo>
                    <a:lnTo>
                      <a:pt x="21" y="306"/>
                    </a:lnTo>
                    <a:lnTo>
                      <a:pt x="17" y="315"/>
                    </a:lnTo>
                    <a:lnTo>
                      <a:pt x="10" y="314"/>
                    </a:lnTo>
                    <a:lnTo>
                      <a:pt x="2" y="315"/>
                    </a:lnTo>
                    <a:lnTo>
                      <a:pt x="0" y="325"/>
                    </a:lnTo>
                    <a:lnTo>
                      <a:pt x="119" y="315"/>
                    </a:lnTo>
                    <a:lnTo>
                      <a:pt x="119" y="308"/>
                    </a:lnTo>
                    <a:lnTo>
                      <a:pt x="113" y="295"/>
                    </a:lnTo>
                    <a:lnTo>
                      <a:pt x="128" y="295"/>
                    </a:lnTo>
                    <a:lnTo>
                      <a:pt x="135" y="297"/>
                    </a:lnTo>
                    <a:lnTo>
                      <a:pt x="171" y="293"/>
                    </a:lnTo>
                    <a:lnTo>
                      <a:pt x="207" y="289"/>
                    </a:lnTo>
                    <a:lnTo>
                      <a:pt x="250" y="284"/>
                    </a:lnTo>
                    <a:lnTo>
                      <a:pt x="291" y="282"/>
                    </a:lnTo>
                    <a:lnTo>
                      <a:pt x="333" y="278"/>
                    </a:lnTo>
                    <a:lnTo>
                      <a:pt x="357" y="274"/>
                    </a:lnTo>
                    <a:lnTo>
                      <a:pt x="395" y="272"/>
                    </a:lnTo>
                    <a:lnTo>
                      <a:pt x="423" y="268"/>
                    </a:lnTo>
                    <a:lnTo>
                      <a:pt x="449" y="265"/>
                    </a:lnTo>
                    <a:lnTo>
                      <a:pt x="479" y="263"/>
                    </a:lnTo>
                    <a:lnTo>
                      <a:pt x="489" y="259"/>
                    </a:lnTo>
                    <a:lnTo>
                      <a:pt x="502" y="252"/>
                    </a:lnTo>
                    <a:lnTo>
                      <a:pt x="510" y="250"/>
                    </a:lnTo>
                    <a:lnTo>
                      <a:pt x="517" y="244"/>
                    </a:lnTo>
                    <a:lnTo>
                      <a:pt x="532" y="237"/>
                    </a:lnTo>
                    <a:lnTo>
                      <a:pt x="534" y="231"/>
                    </a:lnTo>
                    <a:lnTo>
                      <a:pt x="542" y="225"/>
                    </a:lnTo>
                    <a:lnTo>
                      <a:pt x="547" y="221"/>
                    </a:lnTo>
                    <a:lnTo>
                      <a:pt x="553" y="214"/>
                    </a:lnTo>
                    <a:lnTo>
                      <a:pt x="553" y="208"/>
                    </a:lnTo>
                    <a:lnTo>
                      <a:pt x="562" y="203"/>
                    </a:lnTo>
                    <a:lnTo>
                      <a:pt x="562" y="195"/>
                    </a:lnTo>
                    <a:lnTo>
                      <a:pt x="566" y="188"/>
                    </a:lnTo>
                    <a:lnTo>
                      <a:pt x="590" y="171"/>
                    </a:lnTo>
                    <a:lnTo>
                      <a:pt x="617" y="139"/>
                    </a:lnTo>
                    <a:lnTo>
                      <a:pt x="604" y="139"/>
                    </a:lnTo>
                    <a:lnTo>
                      <a:pt x="588" y="12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7" name="Freeform 88">
                <a:extLst>
                  <a:ext uri="{FF2B5EF4-FFF2-40B4-BE49-F238E27FC236}">
                    <a16:creationId xmlns:a16="http://schemas.microsoft.com/office/drawing/2014/main" id="{DD58DCEE-F6AB-ED42-87C3-1450248B4E28}"/>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8" name="Freeform 89">
                <a:extLst>
                  <a:ext uri="{FF2B5EF4-FFF2-40B4-BE49-F238E27FC236}">
                    <a16:creationId xmlns:a16="http://schemas.microsoft.com/office/drawing/2014/main" id="{B07D7532-3517-944C-82E6-37CAD6EADB61}"/>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9" name="Freeform 90">
                <a:extLst>
                  <a:ext uri="{FF2B5EF4-FFF2-40B4-BE49-F238E27FC236}">
                    <a16:creationId xmlns:a16="http://schemas.microsoft.com/office/drawing/2014/main" id="{C0F70A1D-A981-EB4A-A23A-AE579B4A0BFD}"/>
                  </a:ext>
                </a:extLst>
              </p:cNvPr>
              <p:cNvSpPr>
                <a:spLocks/>
              </p:cNvSpPr>
              <p:nvPr/>
            </p:nvSpPr>
            <p:spPr bwMode="auto">
              <a:xfrm>
                <a:off x="5948956" y="1961018"/>
                <a:ext cx="10072" cy="22200"/>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0" name="Freeform 92">
                <a:extLst>
                  <a:ext uri="{FF2B5EF4-FFF2-40B4-BE49-F238E27FC236}">
                    <a16:creationId xmlns:a16="http://schemas.microsoft.com/office/drawing/2014/main" id="{52AE412F-3AC9-0D4B-BAD1-AD526CD011D8}"/>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1" name="Freeform 93">
                <a:extLst>
                  <a:ext uri="{FF2B5EF4-FFF2-40B4-BE49-F238E27FC236}">
                    <a16:creationId xmlns:a16="http://schemas.microsoft.com/office/drawing/2014/main" id="{18786BFE-003C-6942-930D-DC2012869172}"/>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2" name="Freeform 94">
                <a:extLst>
                  <a:ext uri="{FF2B5EF4-FFF2-40B4-BE49-F238E27FC236}">
                    <a16:creationId xmlns:a16="http://schemas.microsoft.com/office/drawing/2014/main" id="{14DB3A56-6B84-6D4B-9B60-137F230BEFF7}"/>
                  </a:ext>
                </a:extLst>
              </p:cNvPr>
              <p:cNvSpPr>
                <a:spLocks/>
              </p:cNvSpPr>
              <p:nvPr/>
            </p:nvSpPr>
            <p:spPr bwMode="auto">
              <a:xfrm>
                <a:off x="5792128" y="2512086"/>
                <a:ext cx="378400" cy="594162"/>
              </a:xfrm>
              <a:custGeom>
                <a:avLst/>
                <a:gdLst>
                  <a:gd name="T0" fmla="*/ 24 w 263"/>
                  <a:gd name="T1" fmla="*/ 289 h 455"/>
                  <a:gd name="T2" fmla="*/ 24 w 263"/>
                  <a:gd name="T3" fmla="*/ 304 h 455"/>
                  <a:gd name="T4" fmla="*/ 30 w 263"/>
                  <a:gd name="T5" fmla="*/ 319 h 455"/>
                  <a:gd name="T6" fmla="*/ 35 w 263"/>
                  <a:gd name="T7" fmla="*/ 332 h 455"/>
                  <a:gd name="T8" fmla="*/ 37 w 263"/>
                  <a:gd name="T9" fmla="*/ 355 h 455"/>
                  <a:gd name="T10" fmla="*/ 30 w 263"/>
                  <a:gd name="T11" fmla="*/ 370 h 455"/>
                  <a:gd name="T12" fmla="*/ 20 w 263"/>
                  <a:gd name="T13" fmla="*/ 391 h 455"/>
                  <a:gd name="T14" fmla="*/ 7 w 263"/>
                  <a:gd name="T15" fmla="*/ 404 h 455"/>
                  <a:gd name="T16" fmla="*/ 7 w 263"/>
                  <a:gd name="T17" fmla="*/ 411 h 455"/>
                  <a:gd name="T18" fmla="*/ 4 w 263"/>
                  <a:gd name="T19" fmla="*/ 426 h 455"/>
                  <a:gd name="T20" fmla="*/ 0 w 263"/>
                  <a:gd name="T21" fmla="*/ 447 h 455"/>
                  <a:gd name="T22" fmla="*/ 13 w 263"/>
                  <a:gd name="T23" fmla="*/ 455 h 455"/>
                  <a:gd name="T24" fmla="*/ 13 w 263"/>
                  <a:gd name="T25" fmla="*/ 441 h 455"/>
                  <a:gd name="T26" fmla="*/ 34 w 263"/>
                  <a:gd name="T27" fmla="*/ 439 h 455"/>
                  <a:gd name="T28" fmla="*/ 43 w 263"/>
                  <a:gd name="T29" fmla="*/ 445 h 455"/>
                  <a:gd name="T30" fmla="*/ 49 w 263"/>
                  <a:gd name="T31" fmla="*/ 438 h 455"/>
                  <a:gd name="T32" fmla="*/ 77 w 263"/>
                  <a:gd name="T33" fmla="*/ 441 h 455"/>
                  <a:gd name="T34" fmla="*/ 88 w 263"/>
                  <a:gd name="T35" fmla="*/ 441 h 455"/>
                  <a:gd name="T36" fmla="*/ 92 w 263"/>
                  <a:gd name="T37" fmla="*/ 432 h 455"/>
                  <a:gd name="T38" fmla="*/ 105 w 263"/>
                  <a:gd name="T39" fmla="*/ 423 h 455"/>
                  <a:gd name="T40" fmla="*/ 116 w 263"/>
                  <a:gd name="T41" fmla="*/ 432 h 455"/>
                  <a:gd name="T42" fmla="*/ 126 w 263"/>
                  <a:gd name="T43" fmla="*/ 430 h 455"/>
                  <a:gd name="T44" fmla="*/ 129 w 263"/>
                  <a:gd name="T45" fmla="*/ 415 h 455"/>
                  <a:gd name="T46" fmla="*/ 143 w 263"/>
                  <a:gd name="T47" fmla="*/ 404 h 455"/>
                  <a:gd name="T48" fmla="*/ 146 w 263"/>
                  <a:gd name="T49" fmla="*/ 400 h 455"/>
                  <a:gd name="T50" fmla="*/ 160 w 263"/>
                  <a:gd name="T51" fmla="*/ 413 h 455"/>
                  <a:gd name="T52" fmla="*/ 178 w 263"/>
                  <a:gd name="T53" fmla="*/ 411 h 455"/>
                  <a:gd name="T54" fmla="*/ 180 w 263"/>
                  <a:gd name="T55" fmla="*/ 396 h 455"/>
                  <a:gd name="T56" fmla="*/ 191 w 263"/>
                  <a:gd name="T57" fmla="*/ 383 h 455"/>
                  <a:gd name="T58" fmla="*/ 201 w 263"/>
                  <a:gd name="T59" fmla="*/ 364 h 455"/>
                  <a:gd name="T60" fmla="*/ 212 w 263"/>
                  <a:gd name="T61" fmla="*/ 353 h 455"/>
                  <a:gd name="T62" fmla="*/ 212 w 263"/>
                  <a:gd name="T63" fmla="*/ 338 h 455"/>
                  <a:gd name="T64" fmla="*/ 218 w 263"/>
                  <a:gd name="T65" fmla="*/ 330 h 455"/>
                  <a:gd name="T66" fmla="*/ 233 w 263"/>
                  <a:gd name="T67" fmla="*/ 332 h 455"/>
                  <a:gd name="T68" fmla="*/ 261 w 263"/>
                  <a:gd name="T69" fmla="*/ 317 h 455"/>
                  <a:gd name="T70" fmla="*/ 255 w 263"/>
                  <a:gd name="T71" fmla="*/ 304 h 455"/>
                  <a:gd name="T72" fmla="*/ 254 w 263"/>
                  <a:gd name="T73" fmla="*/ 289 h 455"/>
                  <a:gd name="T74" fmla="*/ 237 w 263"/>
                  <a:gd name="T75" fmla="*/ 105 h 455"/>
                  <a:gd name="T76" fmla="*/ 216 w 263"/>
                  <a:gd name="T77" fmla="*/ 0 h 455"/>
                  <a:gd name="T78" fmla="*/ 66 w 263"/>
                  <a:gd name="T79" fmla="*/ 16 h 455"/>
                  <a:gd name="T80" fmla="*/ 47 w 263"/>
                  <a:gd name="T81" fmla="*/ 28 h 455"/>
                  <a:gd name="T82" fmla="*/ 26 w 263"/>
                  <a:gd name="T83" fmla="*/ 37 h 455"/>
                  <a:gd name="T84" fmla="*/ 7 w 263"/>
                  <a:gd name="T85" fmla="*/ 28 h 455"/>
                  <a:gd name="T86" fmla="*/ 32 w 263"/>
                  <a:gd name="T87" fmla="*/ 28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3" h="455">
                    <a:moveTo>
                      <a:pt x="32" y="282"/>
                    </a:moveTo>
                    <a:lnTo>
                      <a:pt x="24" y="289"/>
                    </a:lnTo>
                    <a:lnTo>
                      <a:pt x="28" y="297"/>
                    </a:lnTo>
                    <a:lnTo>
                      <a:pt x="24" y="304"/>
                    </a:lnTo>
                    <a:lnTo>
                      <a:pt x="24" y="312"/>
                    </a:lnTo>
                    <a:lnTo>
                      <a:pt x="30" y="319"/>
                    </a:lnTo>
                    <a:lnTo>
                      <a:pt x="35" y="327"/>
                    </a:lnTo>
                    <a:lnTo>
                      <a:pt x="35" y="332"/>
                    </a:lnTo>
                    <a:lnTo>
                      <a:pt x="39" y="347"/>
                    </a:lnTo>
                    <a:lnTo>
                      <a:pt x="37" y="355"/>
                    </a:lnTo>
                    <a:lnTo>
                      <a:pt x="35" y="355"/>
                    </a:lnTo>
                    <a:lnTo>
                      <a:pt x="30" y="370"/>
                    </a:lnTo>
                    <a:lnTo>
                      <a:pt x="28" y="376"/>
                    </a:lnTo>
                    <a:lnTo>
                      <a:pt x="20" y="391"/>
                    </a:lnTo>
                    <a:lnTo>
                      <a:pt x="15" y="398"/>
                    </a:lnTo>
                    <a:lnTo>
                      <a:pt x="7" y="404"/>
                    </a:lnTo>
                    <a:lnTo>
                      <a:pt x="7" y="411"/>
                    </a:lnTo>
                    <a:lnTo>
                      <a:pt x="7" y="411"/>
                    </a:lnTo>
                    <a:lnTo>
                      <a:pt x="5" y="426"/>
                    </a:lnTo>
                    <a:lnTo>
                      <a:pt x="4" y="426"/>
                    </a:lnTo>
                    <a:lnTo>
                      <a:pt x="4" y="439"/>
                    </a:lnTo>
                    <a:lnTo>
                      <a:pt x="0" y="447"/>
                    </a:lnTo>
                    <a:lnTo>
                      <a:pt x="5" y="455"/>
                    </a:lnTo>
                    <a:lnTo>
                      <a:pt x="13" y="455"/>
                    </a:lnTo>
                    <a:lnTo>
                      <a:pt x="17" y="449"/>
                    </a:lnTo>
                    <a:lnTo>
                      <a:pt x="13" y="441"/>
                    </a:lnTo>
                    <a:lnTo>
                      <a:pt x="28" y="443"/>
                    </a:lnTo>
                    <a:lnTo>
                      <a:pt x="34" y="439"/>
                    </a:lnTo>
                    <a:lnTo>
                      <a:pt x="35" y="447"/>
                    </a:lnTo>
                    <a:lnTo>
                      <a:pt x="43" y="445"/>
                    </a:lnTo>
                    <a:lnTo>
                      <a:pt x="39" y="438"/>
                    </a:lnTo>
                    <a:lnTo>
                      <a:pt x="49" y="438"/>
                    </a:lnTo>
                    <a:lnTo>
                      <a:pt x="56" y="434"/>
                    </a:lnTo>
                    <a:lnTo>
                      <a:pt x="77" y="441"/>
                    </a:lnTo>
                    <a:lnTo>
                      <a:pt x="84" y="447"/>
                    </a:lnTo>
                    <a:lnTo>
                      <a:pt x="88" y="441"/>
                    </a:lnTo>
                    <a:lnTo>
                      <a:pt x="88" y="438"/>
                    </a:lnTo>
                    <a:lnTo>
                      <a:pt x="92" y="432"/>
                    </a:lnTo>
                    <a:lnTo>
                      <a:pt x="99" y="428"/>
                    </a:lnTo>
                    <a:lnTo>
                      <a:pt x="105" y="423"/>
                    </a:lnTo>
                    <a:lnTo>
                      <a:pt x="111" y="430"/>
                    </a:lnTo>
                    <a:lnTo>
                      <a:pt x="116" y="432"/>
                    </a:lnTo>
                    <a:lnTo>
                      <a:pt x="124" y="436"/>
                    </a:lnTo>
                    <a:lnTo>
                      <a:pt x="126" y="430"/>
                    </a:lnTo>
                    <a:lnTo>
                      <a:pt x="131" y="423"/>
                    </a:lnTo>
                    <a:lnTo>
                      <a:pt x="129" y="415"/>
                    </a:lnTo>
                    <a:lnTo>
                      <a:pt x="135" y="409"/>
                    </a:lnTo>
                    <a:lnTo>
                      <a:pt x="143" y="404"/>
                    </a:lnTo>
                    <a:lnTo>
                      <a:pt x="139" y="398"/>
                    </a:lnTo>
                    <a:lnTo>
                      <a:pt x="146" y="400"/>
                    </a:lnTo>
                    <a:lnTo>
                      <a:pt x="152" y="411"/>
                    </a:lnTo>
                    <a:lnTo>
                      <a:pt x="160" y="413"/>
                    </a:lnTo>
                    <a:lnTo>
                      <a:pt x="173" y="415"/>
                    </a:lnTo>
                    <a:lnTo>
                      <a:pt x="178" y="411"/>
                    </a:lnTo>
                    <a:lnTo>
                      <a:pt x="180" y="404"/>
                    </a:lnTo>
                    <a:lnTo>
                      <a:pt x="180" y="396"/>
                    </a:lnTo>
                    <a:lnTo>
                      <a:pt x="184" y="383"/>
                    </a:lnTo>
                    <a:lnTo>
                      <a:pt x="191" y="383"/>
                    </a:lnTo>
                    <a:lnTo>
                      <a:pt x="199" y="377"/>
                    </a:lnTo>
                    <a:lnTo>
                      <a:pt x="201" y="364"/>
                    </a:lnTo>
                    <a:lnTo>
                      <a:pt x="208" y="361"/>
                    </a:lnTo>
                    <a:lnTo>
                      <a:pt x="212" y="353"/>
                    </a:lnTo>
                    <a:lnTo>
                      <a:pt x="216" y="345"/>
                    </a:lnTo>
                    <a:lnTo>
                      <a:pt x="212" y="338"/>
                    </a:lnTo>
                    <a:lnTo>
                      <a:pt x="212" y="330"/>
                    </a:lnTo>
                    <a:lnTo>
                      <a:pt x="218" y="330"/>
                    </a:lnTo>
                    <a:lnTo>
                      <a:pt x="225" y="327"/>
                    </a:lnTo>
                    <a:lnTo>
                      <a:pt x="233" y="332"/>
                    </a:lnTo>
                    <a:lnTo>
                      <a:pt x="246" y="321"/>
                    </a:lnTo>
                    <a:lnTo>
                      <a:pt x="261" y="317"/>
                    </a:lnTo>
                    <a:lnTo>
                      <a:pt x="263" y="312"/>
                    </a:lnTo>
                    <a:lnTo>
                      <a:pt x="255" y="304"/>
                    </a:lnTo>
                    <a:lnTo>
                      <a:pt x="257" y="297"/>
                    </a:lnTo>
                    <a:lnTo>
                      <a:pt x="254" y="289"/>
                    </a:lnTo>
                    <a:lnTo>
                      <a:pt x="257" y="285"/>
                    </a:lnTo>
                    <a:lnTo>
                      <a:pt x="237" y="105"/>
                    </a:lnTo>
                    <a:lnTo>
                      <a:pt x="223" y="5"/>
                    </a:lnTo>
                    <a:lnTo>
                      <a:pt x="216" y="0"/>
                    </a:lnTo>
                    <a:lnTo>
                      <a:pt x="103" y="13"/>
                    </a:lnTo>
                    <a:lnTo>
                      <a:pt x="66" y="16"/>
                    </a:lnTo>
                    <a:lnTo>
                      <a:pt x="62" y="16"/>
                    </a:lnTo>
                    <a:lnTo>
                      <a:pt x="47" y="28"/>
                    </a:lnTo>
                    <a:lnTo>
                      <a:pt x="34" y="35"/>
                    </a:lnTo>
                    <a:lnTo>
                      <a:pt x="26" y="37"/>
                    </a:lnTo>
                    <a:lnTo>
                      <a:pt x="17" y="35"/>
                    </a:lnTo>
                    <a:lnTo>
                      <a:pt x="7" y="28"/>
                    </a:lnTo>
                    <a:lnTo>
                      <a:pt x="7" y="32"/>
                    </a:lnTo>
                    <a:lnTo>
                      <a:pt x="32" y="28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53" name="Group 452">
                <a:extLst>
                  <a:ext uri="{FF2B5EF4-FFF2-40B4-BE49-F238E27FC236}">
                    <a16:creationId xmlns:a16="http://schemas.microsoft.com/office/drawing/2014/main" id="{9DD63AF2-62CA-A84E-92C6-8C334A5389A9}"/>
                  </a:ext>
                </a:extLst>
              </p:cNvPr>
              <p:cNvGrpSpPr/>
              <p:nvPr/>
            </p:nvGrpSpPr>
            <p:grpSpPr>
              <a:xfrm>
                <a:off x="5420921" y="1654143"/>
                <a:ext cx="933772" cy="878836"/>
                <a:chOff x="3605271" y="1643765"/>
                <a:chExt cx="623488" cy="586883"/>
              </a:xfrm>
              <a:solidFill>
                <a:schemeClr val="bg1">
                  <a:lumMod val="75000"/>
                </a:schemeClr>
              </a:solidFill>
            </p:grpSpPr>
            <p:sp>
              <p:nvSpPr>
                <p:cNvPr id="569" name="Freeform 77">
                  <a:extLst>
                    <a:ext uri="{FF2B5EF4-FFF2-40B4-BE49-F238E27FC236}">
                      <a16:creationId xmlns:a16="http://schemas.microsoft.com/office/drawing/2014/main" id="{5A00F1CC-60BC-A54A-91CD-0AD2F6E184E0}"/>
                    </a:ext>
                  </a:extLst>
                </p:cNvPr>
                <p:cNvSpPr>
                  <a:spLocks/>
                </p:cNvSpPr>
                <p:nvPr/>
              </p:nvSpPr>
              <p:spPr bwMode="auto">
                <a:xfrm>
                  <a:off x="3681166" y="1643765"/>
                  <a:ext cx="47074" cy="3662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0" name="Freeform 79">
                  <a:extLst>
                    <a:ext uri="{FF2B5EF4-FFF2-40B4-BE49-F238E27FC236}">
                      <a16:creationId xmlns:a16="http://schemas.microsoft.com/office/drawing/2014/main" id="{741D1024-9C41-0D40-A120-E258D3AB0C30}"/>
                    </a:ext>
                  </a:extLst>
                </p:cNvPr>
                <p:cNvSpPr>
                  <a:spLocks/>
                </p:cNvSpPr>
                <p:nvPr/>
              </p:nvSpPr>
              <p:spPr bwMode="auto">
                <a:xfrm>
                  <a:off x="3728240" y="1704808"/>
                  <a:ext cx="59563" cy="47962"/>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1" name="Freeform 82">
                  <a:extLst>
                    <a:ext uri="{FF2B5EF4-FFF2-40B4-BE49-F238E27FC236}">
                      <a16:creationId xmlns:a16="http://schemas.microsoft.com/office/drawing/2014/main" id="{0B25BF83-1057-E945-9645-FABABF2996B9}"/>
                    </a:ext>
                  </a:extLst>
                </p:cNvPr>
                <p:cNvSpPr>
                  <a:spLocks/>
                </p:cNvSpPr>
                <p:nvPr/>
              </p:nvSpPr>
              <p:spPr bwMode="auto">
                <a:xfrm>
                  <a:off x="3605271" y="1734458"/>
                  <a:ext cx="469777" cy="190105"/>
                </a:xfrm>
                <a:custGeom>
                  <a:avLst/>
                  <a:gdLst>
                    <a:gd name="T0" fmla="*/ 25 w 489"/>
                    <a:gd name="T1" fmla="*/ 101 h 218"/>
                    <a:gd name="T2" fmla="*/ 124 w 489"/>
                    <a:gd name="T3" fmla="*/ 126 h 218"/>
                    <a:gd name="T4" fmla="*/ 152 w 489"/>
                    <a:gd name="T5" fmla="*/ 128 h 218"/>
                    <a:gd name="T6" fmla="*/ 179 w 489"/>
                    <a:gd name="T7" fmla="*/ 146 h 218"/>
                    <a:gd name="T8" fmla="*/ 203 w 489"/>
                    <a:gd name="T9" fmla="*/ 158 h 218"/>
                    <a:gd name="T10" fmla="*/ 203 w 489"/>
                    <a:gd name="T11" fmla="*/ 180 h 218"/>
                    <a:gd name="T12" fmla="*/ 209 w 489"/>
                    <a:gd name="T13" fmla="*/ 190 h 218"/>
                    <a:gd name="T14" fmla="*/ 213 w 489"/>
                    <a:gd name="T15" fmla="*/ 210 h 218"/>
                    <a:gd name="T16" fmla="*/ 224 w 489"/>
                    <a:gd name="T17" fmla="*/ 218 h 218"/>
                    <a:gd name="T18" fmla="*/ 241 w 489"/>
                    <a:gd name="T19" fmla="*/ 178 h 218"/>
                    <a:gd name="T20" fmla="*/ 254 w 489"/>
                    <a:gd name="T21" fmla="*/ 150 h 218"/>
                    <a:gd name="T22" fmla="*/ 260 w 489"/>
                    <a:gd name="T23" fmla="*/ 135 h 218"/>
                    <a:gd name="T24" fmla="*/ 273 w 489"/>
                    <a:gd name="T25" fmla="*/ 143 h 218"/>
                    <a:gd name="T26" fmla="*/ 288 w 489"/>
                    <a:gd name="T27" fmla="*/ 128 h 218"/>
                    <a:gd name="T28" fmla="*/ 288 w 489"/>
                    <a:gd name="T29" fmla="*/ 143 h 218"/>
                    <a:gd name="T30" fmla="*/ 295 w 489"/>
                    <a:gd name="T31" fmla="*/ 145 h 218"/>
                    <a:gd name="T32" fmla="*/ 310 w 489"/>
                    <a:gd name="T33" fmla="*/ 124 h 218"/>
                    <a:gd name="T34" fmla="*/ 327 w 489"/>
                    <a:gd name="T35" fmla="*/ 113 h 218"/>
                    <a:gd name="T36" fmla="*/ 354 w 489"/>
                    <a:gd name="T37" fmla="*/ 109 h 218"/>
                    <a:gd name="T38" fmla="*/ 380 w 489"/>
                    <a:gd name="T39" fmla="*/ 94 h 218"/>
                    <a:gd name="T40" fmla="*/ 408 w 489"/>
                    <a:gd name="T41" fmla="*/ 99 h 218"/>
                    <a:gd name="T42" fmla="*/ 429 w 489"/>
                    <a:gd name="T43" fmla="*/ 101 h 218"/>
                    <a:gd name="T44" fmla="*/ 444 w 489"/>
                    <a:gd name="T45" fmla="*/ 96 h 218"/>
                    <a:gd name="T46" fmla="*/ 489 w 489"/>
                    <a:gd name="T47" fmla="*/ 92 h 218"/>
                    <a:gd name="T48" fmla="*/ 478 w 489"/>
                    <a:gd name="T49" fmla="*/ 77 h 218"/>
                    <a:gd name="T50" fmla="*/ 463 w 489"/>
                    <a:gd name="T51" fmla="*/ 68 h 218"/>
                    <a:gd name="T52" fmla="*/ 455 w 489"/>
                    <a:gd name="T53" fmla="*/ 47 h 218"/>
                    <a:gd name="T54" fmla="*/ 444 w 489"/>
                    <a:gd name="T55" fmla="*/ 43 h 218"/>
                    <a:gd name="T56" fmla="*/ 429 w 489"/>
                    <a:gd name="T57" fmla="*/ 45 h 218"/>
                    <a:gd name="T58" fmla="*/ 399 w 489"/>
                    <a:gd name="T59" fmla="*/ 43 h 218"/>
                    <a:gd name="T60" fmla="*/ 378 w 489"/>
                    <a:gd name="T61" fmla="*/ 22 h 218"/>
                    <a:gd name="T62" fmla="*/ 329 w 489"/>
                    <a:gd name="T63" fmla="*/ 34 h 218"/>
                    <a:gd name="T64" fmla="*/ 305 w 489"/>
                    <a:gd name="T65" fmla="*/ 47 h 218"/>
                    <a:gd name="T66" fmla="*/ 275 w 489"/>
                    <a:gd name="T67" fmla="*/ 66 h 218"/>
                    <a:gd name="T68" fmla="*/ 254 w 489"/>
                    <a:gd name="T69" fmla="*/ 60 h 218"/>
                    <a:gd name="T70" fmla="*/ 224 w 489"/>
                    <a:gd name="T71" fmla="*/ 62 h 218"/>
                    <a:gd name="T72" fmla="*/ 203 w 489"/>
                    <a:gd name="T73" fmla="*/ 36 h 218"/>
                    <a:gd name="T74" fmla="*/ 183 w 489"/>
                    <a:gd name="T75" fmla="*/ 26 h 218"/>
                    <a:gd name="T76" fmla="*/ 158 w 489"/>
                    <a:gd name="T77" fmla="*/ 36 h 218"/>
                    <a:gd name="T78" fmla="*/ 154 w 489"/>
                    <a:gd name="T79" fmla="*/ 30 h 218"/>
                    <a:gd name="T80" fmla="*/ 143 w 489"/>
                    <a:gd name="T81" fmla="*/ 43 h 218"/>
                    <a:gd name="T82" fmla="*/ 130 w 489"/>
                    <a:gd name="T83" fmla="*/ 9 h 218"/>
                    <a:gd name="T84" fmla="*/ 107 w 489"/>
                    <a:gd name="T85" fmla="*/ 17 h 218"/>
                    <a:gd name="T86" fmla="*/ 81 w 489"/>
                    <a:gd name="T87" fmla="*/ 36 h 218"/>
                    <a:gd name="T88" fmla="*/ 60 w 489"/>
                    <a:gd name="T89" fmla="*/ 45 h 218"/>
                    <a:gd name="T90" fmla="*/ 40 w 489"/>
                    <a:gd name="T91" fmla="*/ 51 h 218"/>
                    <a:gd name="T92" fmla="*/ 0 w 489"/>
                    <a:gd name="T93" fmla="*/ 7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9" h="218">
                      <a:moveTo>
                        <a:pt x="11" y="83"/>
                      </a:moveTo>
                      <a:lnTo>
                        <a:pt x="17" y="88"/>
                      </a:lnTo>
                      <a:lnTo>
                        <a:pt x="25" y="101"/>
                      </a:lnTo>
                      <a:lnTo>
                        <a:pt x="98" y="116"/>
                      </a:lnTo>
                      <a:lnTo>
                        <a:pt x="122" y="126"/>
                      </a:lnTo>
                      <a:lnTo>
                        <a:pt x="124" y="126"/>
                      </a:lnTo>
                      <a:lnTo>
                        <a:pt x="139" y="128"/>
                      </a:lnTo>
                      <a:lnTo>
                        <a:pt x="145" y="126"/>
                      </a:lnTo>
                      <a:lnTo>
                        <a:pt x="152" y="128"/>
                      </a:lnTo>
                      <a:lnTo>
                        <a:pt x="169" y="130"/>
                      </a:lnTo>
                      <a:lnTo>
                        <a:pt x="177" y="135"/>
                      </a:lnTo>
                      <a:lnTo>
                        <a:pt x="179" y="146"/>
                      </a:lnTo>
                      <a:lnTo>
                        <a:pt x="184" y="148"/>
                      </a:lnTo>
                      <a:lnTo>
                        <a:pt x="196" y="150"/>
                      </a:lnTo>
                      <a:lnTo>
                        <a:pt x="203" y="158"/>
                      </a:lnTo>
                      <a:lnTo>
                        <a:pt x="201" y="160"/>
                      </a:lnTo>
                      <a:lnTo>
                        <a:pt x="203" y="165"/>
                      </a:lnTo>
                      <a:lnTo>
                        <a:pt x="203" y="180"/>
                      </a:lnTo>
                      <a:lnTo>
                        <a:pt x="199" y="186"/>
                      </a:lnTo>
                      <a:lnTo>
                        <a:pt x="203" y="193"/>
                      </a:lnTo>
                      <a:lnTo>
                        <a:pt x="209" y="190"/>
                      </a:lnTo>
                      <a:lnTo>
                        <a:pt x="216" y="190"/>
                      </a:lnTo>
                      <a:lnTo>
                        <a:pt x="213" y="205"/>
                      </a:lnTo>
                      <a:lnTo>
                        <a:pt x="213" y="210"/>
                      </a:lnTo>
                      <a:lnTo>
                        <a:pt x="220" y="216"/>
                      </a:lnTo>
                      <a:lnTo>
                        <a:pt x="220" y="216"/>
                      </a:lnTo>
                      <a:lnTo>
                        <a:pt x="224" y="218"/>
                      </a:lnTo>
                      <a:lnTo>
                        <a:pt x="224" y="210"/>
                      </a:lnTo>
                      <a:lnTo>
                        <a:pt x="231" y="199"/>
                      </a:lnTo>
                      <a:lnTo>
                        <a:pt x="241" y="178"/>
                      </a:lnTo>
                      <a:lnTo>
                        <a:pt x="245" y="165"/>
                      </a:lnTo>
                      <a:lnTo>
                        <a:pt x="248" y="158"/>
                      </a:lnTo>
                      <a:lnTo>
                        <a:pt x="254" y="150"/>
                      </a:lnTo>
                      <a:lnTo>
                        <a:pt x="258" y="137"/>
                      </a:lnTo>
                      <a:lnTo>
                        <a:pt x="263" y="128"/>
                      </a:lnTo>
                      <a:lnTo>
                        <a:pt x="260" y="135"/>
                      </a:lnTo>
                      <a:lnTo>
                        <a:pt x="263" y="141"/>
                      </a:lnTo>
                      <a:lnTo>
                        <a:pt x="267" y="148"/>
                      </a:lnTo>
                      <a:lnTo>
                        <a:pt x="273" y="143"/>
                      </a:lnTo>
                      <a:lnTo>
                        <a:pt x="275" y="139"/>
                      </a:lnTo>
                      <a:lnTo>
                        <a:pt x="282" y="131"/>
                      </a:lnTo>
                      <a:lnTo>
                        <a:pt x="288" y="128"/>
                      </a:lnTo>
                      <a:lnTo>
                        <a:pt x="295" y="130"/>
                      </a:lnTo>
                      <a:lnTo>
                        <a:pt x="293" y="137"/>
                      </a:lnTo>
                      <a:lnTo>
                        <a:pt x="288" y="143"/>
                      </a:lnTo>
                      <a:lnTo>
                        <a:pt x="284" y="150"/>
                      </a:lnTo>
                      <a:lnTo>
                        <a:pt x="292" y="152"/>
                      </a:lnTo>
                      <a:lnTo>
                        <a:pt x="295" y="145"/>
                      </a:lnTo>
                      <a:lnTo>
                        <a:pt x="303" y="137"/>
                      </a:lnTo>
                      <a:lnTo>
                        <a:pt x="309" y="131"/>
                      </a:lnTo>
                      <a:lnTo>
                        <a:pt x="310" y="124"/>
                      </a:lnTo>
                      <a:lnTo>
                        <a:pt x="314" y="118"/>
                      </a:lnTo>
                      <a:lnTo>
                        <a:pt x="320" y="115"/>
                      </a:lnTo>
                      <a:lnTo>
                        <a:pt x="327" y="113"/>
                      </a:lnTo>
                      <a:lnTo>
                        <a:pt x="333" y="115"/>
                      </a:lnTo>
                      <a:lnTo>
                        <a:pt x="346" y="109"/>
                      </a:lnTo>
                      <a:lnTo>
                        <a:pt x="354" y="109"/>
                      </a:lnTo>
                      <a:lnTo>
                        <a:pt x="361" y="105"/>
                      </a:lnTo>
                      <a:lnTo>
                        <a:pt x="367" y="96"/>
                      </a:lnTo>
                      <a:lnTo>
                        <a:pt x="380" y="94"/>
                      </a:lnTo>
                      <a:lnTo>
                        <a:pt x="387" y="96"/>
                      </a:lnTo>
                      <a:lnTo>
                        <a:pt x="393" y="94"/>
                      </a:lnTo>
                      <a:lnTo>
                        <a:pt x="408" y="99"/>
                      </a:lnTo>
                      <a:lnTo>
                        <a:pt x="421" y="111"/>
                      </a:lnTo>
                      <a:lnTo>
                        <a:pt x="429" y="115"/>
                      </a:lnTo>
                      <a:lnTo>
                        <a:pt x="429" y="101"/>
                      </a:lnTo>
                      <a:lnTo>
                        <a:pt x="431" y="94"/>
                      </a:lnTo>
                      <a:lnTo>
                        <a:pt x="436" y="92"/>
                      </a:lnTo>
                      <a:lnTo>
                        <a:pt x="444" y="96"/>
                      </a:lnTo>
                      <a:lnTo>
                        <a:pt x="451" y="94"/>
                      </a:lnTo>
                      <a:lnTo>
                        <a:pt x="483" y="94"/>
                      </a:lnTo>
                      <a:lnTo>
                        <a:pt x="489" y="92"/>
                      </a:lnTo>
                      <a:lnTo>
                        <a:pt x="485" y="86"/>
                      </a:lnTo>
                      <a:lnTo>
                        <a:pt x="478" y="83"/>
                      </a:lnTo>
                      <a:lnTo>
                        <a:pt x="478" y="77"/>
                      </a:lnTo>
                      <a:lnTo>
                        <a:pt x="470" y="73"/>
                      </a:lnTo>
                      <a:lnTo>
                        <a:pt x="468" y="73"/>
                      </a:lnTo>
                      <a:lnTo>
                        <a:pt x="463" y="68"/>
                      </a:lnTo>
                      <a:lnTo>
                        <a:pt x="463" y="60"/>
                      </a:lnTo>
                      <a:lnTo>
                        <a:pt x="459" y="54"/>
                      </a:lnTo>
                      <a:lnTo>
                        <a:pt x="455" y="47"/>
                      </a:lnTo>
                      <a:lnTo>
                        <a:pt x="449" y="39"/>
                      </a:lnTo>
                      <a:lnTo>
                        <a:pt x="444" y="41"/>
                      </a:lnTo>
                      <a:lnTo>
                        <a:pt x="444" y="43"/>
                      </a:lnTo>
                      <a:lnTo>
                        <a:pt x="440" y="49"/>
                      </a:lnTo>
                      <a:lnTo>
                        <a:pt x="433" y="51"/>
                      </a:lnTo>
                      <a:lnTo>
                        <a:pt x="429" y="45"/>
                      </a:lnTo>
                      <a:lnTo>
                        <a:pt x="416" y="51"/>
                      </a:lnTo>
                      <a:lnTo>
                        <a:pt x="401" y="49"/>
                      </a:lnTo>
                      <a:lnTo>
                        <a:pt x="399" y="43"/>
                      </a:lnTo>
                      <a:lnTo>
                        <a:pt x="397" y="17"/>
                      </a:lnTo>
                      <a:lnTo>
                        <a:pt x="384" y="21"/>
                      </a:lnTo>
                      <a:lnTo>
                        <a:pt x="378" y="22"/>
                      </a:lnTo>
                      <a:lnTo>
                        <a:pt x="365" y="30"/>
                      </a:lnTo>
                      <a:lnTo>
                        <a:pt x="357" y="32"/>
                      </a:lnTo>
                      <a:lnTo>
                        <a:pt x="329" y="34"/>
                      </a:lnTo>
                      <a:lnTo>
                        <a:pt x="324" y="37"/>
                      </a:lnTo>
                      <a:lnTo>
                        <a:pt x="312" y="39"/>
                      </a:lnTo>
                      <a:lnTo>
                        <a:pt x="305" y="47"/>
                      </a:lnTo>
                      <a:lnTo>
                        <a:pt x="292" y="54"/>
                      </a:lnTo>
                      <a:lnTo>
                        <a:pt x="280" y="69"/>
                      </a:lnTo>
                      <a:lnTo>
                        <a:pt x="275" y="66"/>
                      </a:lnTo>
                      <a:lnTo>
                        <a:pt x="267" y="68"/>
                      </a:lnTo>
                      <a:lnTo>
                        <a:pt x="260" y="66"/>
                      </a:lnTo>
                      <a:lnTo>
                        <a:pt x="254" y="60"/>
                      </a:lnTo>
                      <a:lnTo>
                        <a:pt x="237" y="66"/>
                      </a:lnTo>
                      <a:lnTo>
                        <a:pt x="231" y="66"/>
                      </a:lnTo>
                      <a:lnTo>
                        <a:pt x="224" y="62"/>
                      </a:lnTo>
                      <a:lnTo>
                        <a:pt x="220" y="56"/>
                      </a:lnTo>
                      <a:lnTo>
                        <a:pt x="207" y="43"/>
                      </a:lnTo>
                      <a:lnTo>
                        <a:pt x="203" y="36"/>
                      </a:lnTo>
                      <a:lnTo>
                        <a:pt x="198" y="34"/>
                      </a:lnTo>
                      <a:lnTo>
                        <a:pt x="190" y="28"/>
                      </a:lnTo>
                      <a:lnTo>
                        <a:pt x="183" y="26"/>
                      </a:lnTo>
                      <a:lnTo>
                        <a:pt x="169" y="26"/>
                      </a:lnTo>
                      <a:lnTo>
                        <a:pt x="162" y="28"/>
                      </a:lnTo>
                      <a:lnTo>
                        <a:pt x="158" y="36"/>
                      </a:lnTo>
                      <a:lnTo>
                        <a:pt x="154" y="37"/>
                      </a:lnTo>
                      <a:lnTo>
                        <a:pt x="160" y="24"/>
                      </a:lnTo>
                      <a:lnTo>
                        <a:pt x="154" y="30"/>
                      </a:lnTo>
                      <a:lnTo>
                        <a:pt x="147" y="34"/>
                      </a:lnTo>
                      <a:lnTo>
                        <a:pt x="145" y="41"/>
                      </a:lnTo>
                      <a:lnTo>
                        <a:pt x="143" y="43"/>
                      </a:lnTo>
                      <a:lnTo>
                        <a:pt x="141" y="37"/>
                      </a:lnTo>
                      <a:lnTo>
                        <a:pt x="141" y="22"/>
                      </a:lnTo>
                      <a:lnTo>
                        <a:pt x="130" y="9"/>
                      </a:lnTo>
                      <a:lnTo>
                        <a:pt x="126" y="7"/>
                      </a:lnTo>
                      <a:lnTo>
                        <a:pt x="121" y="0"/>
                      </a:lnTo>
                      <a:lnTo>
                        <a:pt x="107" y="17"/>
                      </a:lnTo>
                      <a:lnTo>
                        <a:pt x="104" y="22"/>
                      </a:lnTo>
                      <a:lnTo>
                        <a:pt x="89" y="28"/>
                      </a:lnTo>
                      <a:lnTo>
                        <a:pt x="81" y="36"/>
                      </a:lnTo>
                      <a:lnTo>
                        <a:pt x="75" y="41"/>
                      </a:lnTo>
                      <a:lnTo>
                        <a:pt x="68" y="43"/>
                      </a:lnTo>
                      <a:lnTo>
                        <a:pt x="60" y="45"/>
                      </a:lnTo>
                      <a:lnTo>
                        <a:pt x="55" y="47"/>
                      </a:lnTo>
                      <a:lnTo>
                        <a:pt x="47" y="47"/>
                      </a:lnTo>
                      <a:lnTo>
                        <a:pt x="40" y="51"/>
                      </a:lnTo>
                      <a:lnTo>
                        <a:pt x="27" y="64"/>
                      </a:lnTo>
                      <a:lnTo>
                        <a:pt x="6" y="73"/>
                      </a:lnTo>
                      <a:lnTo>
                        <a:pt x="0" y="77"/>
                      </a:lnTo>
                      <a:lnTo>
                        <a:pt x="4" y="81"/>
                      </a:lnTo>
                      <a:lnTo>
                        <a:pt x="11" y="8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2" name="Freeform 91">
                  <a:extLst>
                    <a:ext uri="{FF2B5EF4-FFF2-40B4-BE49-F238E27FC236}">
                      <a16:creationId xmlns:a16="http://schemas.microsoft.com/office/drawing/2014/main" id="{4938385A-5B99-A24F-8000-5F556BDA010E}"/>
                    </a:ext>
                  </a:extLst>
                </p:cNvPr>
                <p:cNvSpPr>
                  <a:spLocks/>
                </p:cNvSpPr>
                <p:nvPr/>
              </p:nvSpPr>
              <p:spPr bwMode="auto">
                <a:xfrm>
                  <a:off x="3957845" y="1848695"/>
                  <a:ext cx="6725" cy="14825"/>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3" name="Freeform 96">
                  <a:extLst>
                    <a:ext uri="{FF2B5EF4-FFF2-40B4-BE49-F238E27FC236}">
                      <a16:creationId xmlns:a16="http://schemas.microsoft.com/office/drawing/2014/main" id="{7F03E3E8-9830-F24C-AD88-5514CBD95725}"/>
                    </a:ext>
                  </a:extLst>
                </p:cNvPr>
                <p:cNvSpPr>
                  <a:spLocks/>
                </p:cNvSpPr>
                <p:nvPr/>
              </p:nvSpPr>
              <p:spPr bwMode="auto">
                <a:xfrm>
                  <a:off x="3910771" y="1837358"/>
                  <a:ext cx="317988" cy="393290"/>
                </a:xfrm>
                <a:custGeom>
                  <a:avLst/>
                  <a:gdLst>
                    <a:gd name="T0" fmla="*/ 163 w 331"/>
                    <a:gd name="T1" fmla="*/ 440 h 451"/>
                    <a:gd name="T2" fmla="*/ 272 w 331"/>
                    <a:gd name="T3" fmla="*/ 408 h 451"/>
                    <a:gd name="T4" fmla="*/ 288 w 331"/>
                    <a:gd name="T5" fmla="*/ 359 h 451"/>
                    <a:gd name="T6" fmla="*/ 299 w 331"/>
                    <a:gd name="T7" fmla="*/ 350 h 451"/>
                    <a:gd name="T8" fmla="*/ 308 w 331"/>
                    <a:gd name="T9" fmla="*/ 322 h 451"/>
                    <a:gd name="T10" fmla="*/ 319 w 331"/>
                    <a:gd name="T11" fmla="*/ 316 h 451"/>
                    <a:gd name="T12" fmla="*/ 325 w 331"/>
                    <a:gd name="T13" fmla="*/ 324 h 451"/>
                    <a:gd name="T14" fmla="*/ 329 w 331"/>
                    <a:gd name="T15" fmla="*/ 295 h 451"/>
                    <a:gd name="T16" fmla="*/ 331 w 331"/>
                    <a:gd name="T17" fmla="*/ 273 h 451"/>
                    <a:gd name="T18" fmla="*/ 319 w 331"/>
                    <a:gd name="T19" fmla="*/ 254 h 451"/>
                    <a:gd name="T20" fmla="*/ 308 w 331"/>
                    <a:gd name="T21" fmla="*/ 218 h 451"/>
                    <a:gd name="T22" fmla="*/ 286 w 331"/>
                    <a:gd name="T23" fmla="*/ 171 h 451"/>
                    <a:gd name="T24" fmla="*/ 261 w 331"/>
                    <a:gd name="T25" fmla="*/ 175 h 451"/>
                    <a:gd name="T26" fmla="*/ 241 w 331"/>
                    <a:gd name="T27" fmla="*/ 186 h 451"/>
                    <a:gd name="T28" fmla="*/ 233 w 331"/>
                    <a:gd name="T29" fmla="*/ 211 h 451"/>
                    <a:gd name="T30" fmla="*/ 218 w 331"/>
                    <a:gd name="T31" fmla="*/ 222 h 451"/>
                    <a:gd name="T32" fmla="*/ 201 w 331"/>
                    <a:gd name="T33" fmla="*/ 203 h 451"/>
                    <a:gd name="T34" fmla="*/ 216 w 331"/>
                    <a:gd name="T35" fmla="*/ 183 h 451"/>
                    <a:gd name="T36" fmla="*/ 225 w 331"/>
                    <a:gd name="T37" fmla="*/ 151 h 451"/>
                    <a:gd name="T38" fmla="*/ 237 w 331"/>
                    <a:gd name="T39" fmla="*/ 119 h 451"/>
                    <a:gd name="T40" fmla="*/ 231 w 331"/>
                    <a:gd name="T41" fmla="*/ 85 h 451"/>
                    <a:gd name="T42" fmla="*/ 222 w 331"/>
                    <a:gd name="T43" fmla="*/ 64 h 451"/>
                    <a:gd name="T44" fmla="*/ 225 w 331"/>
                    <a:gd name="T45" fmla="*/ 55 h 451"/>
                    <a:gd name="T46" fmla="*/ 210 w 331"/>
                    <a:gd name="T47" fmla="*/ 36 h 451"/>
                    <a:gd name="T48" fmla="*/ 182 w 331"/>
                    <a:gd name="T49" fmla="*/ 28 h 451"/>
                    <a:gd name="T50" fmla="*/ 162 w 331"/>
                    <a:gd name="T51" fmla="*/ 23 h 451"/>
                    <a:gd name="T52" fmla="*/ 145 w 331"/>
                    <a:gd name="T53" fmla="*/ 12 h 451"/>
                    <a:gd name="T54" fmla="*/ 124 w 331"/>
                    <a:gd name="T55" fmla="*/ 8 h 451"/>
                    <a:gd name="T56" fmla="*/ 105 w 331"/>
                    <a:gd name="T57" fmla="*/ 6 h 451"/>
                    <a:gd name="T58" fmla="*/ 88 w 331"/>
                    <a:gd name="T59" fmla="*/ 25 h 451"/>
                    <a:gd name="T60" fmla="*/ 98 w 331"/>
                    <a:gd name="T61" fmla="*/ 44 h 451"/>
                    <a:gd name="T62" fmla="*/ 81 w 331"/>
                    <a:gd name="T63" fmla="*/ 53 h 451"/>
                    <a:gd name="T64" fmla="*/ 73 w 331"/>
                    <a:gd name="T65" fmla="*/ 87 h 451"/>
                    <a:gd name="T66" fmla="*/ 69 w 331"/>
                    <a:gd name="T67" fmla="*/ 107 h 451"/>
                    <a:gd name="T68" fmla="*/ 66 w 331"/>
                    <a:gd name="T69" fmla="*/ 94 h 451"/>
                    <a:gd name="T70" fmla="*/ 56 w 331"/>
                    <a:gd name="T71" fmla="*/ 115 h 451"/>
                    <a:gd name="T72" fmla="*/ 54 w 331"/>
                    <a:gd name="T73" fmla="*/ 94 h 451"/>
                    <a:gd name="T74" fmla="*/ 53 w 331"/>
                    <a:gd name="T75" fmla="*/ 75 h 451"/>
                    <a:gd name="T76" fmla="*/ 43 w 331"/>
                    <a:gd name="T77" fmla="*/ 96 h 451"/>
                    <a:gd name="T78" fmla="*/ 22 w 331"/>
                    <a:gd name="T79" fmla="*/ 113 h 451"/>
                    <a:gd name="T80" fmla="*/ 11 w 331"/>
                    <a:gd name="T81" fmla="*/ 132 h 451"/>
                    <a:gd name="T82" fmla="*/ 15 w 331"/>
                    <a:gd name="T83" fmla="*/ 164 h 451"/>
                    <a:gd name="T84" fmla="*/ 0 w 331"/>
                    <a:gd name="T85" fmla="*/ 198 h 451"/>
                    <a:gd name="T86" fmla="*/ 9 w 331"/>
                    <a:gd name="T87" fmla="*/ 232 h 451"/>
                    <a:gd name="T88" fmla="*/ 4 w 331"/>
                    <a:gd name="T89" fmla="*/ 252 h 451"/>
                    <a:gd name="T90" fmla="*/ 24 w 331"/>
                    <a:gd name="T91" fmla="*/ 294 h 451"/>
                    <a:gd name="T92" fmla="*/ 39 w 331"/>
                    <a:gd name="T93" fmla="*/ 363 h 451"/>
                    <a:gd name="T94" fmla="*/ 24 w 331"/>
                    <a:gd name="T95" fmla="*/ 408 h 451"/>
                    <a:gd name="T96" fmla="*/ 11 w 331"/>
                    <a:gd name="T97" fmla="*/ 444 h 451"/>
                    <a:gd name="T98" fmla="*/ 6 w 331"/>
                    <a:gd name="T99" fmla="*/ 45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1" h="451">
                      <a:moveTo>
                        <a:pt x="43" y="448"/>
                      </a:moveTo>
                      <a:lnTo>
                        <a:pt x="156" y="435"/>
                      </a:lnTo>
                      <a:lnTo>
                        <a:pt x="163" y="440"/>
                      </a:lnTo>
                      <a:lnTo>
                        <a:pt x="237" y="429"/>
                      </a:lnTo>
                      <a:lnTo>
                        <a:pt x="269" y="421"/>
                      </a:lnTo>
                      <a:lnTo>
                        <a:pt x="272" y="408"/>
                      </a:lnTo>
                      <a:lnTo>
                        <a:pt x="286" y="388"/>
                      </a:lnTo>
                      <a:lnTo>
                        <a:pt x="286" y="367"/>
                      </a:lnTo>
                      <a:lnTo>
                        <a:pt x="288" y="359"/>
                      </a:lnTo>
                      <a:lnTo>
                        <a:pt x="289" y="357"/>
                      </a:lnTo>
                      <a:lnTo>
                        <a:pt x="289" y="356"/>
                      </a:lnTo>
                      <a:lnTo>
                        <a:pt x="299" y="350"/>
                      </a:lnTo>
                      <a:lnTo>
                        <a:pt x="303" y="342"/>
                      </a:lnTo>
                      <a:lnTo>
                        <a:pt x="303" y="327"/>
                      </a:lnTo>
                      <a:lnTo>
                        <a:pt x="308" y="322"/>
                      </a:lnTo>
                      <a:lnTo>
                        <a:pt x="308" y="316"/>
                      </a:lnTo>
                      <a:lnTo>
                        <a:pt x="316" y="312"/>
                      </a:lnTo>
                      <a:lnTo>
                        <a:pt x="319" y="316"/>
                      </a:lnTo>
                      <a:lnTo>
                        <a:pt x="321" y="324"/>
                      </a:lnTo>
                      <a:lnTo>
                        <a:pt x="319" y="326"/>
                      </a:lnTo>
                      <a:lnTo>
                        <a:pt x="325" y="324"/>
                      </a:lnTo>
                      <a:lnTo>
                        <a:pt x="329" y="316"/>
                      </a:lnTo>
                      <a:lnTo>
                        <a:pt x="331" y="301"/>
                      </a:lnTo>
                      <a:lnTo>
                        <a:pt x="329" y="295"/>
                      </a:lnTo>
                      <a:lnTo>
                        <a:pt x="329" y="280"/>
                      </a:lnTo>
                      <a:lnTo>
                        <a:pt x="331" y="279"/>
                      </a:lnTo>
                      <a:lnTo>
                        <a:pt x="331" y="273"/>
                      </a:lnTo>
                      <a:lnTo>
                        <a:pt x="331" y="273"/>
                      </a:lnTo>
                      <a:lnTo>
                        <a:pt x="323" y="262"/>
                      </a:lnTo>
                      <a:lnTo>
                        <a:pt x="319" y="254"/>
                      </a:lnTo>
                      <a:lnTo>
                        <a:pt x="316" y="239"/>
                      </a:lnTo>
                      <a:lnTo>
                        <a:pt x="312" y="226"/>
                      </a:lnTo>
                      <a:lnTo>
                        <a:pt x="308" y="218"/>
                      </a:lnTo>
                      <a:lnTo>
                        <a:pt x="301" y="192"/>
                      </a:lnTo>
                      <a:lnTo>
                        <a:pt x="293" y="179"/>
                      </a:lnTo>
                      <a:lnTo>
                        <a:pt x="286" y="171"/>
                      </a:lnTo>
                      <a:lnTo>
                        <a:pt x="280" y="169"/>
                      </a:lnTo>
                      <a:lnTo>
                        <a:pt x="272" y="168"/>
                      </a:lnTo>
                      <a:lnTo>
                        <a:pt x="261" y="175"/>
                      </a:lnTo>
                      <a:lnTo>
                        <a:pt x="256" y="179"/>
                      </a:lnTo>
                      <a:lnTo>
                        <a:pt x="248" y="185"/>
                      </a:lnTo>
                      <a:lnTo>
                        <a:pt x="241" y="186"/>
                      </a:lnTo>
                      <a:lnTo>
                        <a:pt x="242" y="194"/>
                      </a:lnTo>
                      <a:lnTo>
                        <a:pt x="239" y="205"/>
                      </a:lnTo>
                      <a:lnTo>
                        <a:pt x="233" y="211"/>
                      </a:lnTo>
                      <a:lnTo>
                        <a:pt x="229" y="218"/>
                      </a:lnTo>
                      <a:lnTo>
                        <a:pt x="224" y="226"/>
                      </a:lnTo>
                      <a:lnTo>
                        <a:pt x="218" y="222"/>
                      </a:lnTo>
                      <a:lnTo>
                        <a:pt x="210" y="222"/>
                      </a:lnTo>
                      <a:lnTo>
                        <a:pt x="201" y="215"/>
                      </a:lnTo>
                      <a:lnTo>
                        <a:pt x="201" y="203"/>
                      </a:lnTo>
                      <a:lnTo>
                        <a:pt x="203" y="188"/>
                      </a:lnTo>
                      <a:lnTo>
                        <a:pt x="209" y="185"/>
                      </a:lnTo>
                      <a:lnTo>
                        <a:pt x="216" y="183"/>
                      </a:lnTo>
                      <a:lnTo>
                        <a:pt x="224" y="171"/>
                      </a:lnTo>
                      <a:lnTo>
                        <a:pt x="224" y="158"/>
                      </a:lnTo>
                      <a:lnTo>
                        <a:pt x="225" y="151"/>
                      </a:lnTo>
                      <a:lnTo>
                        <a:pt x="233" y="147"/>
                      </a:lnTo>
                      <a:lnTo>
                        <a:pt x="239" y="141"/>
                      </a:lnTo>
                      <a:lnTo>
                        <a:pt x="237" y="119"/>
                      </a:lnTo>
                      <a:lnTo>
                        <a:pt x="237" y="106"/>
                      </a:lnTo>
                      <a:lnTo>
                        <a:pt x="233" y="91"/>
                      </a:lnTo>
                      <a:lnTo>
                        <a:pt x="231" y="85"/>
                      </a:lnTo>
                      <a:lnTo>
                        <a:pt x="224" y="79"/>
                      </a:lnTo>
                      <a:lnTo>
                        <a:pt x="220" y="74"/>
                      </a:lnTo>
                      <a:lnTo>
                        <a:pt x="222" y="64"/>
                      </a:lnTo>
                      <a:lnTo>
                        <a:pt x="229" y="64"/>
                      </a:lnTo>
                      <a:lnTo>
                        <a:pt x="229" y="57"/>
                      </a:lnTo>
                      <a:lnTo>
                        <a:pt x="225" y="55"/>
                      </a:lnTo>
                      <a:lnTo>
                        <a:pt x="220" y="47"/>
                      </a:lnTo>
                      <a:lnTo>
                        <a:pt x="218" y="42"/>
                      </a:lnTo>
                      <a:lnTo>
                        <a:pt x="210" y="36"/>
                      </a:lnTo>
                      <a:lnTo>
                        <a:pt x="203" y="36"/>
                      </a:lnTo>
                      <a:lnTo>
                        <a:pt x="195" y="32"/>
                      </a:lnTo>
                      <a:lnTo>
                        <a:pt x="182" y="28"/>
                      </a:lnTo>
                      <a:lnTo>
                        <a:pt x="175" y="25"/>
                      </a:lnTo>
                      <a:lnTo>
                        <a:pt x="167" y="25"/>
                      </a:lnTo>
                      <a:lnTo>
                        <a:pt x="162" y="23"/>
                      </a:lnTo>
                      <a:lnTo>
                        <a:pt x="158" y="17"/>
                      </a:lnTo>
                      <a:lnTo>
                        <a:pt x="150" y="13"/>
                      </a:lnTo>
                      <a:lnTo>
                        <a:pt x="145" y="12"/>
                      </a:lnTo>
                      <a:lnTo>
                        <a:pt x="137" y="12"/>
                      </a:lnTo>
                      <a:lnTo>
                        <a:pt x="131" y="12"/>
                      </a:lnTo>
                      <a:lnTo>
                        <a:pt x="124" y="8"/>
                      </a:lnTo>
                      <a:lnTo>
                        <a:pt x="118" y="6"/>
                      </a:lnTo>
                      <a:lnTo>
                        <a:pt x="111" y="0"/>
                      </a:lnTo>
                      <a:lnTo>
                        <a:pt x="105" y="6"/>
                      </a:lnTo>
                      <a:lnTo>
                        <a:pt x="98" y="10"/>
                      </a:lnTo>
                      <a:lnTo>
                        <a:pt x="94" y="17"/>
                      </a:lnTo>
                      <a:lnTo>
                        <a:pt x="88" y="25"/>
                      </a:lnTo>
                      <a:lnTo>
                        <a:pt x="88" y="32"/>
                      </a:lnTo>
                      <a:lnTo>
                        <a:pt x="90" y="38"/>
                      </a:lnTo>
                      <a:lnTo>
                        <a:pt x="98" y="44"/>
                      </a:lnTo>
                      <a:lnTo>
                        <a:pt x="98" y="49"/>
                      </a:lnTo>
                      <a:lnTo>
                        <a:pt x="88" y="49"/>
                      </a:lnTo>
                      <a:lnTo>
                        <a:pt x="81" y="53"/>
                      </a:lnTo>
                      <a:lnTo>
                        <a:pt x="75" y="59"/>
                      </a:lnTo>
                      <a:lnTo>
                        <a:pt x="69" y="64"/>
                      </a:lnTo>
                      <a:lnTo>
                        <a:pt x="73" y="87"/>
                      </a:lnTo>
                      <a:lnTo>
                        <a:pt x="73" y="94"/>
                      </a:lnTo>
                      <a:lnTo>
                        <a:pt x="71" y="100"/>
                      </a:lnTo>
                      <a:lnTo>
                        <a:pt x="69" y="107"/>
                      </a:lnTo>
                      <a:lnTo>
                        <a:pt x="64" y="115"/>
                      </a:lnTo>
                      <a:lnTo>
                        <a:pt x="66" y="107"/>
                      </a:lnTo>
                      <a:lnTo>
                        <a:pt x="66" y="94"/>
                      </a:lnTo>
                      <a:lnTo>
                        <a:pt x="64" y="94"/>
                      </a:lnTo>
                      <a:lnTo>
                        <a:pt x="62" y="109"/>
                      </a:lnTo>
                      <a:lnTo>
                        <a:pt x="56" y="115"/>
                      </a:lnTo>
                      <a:lnTo>
                        <a:pt x="56" y="109"/>
                      </a:lnTo>
                      <a:lnTo>
                        <a:pt x="58" y="102"/>
                      </a:lnTo>
                      <a:lnTo>
                        <a:pt x="54" y="94"/>
                      </a:lnTo>
                      <a:lnTo>
                        <a:pt x="56" y="91"/>
                      </a:lnTo>
                      <a:lnTo>
                        <a:pt x="58" y="70"/>
                      </a:lnTo>
                      <a:lnTo>
                        <a:pt x="53" y="75"/>
                      </a:lnTo>
                      <a:lnTo>
                        <a:pt x="49" y="83"/>
                      </a:lnTo>
                      <a:lnTo>
                        <a:pt x="45" y="89"/>
                      </a:lnTo>
                      <a:lnTo>
                        <a:pt x="43" y="96"/>
                      </a:lnTo>
                      <a:lnTo>
                        <a:pt x="39" y="102"/>
                      </a:lnTo>
                      <a:lnTo>
                        <a:pt x="32" y="100"/>
                      </a:lnTo>
                      <a:lnTo>
                        <a:pt x="22" y="113"/>
                      </a:lnTo>
                      <a:lnTo>
                        <a:pt x="24" y="119"/>
                      </a:lnTo>
                      <a:lnTo>
                        <a:pt x="19" y="126"/>
                      </a:lnTo>
                      <a:lnTo>
                        <a:pt x="11" y="132"/>
                      </a:lnTo>
                      <a:lnTo>
                        <a:pt x="15" y="145"/>
                      </a:lnTo>
                      <a:lnTo>
                        <a:pt x="13" y="156"/>
                      </a:lnTo>
                      <a:lnTo>
                        <a:pt x="15" y="164"/>
                      </a:lnTo>
                      <a:lnTo>
                        <a:pt x="15" y="171"/>
                      </a:lnTo>
                      <a:lnTo>
                        <a:pt x="7" y="192"/>
                      </a:lnTo>
                      <a:lnTo>
                        <a:pt x="0" y="198"/>
                      </a:lnTo>
                      <a:lnTo>
                        <a:pt x="0" y="205"/>
                      </a:lnTo>
                      <a:lnTo>
                        <a:pt x="4" y="211"/>
                      </a:lnTo>
                      <a:lnTo>
                        <a:pt x="9" y="232"/>
                      </a:lnTo>
                      <a:lnTo>
                        <a:pt x="6" y="239"/>
                      </a:lnTo>
                      <a:lnTo>
                        <a:pt x="2" y="247"/>
                      </a:lnTo>
                      <a:lnTo>
                        <a:pt x="4" y="252"/>
                      </a:lnTo>
                      <a:lnTo>
                        <a:pt x="22" y="290"/>
                      </a:lnTo>
                      <a:lnTo>
                        <a:pt x="30" y="286"/>
                      </a:lnTo>
                      <a:lnTo>
                        <a:pt x="24" y="294"/>
                      </a:lnTo>
                      <a:lnTo>
                        <a:pt x="34" y="314"/>
                      </a:lnTo>
                      <a:lnTo>
                        <a:pt x="39" y="342"/>
                      </a:lnTo>
                      <a:lnTo>
                        <a:pt x="39" y="363"/>
                      </a:lnTo>
                      <a:lnTo>
                        <a:pt x="34" y="388"/>
                      </a:lnTo>
                      <a:lnTo>
                        <a:pt x="32" y="395"/>
                      </a:lnTo>
                      <a:lnTo>
                        <a:pt x="24" y="408"/>
                      </a:lnTo>
                      <a:lnTo>
                        <a:pt x="19" y="429"/>
                      </a:lnTo>
                      <a:lnTo>
                        <a:pt x="15" y="436"/>
                      </a:lnTo>
                      <a:lnTo>
                        <a:pt x="11" y="444"/>
                      </a:lnTo>
                      <a:lnTo>
                        <a:pt x="4" y="450"/>
                      </a:lnTo>
                      <a:lnTo>
                        <a:pt x="2" y="451"/>
                      </a:lnTo>
                      <a:lnTo>
                        <a:pt x="6" y="451"/>
                      </a:lnTo>
                      <a:lnTo>
                        <a:pt x="43" y="44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54" name="Group 453">
                <a:extLst>
                  <a:ext uri="{FF2B5EF4-FFF2-40B4-BE49-F238E27FC236}">
                    <a16:creationId xmlns:a16="http://schemas.microsoft.com/office/drawing/2014/main" id="{A609F336-9C9B-4C45-B2E4-CC084B344358}"/>
                  </a:ext>
                </a:extLst>
              </p:cNvPr>
              <p:cNvGrpSpPr/>
              <p:nvPr/>
            </p:nvGrpSpPr>
            <p:grpSpPr>
              <a:xfrm>
                <a:off x="5954710" y="3994225"/>
                <a:ext cx="1119375" cy="864472"/>
                <a:chOff x="3961687" y="3206462"/>
                <a:chExt cx="747417" cy="577291"/>
              </a:xfrm>
              <a:solidFill>
                <a:schemeClr val="bg1">
                  <a:lumMod val="75000"/>
                </a:schemeClr>
              </a:solidFill>
            </p:grpSpPr>
            <p:sp>
              <p:nvSpPr>
                <p:cNvPr id="552" name="Freeform 99">
                  <a:extLst>
                    <a:ext uri="{FF2B5EF4-FFF2-40B4-BE49-F238E27FC236}">
                      <a16:creationId xmlns:a16="http://schemas.microsoft.com/office/drawing/2014/main" id="{7FDFCBE2-88ED-7F4F-B967-B7F760A23DBE}"/>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3" name="Freeform 100">
                  <a:extLst>
                    <a:ext uri="{FF2B5EF4-FFF2-40B4-BE49-F238E27FC236}">
                      <a16:creationId xmlns:a16="http://schemas.microsoft.com/office/drawing/2014/main" id="{7BE8F809-0F35-CD40-BE2C-5AC89FF0D23E}"/>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4" name="Freeform 101">
                  <a:extLst>
                    <a:ext uri="{FF2B5EF4-FFF2-40B4-BE49-F238E27FC236}">
                      <a16:creationId xmlns:a16="http://schemas.microsoft.com/office/drawing/2014/main" id="{FFF20CE7-BC41-964F-9E08-1BFED4EE684E}"/>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5" name="Freeform 102">
                  <a:extLst>
                    <a:ext uri="{FF2B5EF4-FFF2-40B4-BE49-F238E27FC236}">
                      <a16:creationId xmlns:a16="http://schemas.microsoft.com/office/drawing/2014/main" id="{83A8142C-B876-174C-834E-1025525E999B}"/>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6" name="Freeform 103">
                  <a:extLst>
                    <a:ext uri="{FF2B5EF4-FFF2-40B4-BE49-F238E27FC236}">
                      <a16:creationId xmlns:a16="http://schemas.microsoft.com/office/drawing/2014/main" id="{230EB79C-4CF3-5E46-905B-14155992646E}"/>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7" name="Freeform 104">
                  <a:extLst>
                    <a:ext uri="{FF2B5EF4-FFF2-40B4-BE49-F238E27FC236}">
                      <a16:creationId xmlns:a16="http://schemas.microsoft.com/office/drawing/2014/main" id="{B4F130B8-D1A0-BA49-B7F2-874A378F681B}"/>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8" name="Freeform 105">
                  <a:extLst>
                    <a:ext uri="{FF2B5EF4-FFF2-40B4-BE49-F238E27FC236}">
                      <a16:creationId xmlns:a16="http://schemas.microsoft.com/office/drawing/2014/main" id="{56A21CB1-5E53-4347-9C4D-361F70ED51F0}"/>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9" name="Freeform 106">
                  <a:extLst>
                    <a:ext uri="{FF2B5EF4-FFF2-40B4-BE49-F238E27FC236}">
                      <a16:creationId xmlns:a16="http://schemas.microsoft.com/office/drawing/2014/main" id="{90DACC55-3DD7-D141-93A4-AAED3DA5AB7C}"/>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0" name="Freeform 107">
                  <a:extLst>
                    <a:ext uri="{FF2B5EF4-FFF2-40B4-BE49-F238E27FC236}">
                      <a16:creationId xmlns:a16="http://schemas.microsoft.com/office/drawing/2014/main" id="{545F027E-52EF-5F47-A045-7B56D74DE86D}"/>
                    </a:ext>
                  </a:extLst>
                </p:cNvPr>
                <p:cNvSpPr>
                  <a:spLocks/>
                </p:cNvSpPr>
                <p:nvPr/>
              </p:nvSpPr>
              <p:spPr bwMode="auto">
                <a:xfrm>
                  <a:off x="3961687" y="3206462"/>
                  <a:ext cx="747417" cy="514504"/>
                </a:xfrm>
                <a:custGeom>
                  <a:avLst/>
                  <a:gdLst>
                    <a:gd name="T0" fmla="*/ 516 w 778"/>
                    <a:gd name="T1" fmla="*/ 6 h 590"/>
                    <a:gd name="T2" fmla="*/ 516 w 778"/>
                    <a:gd name="T3" fmla="*/ 32 h 590"/>
                    <a:gd name="T4" fmla="*/ 490 w 778"/>
                    <a:gd name="T5" fmla="*/ 32 h 590"/>
                    <a:gd name="T6" fmla="*/ 94 w 778"/>
                    <a:gd name="T7" fmla="*/ 38 h 590"/>
                    <a:gd name="T8" fmla="*/ 16 w 778"/>
                    <a:gd name="T9" fmla="*/ 77 h 590"/>
                    <a:gd name="T10" fmla="*/ 30 w 778"/>
                    <a:gd name="T11" fmla="*/ 103 h 590"/>
                    <a:gd name="T12" fmla="*/ 31 w 778"/>
                    <a:gd name="T13" fmla="*/ 118 h 590"/>
                    <a:gd name="T14" fmla="*/ 47 w 778"/>
                    <a:gd name="T15" fmla="*/ 94 h 590"/>
                    <a:gd name="T16" fmla="*/ 62 w 778"/>
                    <a:gd name="T17" fmla="*/ 92 h 590"/>
                    <a:gd name="T18" fmla="*/ 58 w 778"/>
                    <a:gd name="T19" fmla="*/ 109 h 590"/>
                    <a:gd name="T20" fmla="*/ 116 w 778"/>
                    <a:gd name="T21" fmla="*/ 94 h 590"/>
                    <a:gd name="T22" fmla="*/ 139 w 778"/>
                    <a:gd name="T23" fmla="*/ 98 h 590"/>
                    <a:gd name="T24" fmla="*/ 116 w 778"/>
                    <a:gd name="T25" fmla="*/ 102 h 590"/>
                    <a:gd name="T26" fmla="*/ 180 w 778"/>
                    <a:gd name="T27" fmla="*/ 115 h 590"/>
                    <a:gd name="T28" fmla="*/ 195 w 778"/>
                    <a:gd name="T29" fmla="*/ 100 h 590"/>
                    <a:gd name="T30" fmla="*/ 203 w 778"/>
                    <a:gd name="T31" fmla="*/ 120 h 590"/>
                    <a:gd name="T32" fmla="*/ 188 w 778"/>
                    <a:gd name="T33" fmla="*/ 120 h 590"/>
                    <a:gd name="T34" fmla="*/ 208 w 778"/>
                    <a:gd name="T35" fmla="*/ 137 h 590"/>
                    <a:gd name="T36" fmla="*/ 221 w 778"/>
                    <a:gd name="T37" fmla="*/ 162 h 590"/>
                    <a:gd name="T38" fmla="*/ 225 w 778"/>
                    <a:gd name="T39" fmla="*/ 165 h 590"/>
                    <a:gd name="T40" fmla="*/ 257 w 778"/>
                    <a:gd name="T41" fmla="*/ 154 h 590"/>
                    <a:gd name="T42" fmla="*/ 300 w 778"/>
                    <a:gd name="T43" fmla="*/ 132 h 590"/>
                    <a:gd name="T44" fmla="*/ 312 w 778"/>
                    <a:gd name="T45" fmla="*/ 124 h 590"/>
                    <a:gd name="T46" fmla="*/ 338 w 778"/>
                    <a:gd name="T47" fmla="*/ 105 h 590"/>
                    <a:gd name="T48" fmla="*/ 389 w 778"/>
                    <a:gd name="T49" fmla="*/ 137 h 590"/>
                    <a:gd name="T50" fmla="*/ 432 w 778"/>
                    <a:gd name="T51" fmla="*/ 179 h 590"/>
                    <a:gd name="T52" fmla="*/ 475 w 778"/>
                    <a:gd name="T53" fmla="*/ 199 h 590"/>
                    <a:gd name="T54" fmla="*/ 488 w 778"/>
                    <a:gd name="T55" fmla="*/ 226 h 590"/>
                    <a:gd name="T56" fmla="*/ 486 w 778"/>
                    <a:gd name="T57" fmla="*/ 303 h 590"/>
                    <a:gd name="T58" fmla="*/ 488 w 778"/>
                    <a:gd name="T59" fmla="*/ 331 h 590"/>
                    <a:gd name="T60" fmla="*/ 503 w 778"/>
                    <a:gd name="T61" fmla="*/ 322 h 590"/>
                    <a:gd name="T62" fmla="*/ 511 w 778"/>
                    <a:gd name="T63" fmla="*/ 314 h 590"/>
                    <a:gd name="T64" fmla="*/ 515 w 778"/>
                    <a:gd name="T65" fmla="*/ 348 h 590"/>
                    <a:gd name="T66" fmla="*/ 503 w 778"/>
                    <a:gd name="T67" fmla="*/ 367 h 590"/>
                    <a:gd name="T68" fmla="*/ 539 w 778"/>
                    <a:gd name="T69" fmla="*/ 416 h 590"/>
                    <a:gd name="T70" fmla="*/ 563 w 778"/>
                    <a:gd name="T71" fmla="*/ 423 h 590"/>
                    <a:gd name="T72" fmla="*/ 577 w 778"/>
                    <a:gd name="T73" fmla="*/ 410 h 590"/>
                    <a:gd name="T74" fmla="*/ 577 w 778"/>
                    <a:gd name="T75" fmla="*/ 444 h 590"/>
                    <a:gd name="T76" fmla="*/ 594 w 778"/>
                    <a:gd name="T77" fmla="*/ 440 h 590"/>
                    <a:gd name="T78" fmla="*/ 590 w 778"/>
                    <a:gd name="T79" fmla="*/ 461 h 590"/>
                    <a:gd name="T80" fmla="*/ 627 w 778"/>
                    <a:gd name="T81" fmla="*/ 509 h 590"/>
                    <a:gd name="T82" fmla="*/ 644 w 778"/>
                    <a:gd name="T83" fmla="*/ 515 h 590"/>
                    <a:gd name="T84" fmla="*/ 678 w 778"/>
                    <a:gd name="T85" fmla="*/ 551 h 590"/>
                    <a:gd name="T86" fmla="*/ 706 w 778"/>
                    <a:gd name="T87" fmla="*/ 579 h 590"/>
                    <a:gd name="T88" fmla="*/ 695 w 778"/>
                    <a:gd name="T89" fmla="*/ 590 h 590"/>
                    <a:gd name="T90" fmla="*/ 738 w 778"/>
                    <a:gd name="T91" fmla="*/ 577 h 590"/>
                    <a:gd name="T92" fmla="*/ 763 w 778"/>
                    <a:gd name="T93" fmla="*/ 572 h 590"/>
                    <a:gd name="T94" fmla="*/ 765 w 778"/>
                    <a:gd name="T95" fmla="*/ 534 h 590"/>
                    <a:gd name="T96" fmla="*/ 772 w 778"/>
                    <a:gd name="T97" fmla="*/ 500 h 590"/>
                    <a:gd name="T98" fmla="*/ 774 w 778"/>
                    <a:gd name="T99" fmla="*/ 470 h 590"/>
                    <a:gd name="T100" fmla="*/ 759 w 778"/>
                    <a:gd name="T101" fmla="*/ 384 h 590"/>
                    <a:gd name="T102" fmla="*/ 740 w 778"/>
                    <a:gd name="T103" fmla="*/ 355 h 590"/>
                    <a:gd name="T104" fmla="*/ 673 w 778"/>
                    <a:gd name="T105" fmla="*/ 241 h 590"/>
                    <a:gd name="T106" fmla="*/ 665 w 778"/>
                    <a:gd name="T107" fmla="*/ 205 h 590"/>
                    <a:gd name="T108" fmla="*/ 686 w 778"/>
                    <a:gd name="T109" fmla="*/ 228 h 590"/>
                    <a:gd name="T110" fmla="*/ 695 w 778"/>
                    <a:gd name="T111" fmla="*/ 271 h 590"/>
                    <a:gd name="T112" fmla="*/ 688 w 778"/>
                    <a:gd name="T113" fmla="*/ 224 h 590"/>
                    <a:gd name="T114" fmla="*/ 599 w 778"/>
                    <a:gd name="T115" fmla="*/ 98 h 590"/>
                    <a:gd name="T116" fmla="*/ 573 w 778"/>
                    <a:gd name="T117" fmla="*/ 32 h 590"/>
                    <a:gd name="T118" fmla="*/ 560 w 778"/>
                    <a:gd name="T119" fmla="*/ 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78" h="590">
                      <a:moveTo>
                        <a:pt x="554" y="8"/>
                      </a:moveTo>
                      <a:lnTo>
                        <a:pt x="547" y="6"/>
                      </a:lnTo>
                      <a:lnTo>
                        <a:pt x="530" y="2"/>
                      </a:lnTo>
                      <a:lnTo>
                        <a:pt x="522" y="0"/>
                      </a:lnTo>
                      <a:lnTo>
                        <a:pt x="516" y="6"/>
                      </a:lnTo>
                      <a:lnTo>
                        <a:pt x="513" y="6"/>
                      </a:lnTo>
                      <a:lnTo>
                        <a:pt x="511" y="13"/>
                      </a:lnTo>
                      <a:lnTo>
                        <a:pt x="513" y="19"/>
                      </a:lnTo>
                      <a:lnTo>
                        <a:pt x="516" y="26"/>
                      </a:lnTo>
                      <a:lnTo>
                        <a:pt x="516" y="32"/>
                      </a:lnTo>
                      <a:lnTo>
                        <a:pt x="516" y="47"/>
                      </a:lnTo>
                      <a:lnTo>
                        <a:pt x="511" y="51"/>
                      </a:lnTo>
                      <a:lnTo>
                        <a:pt x="503" y="51"/>
                      </a:lnTo>
                      <a:lnTo>
                        <a:pt x="498" y="38"/>
                      </a:lnTo>
                      <a:lnTo>
                        <a:pt x="490" y="32"/>
                      </a:lnTo>
                      <a:lnTo>
                        <a:pt x="255" y="49"/>
                      </a:lnTo>
                      <a:lnTo>
                        <a:pt x="250" y="43"/>
                      </a:lnTo>
                      <a:lnTo>
                        <a:pt x="248" y="36"/>
                      </a:lnTo>
                      <a:lnTo>
                        <a:pt x="238" y="21"/>
                      </a:lnTo>
                      <a:lnTo>
                        <a:pt x="94" y="38"/>
                      </a:lnTo>
                      <a:lnTo>
                        <a:pt x="9" y="47"/>
                      </a:lnTo>
                      <a:lnTo>
                        <a:pt x="1" y="53"/>
                      </a:lnTo>
                      <a:lnTo>
                        <a:pt x="0" y="60"/>
                      </a:lnTo>
                      <a:lnTo>
                        <a:pt x="11" y="75"/>
                      </a:lnTo>
                      <a:lnTo>
                        <a:pt x="16" y="77"/>
                      </a:lnTo>
                      <a:lnTo>
                        <a:pt x="24" y="85"/>
                      </a:lnTo>
                      <a:lnTo>
                        <a:pt x="20" y="94"/>
                      </a:lnTo>
                      <a:lnTo>
                        <a:pt x="22" y="98"/>
                      </a:lnTo>
                      <a:lnTo>
                        <a:pt x="24" y="102"/>
                      </a:lnTo>
                      <a:lnTo>
                        <a:pt x="30" y="103"/>
                      </a:lnTo>
                      <a:lnTo>
                        <a:pt x="30" y="107"/>
                      </a:lnTo>
                      <a:lnTo>
                        <a:pt x="24" y="113"/>
                      </a:lnTo>
                      <a:lnTo>
                        <a:pt x="20" y="120"/>
                      </a:lnTo>
                      <a:lnTo>
                        <a:pt x="24" y="120"/>
                      </a:lnTo>
                      <a:lnTo>
                        <a:pt x="31" y="118"/>
                      </a:lnTo>
                      <a:lnTo>
                        <a:pt x="39" y="115"/>
                      </a:lnTo>
                      <a:lnTo>
                        <a:pt x="45" y="105"/>
                      </a:lnTo>
                      <a:lnTo>
                        <a:pt x="48" y="98"/>
                      </a:lnTo>
                      <a:lnTo>
                        <a:pt x="47" y="96"/>
                      </a:lnTo>
                      <a:lnTo>
                        <a:pt x="47" y="94"/>
                      </a:lnTo>
                      <a:lnTo>
                        <a:pt x="50" y="90"/>
                      </a:lnTo>
                      <a:lnTo>
                        <a:pt x="52" y="100"/>
                      </a:lnTo>
                      <a:lnTo>
                        <a:pt x="58" y="94"/>
                      </a:lnTo>
                      <a:lnTo>
                        <a:pt x="60" y="85"/>
                      </a:lnTo>
                      <a:lnTo>
                        <a:pt x="62" y="92"/>
                      </a:lnTo>
                      <a:lnTo>
                        <a:pt x="69" y="98"/>
                      </a:lnTo>
                      <a:lnTo>
                        <a:pt x="63" y="105"/>
                      </a:lnTo>
                      <a:lnTo>
                        <a:pt x="52" y="107"/>
                      </a:lnTo>
                      <a:lnTo>
                        <a:pt x="50" y="109"/>
                      </a:lnTo>
                      <a:lnTo>
                        <a:pt x="58" y="109"/>
                      </a:lnTo>
                      <a:lnTo>
                        <a:pt x="78" y="103"/>
                      </a:lnTo>
                      <a:lnTo>
                        <a:pt x="97" y="102"/>
                      </a:lnTo>
                      <a:lnTo>
                        <a:pt x="99" y="100"/>
                      </a:lnTo>
                      <a:lnTo>
                        <a:pt x="114" y="88"/>
                      </a:lnTo>
                      <a:lnTo>
                        <a:pt x="116" y="94"/>
                      </a:lnTo>
                      <a:lnTo>
                        <a:pt x="122" y="90"/>
                      </a:lnTo>
                      <a:lnTo>
                        <a:pt x="129" y="88"/>
                      </a:lnTo>
                      <a:lnTo>
                        <a:pt x="142" y="94"/>
                      </a:lnTo>
                      <a:lnTo>
                        <a:pt x="144" y="100"/>
                      </a:lnTo>
                      <a:lnTo>
                        <a:pt x="139" y="98"/>
                      </a:lnTo>
                      <a:lnTo>
                        <a:pt x="131" y="96"/>
                      </a:lnTo>
                      <a:lnTo>
                        <a:pt x="125" y="96"/>
                      </a:lnTo>
                      <a:lnTo>
                        <a:pt x="124" y="100"/>
                      </a:lnTo>
                      <a:lnTo>
                        <a:pt x="110" y="100"/>
                      </a:lnTo>
                      <a:lnTo>
                        <a:pt x="116" y="102"/>
                      </a:lnTo>
                      <a:lnTo>
                        <a:pt x="124" y="102"/>
                      </a:lnTo>
                      <a:lnTo>
                        <a:pt x="152" y="107"/>
                      </a:lnTo>
                      <a:lnTo>
                        <a:pt x="169" y="113"/>
                      </a:lnTo>
                      <a:lnTo>
                        <a:pt x="182" y="122"/>
                      </a:lnTo>
                      <a:lnTo>
                        <a:pt x="180" y="115"/>
                      </a:lnTo>
                      <a:lnTo>
                        <a:pt x="174" y="111"/>
                      </a:lnTo>
                      <a:lnTo>
                        <a:pt x="171" y="105"/>
                      </a:lnTo>
                      <a:lnTo>
                        <a:pt x="178" y="105"/>
                      </a:lnTo>
                      <a:lnTo>
                        <a:pt x="184" y="107"/>
                      </a:lnTo>
                      <a:lnTo>
                        <a:pt x="195" y="100"/>
                      </a:lnTo>
                      <a:lnTo>
                        <a:pt x="193" y="107"/>
                      </a:lnTo>
                      <a:lnTo>
                        <a:pt x="188" y="109"/>
                      </a:lnTo>
                      <a:lnTo>
                        <a:pt x="186" y="115"/>
                      </a:lnTo>
                      <a:lnTo>
                        <a:pt x="195" y="120"/>
                      </a:lnTo>
                      <a:lnTo>
                        <a:pt x="203" y="120"/>
                      </a:lnTo>
                      <a:lnTo>
                        <a:pt x="206" y="128"/>
                      </a:lnTo>
                      <a:lnTo>
                        <a:pt x="214" y="126"/>
                      </a:lnTo>
                      <a:lnTo>
                        <a:pt x="210" y="132"/>
                      </a:lnTo>
                      <a:lnTo>
                        <a:pt x="203" y="126"/>
                      </a:lnTo>
                      <a:lnTo>
                        <a:pt x="188" y="120"/>
                      </a:lnTo>
                      <a:lnTo>
                        <a:pt x="195" y="128"/>
                      </a:lnTo>
                      <a:lnTo>
                        <a:pt x="201" y="132"/>
                      </a:lnTo>
                      <a:lnTo>
                        <a:pt x="204" y="134"/>
                      </a:lnTo>
                      <a:lnTo>
                        <a:pt x="201" y="134"/>
                      </a:lnTo>
                      <a:lnTo>
                        <a:pt x="208" y="137"/>
                      </a:lnTo>
                      <a:lnTo>
                        <a:pt x="216" y="139"/>
                      </a:lnTo>
                      <a:lnTo>
                        <a:pt x="221" y="147"/>
                      </a:lnTo>
                      <a:lnTo>
                        <a:pt x="225" y="154"/>
                      </a:lnTo>
                      <a:lnTo>
                        <a:pt x="227" y="160"/>
                      </a:lnTo>
                      <a:lnTo>
                        <a:pt x="221" y="162"/>
                      </a:lnTo>
                      <a:lnTo>
                        <a:pt x="218" y="154"/>
                      </a:lnTo>
                      <a:lnTo>
                        <a:pt x="218" y="149"/>
                      </a:lnTo>
                      <a:lnTo>
                        <a:pt x="216" y="156"/>
                      </a:lnTo>
                      <a:lnTo>
                        <a:pt x="219" y="162"/>
                      </a:lnTo>
                      <a:lnTo>
                        <a:pt x="225" y="165"/>
                      </a:lnTo>
                      <a:lnTo>
                        <a:pt x="233" y="164"/>
                      </a:lnTo>
                      <a:lnTo>
                        <a:pt x="236" y="162"/>
                      </a:lnTo>
                      <a:lnTo>
                        <a:pt x="250" y="158"/>
                      </a:lnTo>
                      <a:lnTo>
                        <a:pt x="257" y="158"/>
                      </a:lnTo>
                      <a:lnTo>
                        <a:pt x="257" y="154"/>
                      </a:lnTo>
                      <a:lnTo>
                        <a:pt x="265" y="149"/>
                      </a:lnTo>
                      <a:lnTo>
                        <a:pt x="266" y="152"/>
                      </a:lnTo>
                      <a:lnTo>
                        <a:pt x="272" y="150"/>
                      </a:lnTo>
                      <a:lnTo>
                        <a:pt x="293" y="134"/>
                      </a:lnTo>
                      <a:lnTo>
                        <a:pt x="300" y="132"/>
                      </a:lnTo>
                      <a:lnTo>
                        <a:pt x="306" y="130"/>
                      </a:lnTo>
                      <a:lnTo>
                        <a:pt x="313" y="132"/>
                      </a:lnTo>
                      <a:lnTo>
                        <a:pt x="310" y="124"/>
                      </a:lnTo>
                      <a:lnTo>
                        <a:pt x="302" y="120"/>
                      </a:lnTo>
                      <a:lnTo>
                        <a:pt x="312" y="124"/>
                      </a:lnTo>
                      <a:lnTo>
                        <a:pt x="308" y="120"/>
                      </a:lnTo>
                      <a:lnTo>
                        <a:pt x="312" y="113"/>
                      </a:lnTo>
                      <a:lnTo>
                        <a:pt x="317" y="109"/>
                      </a:lnTo>
                      <a:lnTo>
                        <a:pt x="330" y="107"/>
                      </a:lnTo>
                      <a:lnTo>
                        <a:pt x="338" y="105"/>
                      </a:lnTo>
                      <a:lnTo>
                        <a:pt x="342" y="105"/>
                      </a:lnTo>
                      <a:lnTo>
                        <a:pt x="359" y="113"/>
                      </a:lnTo>
                      <a:lnTo>
                        <a:pt x="364" y="115"/>
                      </a:lnTo>
                      <a:lnTo>
                        <a:pt x="377" y="122"/>
                      </a:lnTo>
                      <a:lnTo>
                        <a:pt x="389" y="137"/>
                      </a:lnTo>
                      <a:lnTo>
                        <a:pt x="404" y="143"/>
                      </a:lnTo>
                      <a:lnTo>
                        <a:pt x="406" y="150"/>
                      </a:lnTo>
                      <a:lnTo>
                        <a:pt x="407" y="158"/>
                      </a:lnTo>
                      <a:lnTo>
                        <a:pt x="426" y="171"/>
                      </a:lnTo>
                      <a:lnTo>
                        <a:pt x="432" y="179"/>
                      </a:lnTo>
                      <a:lnTo>
                        <a:pt x="439" y="181"/>
                      </a:lnTo>
                      <a:lnTo>
                        <a:pt x="443" y="188"/>
                      </a:lnTo>
                      <a:lnTo>
                        <a:pt x="451" y="190"/>
                      </a:lnTo>
                      <a:lnTo>
                        <a:pt x="464" y="188"/>
                      </a:lnTo>
                      <a:lnTo>
                        <a:pt x="475" y="199"/>
                      </a:lnTo>
                      <a:lnTo>
                        <a:pt x="475" y="205"/>
                      </a:lnTo>
                      <a:lnTo>
                        <a:pt x="479" y="212"/>
                      </a:lnTo>
                      <a:lnTo>
                        <a:pt x="486" y="214"/>
                      </a:lnTo>
                      <a:lnTo>
                        <a:pt x="488" y="222"/>
                      </a:lnTo>
                      <a:lnTo>
                        <a:pt x="488" y="226"/>
                      </a:lnTo>
                      <a:lnTo>
                        <a:pt x="490" y="246"/>
                      </a:lnTo>
                      <a:lnTo>
                        <a:pt x="492" y="252"/>
                      </a:lnTo>
                      <a:lnTo>
                        <a:pt x="492" y="261"/>
                      </a:lnTo>
                      <a:lnTo>
                        <a:pt x="485" y="295"/>
                      </a:lnTo>
                      <a:lnTo>
                        <a:pt x="486" y="303"/>
                      </a:lnTo>
                      <a:lnTo>
                        <a:pt x="486" y="316"/>
                      </a:lnTo>
                      <a:lnTo>
                        <a:pt x="483" y="327"/>
                      </a:lnTo>
                      <a:lnTo>
                        <a:pt x="488" y="335"/>
                      </a:lnTo>
                      <a:lnTo>
                        <a:pt x="494" y="340"/>
                      </a:lnTo>
                      <a:lnTo>
                        <a:pt x="488" y="331"/>
                      </a:lnTo>
                      <a:lnTo>
                        <a:pt x="501" y="340"/>
                      </a:lnTo>
                      <a:lnTo>
                        <a:pt x="501" y="342"/>
                      </a:lnTo>
                      <a:lnTo>
                        <a:pt x="505" y="337"/>
                      </a:lnTo>
                      <a:lnTo>
                        <a:pt x="509" y="322"/>
                      </a:lnTo>
                      <a:lnTo>
                        <a:pt x="503" y="322"/>
                      </a:lnTo>
                      <a:lnTo>
                        <a:pt x="501" y="320"/>
                      </a:lnTo>
                      <a:lnTo>
                        <a:pt x="501" y="314"/>
                      </a:lnTo>
                      <a:lnTo>
                        <a:pt x="496" y="308"/>
                      </a:lnTo>
                      <a:lnTo>
                        <a:pt x="496" y="306"/>
                      </a:lnTo>
                      <a:lnTo>
                        <a:pt x="511" y="314"/>
                      </a:lnTo>
                      <a:lnTo>
                        <a:pt x="513" y="322"/>
                      </a:lnTo>
                      <a:lnTo>
                        <a:pt x="520" y="314"/>
                      </a:lnTo>
                      <a:lnTo>
                        <a:pt x="526" y="322"/>
                      </a:lnTo>
                      <a:lnTo>
                        <a:pt x="526" y="327"/>
                      </a:lnTo>
                      <a:lnTo>
                        <a:pt x="515" y="348"/>
                      </a:lnTo>
                      <a:lnTo>
                        <a:pt x="513" y="359"/>
                      </a:lnTo>
                      <a:lnTo>
                        <a:pt x="505" y="361"/>
                      </a:lnTo>
                      <a:lnTo>
                        <a:pt x="505" y="367"/>
                      </a:lnTo>
                      <a:lnTo>
                        <a:pt x="500" y="361"/>
                      </a:lnTo>
                      <a:lnTo>
                        <a:pt x="503" y="367"/>
                      </a:lnTo>
                      <a:lnTo>
                        <a:pt x="516" y="374"/>
                      </a:lnTo>
                      <a:lnTo>
                        <a:pt x="522" y="382"/>
                      </a:lnTo>
                      <a:lnTo>
                        <a:pt x="520" y="384"/>
                      </a:lnTo>
                      <a:lnTo>
                        <a:pt x="535" y="408"/>
                      </a:lnTo>
                      <a:lnTo>
                        <a:pt x="539" y="416"/>
                      </a:lnTo>
                      <a:lnTo>
                        <a:pt x="550" y="427"/>
                      </a:lnTo>
                      <a:lnTo>
                        <a:pt x="558" y="429"/>
                      </a:lnTo>
                      <a:lnTo>
                        <a:pt x="563" y="429"/>
                      </a:lnTo>
                      <a:lnTo>
                        <a:pt x="567" y="429"/>
                      </a:lnTo>
                      <a:lnTo>
                        <a:pt x="563" y="423"/>
                      </a:lnTo>
                      <a:lnTo>
                        <a:pt x="560" y="416"/>
                      </a:lnTo>
                      <a:lnTo>
                        <a:pt x="554" y="412"/>
                      </a:lnTo>
                      <a:lnTo>
                        <a:pt x="562" y="412"/>
                      </a:lnTo>
                      <a:lnTo>
                        <a:pt x="563" y="417"/>
                      </a:lnTo>
                      <a:lnTo>
                        <a:pt x="577" y="410"/>
                      </a:lnTo>
                      <a:lnTo>
                        <a:pt x="579" y="412"/>
                      </a:lnTo>
                      <a:lnTo>
                        <a:pt x="571" y="416"/>
                      </a:lnTo>
                      <a:lnTo>
                        <a:pt x="575" y="423"/>
                      </a:lnTo>
                      <a:lnTo>
                        <a:pt x="575" y="436"/>
                      </a:lnTo>
                      <a:lnTo>
                        <a:pt x="577" y="444"/>
                      </a:lnTo>
                      <a:lnTo>
                        <a:pt x="580" y="451"/>
                      </a:lnTo>
                      <a:lnTo>
                        <a:pt x="579" y="455"/>
                      </a:lnTo>
                      <a:lnTo>
                        <a:pt x="586" y="455"/>
                      </a:lnTo>
                      <a:lnTo>
                        <a:pt x="592" y="447"/>
                      </a:lnTo>
                      <a:lnTo>
                        <a:pt x="594" y="440"/>
                      </a:lnTo>
                      <a:lnTo>
                        <a:pt x="603" y="432"/>
                      </a:lnTo>
                      <a:lnTo>
                        <a:pt x="595" y="444"/>
                      </a:lnTo>
                      <a:lnTo>
                        <a:pt x="594" y="451"/>
                      </a:lnTo>
                      <a:lnTo>
                        <a:pt x="590" y="457"/>
                      </a:lnTo>
                      <a:lnTo>
                        <a:pt x="590" y="461"/>
                      </a:lnTo>
                      <a:lnTo>
                        <a:pt x="595" y="463"/>
                      </a:lnTo>
                      <a:lnTo>
                        <a:pt x="603" y="468"/>
                      </a:lnTo>
                      <a:lnTo>
                        <a:pt x="610" y="494"/>
                      </a:lnTo>
                      <a:lnTo>
                        <a:pt x="622" y="509"/>
                      </a:lnTo>
                      <a:lnTo>
                        <a:pt x="627" y="509"/>
                      </a:lnTo>
                      <a:lnTo>
                        <a:pt x="620" y="511"/>
                      </a:lnTo>
                      <a:lnTo>
                        <a:pt x="627" y="515"/>
                      </a:lnTo>
                      <a:lnTo>
                        <a:pt x="635" y="513"/>
                      </a:lnTo>
                      <a:lnTo>
                        <a:pt x="641" y="513"/>
                      </a:lnTo>
                      <a:lnTo>
                        <a:pt x="644" y="515"/>
                      </a:lnTo>
                      <a:lnTo>
                        <a:pt x="659" y="521"/>
                      </a:lnTo>
                      <a:lnTo>
                        <a:pt x="661" y="526"/>
                      </a:lnTo>
                      <a:lnTo>
                        <a:pt x="667" y="532"/>
                      </a:lnTo>
                      <a:lnTo>
                        <a:pt x="676" y="543"/>
                      </a:lnTo>
                      <a:lnTo>
                        <a:pt x="678" y="551"/>
                      </a:lnTo>
                      <a:lnTo>
                        <a:pt x="691" y="564"/>
                      </a:lnTo>
                      <a:lnTo>
                        <a:pt x="697" y="566"/>
                      </a:lnTo>
                      <a:lnTo>
                        <a:pt x="704" y="566"/>
                      </a:lnTo>
                      <a:lnTo>
                        <a:pt x="710" y="572"/>
                      </a:lnTo>
                      <a:lnTo>
                        <a:pt x="706" y="579"/>
                      </a:lnTo>
                      <a:lnTo>
                        <a:pt x="699" y="573"/>
                      </a:lnTo>
                      <a:lnTo>
                        <a:pt x="691" y="570"/>
                      </a:lnTo>
                      <a:lnTo>
                        <a:pt x="686" y="575"/>
                      </a:lnTo>
                      <a:lnTo>
                        <a:pt x="689" y="583"/>
                      </a:lnTo>
                      <a:lnTo>
                        <a:pt x="695" y="590"/>
                      </a:lnTo>
                      <a:lnTo>
                        <a:pt x="710" y="585"/>
                      </a:lnTo>
                      <a:lnTo>
                        <a:pt x="718" y="579"/>
                      </a:lnTo>
                      <a:lnTo>
                        <a:pt x="725" y="581"/>
                      </a:lnTo>
                      <a:lnTo>
                        <a:pt x="733" y="581"/>
                      </a:lnTo>
                      <a:lnTo>
                        <a:pt x="738" y="577"/>
                      </a:lnTo>
                      <a:lnTo>
                        <a:pt x="744" y="572"/>
                      </a:lnTo>
                      <a:lnTo>
                        <a:pt x="751" y="568"/>
                      </a:lnTo>
                      <a:lnTo>
                        <a:pt x="757" y="572"/>
                      </a:lnTo>
                      <a:lnTo>
                        <a:pt x="753" y="568"/>
                      </a:lnTo>
                      <a:lnTo>
                        <a:pt x="763" y="572"/>
                      </a:lnTo>
                      <a:lnTo>
                        <a:pt x="759" y="564"/>
                      </a:lnTo>
                      <a:lnTo>
                        <a:pt x="763" y="556"/>
                      </a:lnTo>
                      <a:lnTo>
                        <a:pt x="766" y="551"/>
                      </a:lnTo>
                      <a:lnTo>
                        <a:pt x="763" y="538"/>
                      </a:lnTo>
                      <a:lnTo>
                        <a:pt x="765" y="534"/>
                      </a:lnTo>
                      <a:lnTo>
                        <a:pt x="763" y="526"/>
                      </a:lnTo>
                      <a:lnTo>
                        <a:pt x="766" y="519"/>
                      </a:lnTo>
                      <a:lnTo>
                        <a:pt x="766" y="513"/>
                      </a:lnTo>
                      <a:lnTo>
                        <a:pt x="772" y="506"/>
                      </a:lnTo>
                      <a:lnTo>
                        <a:pt x="772" y="500"/>
                      </a:lnTo>
                      <a:lnTo>
                        <a:pt x="774" y="493"/>
                      </a:lnTo>
                      <a:lnTo>
                        <a:pt x="776" y="500"/>
                      </a:lnTo>
                      <a:lnTo>
                        <a:pt x="778" y="493"/>
                      </a:lnTo>
                      <a:lnTo>
                        <a:pt x="776" y="485"/>
                      </a:lnTo>
                      <a:lnTo>
                        <a:pt x="774" y="470"/>
                      </a:lnTo>
                      <a:lnTo>
                        <a:pt x="774" y="451"/>
                      </a:lnTo>
                      <a:lnTo>
                        <a:pt x="772" y="444"/>
                      </a:lnTo>
                      <a:lnTo>
                        <a:pt x="770" y="412"/>
                      </a:lnTo>
                      <a:lnTo>
                        <a:pt x="763" y="385"/>
                      </a:lnTo>
                      <a:lnTo>
                        <a:pt x="759" y="384"/>
                      </a:lnTo>
                      <a:lnTo>
                        <a:pt x="759" y="374"/>
                      </a:lnTo>
                      <a:lnTo>
                        <a:pt x="748" y="361"/>
                      </a:lnTo>
                      <a:lnTo>
                        <a:pt x="740" y="357"/>
                      </a:lnTo>
                      <a:lnTo>
                        <a:pt x="738" y="359"/>
                      </a:lnTo>
                      <a:lnTo>
                        <a:pt x="740" y="355"/>
                      </a:lnTo>
                      <a:lnTo>
                        <a:pt x="740" y="350"/>
                      </a:lnTo>
                      <a:lnTo>
                        <a:pt x="731" y="337"/>
                      </a:lnTo>
                      <a:lnTo>
                        <a:pt x="719" y="312"/>
                      </a:lnTo>
                      <a:lnTo>
                        <a:pt x="693" y="275"/>
                      </a:lnTo>
                      <a:lnTo>
                        <a:pt x="673" y="241"/>
                      </a:lnTo>
                      <a:lnTo>
                        <a:pt x="669" y="235"/>
                      </a:lnTo>
                      <a:lnTo>
                        <a:pt x="661" y="214"/>
                      </a:lnTo>
                      <a:lnTo>
                        <a:pt x="656" y="201"/>
                      </a:lnTo>
                      <a:lnTo>
                        <a:pt x="659" y="201"/>
                      </a:lnTo>
                      <a:lnTo>
                        <a:pt x="665" y="205"/>
                      </a:lnTo>
                      <a:lnTo>
                        <a:pt x="663" y="211"/>
                      </a:lnTo>
                      <a:lnTo>
                        <a:pt x="671" y="218"/>
                      </a:lnTo>
                      <a:lnTo>
                        <a:pt x="678" y="214"/>
                      </a:lnTo>
                      <a:lnTo>
                        <a:pt x="684" y="220"/>
                      </a:lnTo>
                      <a:lnTo>
                        <a:pt x="686" y="228"/>
                      </a:lnTo>
                      <a:lnTo>
                        <a:pt x="684" y="241"/>
                      </a:lnTo>
                      <a:lnTo>
                        <a:pt x="688" y="261"/>
                      </a:lnTo>
                      <a:lnTo>
                        <a:pt x="703" y="284"/>
                      </a:lnTo>
                      <a:lnTo>
                        <a:pt x="710" y="291"/>
                      </a:lnTo>
                      <a:lnTo>
                        <a:pt x="695" y="271"/>
                      </a:lnTo>
                      <a:lnTo>
                        <a:pt x="691" y="263"/>
                      </a:lnTo>
                      <a:lnTo>
                        <a:pt x="688" y="250"/>
                      </a:lnTo>
                      <a:lnTo>
                        <a:pt x="686" y="237"/>
                      </a:lnTo>
                      <a:lnTo>
                        <a:pt x="691" y="231"/>
                      </a:lnTo>
                      <a:lnTo>
                        <a:pt x="688" y="224"/>
                      </a:lnTo>
                      <a:lnTo>
                        <a:pt x="684" y="216"/>
                      </a:lnTo>
                      <a:lnTo>
                        <a:pt x="671" y="203"/>
                      </a:lnTo>
                      <a:lnTo>
                        <a:pt x="631" y="154"/>
                      </a:lnTo>
                      <a:lnTo>
                        <a:pt x="609" y="118"/>
                      </a:lnTo>
                      <a:lnTo>
                        <a:pt x="599" y="98"/>
                      </a:lnTo>
                      <a:lnTo>
                        <a:pt x="588" y="71"/>
                      </a:lnTo>
                      <a:lnTo>
                        <a:pt x="586" y="64"/>
                      </a:lnTo>
                      <a:lnTo>
                        <a:pt x="579" y="51"/>
                      </a:lnTo>
                      <a:lnTo>
                        <a:pt x="577" y="38"/>
                      </a:lnTo>
                      <a:lnTo>
                        <a:pt x="573" y="32"/>
                      </a:lnTo>
                      <a:lnTo>
                        <a:pt x="567" y="24"/>
                      </a:lnTo>
                      <a:lnTo>
                        <a:pt x="563" y="17"/>
                      </a:lnTo>
                      <a:lnTo>
                        <a:pt x="567" y="23"/>
                      </a:lnTo>
                      <a:lnTo>
                        <a:pt x="569" y="8"/>
                      </a:lnTo>
                      <a:lnTo>
                        <a:pt x="560" y="6"/>
                      </a:lnTo>
                      <a:lnTo>
                        <a:pt x="558" y="6"/>
                      </a:lnTo>
                      <a:lnTo>
                        <a:pt x="55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1" name="Freeform 108">
                  <a:extLst>
                    <a:ext uri="{FF2B5EF4-FFF2-40B4-BE49-F238E27FC236}">
                      <a16:creationId xmlns:a16="http://schemas.microsoft.com/office/drawing/2014/main" id="{0E54E087-D655-314E-A252-25D31463988E}"/>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2" name="Freeform 109">
                  <a:extLst>
                    <a:ext uri="{FF2B5EF4-FFF2-40B4-BE49-F238E27FC236}">
                      <a16:creationId xmlns:a16="http://schemas.microsoft.com/office/drawing/2014/main" id="{C1C6E234-EEFE-304B-8B1C-38893AB52451}"/>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3" name="Freeform 110">
                  <a:extLst>
                    <a:ext uri="{FF2B5EF4-FFF2-40B4-BE49-F238E27FC236}">
                      <a16:creationId xmlns:a16="http://schemas.microsoft.com/office/drawing/2014/main" id="{867472EC-91DD-3B42-AD72-F6684BD758EB}"/>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4" name="Freeform 111">
                  <a:extLst>
                    <a:ext uri="{FF2B5EF4-FFF2-40B4-BE49-F238E27FC236}">
                      <a16:creationId xmlns:a16="http://schemas.microsoft.com/office/drawing/2014/main" id="{A1A0945B-FE5C-3940-869F-074D8A0C46D4}"/>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5" name="Freeform 112">
                  <a:extLst>
                    <a:ext uri="{FF2B5EF4-FFF2-40B4-BE49-F238E27FC236}">
                      <a16:creationId xmlns:a16="http://schemas.microsoft.com/office/drawing/2014/main" id="{7DBD9543-2FC0-E644-95D9-DBDD57F8BEB0}"/>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6" name="Freeform 113">
                  <a:extLst>
                    <a:ext uri="{FF2B5EF4-FFF2-40B4-BE49-F238E27FC236}">
                      <a16:creationId xmlns:a16="http://schemas.microsoft.com/office/drawing/2014/main" id="{04AD5C32-1372-8246-B681-59F96E7E366F}"/>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7" name="Freeform 114">
                  <a:extLst>
                    <a:ext uri="{FF2B5EF4-FFF2-40B4-BE49-F238E27FC236}">
                      <a16:creationId xmlns:a16="http://schemas.microsoft.com/office/drawing/2014/main" id="{EF98085C-CD5B-4847-9762-5051F89292D6}"/>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8" name="Freeform 115">
                  <a:extLst>
                    <a:ext uri="{FF2B5EF4-FFF2-40B4-BE49-F238E27FC236}">
                      <a16:creationId xmlns:a16="http://schemas.microsoft.com/office/drawing/2014/main" id="{6F3F1C27-EB19-8E4E-8015-7922ADCF353E}"/>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55" name="Group 454">
                <a:extLst>
                  <a:ext uri="{FF2B5EF4-FFF2-40B4-BE49-F238E27FC236}">
                    <a16:creationId xmlns:a16="http://schemas.microsoft.com/office/drawing/2014/main" id="{80CB51BA-CBF0-7B4C-B4AE-688FCBBECB50}"/>
                  </a:ext>
                </a:extLst>
              </p:cNvPr>
              <p:cNvGrpSpPr/>
              <p:nvPr/>
            </p:nvGrpSpPr>
            <p:grpSpPr>
              <a:xfrm>
                <a:off x="5820904" y="3471885"/>
                <a:ext cx="476237" cy="698630"/>
                <a:chOff x="3872343" y="2857646"/>
                <a:chExt cx="317988" cy="466542"/>
              </a:xfrm>
              <a:solidFill>
                <a:schemeClr val="bg1">
                  <a:lumMod val="75000"/>
                </a:schemeClr>
              </a:solidFill>
            </p:grpSpPr>
            <p:sp>
              <p:nvSpPr>
                <p:cNvPr id="547" name="Freeform 95">
                  <a:extLst>
                    <a:ext uri="{FF2B5EF4-FFF2-40B4-BE49-F238E27FC236}">
                      <a16:creationId xmlns:a16="http://schemas.microsoft.com/office/drawing/2014/main" id="{F4AF1488-F61E-0341-8A74-93702E30A9EE}"/>
                    </a:ext>
                  </a:extLst>
                </p:cNvPr>
                <p:cNvSpPr>
                  <a:spLocks/>
                </p:cNvSpPr>
                <p:nvPr/>
              </p:nvSpPr>
              <p:spPr bwMode="auto">
                <a:xfrm>
                  <a:off x="3872343" y="2857646"/>
                  <a:ext cx="317988" cy="465670"/>
                </a:xfrm>
                <a:custGeom>
                  <a:avLst/>
                  <a:gdLst>
                    <a:gd name="T0" fmla="*/ 117 w 331"/>
                    <a:gd name="T1" fmla="*/ 485 h 534"/>
                    <a:gd name="T2" fmla="*/ 104 w 331"/>
                    <a:gd name="T3" fmla="*/ 475 h 534"/>
                    <a:gd name="T4" fmla="*/ 94 w 331"/>
                    <a:gd name="T5" fmla="*/ 453 h 534"/>
                    <a:gd name="T6" fmla="*/ 187 w 331"/>
                    <a:gd name="T7" fmla="*/ 438 h 534"/>
                    <a:gd name="T8" fmla="*/ 331 w 331"/>
                    <a:gd name="T9" fmla="*/ 417 h 534"/>
                    <a:gd name="T10" fmla="*/ 320 w 331"/>
                    <a:gd name="T11" fmla="*/ 400 h 534"/>
                    <a:gd name="T12" fmla="*/ 320 w 331"/>
                    <a:gd name="T13" fmla="*/ 377 h 534"/>
                    <a:gd name="T14" fmla="*/ 320 w 331"/>
                    <a:gd name="T15" fmla="*/ 364 h 534"/>
                    <a:gd name="T16" fmla="*/ 312 w 331"/>
                    <a:gd name="T17" fmla="*/ 347 h 534"/>
                    <a:gd name="T18" fmla="*/ 309 w 331"/>
                    <a:gd name="T19" fmla="*/ 321 h 534"/>
                    <a:gd name="T20" fmla="*/ 312 w 331"/>
                    <a:gd name="T21" fmla="*/ 300 h 534"/>
                    <a:gd name="T22" fmla="*/ 322 w 331"/>
                    <a:gd name="T23" fmla="*/ 289 h 534"/>
                    <a:gd name="T24" fmla="*/ 314 w 331"/>
                    <a:gd name="T25" fmla="*/ 278 h 534"/>
                    <a:gd name="T26" fmla="*/ 312 w 331"/>
                    <a:gd name="T27" fmla="*/ 261 h 534"/>
                    <a:gd name="T28" fmla="*/ 303 w 331"/>
                    <a:gd name="T29" fmla="*/ 250 h 534"/>
                    <a:gd name="T30" fmla="*/ 292 w 331"/>
                    <a:gd name="T31" fmla="*/ 229 h 534"/>
                    <a:gd name="T32" fmla="*/ 288 w 331"/>
                    <a:gd name="T33" fmla="*/ 218 h 534"/>
                    <a:gd name="T34" fmla="*/ 224 w 331"/>
                    <a:gd name="T35" fmla="*/ 0 h 534"/>
                    <a:gd name="T36" fmla="*/ 0 w 331"/>
                    <a:gd name="T37" fmla="*/ 20 h 534"/>
                    <a:gd name="T38" fmla="*/ 4 w 331"/>
                    <a:gd name="T39" fmla="*/ 28 h 534"/>
                    <a:gd name="T40" fmla="*/ 4 w 331"/>
                    <a:gd name="T41" fmla="*/ 357 h 534"/>
                    <a:gd name="T42" fmla="*/ 27 w 331"/>
                    <a:gd name="T43" fmla="*/ 520 h 534"/>
                    <a:gd name="T44" fmla="*/ 47 w 331"/>
                    <a:gd name="T45" fmla="*/ 520 h 534"/>
                    <a:gd name="T46" fmla="*/ 55 w 331"/>
                    <a:gd name="T47" fmla="*/ 496 h 534"/>
                    <a:gd name="T48" fmla="*/ 59 w 331"/>
                    <a:gd name="T49" fmla="*/ 483 h 534"/>
                    <a:gd name="T50" fmla="*/ 62 w 331"/>
                    <a:gd name="T51" fmla="*/ 485 h 534"/>
                    <a:gd name="T52" fmla="*/ 70 w 331"/>
                    <a:gd name="T53" fmla="*/ 492 h 534"/>
                    <a:gd name="T54" fmla="*/ 68 w 331"/>
                    <a:gd name="T55" fmla="*/ 505 h 534"/>
                    <a:gd name="T56" fmla="*/ 79 w 331"/>
                    <a:gd name="T57" fmla="*/ 517 h 534"/>
                    <a:gd name="T58" fmla="*/ 85 w 331"/>
                    <a:gd name="T59" fmla="*/ 522 h 534"/>
                    <a:gd name="T60" fmla="*/ 76 w 331"/>
                    <a:gd name="T61" fmla="*/ 532 h 534"/>
                    <a:gd name="T62" fmla="*/ 64 w 331"/>
                    <a:gd name="T63" fmla="*/ 534 h 534"/>
                    <a:gd name="T64" fmla="*/ 100 w 331"/>
                    <a:gd name="T65" fmla="*/ 528 h 534"/>
                    <a:gd name="T66" fmla="*/ 100 w 331"/>
                    <a:gd name="T67" fmla="*/ 518 h 534"/>
                    <a:gd name="T68" fmla="*/ 115 w 331"/>
                    <a:gd name="T69" fmla="*/ 513 h 534"/>
                    <a:gd name="T70" fmla="*/ 115 w 331"/>
                    <a:gd name="T71" fmla="*/ 49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1" h="534">
                      <a:moveTo>
                        <a:pt x="113" y="494"/>
                      </a:moveTo>
                      <a:lnTo>
                        <a:pt x="117" y="485"/>
                      </a:lnTo>
                      <a:lnTo>
                        <a:pt x="109" y="477"/>
                      </a:lnTo>
                      <a:lnTo>
                        <a:pt x="104" y="475"/>
                      </a:lnTo>
                      <a:lnTo>
                        <a:pt x="93" y="460"/>
                      </a:lnTo>
                      <a:lnTo>
                        <a:pt x="94" y="453"/>
                      </a:lnTo>
                      <a:lnTo>
                        <a:pt x="102" y="447"/>
                      </a:lnTo>
                      <a:lnTo>
                        <a:pt x="187" y="438"/>
                      </a:lnTo>
                      <a:lnTo>
                        <a:pt x="331" y="421"/>
                      </a:lnTo>
                      <a:lnTo>
                        <a:pt x="331" y="417"/>
                      </a:lnTo>
                      <a:lnTo>
                        <a:pt x="326" y="408"/>
                      </a:lnTo>
                      <a:lnTo>
                        <a:pt x="320" y="400"/>
                      </a:lnTo>
                      <a:lnTo>
                        <a:pt x="318" y="393"/>
                      </a:lnTo>
                      <a:lnTo>
                        <a:pt x="320" y="377"/>
                      </a:lnTo>
                      <a:lnTo>
                        <a:pt x="318" y="372"/>
                      </a:lnTo>
                      <a:lnTo>
                        <a:pt x="320" y="364"/>
                      </a:lnTo>
                      <a:lnTo>
                        <a:pt x="318" y="355"/>
                      </a:lnTo>
                      <a:lnTo>
                        <a:pt x="312" y="347"/>
                      </a:lnTo>
                      <a:lnTo>
                        <a:pt x="307" y="334"/>
                      </a:lnTo>
                      <a:lnTo>
                        <a:pt x="309" y="321"/>
                      </a:lnTo>
                      <a:lnTo>
                        <a:pt x="312" y="314"/>
                      </a:lnTo>
                      <a:lnTo>
                        <a:pt x="312" y="300"/>
                      </a:lnTo>
                      <a:lnTo>
                        <a:pt x="316" y="293"/>
                      </a:lnTo>
                      <a:lnTo>
                        <a:pt x="322" y="289"/>
                      </a:lnTo>
                      <a:lnTo>
                        <a:pt x="320" y="282"/>
                      </a:lnTo>
                      <a:lnTo>
                        <a:pt x="314" y="278"/>
                      </a:lnTo>
                      <a:lnTo>
                        <a:pt x="316" y="268"/>
                      </a:lnTo>
                      <a:lnTo>
                        <a:pt x="312" y="261"/>
                      </a:lnTo>
                      <a:lnTo>
                        <a:pt x="311" y="257"/>
                      </a:lnTo>
                      <a:lnTo>
                        <a:pt x="303" y="250"/>
                      </a:lnTo>
                      <a:lnTo>
                        <a:pt x="297" y="236"/>
                      </a:lnTo>
                      <a:lnTo>
                        <a:pt x="292" y="229"/>
                      </a:lnTo>
                      <a:lnTo>
                        <a:pt x="290" y="221"/>
                      </a:lnTo>
                      <a:lnTo>
                        <a:pt x="288" y="218"/>
                      </a:lnTo>
                      <a:lnTo>
                        <a:pt x="256" y="101"/>
                      </a:lnTo>
                      <a:lnTo>
                        <a:pt x="224" y="0"/>
                      </a:lnTo>
                      <a:lnTo>
                        <a:pt x="126" y="11"/>
                      </a:lnTo>
                      <a:lnTo>
                        <a:pt x="0" y="20"/>
                      </a:lnTo>
                      <a:lnTo>
                        <a:pt x="0" y="22"/>
                      </a:lnTo>
                      <a:lnTo>
                        <a:pt x="4" y="28"/>
                      </a:lnTo>
                      <a:lnTo>
                        <a:pt x="12" y="32"/>
                      </a:lnTo>
                      <a:lnTo>
                        <a:pt x="4" y="357"/>
                      </a:lnTo>
                      <a:lnTo>
                        <a:pt x="27" y="517"/>
                      </a:lnTo>
                      <a:lnTo>
                        <a:pt x="27" y="520"/>
                      </a:lnTo>
                      <a:lnTo>
                        <a:pt x="34" y="518"/>
                      </a:lnTo>
                      <a:lnTo>
                        <a:pt x="47" y="520"/>
                      </a:lnTo>
                      <a:lnTo>
                        <a:pt x="53" y="520"/>
                      </a:lnTo>
                      <a:lnTo>
                        <a:pt x="55" y="496"/>
                      </a:lnTo>
                      <a:lnTo>
                        <a:pt x="57" y="488"/>
                      </a:lnTo>
                      <a:lnTo>
                        <a:pt x="59" y="483"/>
                      </a:lnTo>
                      <a:lnTo>
                        <a:pt x="59" y="481"/>
                      </a:lnTo>
                      <a:lnTo>
                        <a:pt x="62" y="485"/>
                      </a:lnTo>
                      <a:lnTo>
                        <a:pt x="64" y="487"/>
                      </a:lnTo>
                      <a:lnTo>
                        <a:pt x="70" y="492"/>
                      </a:lnTo>
                      <a:lnTo>
                        <a:pt x="70" y="500"/>
                      </a:lnTo>
                      <a:lnTo>
                        <a:pt x="68" y="505"/>
                      </a:lnTo>
                      <a:lnTo>
                        <a:pt x="72" y="513"/>
                      </a:lnTo>
                      <a:lnTo>
                        <a:pt x="79" y="517"/>
                      </a:lnTo>
                      <a:lnTo>
                        <a:pt x="81" y="515"/>
                      </a:lnTo>
                      <a:lnTo>
                        <a:pt x="85" y="522"/>
                      </a:lnTo>
                      <a:lnTo>
                        <a:pt x="83" y="530"/>
                      </a:lnTo>
                      <a:lnTo>
                        <a:pt x="76" y="532"/>
                      </a:lnTo>
                      <a:lnTo>
                        <a:pt x="70" y="532"/>
                      </a:lnTo>
                      <a:lnTo>
                        <a:pt x="64" y="534"/>
                      </a:lnTo>
                      <a:lnTo>
                        <a:pt x="93" y="530"/>
                      </a:lnTo>
                      <a:lnTo>
                        <a:pt x="100" y="528"/>
                      </a:lnTo>
                      <a:lnTo>
                        <a:pt x="102" y="520"/>
                      </a:lnTo>
                      <a:lnTo>
                        <a:pt x="100" y="518"/>
                      </a:lnTo>
                      <a:lnTo>
                        <a:pt x="108" y="520"/>
                      </a:lnTo>
                      <a:lnTo>
                        <a:pt x="115" y="513"/>
                      </a:lnTo>
                      <a:lnTo>
                        <a:pt x="117" y="502"/>
                      </a:lnTo>
                      <a:lnTo>
                        <a:pt x="115" y="498"/>
                      </a:lnTo>
                      <a:lnTo>
                        <a:pt x="113" y="49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8" name="Freeform 97">
                  <a:extLst>
                    <a:ext uri="{FF2B5EF4-FFF2-40B4-BE49-F238E27FC236}">
                      <a16:creationId xmlns:a16="http://schemas.microsoft.com/office/drawing/2014/main" id="{7AC88F6E-E394-7C42-9479-765645BFF54D}"/>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9" name="Freeform 98">
                  <a:extLst>
                    <a:ext uri="{FF2B5EF4-FFF2-40B4-BE49-F238E27FC236}">
                      <a16:creationId xmlns:a16="http://schemas.microsoft.com/office/drawing/2014/main" id="{4BD6242E-FCC7-D04F-BFD8-D25CA1EDD99B}"/>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0" name="Freeform 116">
                  <a:extLst>
                    <a:ext uri="{FF2B5EF4-FFF2-40B4-BE49-F238E27FC236}">
                      <a16:creationId xmlns:a16="http://schemas.microsoft.com/office/drawing/2014/main" id="{16E35D0C-B44F-C344-BEF4-9E3770420C13}"/>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51" name="Freeform 117">
                  <a:extLst>
                    <a:ext uri="{FF2B5EF4-FFF2-40B4-BE49-F238E27FC236}">
                      <a16:creationId xmlns:a16="http://schemas.microsoft.com/office/drawing/2014/main" id="{B7A17870-82F0-3547-9991-F225B105B08F}"/>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56" name="Freeform 118">
                <a:extLst>
                  <a:ext uri="{FF2B5EF4-FFF2-40B4-BE49-F238E27FC236}">
                    <a16:creationId xmlns:a16="http://schemas.microsoft.com/office/drawing/2014/main" id="{469A6990-6C90-AD48-B85C-1FA79530E1F7}"/>
                  </a:ext>
                </a:extLst>
              </p:cNvPr>
              <p:cNvSpPr>
                <a:spLocks/>
              </p:cNvSpPr>
              <p:nvPr/>
            </p:nvSpPr>
            <p:spPr bwMode="auto">
              <a:xfrm>
                <a:off x="6112977" y="2412842"/>
                <a:ext cx="515085" cy="532787"/>
              </a:xfrm>
              <a:custGeom>
                <a:avLst/>
                <a:gdLst>
                  <a:gd name="T0" fmla="*/ 14 w 358"/>
                  <a:gd name="T1" fmla="*/ 181 h 408"/>
                  <a:gd name="T2" fmla="*/ 44 w 358"/>
                  <a:gd name="T3" fmla="*/ 356 h 408"/>
                  <a:gd name="T4" fmla="*/ 61 w 358"/>
                  <a:gd name="T5" fmla="*/ 358 h 408"/>
                  <a:gd name="T6" fmla="*/ 81 w 358"/>
                  <a:gd name="T7" fmla="*/ 373 h 408"/>
                  <a:gd name="T8" fmla="*/ 100 w 358"/>
                  <a:gd name="T9" fmla="*/ 388 h 408"/>
                  <a:gd name="T10" fmla="*/ 117 w 358"/>
                  <a:gd name="T11" fmla="*/ 388 h 408"/>
                  <a:gd name="T12" fmla="*/ 138 w 358"/>
                  <a:gd name="T13" fmla="*/ 397 h 408"/>
                  <a:gd name="T14" fmla="*/ 149 w 358"/>
                  <a:gd name="T15" fmla="*/ 390 h 408"/>
                  <a:gd name="T16" fmla="*/ 166 w 358"/>
                  <a:gd name="T17" fmla="*/ 397 h 408"/>
                  <a:gd name="T18" fmla="*/ 179 w 358"/>
                  <a:gd name="T19" fmla="*/ 393 h 408"/>
                  <a:gd name="T20" fmla="*/ 190 w 358"/>
                  <a:gd name="T21" fmla="*/ 380 h 408"/>
                  <a:gd name="T22" fmla="*/ 203 w 358"/>
                  <a:gd name="T23" fmla="*/ 390 h 408"/>
                  <a:gd name="T24" fmla="*/ 217 w 358"/>
                  <a:gd name="T25" fmla="*/ 395 h 408"/>
                  <a:gd name="T26" fmla="*/ 228 w 358"/>
                  <a:gd name="T27" fmla="*/ 408 h 408"/>
                  <a:gd name="T28" fmla="*/ 235 w 358"/>
                  <a:gd name="T29" fmla="*/ 408 h 408"/>
                  <a:gd name="T30" fmla="*/ 250 w 358"/>
                  <a:gd name="T31" fmla="*/ 397 h 408"/>
                  <a:gd name="T32" fmla="*/ 258 w 358"/>
                  <a:gd name="T33" fmla="*/ 384 h 408"/>
                  <a:gd name="T34" fmla="*/ 254 w 358"/>
                  <a:gd name="T35" fmla="*/ 367 h 408"/>
                  <a:gd name="T36" fmla="*/ 258 w 358"/>
                  <a:gd name="T37" fmla="*/ 358 h 408"/>
                  <a:gd name="T38" fmla="*/ 260 w 358"/>
                  <a:gd name="T39" fmla="*/ 344 h 408"/>
                  <a:gd name="T40" fmla="*/ 271 w 358"/>
                  <a:gd name="T41" fmla="*/ 339 h 408"/>
                  <a:gd name="T42" fmla="*/ 282 w 358"/>
                  <a:gd name="T43" fmla="*/ 343 h 408"/>
                  <a:gd name="T44" fmla="*/ 281 w 358"/>
                  <a:gd name="T45" fmla="*/ 329 h 408"/>
                  <a:gd name="T46" fmla="*/ 284 w 358"/>
                  <a:gd name="T47" fmla="*/ 314 h 408"/>
                  <a:gd name="T48" fmla="*/ 297 w 358"/>
                  <a:gd name="T49" fmla="*/ 303 h 408"/>
                  <a:gd name="T50" fmla="*/ 303 w 358"/>
                  <a:gd name="T51" fmla="*/ 288 h 408"/>
                  <a:gd name="T52" fmla="*/ 329 w 358"/>
                  <a:gd name="T53" fmla="*/ 280 h 408"/>
                  <a:gd name="T54" fmla="*/ 346 w 358"/>
                  <a:gd name="T55" fmla="*/ 258 h 408"/>
                  <a:gd name="T56" fmla="*/ 348 w 358"/>
                  <a:gd name="T57" fmla="*/ 237 h 408"/>
                  <a:gd name="T58" fmla="*/ 348 w 358"/>
                  <a:gd name="T59" fmla="*/ 224 h 408"/>
                  <a:gd name="T60" fmla="*/ 352 w 358"/>
                  <a:gd name="T61" fmla="*/ 215 h 408"/>
                  <a:gd name="T62" fmla="*/ 354 w 358"/>
                  <a:gd name="T63" fmla="*/ 186 h 408"/>
                  <a:gd name="T64" fmla="*/ 352 w 358"/>
                  <a:gd name="T65" fmla="*/ 160 h 408"/>
                  <a:gd name="T66" fmla="*/ 348 w 358"/>
                  <a:gd name="T67" fmla="*/ 147 h 408"/>
                  <a:gd name="T68" fmla="*/ 358 w 358"/>
                  <a:gd name="T69" fmla="*/ 143 h 408"/>
                  <a:gd name="T70" fmla="*/ 333 w 358"/>
                  <a:gd name="T71" fmla="*/ 0 h 408"/>
                  <a:gd name="T72" fmla="*/ 279 w 358"/>
                  <a:gd name="T73" fmla="*/ 34 h 408"/>
                  <a:gd name="T74" fmla="*/ 265 w 358"/>
                  <a:gd name="T75" fmla="*/ 45 h 408"/>
                  <a:gd name="T76" fmla="*/ 245 w 358"/>
                  <a:gd name="T77" fmla="*/ 68 h 408"/>
                  <a:gd name="T78" fmla="*/ 224 w 358"/>
                  <a:gd name="T79" fmla="*/ 70 h 408"/>
                  <a:gd name="T80" fmla="*/ 203 w 358"/>
                  <a:gd name="T81" fmla="*/ 81 h 408"/>
                  <a:gd name="T82" fmla="*/ 190 w 358"/>
                  <a:gd name="T83" fmla="*/ 89 h 408"/>
                  <a:gd name="T84" fmla="*/ 175 w 358"/>
                  <a:gd name="T85" fmla="*/ 83 h 408"/>
                  <a:gd name="T86" fmla="*/ 155 w 358"/>
                  <a:gd name="T87" fmla="*/ 89 h 408"/>
                  <a:gd name="T88" fmla="*/ 155 w 358"/>
                  <a:gd name="T89" fmla="*/ 81 h 408"/>
                  <a:gd name="T90" fmla="*/ 158 w 358"/>
                  <a:gd name="T91" fmla="*/ 72 h 408"/>
                  <a:gd name="T92" fmla="*/ 145 w 358"/>
                  <a:gd name="T93" fmla="*/ 77 h 408"/>
                  <a:gd name="T94" fmla="*/ 128 w 358"/>
                  <a:gd name="T95" fmla="*/ 70 h 408"/>
                  <a:gd name="T96" fmla="*/ 108 w 358"/>
                  <a:gd name="T97" fmla="*/ 66 h 408"/>
                  <a:gd name="T98" fmla="*/ 74 w 358"/>
                  <a:gd name="T99" fmla="*/ 7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8" h="408">
                    <a:moveTo>
                      <a:pt x="0" y="81"/>
                    </a:moveTo>
                    <a:lnTo>
                      <a:pt x="14" y="181"/>
                    </a:lnTo>
                    <a:lnTo>
                      <a:pt x="34" y="361"/>
                    </a:lnTo>
                    <a:lnTo>
                      <a:pt x="44" y="356"/>
                    </a:lnTo>
                    <a:lnTo>
                      <a:pt x="49" y="361"/>
                    </a:lnTo>
                    <a:lnTo>
                      <a:pt x="61" y="358"/>
                    </a:lnTo>
                    <a:lnTo>
                      <a:pt x="78" y="365"/>
                    </a:lnTo>
                    <a:lnTo>
                      <a:pt x="81" y="373"/>
                    </a:lnTo>
                    <a:lnTo>
                      <a:pt x="93" y="386"/>
                    </a:lnTo>
                    <a:lnTo>
                      <a:pt x="100" y="388"/>
                    </a:lnTo>
                    <a:lnTo>
                      <a:pt x="113" y="386"/>
                    </a:lnTo>
                    <a:lnTo>
                      <a:pt x="117" y="388"/>
                    </a:lnTo>
                    <a:lnTo>
                      <a:pt x="132" y="397"/>
                    </a:lnTo>
                    <a:lnTo>
                      <a:pt x="138" y="397"/>
                    </a:lnTo>
                    <a:lnTo>
                      <a:pt x="143" y="391"/>
                    </a:lnTo>
                    <a:lnTo>
                      <a:pt x="149" y="390"/>
                    </a:lnTo>
                    <a:lnTo>
                      <a:pt x="158" y="391"/>
                    </a:lnTo>
                    <a:lnTo>
                      <a:pt x="166" y="397"/>
                    </a:lnTo>
                    <a:lnTo>
                      <a:pt x="172" y="393"/>
                    </a:lnTo>
                    <a:lnTo>
                      <a:pt x="179" y="393"/>
                    </a:lnTo>
                    <a:lnTo>
                      <a:pt x="183" y="388"/>
                    </a:lnTo>
                    <a:lnTo>
                      <a:pt x="190" y="380"/>
                    </a:lnTo>
                    <a:lnTo>
                      <a:pt x="198" y="376"/>
                    </a:lnTo>
                    <a:lnTo>
                      <a:pt x="203" y="390"/>
                    </a:lnTo>
                    <a:lnTo>
                      <a:pt x="209" y="395"/>
                    </a:lnTo>
                    <a:lnTo>
                      <a:pt x="217" y="395"/>
                    </a:lnTo>
                    <a:lnTo>
                      <a:pt x="222" y="403"/>
                    </a:lnTo>
                    <a:lnTo>
                      <a:pt x="228" y="408"/>
                    </a:lnTo>
                    <a:lnTo>
                      <a:pt x="228" y="408"/>
                    </a:lnTo>
                    <a:lnTo>
                      <a:pt x="235" y="408"/>
                    </a:lnTo>
                    <a:lnTo>
                      <a:pt x="245" y="403"/>
                    </a:lnTo>
                    <a:lnTo>
                      <a:pt x="250" y="397"/>
                    </a:lnTo>
                    <a:lnTo>
                      <a:pt x="250" y="390"/>
                    </a:lnTo>
                    <a:lnTo>
                      <a:pt x="258" y="384"/>
                    </a:lnTo>
                    <a:lnTo>
                      <a:pt x="256" y="371"/>
                    </a:lnTo>
                    <a:lnTo>
                      <a:pt x="254" y="367"/>
                    </a:lnTo>
                    <a:lnTo>
                      <a:pt x="256" y="359"/>
                    </a:lnTo>
                    <a:lnTo>
                      <a:pt x="258" y="358"/>
                    </a:lnTo>
                    <a:lnTo>
                      <a:pt x="258" y="350"/>
                    </a:lnTo>
                    <a:lnTo>
                      <a:pt x="260" y="344"/>
                    </a:lnTo>
                    <a:lnTo>
                      <a:pt x="265" y="337"/>
                    </a:lnTo>
                    <a:lnTo>
                      <a:pt x="271" y="339"/>
                    </a:lnTo>
                    <a:lnTo>
                      <a:pt x="279" y="350"/>
                    </a:lnTo>
                    <a:lnTo>
                      <a:pt x="282" y="343"/>
                    </a:lnTo>
                    <a:lnTo>
                      <a:pt x="286" y="335"/>
                    </a:lnTo>
                    <a:lnTo>
                      <a:pt x="281" y="329"/>
                    </a:lnTo>
                    <a:lnTo>
                      <a:pt x="284" y="322"/>
                    </a:lnTo>
                    <a:lnTo>
                      <a:pt x="284" y="314"/>
                    </a:lnTo>
                    <a:lnTo>
                      <a:pt x="288" y="309"/>
                    </a:lnTo>
                    <a:lnTo>
                      <a:pt x="297" y="303"/>
                    </a:lnTo>
                    <a:lnTo>
                      <a:pt x="297" y="296"/>
                    </a:lnTo>
                    <a:lnTo>
                      <a:pt x="303" y="288"/>
                    </a:lnTo>
                    <a:lnTo>
                      <a:pt x="314" y="292"/>
                    </a:lnTo>
                    <a:lnTo>
                      <a:pt x="329" y="280"/>
                    </a:lnTo>
                    <a:lnTo>
                      <a:pt x="337" y="265"/>
                    </a:lnTo>
                    <a:lnTo>
                      <a:pt x="346" y="258"/>
                    </a:lnTo>
                    <a:lnTo>
                      <a:pt x="348" y="245"/>
                    </a:lnTo>
                    <a:lnTo>
                      <a:pt x="348" y="237"/>
                    </a:lnTo>
                    <a:lnTo>
                      <a:pt x="348" y="232"/>
                    </a:lnTo>
                    <a:lnTo>
                      <a:pt x="348" y="224"/>
                    </a:lnTo>
                    <a:lnTo>
                      <a:pt x="352" y="224"/>
                    </a:lnTo>
                    <a:lnTo>
                      <a:pt x="352" y="215"/>
                    </a:lnTo>
                    <a:lnTo>
                      <a:pt x="350" y="207"/>
                    </a:lnTo>
                    <a:lnTo>
                      <a:pt x="354" y="186"/>
                    </a:lnTo>
                    <a:lnTo>
                      <a:pt x="356" y="181"/>
                    </a:lnTo>
                    <a:lnTo>
                      <a:pt x="352" y="160"/>
                    </a:lnTo>
                    <a:lnTo>
                      <a:pt x="346" y="153"/>
                    </a:lnTo>
                    <a:lnTo>
                      <a:pt x="348" y="147"/>
                    </a:lnTo>
                    <a:lnTo>
                      <a:pt x="352" y="147"/>
                    </a:lnTo>
                    <a:lnTo>
                      <a:pt x="358" y="143"/>
                    </a:lnTo>
                    <a:lnTo>
                      <a:pt x="333" y="4"/>
                    </a:lnTo>
                    <a:lnTo>
                      <a:pt x="333" y="0"/>
                    </a:lnTo>
                    <a:lnTo>
                      <a:pt x="292" y="25"/>
                    </a:lnTo>
                    <a:lnTo>
                      <a:pt x="279" y="34"/>
                    </a:lnTo>
                    <a:lnTo>
                      <a:pt x="271" y="40"/>
                    </a:lnTo>
                    <a:lnTo>
                      <a:pt x="265" y="45"/>
                    </a:lnTo>
                    <a:lnTo>
                      <a:pt x="258" y="57"/>
                    </a:lnTo>
                    <a:lnTo>
                      <a:pt x="245" y="68"/>
                    </a:lnTo>
                    <a:lnTo>
                      <a:pt x="232" y="70"/>
                    </a:lnTo>
                    <a:lnTo>
                      <a:pt x="224" y="70"/>
                    </a:lnTo>
                    <a:lnTo>
                      <a:pt x="209" y="76"/>
                    </a:lnTo>
                    <a:lnTo>
                      <a:pt x="203" y="81"/>
                    </a:lnTo>
                    <a:lnTo>
                      <a:pt x="196" y="83"/>
                    </a:lnTo>
                    <a:lnTo>
                      <a:pt x="190" y="89"/>
                    </a:lnTo>
                    <a:lnTo>
                      <a:pt x="183" y="87"/>
                    </a:lnTo>
                    <a:lnTo>
                      <a:pt x="175" y="83"/>
                    </a:lnTo>
                    <a:lnTo>
                      <a:pt x="160" y="83"/>
                    </a:lnTo>
                    <a:lnTo>
                      <a:pt x="155" y="89"/>
                    </a:lnTo>
                    <a:lnTo>
                      <a:pt x="147" y="89"/>
                    </a:lnTo>
                    <a:lnTo>
                      <a:pt x="155" y="81"/>
                    </a:lnTo>
                    <a:lnTo>
                      <a:pt x="166" y="79"/>
                    </a:lnTo>
                    <a:lnTo>
                      <a:pt x="158" y="72"/>
                    </a:lnTo>
                    <a:lnTo>
                      <a:pt x="153" y="79"/>
                    </a:lnTo>
                    <a:lnTo>
                      <a:pt x="145" y="77"/>
                    </a:lnTo>
                    <a:lnTo>
                      <a:pt x="138" y="72"/>
                    </a:lnTo>
                    <a:lnTo>
                      <a:pt x="128" y="70"/>
                    </a:lnTo>
                    <a:lnTo>
                      <a:pt x="123" y="68"/>
                    </a:lnTo>
                    <a:lnTo>
                      <a:pt x="108" y="66"/>
                    </a:lnTo>
                    <a:lnTo>
                      <a:pt x="106" y="62"/>
                    </a:lnTo>
                    <a:lnTo>
                      <a:pt x="74" y="70"/>
                    </a:lnTo>
                    <a:lnTo>
                      <a:pt x="0" y="8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7" name="Freeform 119">
                <a:extLst>
                  <a:ext uri="{FF2B5EF4-FFF2-40B4-BE49-F238E27FC236}">
                    <a16:creationId xmlns:a16="http://schemas.microsoft.com/office/drawing/2014/main" id="{684BCBC6-586C-A14E-B64B-64103BA14560}"/>
                  </a:ext>
                </a:extLst>
              </p:cNvPr>
              <p:cNvSpPr>
                <a:spLocks/>
              </p:cNvSpPr>
              <p:nvPr/>
            </p:nvSpPr>
            <p:spPr bwMode="auto">
              <a:xfrm>
                <a:off x="6143192" y="3432710"/>
                <a:ext cx="670475" cy="628114"/>
              </a:xfrm>
              <a:custGeom>
                <a:avLst/>
                <a:gdLst>
                  <a:gd name="T0" fmla="*/ 436 w 466"/>
                  <a:gd name="T1" fmla="*/ 274 h 481"/>
                  <a:gd name="T2" fmla="*/ 431 w 466"/>
                  <a:gd name="T3" fmla="*/ 253 h 481"/>
                  <a:gd name="T4" fmla="*/ 412 w 466"/>
                  <a:gd name="T5" fmla="*/ 236 h 481"/>
                  <a:gd name="T6" fmla="*/ 404 w 466"/>
                  <a:gd name="T7" fmla="*/ 218 h 481"/>
                  <a:gd name="T8" fmla="*/ 391 w 466"/>
                  <a:gd name="T9" fmla="*/ 193 h 481"/>
                  <a:gd name="T10" fmla="*/ 363 w 466"/>
                  <a:gd name="T11" fmla="*/ 176 h 481"/>
                  <a:gd name="T12" fmla="*/ 355 w 466"/>
                  <a:gd name="T13" fmla="*/ 165 h 481"/>
                  <a:gd name="T14" fmla="*/ 346 w 466"/>
                  <a:gd name="T15" fmla="*/ 150 h 481"/>
                  <a:gd name="T16" fmla="*/ 323 w 466"/>
                  <a:gd name="T17" fmla="*/ 137 h 481"/>
                  <a:gd name="T18" fmla="*/ 307 w 466"/>
                  <a:gd name="T19" fmla="*/ 118 h 481"/>
                  <a:gd name="T20" fmla="*/ 261 w 466"/>
                  <a:gd name="T21" fmla="*/ 80 h 481"/>
                  <a:gd name="T22" fmla="*/ 250 w 466"/>
                  <a:gd name="T23" fmla="*/ 60 h 481"/>
                  <a:gd name="T24" fmla="*/ 218 w 466"/>
                  <a:gd name="T25" fmla="*/ 43 h 481"/>
                  <a:gd name="T26" fmla="*/ 201 w 466"/>
                  <a:gd name="T27" fmla="*/ 31 h 481"/>
                  <a:gd name="T28" fmla="*/ 218 w 466"/>
                  <a:gd name="T29" fmla="*/ 0 h 481"/>
                  <a:gd name="T30" fmla="*/ 0 w 466"/>
                  <a:gd name="T31" fmla="*/ 30 h 481"/>
                  <a:gd name="T32" fmla="*/ 66 w 466"/>
                  <a:gd name="T33" fmla="*/ 251 h 481"/>
                  <a:gd name="T34" fmla="*/ 79 w 466"/>
                  <a:gd name="T35" fmla="*/ 280 h 481"/>
                  <a:gd name="T36" fmla="*/ 92 w 466"/>
                  <a:gd name="T37" fmla="*/ 298 h 481"/>
                  <a:gd name="T38" fmla="*/ 98 w 466"/>
                  <a:gd name="T39" fmla="*/ 319 h 481"/>
                  <a:gd name="T40" fmla="*/ 88 w 466"/>
                  <a:gd name="T41" fmla="*/ 344 h 481"/>
                  <a:gd name="T42" fmla="*/ 88 w 466"/>
                  <a:gd name="T43" fmla="*/ 377 h 481"/>
                  <a:gd name="T44" fmla="*/ 94 w 466"/>
                  <a:gd name="T45" fmla="*/ 402 h 481"/>
                  <a:gd name="T46" fmla="*/ 96 w 466"/>
                  <a:gd name="T47" fmla="*/ 430 h 481"/>
                  <a:gd name="T48" fmla="*/ 107 w 466"/>
                  <a:gd name="T49" fmla="*/ 451 h 481"/>
                  <a:gd name="T50" fmla="*/ 124 w 466"/>
                  <a:gd name="T51" fmla="*/ 479 h 481"/>
                  <a:gd name="T52" fmla="*/ 372 w 466"/>
                  <a:gd name="T53" fmla="*/ 481 h 481"/>
                  <a:gd name="T54" fmla="*/ 385 w 466"/>
                  <a:gd name="T55" fmla="*/ 462 h 481"/>
                  <a:gd name="T56" fmla="*/ 380 w 466"/>
                  <a:gd name="T57" fmla="*/ 443 h 481"/>
                  <a:gd name="T58" fmla="*/ 391 w 466"/>
                  <a:gd name="T59" fmla="*/ 430 h 481"/>
                  <a:gd name="T60" fmla="*/ 423 w 466"/>
                  <a:gd name="T61" fmla="*/ 438 h 481"/>
                  <a:gd name="T62" fmla="*/ 431 w 466"/>
                  <a:gd name="T63" fmla="*/ 428 h 481"/>
                  <a:gd name="T64" fmla="*/ 431 w 466"/>
                  <a:gd name="T65" fmla="*/ 409 h 481"/>
                  <a:gd name="T66" fmla="*/ 423 w 466"/>
                  <a:gd name="T67" fmla="*/ 396 h 481"/>
                  <a:gd name="T68" fmla="*/ 423 w 466"/>
                  <a:gd name="T69" fmla="*/ 392 h 481"/>
                  <a:gd name="T70" fmla="*/ 438 w 466"/>
                  <a:gd name="T71" fmla="*/ 379 h 481"/>
                  <a:gd name="T72" fmla="*/ 427 w 466"/>
                  <a:gd name="T73" fmla="*/ 370 h 481"/>
                  <a:gd name="T74" fmla="*/ 429 w 466"/>
                  <a:gd name="T75" fmla="*/ 368 h 481"/>
                  <a:gd name="T76" fmla="*/ 440 w 466"/>
                  <a:gd name="T77" fmla="*/ 360 h 481"/>
                  <a:gd name="T78" fmla="*/ 434 w 466"/>
                  <a:gd name="T79" fmla="*/ 345 h 481"/>
                  <a:gd name="T80" fmla="*/ 444 w 466"/>
                  <a:gd name="T81" fmla="*/ 338 h 481"/>
                  <a:gd name="T82" fmla="*/ 440 w 466"/>
                  <a:gd name="T83" fmla="*/ 330 h 481"/>
                  <a:gd name="T84" fmla="*/ 451 w 466"/>
                  <a:gd name="T85" fmla="*/ 315 h 481"/>
                  <a:gd name="T86" fmla="*/ 451 w 466"/>
                  <a:gd name="T87" fmla="*/ 306 h 481"/>
                  <a:gd name="T88" fmla="*/ 464 w 466"/>
                  <a:gd name="T89" fmla="*/ 295 h 481"/>
                  <a:gd name="T90" fmla="*/ 459 w 466"/>
                  <a:gd name="T91" fmla="*/ 28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6" h="481">
                    <a:moveTo>
                      <a:pt x="455" y="283"/>
                    </a:moveTo>
                    <a:lnTo>
                      <a:pt x="442" y="282"/>
                    </a:lnTo>
                    <a:lnTo>
                      <a:pt x="436" y="274"/>
                    </a:lnTo>
                    <a:lnTo>
                      <a:pt x="436" y="268"/>
                    </a:lnTo>
                    <a:lnTo>
                      <a:pt x="436" y="261"/>
                    </a:lnTo>
                    <a:lnTo>
                      <a:pt x="431" y="253"/>
                    </a:lnTo>
                    <a:lnTo>
                      <a:pt x="427" y="248"/>
                    </a:lnTo>
                    <a:lnTo>
                      <a:pt x="423" y="240"/>
                    </a:lnTo>
                    <a:lnTo>
                      <a:pt x="412" y="236"/>
                    </a:lnTo>
                    <a:lnTo>
                      <a:pt x="406" y="231"/>
                    </a:lnTo>
                    <a:lnTo>
                      <a:pt x="404" y="223"/>
                    </a:lnTo>
                    <a:lnTo>
                      <a:pt x="404" y="218"/>
                    </a:lnTo>
                    <a:lnTo>
                      <a:pt x="401" y="210"/>
                    </a:lnTo>
                    <a:lnTo>
                      <a:pt x="393" y="199"/>
                    </a:lnTo>
                    <a:lnTo>
                      <a:pt x="391" y="193"/>
                    </a:lnTo>
                    <a:lnTo>
                      <a:pt x="378" y="184"/>
                    </a:lnTo>
                    <a:lnTo>
                      <a:pt x="370" y="182"/>
                    </a:lnTo>
                    <a:lnTo>
                      <a:pt x="363" y="176"/>
                    </a:lnTo>
                    <a:lnTo>
                      <a:pt x="363" y="174"/>
                    </a:lnTo>
                    <a:lnTo>
                      <a:pt x="357" y="171"/>
                    </a:lnTo>
                    <a:lnTo>
                      <a:pt x="355" y="165"/>
                    </a:lnTo>
                    <a:lnTo>
                      <a:pt x="348" y="161"/>
                    </a:lnTo>
                    <a:lnTo>
                      <a:pt x="346" y="154"/>
                    </a:lnTo>
                    <a:lnTo>
                      <a:pt x="346" y="150"/>
                    </a:lnTo>
                    <a:lnTo>
                      <a:pt x="340" y="146"/>
                    </a:lnTo>
                    <a:lnTo>
                      <a:pt x="331" y="139"/>
                    </a:lnTo>
                    <a:lnTo>
                      <a:pt x="323" y="137"/>
                    </a:lnTo>
                    <a:lnTo>
                      <a:pt x="318" y="133"/>
                    </a:lnTo>
                    <a:lnTo>
                      <a:pt x="314" y="125"/>
                    </a:lnTo>
                    <a:lnTo>
                      <a:pt x="307" y="118"/>
                    </a:lnTo>
                    <a:lnTo>
                      <a:pt x="293" y="110"/>
                    </a:lnTo>
                    <a:lnTo>
                      <a:pt x="280" y="101"/>
                    </a:lnTo>
                    <a:lnTo>
                      <a:pt x="261" y="80"/>
                    </a:lnTo>
                    <a:lnTo>
                      <a:pt x="260" y="73"/>
                    </a:lnTo>
                    <a:lnTo>
                      <a:pt x="252" y="65"/>
                    </a:lnTo>
                    <a:lnTo>
                      <a:pt x="250" y="60"/>
                    </a:lnTo>
                    <a:lnTo>
                      <a:pt x="243" y="52"/>
                    </a:lnTo>
                    <a:lnTo>
                      <a:pt x="231" y="54"/>
                    </a:lnTo>
                    <a:lnTo>
                      <a:pt x="218" y="43"/>
                    </a:lnTo>
                    <a:lnTo>
                      <a:pt x="213" y="43"/>
                    </a:lnTo>
                    <a:lnTo>
                      <a:pt x="205" y="39"/>
                    </a:lnTo>
                    <a:lnTo>
                      <a:pt x="201" y="31"/>
                    </a:lnTo>
                    <a:lnTo>
                      <a:pt x="203" y="24"/>
                    </a:lnTo>
                    <a:lnTo>
                      <a:pt x="216" y="5"/>
                    </a:lnTo>
                    <a:lnTo>
                      <a:pt x="218" y="0"/>
                    </a:lnTo>
                    <a:lnTo>
                      <a:pt x="113" y="16"/>
                    </a:lnTo>
                    <a:lnTo>
                      <a:pt x="77" y="18"/>
                    </a:lnTo>
                    <a:lnTo>
                      <a:pt x="0" y="30"/>
                    </a:lnTo>
                    <a:lnTo>
                      <a:pt x="32" y="131"/>
                    </a:lnTo>
                    <a:lnTo>
                      <a:pt x="64" y="248"/>
                    </a:lnTo>
                    <a:lnTo>
                      <a:pt x="66" y="251"/>
                    </a:lnTo>
                    <a:lnTo>
                      <a:pt x="68" y="259"/>
                    </a:lnTo>
                    <a:lnTo>
                      <a:pt x="73" y="266"/>
                    </a:lnTo>
                    <a:lnTo>
                      <a:pt x="79" y="280"/>
                    </a:lnTo>
                    <a:lnTo>
                      <a:pt x="87" y="287"/>
                    </a:lnTo>
                    <a:lnTo>
                      <a:pt x="88" y="291"/>
                    </a:lnTo>
                    <a:lnTo>
                      <a:pt x="92" y="298"/>
                    </a:lnTo>
                    <a:lnTo>
                      <a:pt x="90" y="308"/>
                    </a:lnTo>
                    <a:lnTo>
                      <a:pt x="96" y="312"/>
                    </a:lnTo>
                    <a:lnTo>
                      <a:pt x="98" y="319"/>
                    </a:lnTo>
                    <a:lnTo>
                      <a:pt x="92" y="323"/>
                    </a:lnTo>
                    <a:lnTo>
                      <a:pt x="88" y="330"/>
                    </a:lnTo>
                    <a:lnTo>
                      <a:pt x="88" y="344"/>
                    </a:lnTo>
                    <a:lnTo>
                      <a:pt x="85" y="351"/>
                    </a:lnTo>
                    <a:lnTo>
                      <a:pt x="83" y="364"/>
                    </a:lnTo>
                    <a:lnTo>
                      <a:pt x="88" y="377"/>
                    </a:lnTo>
                    <a:lnTo>
                      <a:pt x="94" y="385"/>
                    </a:lnTo>
                    <a:lnTo>
                      <a:pt x="96" y="394"/>
                    </a:lnTo>
                    <a:lnTo>
                      <a:pt x="94" y="402"/>
                    </a:lnTo>
                    <a:lnTo>
                      <a:pt x="96" y="407"/>
                    </a:lnTo>
                    <a:lnTo>
                      <a:pt x="94" y="423"/>
                    </a:lnTo>
                    <a:lnTo>
                      <a:pt x="96" y="430"/>
                    </a:lnTo>
                    <a:lnTo>
                      <a:pt x="102" y="438"/>
                    </a:lnTo>
                    <a:lnTo>
                      <a:pt x="107" y="447"/>
                    </a:lnTo>
                    <a:lnTo>
                      <a:pt x="107" y="451"/>
                    </a:lnTo>
                    <a:lnTo>
                      <a:pt x="117" y="466"/>
                    </a:lnTo>
                    <a:lnTo>
                      <a:pt x="119" y="473"/>
                    </a:lnTo>
                    <a:lnTo>
                      <a:pt x="124" y="479"/>
                    </a:lnTo>
                    <a:lnTo>
                      <a:pt x="359" y="462"/>
                    </a:lnTo>
                    <a:lnTo>
                      <a:pt x="367" y="468"/>
                    </a:lnTo>
                    <a:lnTo>
                      <a:pt x="372" y="481"/>
                    </a:lnTo>
                    <a:lnTo>
                      <a:pt x="380" y="481"/>
                    </a:lnTo>
                    <a:lnTo>
                      <a:pt x="385" y="477"/>
                    </a:lnTo>
                    <a:lnTo>
                      <a:pt x="385" y="462"/>
                    </a:lnTo>
                    <a:lnTo>
                      <a:pt x="385" y="456"/>
                    </a:lnTo>
                    <a:lnTo>
                      <a:pt x="382" y="449"/>
                    </a:lnTo>
                    <a:lnTo>
                      <a:pt x="380" y="443"/>
                    </a:lnTo>
                    <a:lnTo>
                      <a:pt x="382" y="436"/>
                    </a:lnTo>
                    <a:lnTo>
                      <a:pt x="385" y="436"/>
                    </a:lnTo>
                    <a:lnTo>
                      <a:pt x="391" y="430"/>
                    </a:lnTo>
                    <a:lnTo>
                      <a:pt x="399" y="432"/>
                    </a:lnTo>
                    <a:lnTo>
                      <a:pt x="416" y="436"/>
                    </a:lnTo>
                    <a:lnTo>
                      <a:pt x="423" y="438"/>
                    </a:lnTo>
                    <a:lnTo>
                      <a:pt x="427" y="436"/>
                    </a:lnTo>
                    <a:lnTo>
                      <a:pt x="429" y="436"/>
                    </a:lnTo>
                    <a:lnTo>
                      <a:pt x="431" y="428"/>
                    </a:lnTo>
                    <a:lnTo>
                      <a:pt x="425" y="423"/>
                    </a:lnTo>
                    <a:lnTo>
                      <a:pt x="427" y="415"/>
                    </a:lnTo>
                    <a:lnTo>
                      <a:pt x="431" y="409"/>
                    </a:lnTo>
                    <a:lnTo>
                      <a:pt x="425" y="409"/>
                    </a:lnTo>
                    <a:lnTo>
                      <a:pt x="429" y="402"/>
                    </a:lnTo>
                    <a:lnTo>
                      <a:pt x="423" y="396"/>
                    </a:lnTo>
                    <a:lnTo>
                      <a:pt x="429" y="400"/>
                    </a:lnTo>
                    <a:lnTo>
                      <a:pt x="432" y="392"/>
                    </a:lnTo>
                    <a:lnTo>
                      <a:pt x="423" y="392"/>
                    </a:lnTo>
                    <a:lnTo>
                      <a:pt x="427" y="385"/>
                    </a:lnTo>
                    <a:lnTo>
                      <a:pt x="432" y="389"/>
                    </a:lnTo>
                    <a:lnTo>
                      <a:pt x="438" y="379"/>
                    </a:lnTo>
                    <a:lnTo>
                      <a:pt x="440" y="372"/>
                    </a:lnTo>
                    <a:lnTo>
                      <a:pt x="432" y="370"/>
                    </a:lnTo>
                    <a:lnTo>
                      <a:pt x="427" y="370"/>
                    </a:lnTo>
                    <a:lnTo>
                      <a:pt x="419" y="366"/>
                    </a:lnTo>
                    <a:lnTo>
                      <a:pt x="423" y="366"/>
                    </a:lnTo>
                    <a:lnTo>
                      <a:pt x="429" y="368"/>
                    </a:lnTo>
                    <a:lnTo>
                      <a:pt x="436" y="368"/>
                    </a:lnTo>
                    <a:lnTo>
                      <a:pt x="436" y="360"/>
                    </a:lnTo>
                    <a:lnTo>
                      <a:pt x="440" y="360"/>
                    </a:lnTo>
                    <a:lnTo>
                      <a:pt x="444" y="347"/>
                    </a:lnTo>
                    <a:lnTo>
                      <a:pt x="438" y="349"/>
                    </a:lnTo>
                    <a:lnTo>
                      <a:pt x="434" y="345"/>
                    </a:lnTo>
                    <a:lnTo>
                      <a:pt x="440" y="340"/>
                    </a:lnTo>
                    <a:lnTo>
                      <a:pt x="438" y="334"/>
                    </a:lnTo>
                    <a:lnTo>
                      <a:pt x="444" y="338"/>
                    </a:lnTo>
                    <a:lnTo>
                      <a:pt x="448" y="330"/>
                    </a:lnTo>
                    <a:lnTo>
                      <a:pt x="448" y="329"/>
                    </a:lnTo>
                    <a:lnTo>
                      <a:pt x="440" y="330"/>
                    </a:lnTo>
                    <a:lnTo>
                      <a:pt x="438" y="323"/>
                    </a:lnTo>
                    <a:lnTo>
                      <a:pt x="446" y="323"/>
                    </a:lnTo>
                    <a:lnTo>
                      <a:pt x="451" y="315"/>
                    </a:lnTo>
                    <a:lnTo>
                      <a:pt x="444" y="310"/>
                    </a:lnTo>
                    <a:lnTo>
                      <a:pt x="444" y="302"/>
                    </a:lnTo>
                    <a:lnTo>
                      <a:pt x="451" y="306"/>
                    </a:lnTo>
                    <a:lnTo>
                      <a:pt x="459" y="306"/>
                    </a:lnTo>
                    <a:lnTo>
                      <a:pt x="457" y="298"/>
                    </a:lnTo>
                    <a:lnTo>
                      <a:pt x="464" y="295"/>
                    </a:lnTo>
                    <a:lnTo>
                      <a:pt x="466" y="287"/>
                    </a:lnTo>
                    <a:lnTo>
                      <a:pt x="463" y="287"/>
                    </a:lnTo>
                    <a:lnTo>
                      <a:pt x="459" y="285"/>
                    </a:lnTo>
                    <a:lnTo>
                      <a:pt x="455" y="28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8" name="Freeform 123">
                <a:extLst>
                  <a:ext uri="{FF2B5EF4-FFF2-40B4-BE49-F238E27FC236}">
                    <a16:creationId xmlns:a16="http://schemas.microsoft.com/office/drawing/2014/main" id="{10259959-5B6D-E148-A977-91551C92DDF0}"/>
                  </a:ext>
                </a:extLst>
              </p:cNvPr>
              <p:cNvSpPr>
                <a:spLocks/>
              </p:cNvSpPr>
              <p:nvPr/>
            </p:nvSpPr>
            <p:spPr bwMode="auto">
              <a:xfrm>
                <a:off x="6441021" y="2599578"/>
                <a:ext cx="546738" cy="498835"/>
              </a:xfrm>
              <a:custGeom>
                <a:avLst/>
                <a:gdLst>
                  <a:gd name="T0" fmla="*/ 124 w 380"/>
                  <a:gd name="T1" fmla="*/ 17 h 382"/>
                  <a:gd name="T2" fmla="*/ 122 w 380"/>
                  <a:gd name="T3" fmla="*/ 64 h 382"/>
                  <a:gd name="T4" fmla="*/ 120 w 380"/>
                  <a:gd name="T5" fmla="*/ 81 h 382"/>
                  <a:gd name="T6" fmla="*/ 120 w 380"/>
                  <a:gd name="T7" fmla="*/ 102 h 382"/>
                  <a:gd name="T8" fmla="*/ 101 w 380"/>
                  <a:gd name="T9" fmla="*/ 137 h 382"/>
                  <a:gd name="T10" fmla="*/ 69 w 380"/>
                  <a:gd name="T11" fmla="*/ 153 h 382"/>
                  <a:gd name="T12" fmla="*/ 56 w 380"/>
                  <a:gd name="T13" fmla="*/ 171 h 382"/>
                  <a:gd name="T14" fmla="*/ 58 w 380"/>
                  <a:gd name="T15" fmla="*/ 192 h 382"/>
                  <a:gd name="T16" fmla="*/ 43 w 380"/>
                  <a:gd name="T17" fmla="*/ 196 h 382"/>
                  <a:gd name="T18" fmla="*/ 30 w 380"/>
                  <a:gd name="T19" fmla="*/ 207 h 382"/>
                  <a:gd name="T20" fmla="*/ 26 w 380"/>
                  <a:gd name="T21" fmla="*/ 224 h 382"/>
                  <a:gd name="T22" fmla="*/ 22 w 380"/>
                  <a:gd name="T23" fmla="*/ 247 h 382"/>
                  <a:gd name="T24" fmla="*/ 7 w 380"/>
                  <a:gd name="T25" fmla="*/ 265 h 382"/>
                  <a:gd name="T26" fmla="*/ 0 w 380"/>
                  <a:gd name="T27" fmla="*/ 271 h 382"/>
                  <a:gd name="T28" fmla="*/ 0 w 380"/>
                  <a:gd name="T29" fmla="*/ 294 h 382"/>
                  <a:gd name="T30" fmla="*/ 24 w 380"/>
                  <a:gd name="T31" fmla="*/ 322 h 382"/>
                  <a:gd name="T32" fmla="*/ 66 w 380"/>
                  <a:gd name="T33" fmla="*/ 352 h 382"/>
                  <a:gd name="T34" fmla="*/ 79 w 380"/>
                  <a:gd name="T35" fmla="*/ 372 h 382"/>
                  <a:gd name="T36" fmla="*/ 116 w 380"/>
                  <a:gd name="T37" fmla="*/ 372 h 382"/>
                  <a:gd name="T38" fmla="*/ 137 w 380"/>
                  <a:gd name="T39" fmla="*/ 371 h 382"/>
                  <a:gd name="T40" fmla="*/ 162 w 380"/>
                  <a:gd name="T41" fmla="*/ 356 h 382"/>
                  <a:gd name="T42" fmla="*/ 184 w 380"/>
                  <a:gd name="T43" fmla="*/ 341 h 382"/>
                  <a:gd name="T44" fmla="*/ 207 w 380"/>
                  <a:gd name="T45" fmla="*/ 331 h 382"/>
                  <a:gd name="T46" fmla="*/ 205 w 380"/>
                  <a:gd name="T47" fmla="*/ 310 h 382"/>
                  <a:gd name="T48" fmla="*/ 222 w 380"/>
                  <a:gd name="T49" fmla="*/ 275 h 382"/>
                  <a:gd name="T50" fmla="*/ 229 w 380"/>
                  <a:gd name="T51" fmla="*/ 247 h 382"/>
                  <a:gd name="T52" fmla="*/ 237 w 380"/>
                  <a:gd name="T53" fmla="*/ 224 h 382"/>
                  <a:gd name="T54" fmla="*/ 252 w 380"/>
                  <a:gd name="T55" fmla="*/ 213 h 382"/>
                  <a:gd name="T56" fmla="*/ 272 w 380"/>
                  <a:gd name="T57" fmla="*/ 216 h 382"/>
                  <a:gd name="T58" fmla="*/ 282 w 380"/>
                  <a:gd name="T59" fmla="*/ 188 h 382"/>
                  <a:gd name="T60" fmla="*/ 293 w 380"/>
                  <a:gd name="T61" fmla="*/ 171 h 382"/>
                  <a:gd name="T62" fmla="*/ 312 w 380"/>
                  <a:gd name="T63" fmla="*/ 156 h 382"/>
                  <a:gd name="T64" fmla="*/ 327 w 380"/>
                  <a:gd name="T65" fmla="*/ 128 h 382"/>
                  <a:gd name="T66" fmla="*/ 327 w 380"/>
                  <a:gd name="T67" fmla="*/ 100 h 382"/>
                  <a:gd name="T68" fmla="*/ 376 w 380"/>
                  <a:gd name="T69" fmla="*/ 111 h 382"/>
                  <a:gd name="T70" fmla="*/ 372 w 380"/>
                  <a:gd name="T71" fmla="*/ 89 h 382"/>
                  <a:gd name="T72" fmla="*/ 366 w 380"/>
                  <a:gd name="T73" fmla="*/ 72 h 382"/>
                  <a:gd name="T74" fmla="*/ 346 w 380"/>
                  <a:gd name="T75" fmla="*/ 68 h 382"/>
                  <a:gd name="T76" fmla="*/ 329 w 380"/>
                  <a:gd name="T77" fmla="*/ 75 h 382"/>
                  <a:gd name="T78" fmla="*/ 314 w 380"/>
                  <a:gd name="T79" fmla="*/ 89 h 382"/>
                  <a:gd name="T80" fmla="*/ 289 w 380"/>
                  <a:gd name="T81" fmla="*/ 83 h 382"/>
                  <a:gd name="T82" fmla="*/ 278 w 380"/>
                  <a:gd name="T83" fmla="*/ 104 h 382"/>
                  <a:gd name="T84" fmla="*/ 263 w 380"/>
                  <a:gd name="T85" fmla="*/ 111 h 382"/>
                  <a:gd name="T86" fmla="*/ 246 w 380"/>
                  <a:gd name="T87" fmla="*/ 132 h 382"/>
                  <a:gd name="T88" fmla="*/ 147 w 380"/>
                  <a:gd name="T89" fmla="*/ 98 h 382"/>
                  <a:gd name="T90" fmla="*/ 120 w 380"/>
                  <a:gd name="T91" fmla="*/ 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0" h="382">
                    <a:moveTo>
                      <a:pt x="120" y="4"/>
                    </a:moveTo>
                    <a:lnTo>
                      <a:pt x="118" y="10"/>
                    </a:lnTo>
                    <a:lnTo>
                      <a:pt x="124" y="17"/>
                    </a:lnTo>
                    <a:lnTo>
                      <a:pt x="128" y="38"/>
                    </a:lnTo>
                    <a:lnTo>
                      <a:pt x="126" y="43"/>
                    </a:lnTo>
                    <a:lnTo>
                      <a:pt x="122" y="64"/>
                    </a:lnTo>
                    <a:lnTo>
                      <a:pt x="124" y="72"/>
                    </a:lnTo>
                    <a:lnTo>
                      <a:pt x="124" y="81"/>
                    </a:lnTo>
                    <a:lnTo>
                      <a:pt x="120" y="81"/>
                    </a:lnTo>
                    <a:lnTo>
                      <a:pt x="120" y="89"/>
                    </a:lnTo>
                    <a:lnTo>
                      <a:pt x="120" y="94"/>
                    </a:lnTo>
                    <a:lnTo>
                      <a:pt x="120" y="102"/>
                    </a:lnTo>
                    <a:lnTo>
                      <a:pt x="118" y="115"/>
                    </a:lnTo>
                    <a:lnTo>
                      <a:pt x="109" y="122"/>
                    </a:lnTo>
                    <a:lnTo>
                      <a:pt x="101" y="137"/>
                    </a:lnTo>
                    <a:lnTo>
                      <a:pt x="86" y="149"/>
                    </a:lnTo>
                    <a:lnTo>
                      <a:pt x="75" y="145"/>
                    </a:lnTo>
                    <a:lnTo>
                      <a:pt x="69" y="153"/>
                    </a:lnTo>
                    <a:lnTo>
                      <a:pt x="69" y="160"/>
                    </a:lnTo>
                    <a:lnTo>
                      <a:pt x="60" y="166"/>
                    </a:lnTo>
                    <a:lnTo>
                      <a:pt x="56" y="171"/>
                    </a:lnTo>
                    <a:lnTo>
                      <a:pt x="56" y="179"/>
                    </a:lnTo>
                    <a:lnTo>
                      <a:pt x="53" y="186"/>
                    </a:lnTo>
                    <a:lnTo>
                      <a:pt x="58" y="192"/>
                    </a:lnTo>
                    <a:lnTo>
                      <a:pt x="54" y="200"/>
                    </a:lnTo>
                    <a:lnTo>
                      <a:pt x="51" y="207"/>
                    </a:lnTo>
                    <a:lnTo>
                      <a:pt x="43" y="196"/>
                    </a:lnTo>
                    <a:lnTo>
                      <a:pt x="37" y="194"/>
                    </a:lnTo>
                    <a:lnTo>
                      <a:pt x="32" y="201"/>
                    </a:lnTo>
                    <a:lnTo>
                      <a:pt x="30" y="207"/>
                    </a:lnTo>
                    <a:lnTo>
                      <a:pt x="30" y="215"/>
                    </a:lnTo>
                    <a:lnTo>
                      <a:pt x="28" y="216"/>
                    </a:lnTo>
                    <a:lnTo>
                      <a:pt x="26" y="224"/>
                    </a:lnTo>
                    <a:lnTo>
                      <a:pt x="28" y="228"/>
                    </a:lnTo>
                    <a:lnTo>
                      <a:pt x="30" y="241"/>
                    </a:lnTo>
                    <a:lnTo>
                      <a:pt x="22" y="247"/>
                    </a:lnTo>
                    <a:lnTo>
                      <a:pt x="22" y="254"/>
                    </a:lnTo>
                    <a:lnTo>
                      <a:pt x="17" y="260"/>
                    </a:lnTo>
                    <a:lnTo>
                      <a:pt x="7" y="265"/>
                    </a:lnTo>
                    <a:lnTo>
                      <a:pt x="0" y="265"/>
                    </a:lnTo>
                    <a:lnTo>
                      <a:pt x="0" y="265"/>
                    </a:lnTo>
                    <a:lnTo>
                      <a:pt x="0" y="271"/>
                    </a:lnTo>
                    <a:lnTo>
                      <a:pt x="4" y="273"/>
                    </a:lnTo>
                    <a:lnTo>
                      <a:pt x="4" y="280"/>
                    </a:lnTo>
                    <a:lnTo>
                      <a:pt x="0" y="294"/>
                    </a:lnTo>
                    <a:lnTo>
                      <a:pt x="15" y="309"/>
                    </a:lnTo>
                    <a:lnTo>
                      <a:pt x="17" y="316"/>
                    </a:lnTo>
                    <a:lnTo>
                      <a:pt x="24" y="322"/>
                    </a:lnTo>
                    <a:lnTo>
                      <a:pt x="37" y="341"/>
                    </a:lnTo>
                    <a:lnTo>
                      <a:pt x="53" y="352"/>
                    </a:lnTo>
                    <a:lnTo>
                      <a:pt x="66" y="352"/>
                    </a:lnTo>
                    <a:lnTo>
                      <a:pt x="66" y="357"/>
                    </a:lnTo>
                    <a:lnTo>
                      <a:pt x="71" y="365"/>
                    </a:lnTo>
                    <a:lnTo>
                      <a:pt x="79" y="372"/>
                    </a:lnTo>
                    <a:lnTo>
                      <a:pt x="92" y="380"/>
                    </a:lnTo>
                    <a:lnTo>
                      <a:pt x="103" y="382"/>
                    </a:lnTo>
                    <a:lnTo>
                      <a:pt x="116" y="372"/>
                    </a:lnTo>
                    <a:lnTo>
                      <a:pt x="118" y="367"/>
                    </a:lnTo>
                    <a:lnTo>
                      <a:pt x="130" y="371"/>
                    </a:lnTo>
                    <a:lnTo>
                      <a:pt x="137" y="371"/>
                    </a:lnTo>
                    <a:lnTo>
                      <a:pt x="152" y="363"/>
                    </a:lnTo>
                    <a:lnTo>
                      <a:pt x="160" y="361"/>
                    </a:lnTo>
                    <a:lnTo>
                      <a:pt x="162" y="356"/>
                    </a:lnTo>
                    <a:lnTo>
                      <a:pt x="162" y="348"/>
                    </a:lnTo>
                    <a:lnTo>
                      <a:pt x="171" y="352"/>
                    </a:lnTo>
                    <a:lnTo>
                      <a:pt x="184" y="341"/>
                    </a:lnTo>
                    <a:lnTo>
                      <a:pt x="192" y="342"/>
                    </a:lnTo>
                    <a:lnTo>
                      <a:pt x="205" y="333"/>
                    </a:lnTo>
                    <a:lnTo>
                      <a:pt x="207" y="331"/>
                    </a:lnTo>
                    <a:lnTo>
                      <a:pt x="205" y="324"/>
                    </a:lnTo>
                    <a:lnTo>
                      <a:pt x="210" y="318"/>
                    </a:lnTo>
                    <a:lnTo>
                      <a:pt x="205" y="310"/>
                    </a:lnTo>
                    <a:lnTo>
                      <a:pt x="207" y="297"/>
                    </a:lnTo>
                    <a:lnTo>
                      <a:pt x="214" y="284"/>
                    </a:lnTo>
                    <a:lnTo>
                      <a:pt x="222" y="275"/>
                    </a:lnTo>
                    <a:lnTo>
                      <a:pt x="224" y="262"/>
                    </a:lnTo>
                    <a:lnTo>
                      <a:pt x="225" y="254"/>
                    </a:lnTo>
                    <a:lnTo>
                      <a:pt x="229" y="247"/>
                    </a:lnTo>
                    <a:lnTo>
                      <a:pt x="233" y="233"/>
                    </a:lnTo>
                    <a:lnTo>
                      <a:pt x="237" y="230"/>
                    </a:lnTo>
                    <a:lnTo>
                      <a:pt x="237" y="224"/>
                    </a:lnTo>
                    <a:lnTo>
                      <a:pt x="237" y="209"/>
                    </a:lnTo>
                    <a:lnTo>
                      <a:pt x="244" y="207"/>
                    </a:lnTo>
                    <a:lnTo>
                      <a:pt x="252" y="213"/>
                    </a:lnTo>
                    <a:lnTo>
                      <a:pt x="252" y="216"/>
                    </a:lnTo>
                    <a:lnTo>
                      <a:pt x="267" y="218"/>
                    </a:lnTo>
                    <a:lnTo>
                      <a:pt x="272" y="216"/>
                    </a:lnTo>
                    <a:lnTo>
                      <a:pt x="276" y="209"/>
                    </a:lnTo>
                    <a:lnTo>
                      <a:pt x="278" y="194"/>
                    </a:lnTo>
                    <a:lnTo>
                      <a:pt x="282" y="188"/>
                    </a:lnTo>
                    <a:lnTo>
                      <a:pt x="284" y="179"/>
                    </a:lnTo>
                    <a:lnTo>
                      <a:pt x="286" y="171"/>
                    </a:lnTo>
                    <a:lnTo>
                      <a:pt x="293" y="171"/>
                    </a:lnTo>
                    <a:lnTo>
                      <a:pt x="301" y="169"/>
                    </a:lnTo>
                    <a:lnTo>
                      <a:pt x="306" y="156"/>
                    </a:lnTo>
                    <a:lnTo>
                      <a:pt x="312" y="156"/>
                    </a:lnTo>
                    <a:lnTo>
                      <a:pt x="318" y="149"/>
                    </a:lnTo>
                    <a:lnTo>
                      <a:pt x="321" y="136"/>
                    </a:lnTo>
                    <a:lnTo>
                      <a:pt x="327" y="128"/>
                    </a:lnTo>
                    <a:lnTo>
                      <a:pt x="325" y="115"/>
                    </a:lnTo>
                    <a:lnTo>
                      <a:pt x="329" y="107"/>
                    </a:lnTo>
                    <a:lnTo>
                      <a:pt x="327" y="100"/>
                    </a:lnTo>
                    <a:lnTo>
                      <a:pt x="335" y="98"/>
                    </a:lnTo>
                    <a:lnTo>
                      <a:pt x="372" y="119"/>
                    </a:lnTo>
                    <a:lnTo>
                      <a:pt x="376" y="111"/>
                    </a:lnTo>
                    <a:lnTo>
                      <a:pt x="380" y="98"/>
                    </a:lnTo>
                    <a:lnTo>
                      <a:pt x="378" y="94"/>
                    </a:lnTo>
                    <a:lnTo>
                      <a:pt x="372" y="89"/>
                    </a:lnTo>
                    <a:lnTo>
                      <a:pt x="370" y="81"/>
                    </a:lnTo>
                    <a:lnTo>
                      <a:pt x="365" y="79"/>
                    </a:lnTo>
                    <a:lnTo>
                      <a:pt x="366" y="72"/>
                    </a:lnTo>
                    <a:lnTo>
                      <a:pt x="366" y="72"/>
                    </a:lnTo>
                    <a:lnTo>
                      <a:pt x="351" y="74"/>
                    </a:lnTo>
                    <a:lnTo>
                      <a:pt x="346" y="68"/>
                    </a:lnTo>
                    <a:lnTo>
                      <a:pt x="338" y="66"/>
                    </a:lnTo>
                    <a:lnTo>
                      <a:pt x="333" y="68"/>
                    </a:lnTo>
                    <a:lnTo>
                      <a:pt x="329" y="75"/>
                    </a:lnTo>
                    <a:lnTo>
                      <a:pt x="321" y="75"/>
                    </a:lnTo>
                    <a:lnTo>
                      <a:pt x="316" y="83"/>
                    </a:lnTo>
                    <a:lnTo>
                      <a:pt x="314" y="89"/>
                    </a:lnTo>
                    <a:lnTo>
                      <a:pt x="304" y="90"/>
                    </a:lnTo>
                    <a:lnTo>
                      <a:pt x="297" y="89"/>
                    </a:lnTo>
                    <a:lnTo>
                      <a:pt x="289" y="83"/>
                    </a:lnTo>
                    <a:lnTo>
                      <a:pt x="288" y="83"/>
                    </a:lnTo>
                    <a:lnTo>
                      <a:pt x="288" y="90"/>
                    </a:lnTo>
                    <a:lnTo>
                      <a:pt x="278" y="104"/>
                    </a:lnTo>
                    <a:lnTo>
                      <a:pt x="271" y="102"/>
                    </a:lnTo>
                    <a:lnTo>
                      <a:pt x="265" y="106"/>
                    </a:lnTo>
                    <a:lnTo>
                      <a:pt x="263" y="111"/>
                    </a:lnTo>
                    <a:lnTo>
                      <a:pt x="256" y="119"/>
                    </a:lnTo>
                    <a:lnTo>
                      <a:pt x="252" y="126"/>
                    </a:lnTo>
                    <a:lnTo>
                      <a:pt x="246" y="132"/>
                    </a:lnTo>
                    <a:lnTo>
                      <a:pt x="241" y="139"/>
                    </a:lnTo>
                    <a:lnTo>
                      <a:pt x="231" y="83"/>
                    </a:lnTo>
                    <a:lnTo>
                      <a:pt x="147" y="98"/>
                    </a:lnTo>
                    <a:lnTo>
                      <a:pt x="130" y="0"/>
                    </a:lnTo>
                    <a:lnTo>
                      <a:pt x="124" y="4"/>
                    </a:lnTo>
                    <a:lnTo>
                      <a:pt x="120" y="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59" name="Freeform 124">
                <a:extLst>
                  <a:ext uri="{FF2B5EF4-FFF2-40B4-BE49-F238E27FC236}">
                    <a16:creationId xmlns:a16="http://schemas.microsoft.com/office/drawing/2014/main" id="{C05FF59F-28BA-F14D-8E06-1E1589793ABE}"/>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60" name="Freeform 125">
                <a:extLst>
                  <a:ext uri="{FF2B5EF4-FFF2-40B4-BE49-F238E27FC236}">
                    <a16:creationId xmlns:a16="http://schemas.microsoft.com/office/drawing/2014/main" id="{8CC48BB5-3085-2D49-8A37-D39C2AE60189}"/>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461" name="Freeform 126">
                <a:extLst>
                  <a:ext uri="{FF2B5EF4-FFF2-40B4-BE49-F238E27FC236}">
                    <a16:creationId xmlns:a16="http://schemas.microsoft.com/office/drawing/2014/main" id="{6245890C-68BB-CC47-B393-345DC6311ADF}"/>
                  </a:ext>
                </a:extLst>
              </p:cNvPr>
              <p:cNvSpPr>
                <a:spLocks/>
              </p:cNvSpPr>
              <p:nvPr/>
            </p:nvSpPr>
            <p:spPr bwMode="auto">
              <a:xfrm>
                <a:off x="6592093" y="2305762"/>
                <a:ext cx="712199" cy="421789"/>
              </a:xfrm>
              <a:custGeom>
                <a:avLst/>
                <a:gdLst>
                  <a:gd name="T0" fmla="*/ 478 w 495"/>
                  <a:gd name="T1" fmla="*/ 203 h 323"/>
                  <a:gd name="T2" fmla="*/ 491 w 495"/>
                  <a:gd name="T3" fmla="*/ 188 h 323"/>
                  <a:gd name="T4" fmla="*/ 478 w 495"/>
                  <a:gd name="T5" fmla="*/ 169 h 323"/>
                  <a:gd name="T6" fmla="*/ 468 w 495"/>
                  <a:gd name="T7" fmla="*/ 161 h 323"/>
                  <a:gd name="T8" fmla="*/ 461 w 495"/>
                  <a:gd name="T9" fmla="*/ 150 h 323"/>
                  <a:gd name="T10" fmla="*/ 448 w 495"/>
                  <a:gd name="T11" fmla="*/ 141 h 323"/>
                  <a:gd name="T12" fmla="*/ 449 w 495"/>
                  <a:gd name="T13" fmla="*/ 122 h 323"/>
                  <a:gd name="T14" fmla="*/ 449 w 495"/>
                  <a:gd name="T15" fmla="*/ 109 h 323"/>
                  <a:gd name="T16" fmla="*/ 444 w 495"/>
                  <a:gd name="T17" fmla="*/ 103 h 323"/>
                  <a:gd name="T18" fmla="*/ 459 w 495"/>
                  <a:gd name="T19" fmla="*/ 79 h 323"/>
                  <a:gd name="T20" fmla="*/ 461 w 495"/>
                  <a:gd name="T21" fmla="*/ 65 h 323"/>
                  <a:gd name="T22" fmla="*/ 468 w 495"/>
                  <a:gd name="T23" fmla="*/ 54 h 323"/>
                  <a:gd name="T24" fmla="*/ 453 w 495"/>
                  <a:gd name="T25" fmla="*/ 49 h 323"/>
                  <a:gd name="T26" fmla="*/ 434 w 495"/>
                  <a:gd name="T27" fmla="*/ 37 h 323"/>
                  <a:gd name="T28" fmla="*/ 427 w 495"/>
                  <a:gd name="T29" fmla="*/ 15 h 323"/>
                  <a:gd name="T30" fmla="*/ 414 w 495"/>
                  <a:gd name="T31" fmla="*/ 11 h 323"/>
                  <a:gd name="T32" fmla="*/ 402 w 495"/>
                  <a:gd name="T33" fmla="*/ 2 h 323"/>
                  <a:gd name="T34" fmla="*/ 329 w 495"/>
                  <a:gd name="T35" fmla="*/ 17 h 323"/>
                  <a:gd name="T36" fmla="*/ 122 w 495"/>
                  <a:gd name="T37" fmla="*/ 58 h 323"/>
                  <a:gd name="T38" fmla="*/ 55 w 495"/>
                  <a:gd name="T39" fmla="*/ 45 h 323"/>
                  <a:gd name="T40" fmla="*/ 30 w 495"/>
                  <a:gd name="T41" fmla="*/ 60 h 323"/>
                  <a:gd name="T42" fmla="*/ 23 w 495"/>
                  <a:gd name="T43" fmla="*/ 65 h 323"/>
                  <a:gd name="T44" fmla="*/ 0 w 495"/>
                  <a:gd name="T45" fmla="*/ 82 h 323"/>
                  <a:gd name="T46" fmla="*/ 25 w 495"/>
                  <a:gd name="T47" fmla="*/ 225 h 323"/>
                  <a:gd name="T48" fmla="*/ 126 w 495"/>
                  <a:gd name="T49" fmla="*/ 308 h 323"/>
                  <a:gd name="T50" fmla="*/ 421 w 495"/>
                  <a:gd name="T51" fmla="*/ 248 h 323"/>
                  <a:gd name="T52" fmla="*/ 429 w 495"/>
                  <a:gd name="T53" fmla="*/ 235 h 323"/>
                  <a:gd name="T54" fmla="*/ 442 w 495"/>
                  <a:gd name="T55" fmla="*/ 229 h 323"/>
                  <a:gd name="T56" fmla="*/ 449 w 495"/>
                  <a:gd name="T57" fmla="*/ 233 h 323"/>
                  <a:gd name="T58" fmla="*/ 463 w 495"/>
                  <a:gd name="T59" fmla="*/ 223 h 323"/>
                  <a:gd name="T60" fmla="*/ 470 w 495"/>
                  <a:gd name="T61" fmla="*/ 210 h 323"/>
                  <a:gd name="T62" fmla="*/ 476 w 495"/>
                  <a:gd name="T63" fmla="*/ 205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5" h="323">
                    <a:moveTo>
                      <a:pt x="476" y="203"/>
                    </a:moveTo>
                    <a:lnTo>
                      <a:pt x="478" y="203"/>
                    </a:lnTo>
                    <a:lnTo>
                      <a:pt x="483" y="195"/>
                    </a:lnTo>
                    <a:lnTo>
                      <a:pt x="491" y="188"/>
                    </a:lnTo>
                    <a:lnTo>
                      <a:pt x="495" y="182"/>
                    </a:lnTo>
                    <a:lnTo>
                      <a:pt x="478" y="169"/>
                    </a:lnTo>
                    <a:lnTo>
                      <a:pt x="472" y="163"/>
                    </a:lnTo>
                    <a:lnTo>
                      <a:pt x="468" y="161"/>
                    </a:lnTo>
                    <a:lnTo>
                      <a:pt x="461" y="158"/>
                    </a:lnTo>
                    <a:lnTo>
                      <a:pt x="461" y="150"/>
                    </a:lnTo>
                    <a:lnTo>
                      <a:pt x="453" y="148"/>
                    </a:lnTo>
                    <a:lnTo>
                      <a:pt x="448" y="141"/>
                    </a:lnTo>
                    <a:lnTo>
                      <a:pt x="444" y="129"/>
                    </a:lnTo>
                    <a:lnTo>
                      <a:pt x="449" y="122"/>
                    </a:lnTo>
                    <a:lnTo>
                      <a:pt x="451" y="116"/>
                    </a:lnTo>
                    <a:lnTo>
                      <a:pt x="449" y="109"/>
                    </a:lnTo>
                    <a:lnTo>
                      <a:pt x="446" y="107"/>
                    </a:lnTo>
                    <a:lnTo>
                      <a:pt x="444" y="103"/>
                    </a:lnTo>
                    <a:lnTo>
                      <a:pt x="449" y="96"/>
                    </a:lnTo>
                    <a:lnTo>
                      <a:pt x="459" y="79"/>
                    </a:lnTo>
                    <a:lnTo>
                      <a:pt x="459" y="71"/>
                    </a:lnTo>
                    <a:lnTo>
                      <a:pt x="461" y="65"/>
                    </a:lnTo>
                    <a:lnTo>
                      <a:pt x="468" y="56"/>
                    </a:lnTo>
                    <a:lnTo>
                      <a:pt x="468" y="54"/>
                    </a:lnTo>
                    <a:lnTo>
                      <a:pt x="461" y="50"/>
                    </a:lnTo>
                    <a:lnTo>
                      <a:pt x="453" y="49"/>
                    </a:lnTo>
                    <a:lnTo>
                      <a:pt x="440" y="45"/>
                    </a:lnTo>
                    <a:lnTo>
                      <a:pt x="434" y="37"/>
                    </a:lnTo>
                    <a:lnTo>
                      <a:pt x="433" y="30"/>
                    </a:lnTo>
                    <a:lnTo>
                      <a:pt x="427" y="15"/>
                    </a:lnTo>
                    <a:lnTo>
                      <a:pt x="419" y="9"/>
                    </a:lnTo>
                    <a:lnTo>
                      <a:pt x="414" y="11"/>
                    </a:lnTo>
                    <a:lnTo>
                      <a:pt x="410" y="3"/>
                    </a:lnTo>
                    <a:lnTo>
                      <a:pt x="402" y="2"/>
                    </a:lnTo>
                    <a:lnTo>
                      <a:pt x="402" y="0"/>
                    </a:lnTo>
                    <a:lnTo>
                      <a:pt x="329" y="17"/>
                    </a:lnTo>
                    <a:lnTo>
                      <a:pt x="220" y="39"/>
                    </a:lnTo>
                    <a:lnTo>
                      <a:pt x="122" y="58"/>
                    </a:lnTo>
                    <a:lnTo>
                      <a:pt x="58" y="69"/>
                    </a:lnTo>
                    <a:lnTo>
                      <a:pt x="55" y="45"/>
                    </a:lnTo>
                    <a:lnTo>
                      <a:pt x="53" y="43"/>
                    </a:lnTo>
                    <a:lnTo>
                      <a:pt x="30" y="60"/>
                    </a:lnTo>
                    <a:lnTo>
                      <a:pt x="30" y="58"/>
                    </a:lnTo>
                    <a:lnTo>
                      <a:pt x="23" y="65"/>
                    </a:lnTo>
                    <a:lnTo>
                      <a:pt x="10" y="77"/>
                    </a:lnTo>
                    <a:lnTo>
                      <a:pt x="0" y="82"/>
                    </a:lnTo>
                    <a:lnTo>
                      <a:pt x="0" y="86"/>
                    </a:lnTo>
                    <a:lnTo>
                      <a:pt x="25" y="225"/>
                    </a:lnTo>
                    <a:lnTo>
                      <a:pt x="42" y="323"/>
                    </a:lnTo>
                    <a:lnTo>
                      <a:pt x="126" y="308"/>
                    </a:lnTo>
                    <a:lnTo>
                      <a:pt x="265" y="282"/>
                    </a:lnTo>
                    <a:lnTo>
                      <a:pt x="421" y="248"/>
                    </a:lnTo>
                    <a:lnTo>
                      <a:pt x="425" y="242"/>
                    </a:lnTo>
                    <a:lnTo>
                      <a:pt x="429" y="235"/>
                    </a:lnTo>
                    <a:lnTo>
                      <a:pt x="434" y="231"/>
                    </a:lnTo>
                    <a:lnTo>
                      <a:pt x="442" y="229"/>
                    </a:lnTo>
                    <a:lnTo>
                      <a:pt x="448" y="231"/>
                    </a:lnTo>
                    <a:lnTo>
                      <a:pt x="449" y="233"/>
                    </a:lnTo>
                    <a:lnTo>
                      <a:pt x="455" y="225"/>
                    </a:lnTo>
                    <a:lnTo>
                      <a:pt x="463" y="223"/>
                    </a:lnTo>
                    <a:lnTo>
                      <a:pt x="470" y="218"/>
                    </a:lnTo>
                    <a:lnTo>
                      <a:pt x="470" y="210"/>
                    </a:lnTo>
                    <a:lnTo>
                      <a:pt x="474" y="205"/>
                    </a:lnTo>
                    <a:lnTo>
                      <a:pt x="476" y="205"/>
                    </a:lnTo>
                    <a:lnTo>
                      <a:pt x="476" y="20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62" name="Freeform 130">
                <a:extLst>
                  <a:ext uri="{FF2B5EF4-FFF2-40B4-BE49-F238E27FC236}">
                    <a16:creationId xmlns:a16="http://schemas.microsoft.com/office/drawing/2014/main" id="{93DB2676-99EF-9149-B70E-C6DC0570278D}"/>
                  </a:ext>
                </a:extLst>
              </p:cNvPr>
              <p:cNvSpPr>
                <a:spLocks/>
              </p:cNvSpPr>
              <p:nvPr/>
            </p:nvSpPr>
            <p:spPr bwMode="auto">
              <a:xfrm>
                <a:off x="7197821" y="2604801"/>
                <a:ext cx="132368" cy="198489"/>
              </a:xfrm>
              <a:custGeom>
                <a:avLst/>
                <a:gdLst>
                  <a:gd name="T0" fmla="*/ 21 w 92"/>
                  <a:gd name="T1" fmla="*/ 0 h 152"/>
                  <a:gd name="T2" fmla="*/ 13 w 92"/>
                  <a:gd name="T3" fmla="*/ 2 h 152"/>
                  <a:gd name="T4" fmla="*/ 8 w 92"/>
                  <a:gd name="T5" fmla="*/ 6 h 152"/>
                  <a:gd name="T6" fmla="*/ 4 w 92"/>
                  <a:gd name="T7" fmla="*/ 13 h 152"/>
                  <a:gd name="T8" fmla="*/ 0 w 92"/>
                  <a:gd name="T9" fmla="*/ 19 h 152"/>
                  <a:gd name="T10" fmla="*/ 23 w 92"/>
                  <a:gd name="T11" fmla="*/ 98 h 152"/>
                  <a:gd name="T12" fmla="*/ 34 w 92"/>
                  <a:gd name="T13" fmla="*/ 145 h 152"/>
                  <a:gd name="T14" fmla="*/ 40 w 92"/>
                  <a:gd name="T15" fmla="*/ 152 h 152"/>
                  <a:gd name="T16" fmla="*/ 89 w 92"/>
                  <a:gd name="T17" fmla="*/ 141 h 152"/>
                  <a:gd name="T18" fmla="*/ 90 w 92"/>
                  <a:gd name="T19" fmla="*/ 139 h 152"/>
                  <a:gd name="T20" fmla="*/ 92 w 92"/>
                  <a:gd name="T21" fmla="*/ 139 h 152"/>
                  <a:gd name="T22" fmla="*/ 87 w 92"/>
                  <a:gd name="T23" fmla="*/ 126 h 152"/>
                  <a:gd name="T24" fmla="*/ 79 w 92"/>
                  <a:gd name="T25" fmla="*/ 128 h 152"/>
                  <a:gd name="T26" fmla="*/ 77 w 92"/>
                  <a:gd name="T27" fmla="*/ 130 h 152"/>
                  <a:gd name="T28" fmla="*/ 83 w 92"/>
                  <a:gd name="T29" fmla="*/ 122 h 152"/>
                  <a:gd name="T30" fmla="*/ 79 w 92"/>
                  <a:gd name="T31" fmla="*/ 120 h 152"/>
                  <a:gd name="T32" fmla="*/ 79 w 92"/>
                  <a:gd name="T33" fmla="*/ 115 h 152"/>
                  <a:gd name="T34" fmla="*/ 81 w 92"/>
                  <a:gd name="T35" fmla="*/ 107 h 152"/>
                  <a:gd name="T36" fmla="*/ 79 w 92"/>
                  <a:gd name="T37" fmla="*/ 103 h 152"/>
                  <a:gd name="T38" fmla="*/ 72 w 92"/>
                  <a:gd name="T39" fmla="*/ 105 h 152"/>
                  <a:gd name="T40" fmla="*/ 59 w 92"/>
                  <a:gd name="T41" fmla="*/ 94 h 152"/>
                  <a:gd name="T42" fmla="*/ 57 w 92"/>
                  <a:gd name="T43" fmla="*/ 86 h 152"/>
                  <a:gd name="T44" fmla="*/ 49 w 92"/>
                  <a:gd name="T45" fmla="*/ 81 h 152"/>
                  <a:gd name="T46" fmla="*/ 45 w 92"/>
                  <a:gd name="T47" fmla="*/ 71 h 152"/>
                  <a:gd name="T48" fmla="*/ 43 w 92"/>
                  <a:gd name="T49" fmla="*/ 64 h 152"/>
                  <a:gd name="T50" fmla="*/ 40 w 92"/>
                  <a:gd name="T51" fmla="*/ 56 h 152"/>
                  <a:gd name="T52" fmla="*/ 32 w 92"/>
                  <a:gd name="T53" fmla="*/ 51 h 152"/>
                  <a:gd name="T54" fmla="*/ 27 w 92"/>
                  <a:gd name="T55" fmla="*/ 45 h 152"/>
                  <a:gd name="T56" fmla="*/ 23 w 92"/>
                  <a:gd name="T57" fmla="*/ 38 h 152"/>
                  <a:gd name="T58" fmla="*/ 23 w 92"/>
                  <a:gd name="T59" fmla="*/ 32 h 152"/>
                  <a:gd name="T60" fmla="*/ 19 w 92"/>
                  <a:gd name="T61" fmla="*/ 24 h 152"/>
                  <a:gd name="T62" fmla="*/ 21 w 92"/>
                  <a:gd name="T63" fmla="*/ 21 h 152"/>
                  <a:gd name="T64" fmla="*/ 25 w 92"/>
                  <a:gd name="T65" fmla="*/ 13 h 152"/>
                  <a:gd name="T66" fmla="*/ 25 w 92"/>
                  <a:gd name="T67" fmla="*/ 6 h 152"/>
                  <a:gd name="T68" fmla="*/ 28 w 92"/>
                  <a:gd name="T69" fmla="*/ 4 h 152"/>
                  <a:gd name="T70" fmla="*/ 27 w 92"/>
                  <a:gd name="T71" fmla="*/ 2 h 152"/>
                  <a:gd name="T72" fmla="*/ 21 w 92"/>
                  <a:gd name="T73"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152">
                    <a:moveTo>
                      <a:pt x="21" y="0"/>
                    </a:moveTo>
                    <a:lnTo>
                      <a:pt x="13" y="2"/>
                    </a:lnTo>
                    <a:lnTo>
                      <a:pt x="8" y="6"/>
                    </a:lnTo>
                    <a:lnTo>
                      <a:pt x="4" y="13"/>
                    </a:lnTo>
                    <a:lnTo>
                      <a:pt x="0" y="19"/>
                    </a:lnTo>
                    <a:lnTo>
                      <a:pt x="23" y="98"/>
                    </a:lnTo>
                    <a:lnTo>
                      <a:pt x="34" y="145"/>
                    </a:lnTo>
                    <a:lnTo>
                      <a:pt x="40" y="152"/>
                    </a:lnTo>
                    <a:lnTo>
                      <a:pt x="89" y="141"/>
                    </a:lnTo>
                    <a:lnTo>
                      <a:pt x="90" y="139"/>
                    </a:lnTo>
                    <a:lnTo>
                      <a:pt x="92" y="139"/>
                    </a:lnTo>
                    <a:lnTo>
                      <a:pt x="87" y="126"/>
                    </a:lnTo>
                    <a:lnTo>
                      <a:pt x="79" y="128"/>
                    </a:lnTo>
                    <a:lnTo>
                      <a:pt x="77" y="130"/>
                    </a:lnTo>
                    <a:lnTo>
                      <a:pt x="83" y="122"/>
                    </a:lnTo>
                    <a:lnTo>
                      <a:pt x="79" y="120"/>
                    </a:lnTo>
                    <a:lnTo>
                      <a:pt x="79" y="115"/>
                    </a:lnTo>
                    <a:lnTo>
                      <a:pt x="81" y="107"/>
                    </a:lnTo>
                    <a:lnTo>
                      <a:pt x="79" y="103"/>
                    </a:lnTo>
                    <a:lnTo>
                      <a:pt x="72" y="105"/>
                    </a:lnTo>
                    <a:lnTo>
                      <a:pt x="59" y="94"/>
                    </a:lnTo>
                    <a:lnTo>
                      <a:pt x="57" y="86"/>
                    </a:lnTo>
                    <a:lnTo>
                      <a:pt x="49" y="81"/>
                    </a:lnTo>
                    <a:lnTo>
                      <a:pt x="45" y="71"/>
                    </a:lnTo>
                    <a:lnTo>
                      <a:pt x="43" y="64"/>
                    </a:lnTo>
                    <a:lnTo>
                      <a:pt x="40" y="56"/>
                    </a:lnTo>
                    <a:lnTo>
                      <a:pt x="32" y="51"/>
                    </a:lnTo>
                    <a:lnTo>
                      <a:pt x="27" y="45"/>
                    </a:lnTo>
                    <a:lnTo>
                      <a:pt x="23" y="38"/>
                    </a:lnTo>
                    <a:lnTo>
                      <a:pt x="23" y="32"/>
                    </a:lnTo>
                    <a:lnTo>
                      <a:pt x="19" y="24"/>
                    </a:lnTo>
                    <a:lnTo>
                      <a:pt x="21" y="21"/>
                    </a:lnTo>
                    <a:lnTo>
                      <a:pt x="25" y="13"/>
                    </a:lnTo>
                    <a:lnTo>
                      <a:pt x="25" y="6"/>
                    </a:lnTo>
                    <a:lnTo>
                      <a:pt x="28" y="4"/>
                    </a:lnTo>
                    <a:lnTo>
                      <a:pt x="27" y="2"/>
                    </a:lnTo>
                    <a:lnTo>
                      <a:pt x="21"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63" name="Group 462">
                <a:extLst>
                  <a:ext uri="{FF2B5EF4-FFF2-40B4-BE49-F238E27FC236}">
                    <a16:creationId xmlns:a16="http://schemas.microsoft.com/office/drawing/2014/main" id="{80A0AEB1-6E5A-7C4E-B631-BB48515EE0D7}"/>
                  </a:ext>
                </a:extLst>
              </p:cNvPr>
              <p:cNvGrpSpPr/>
              <p:nvPr/>
            </p:nvGrpSpPr>
            <p:grpSpPr>
              <a:xfrm>
                <a:off x="6351816" y="2727552"/>
                <a:ext cx="953914" cy="488387"/>
                <a:chOff x="4226838" y="2360583"/>
                <a:chExt cx="636937" cy="326143"/>
              </a:xfrm>
              <a:solidFill>
                <a:schemeClr val="bg1">
                  <a:lumMod val="75000"/>
                </a:schemeClr>
              </a:solidFill>
            </p:grpSpPr>
            <p:sp>
              <p:nvSpPr>
                <p:cNvPr id="545" name="Freeform 122">
                  <a:extLst>
                    <a:ext uri="{FF2B5EF4-FFF2-40B4-BE49-F238E27FC236}">
                      <a16:creationId xmlns:a16="http://schemas.microsoft.com/office/drawing/2014/main" id="{488FF4DF-D112-2B40-A19D-AF51849B9732}"/>
                    </a:ext>
                  </a:extLst>
                </p:cNvPr>
                <p:cNvSpPr>
                  <a:spLocks/>
                </p:cNvSpPr>
                <p:nvPr/>
              </p:nvSpPr>
              <p:spPr bwMode="auto">
                <a:xfrm>
                  <a:off x="4226838" y="2360583"/>
                  <a:ext cx="632134" cy="326143"/>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6" name="Freeform 132">
                  <a:extLst>
                    <a:ext uri="{FF2B5EF4-FFF2-40B4-BE49-F238E27FC236}">
                      <a16:creationId xmlns:a16="http://schemas.microsoft.com/office/drawing/2014/main" id="{258EA0D2-FC05-F54D-9153-B3735D118371}"/>
                    </a:ext>
                  </a:extLst>
                </p:cNvPr>
                <p:cNvSpPr>
                  <a:spLocks/>
                </p:cNvSpPr>
                <p:nvPr/>
              </p:nvSpPr>
              <p:spPr bwMode="auto">
                <a:xfrm>
                  <a:off x="4830151" y="2444299"/>
                  <a:ext cx="33624" cy="89820"/>
                </a:xfrm>
                <a:custGeom>
                  <a:avLst/>
                  <a:gdLst>
                    <a:gd name="T0" fmla="*/ 15 w 35"/>
                    <a:gd name="T1" fmla="*/ 13 h 103"/>
                    <a:gd name="T2" fmla="*/ 9 w 35"/>
                    <a:gd name="T3" fmla="*/ 19 h 103"/>
                    <a:gd name="T4" fmla="*/ 15 w 35"/>
                    <a:gd name="T5" fmla="*/ 24 h 103"/>
                    <a:gd name="T6" fmla="*/ 13 w 35"/>
                    <a:gd name="T7" fmla="*/ 32 h 103"/>
                    <a:gd name="T8" fmla="*/ 7 w 35"/>
                    <a:gd name="T9" fmla="*/ 32 h 103"/>
                    <a:gd name="T10" fmla="*/ 5 w 35"/>
                    <a:gd name="T11" fmla="*/ 45 h 103"/>
                    <a:gd name="T12" fmla="*/ 2 w 35"/>
                    <a:gd name="T13" fmla="*/ 56 h 103"/>
                    <a:gd name="T14" fmla="*/ 0 w 35"/>
                    <a:gd name="T15" fmla="*/ 71 h 103"/>
                    <a:gd name="T16" fmla="*/ 2 w 35"/>
                    <a:gd name="T17" fmla="*/ 79 h 103"/>
                    <a:gd name="T18" fmla="*/ 0 w 35"/>
                    <a:gd name="T19" fmla="*/ 81 h 103"/>
                    <a:gd name="T20" fmla="*/ 0 w 35"/>
                    <a:gd name="T21" fmla="*/ 94 h 103"/>
                    <a:gd name="T22" fmla="*/ 7 w 35"/>
                    <a:gd name="T23" fmla="*/ 103 h 103"/>
                    <a:gd name="T24" fmla="*/ 13 w 35"/>
                    <a:gd name="T25" fmla="*/ 90 h 103"/>
                    <a:gd name="T26" fmla="*/ 13 w 35"/>
                    <a:gd name="T27" fmla="*/ 79 h 103"/>
                    <a:gd name="T28" fmla="*/ 13 w 35"/>
                    <a:gd name="T29" fmla="*/ 71 h 103"/>
                    <a:gd name="T30" fmla="*/ 17 w 35"/>
                    <a:gd name="T31" fmla="*/ 64 h 103"/>
                    <a:gd name="T32" fmla="*/ 19 w 35"/>
                    <a:gd name="T33" fmla="*/ 58 h 103"/>
                    <a:gd name="T34" fmla="*/ 24 w 35"/>
                    <a:gd name="T35" fmla="*/ 62 h 103"/>
                    <a:gd name="T36" fmla="*/ 26 w 35"/>
                    <a:gd name="T37" fmla="*/ 62 h 103"/>
                    <a:gd name="T38" fmla="*/ 28 w 35"/>
                    <a:gd name="T39" fmla="*/ 54 h 103"/>
                    <a:gd name="T40" fmla="*/ 26 w 35"/>
                    <a:gd name="T41" fmla="*/ 41 h 103"/>
                    <a:gd name="T42" fmla="*/ 30 w 35"/>
                    <a:gd name="T43" fmla="*/ 28 h 103"/>
                    <a:gd name="T44" fmla="*/ 34 w 35"/>
                    <a:gd name="T45" fmla="*/ 17 h 103"/>
                    <a:gd name="T46" fmla="*/ 34 w 35"/>
                    <a:gd name="T47" fmla="*/ 11 h 103"/>
                    <a:gd name="T48" fmla="*/ 35 w 35"/>
                    <a:gd name="T49" fmla="*/ 0 h 103"/>
                    <a:gd name="T50" fmla="*/ 20 w 35"/>
                    <a:gd name="T51" fmla="*/ 6 h 103"/>
                    <a:gd name="T52" fmla="*/ 15 w 35"/>
                    <a:gd name="T53"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103">
                      <a:moveTo>
                        <a:pt x="15" y="13"/>
                      </a:moveTo>
                      <a:lnTo>
                        <a:pt x="9" y="19"/>
                      </a:lnTo>
                      <a:lnTo>
                        <a:pt x="15" y="24"/>
                      </a:lnTo>
                      <a:lnTo>
                        <a:pt x="13" y="32"/>
                      </a:lnTo>
                      <a:lnTo>
                        <a:pt x="7" y="32"/>
                      </a:lnTo>
                      <a:lnTo>
                        <a:pt x="5" y="45"/>
                      </a:lnTo>
                      <a:lnTo>
                        <a:pt x="2" y="56"/>
                      </a:lnTo>
                      <a:lnTo>
                        <a:pt x="0" y="71"/>
                      </a:lnTo>
                      <a:lnTo>
                        <a:pt x="2" y="79"/>
                      </a:lnTo>
                      <a:lnTo>
                        <a:pt x="0" y="81"/>
                      </a:lnTo>
                      <a:lnTo>
                        <a:pt x="0" y="94"/>
                      </a:lnTo>
                      <a:lnTo>
                        <a:pt x="7" y="103"/>
                      </a:lnTo>
                      <a:lnTo>
                        <a:pt x="13" y="90"/>
                      </a:lnTo>
                      <a:lnTo>
                        <a:pt x="13" y="79"/>
                      </a:lnTo>
                      <a:lnTo>
                        <a:pt x="13" y="71"/>
                      </a:lnTo>
                      <a:lnTo>
                        <a:pt x="17" y="64"/>
                      </a:lnTo>
                      <a:lnTo>
                        <a:pt x="19" y="58"/>
                      </a:lnTo>
                      <a:lnTo>
                        <a:pt x="24" y="62"/>
                      </a:lnTo>
                      <a:lnTo>
                        <a:pt x="26" y="62"/>
                      </a:lnTo>
                      <a:lnTo>
                        <a:pt x="28" y="54"/>
                      </a:lnTo>
                      <a:lnTo>
                        <a:pt x="26" y="41"/>
                      </a:lnTo>
                      <a:lnTo>
                        <a:pt x="30" y="28"/>
                      </a:lnTo>
                      <a:lnTo>
                        <a:pt x="34" y="17"/>
                      </a:lnTo>
                      <a:lnTo>
                        <a:pt x="34" y="11"/>
                      </a:lnTo>
                      <a:lnTo>
                        <a:pt x="35" y="0"/>
                      </a:lnTo>
                      <a:lnTo>
                        <a:pt x="20" y="6"/>
                      </a:lnTo>
                      <a:lnTo>
                        <a:pt x="15" y="1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64" name="Freeform 133">
                <a:extLst>
                  <a:ext uri="{FF2B5EF4-FFF2-40B4-BE49-F238E27FC236}">
                    <a16:creationId xmlns:a16="http://schemas.microsoft.com/office/drawing/2014/main" id="{4727D53E-5527-4547-8E5E-D4E3E1D29E6C}"/>
                  </a:ext>
                </a:extLst>
              </p:cNvPr>
              <p:cNvSpPr>
                <a:spLocks/>
              </p:cNvSpPr>
              <p:nvPr/>
            </p:nvSpPr>
            <p:spPr bwMode="auto">
              <a:xfrm>
                <a:off x="7279832" y="1799093"/>
                <a:ext cx="205747" cy="351274"/>
              </a:xfrm>
              <a:custGeom>
                <a:avLst/>
                <a:gdLst>
                  <a:gd name="T0" fmla="*/ 2 w 143"/>
                  <a:gd name="T1" fmla="*/ 44 h 269"/>
                  <a:gd name="T2" fmla="*/ 2 w 143"/>
                  <a:gd name="T3" fmla="*/ 51 h 269"/>
                  <a:gd name="T4" fmla="*/ 7 w 143"/>
                  <a:gd name="T5" fmla="*/ 59 h 269"/>
                  <a:gd name="T6" fmla="*/ 7 w 143"/>
                  <a:gd name="T7" fmla="*/ 76 h 269"/>
                  <a:gd name="T8" fmla="*/ 9 w 143"/>
                  <a:gd name="T9" fmla="*/ 83 h 269"/>
                  <a:gd name="T10" fmla="*/ 17 w 143"/>
                  <a:gd name="T11" fmla="*/ 89 h 269"/>
                  <a:gd name="T12" fmla="*/ 18 w 143"/>
                  <a:gd name="T13" fmla="*/ 96 h 269"/>
                  <a:gd name="T14" fmla="*/ 18 w 143"/>
                  <a:gd name="T15" fmla="*/ 102 h 269"/>
                  <a:gd name="T16" fmla="*/ 20 w 143"/>
                  <a:gd name="T17" fmla="*/ 109 h 269"/>
                  <a:gd name="T18" fmla="*/ 20 w 143"/>
                  <a:gd name="T19" fmla="*/ 117 h 269"/>
                  <a:gd name="T20" fmla="*/ 18 w 143"/>
                  <a:gd name="T21" fmla="*/ 121 h 269"/>
                  <a:gd name="T22" fmla="*/ 18 w 143"/>
                  <a:gd name="T23" fmla="*/ 134 h 269"/>
                  <a:gd name="T24" fmla="*/ 22 w 143"/>
                  <a:gd name="T25" fmla="*/ 147 h 269"/>
                  <a:gd name="T26" fmla="*/ 28 w 143"/>
                  <a:gd name="T27" fmla="*/ 155 h 269"/>
                  <a:gd name="T28" fmla="*/ 32 w 143"/>
                  <a:gd name="T29" fmla="*/ 168 h 269"/>
                  <a:gd name="T30" fmla="*/ 30 w 143"/>
                  <a:gd name="T31" fmla="*/ 181 h 269"/>
                  <a:gd name="T32" fmla="*/ 33 w 143"/>
                  <a:gd name="T33" fmla="*/ 188 h 269"/>
                  <a:gd name="T34" fmla="*/ 35 w 143"/>
                  <a:gd name="T35" fmla="*/ 179 h 269"/>
                  <a:gd name="T36" fmla="*/ 47 w 143"/>
                  <a:gd name="T37" fmla="*/ 188 h 269"/>
                  <a:gd name="T38" fmla="*/ 62 w 143"/>
                  <a:gd name="T39" fmla="*/ 258 h 269"/>
                  <a:gd name="T40" fmla="*/ 62 w 143"/>
                  <a:gd name="T41" fmla="*/ 264 h 269"/>
                  <a:gd name="T42" fmla="*/ 65 w 143"/>
                  <a:gd name="T43" fmla="*/ 269 h 269"/>
                  <a:gd name="T44" fmla="*/ 126 w 143"/>
                  <a:gd name="T45" fmla="*/ 258 h 269"/>
                  <a:gd name="T46" fmla="*/ 120 w 143"/>
                  <a:gd name="T47" fmla="*/ 250 h 269"/>
                  <a:gd name="T48" fmla="*/ 116 w 143"/>
                  <a:gd name="T49" fmla="*/ 243 h 269"/>
                  <a:gd name="T50" fmla="*/ 116 w 143"/>
                  <a:gd name="T51" fmla="*/ 235 h 269"/>
                  <a:gd name="T52" fmla="*/ 120 w 143"/>
                  <a:gd name="T53" fmla="*/ 228 h 269"/>
                  <a:gd name="T54" fmla="*/ 114 w 143"/>
                  <a:gd name="T55" fmla="*/ 207 h 269"/>
                  <a:gd name="T56" fmla="*/ 114 w 143"/>
                  <a:gd name="T57" fmla="*/ 194 h 269"/>
                  <a:gd name="T58" fmla="*/ 109 w 143"/>
                  <a:gd name="T59" fmla="*/ 170 h 269"/>
                  <a:gd name="T60" fmla="*/ 112 w 143"/>
                  <a:gd name="T61" fmla="*/ 164 h 269"/>
                  <a:gd name="T62" fmla="*/ 111 w 143"/>
                  <a:gd name="T63" fmla="*/ 153 h 269"/>
                  <a:gd name="T64" fmla="*/ 114 w 143"/>
                  <a:gd name="T65" fmla="*/ 145 h 269"/>
                  <a:gd name="T66" fmla="*/ 116 w 143"/>
                  <a:gd name="T67" fmla="*/ 139 h 269"/>
                  <a:gd name="T68" fmla="*/ 116 w 143"/>
                  <a:gd name="T69" fmla="*/ 132 h 269"/>
                  <a:gd name="T70" fmla="*/ 120 w 143"/>
                  <a:gd name="T71" fmla="*/ 124 h 269"/>
                  <a:gd name="T72" fmla="*/ 118 w 143"/>
                  <a:gd name="T73" fmla="*/ 117 h 269"/>
                  <a:gd name="T74" fmla="*/ 120 w 143"/>
                  <a:gd name="T75" fmla="*/ 106 h 269"/>
                  <a:gd name="T76" fmla="*/ 116 w 143"/>
                  <a:gd name="T77" fmla="*/ 91 h 269"/>
                  <a:gd name="T78" fmla="*/ 116 w 143"/>
                  <a:gd name="T79" fmla="*/ 85 h 269"/>
                  <a:gd name="T80" fmla="*/ 122 w 143"/>
                  <a:gd name="T81" fmla="*/ 77 h 269"/>
                  <a:gd name="T82" fmla="*/ 126 w 143"/>
                  <a:gd name="T83" fmla="*/ 77 h 269"/>
                  <a:gd name="T84" fmla="*/ 137 w 143"/>
                  <a:gd name="T85" fmla="*/ 64 h 269"/>
                  <a:gd name="T86" fmla="*/ 143 w 143"/>
                  <a:gd name="T87" fmla="*/ 53 h 269"/>
                  <a:gd name="T88" fmla="*/ 143 w 143"/>
                  <a:gd name="T89" fmla="*/ 47 h 269"/>
                  <a:gd name="T90" fmla="*/ 141 w 143"/>
                  <a:gd name="T91" fmla="*/ 40 h 269"/>
                  <a:gd name="T92" fmla="*/ 135 w 143"/>
                  <a:gd name="T93" fmla="*/ 34 h 269"/>
                  <a:gd name="T94" fmla="*/ 133 w 143"/>
                  <a:gd name="T95" fmla="*/ 27 h 269"/>
                  <a:gd name="T96" fmla="*/ 137 w 143"/>
                  <a:gd name="T97" fmla="*/ 14 h 269"/>
                  <a:gd name="T98" fmla="*/ 133 w 143"/>
                  <a:gd name="T99" fmla="*/ 2 h 269"/>
                  <a:gd name="T100" fmla="*/ 135 w 143"/>
                  <a:gd name="T101" fmla="*/ 0 h 269"/>
                  <a:gd name="T102" fmla="*/ 26 w 143"/>
                  <a:gd name="T103" fmla="*/ 29 h 269"/>
                  <a:gd name="T104" fmla="*/ 0 w 143"/>
                  <a:gd name="T105" fmla="*/ 36 h 269"/>
                  <a:gd name="T106" fmla="*/ 0 w 143"/>
                  <a:gd name="T107" fmla="*/ 40 h 269"/>
                  <a:gd name="T108" fmla="*/ 2 w 143"/>
                  <a:gd name="T109" fmla="*/ 4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3" h="269">
                    <a:moveTo>
                      <a:pt x="2" y="44"/>
                    </a:moveTo>
                    <a:lnTo>
                      <a:pt x="2" y="51"/>
                    </a:lnTo>
                    <a:lnTo>
                      <a:pt x="7" y="59"/>
                    </a:lnTo>
                    <a:lnTo>
                      <a:pt x="7" y="76"/>
                    </a:lnTo>
                    <a:lnTo>
                      <a:pt x="9" y="83"/>
                    </a:lnTo>
                    <a:lnTo>
                      <a:pt x="17" y="89"/>
                    </a:lnTo>
                    <a:lnTo>
                      <a:pt x="18" y="96"/>
                    </a:lnTo>
                    <a:lnTo>
                      <a:pt x="18" y="102"/>
                    </a:lnTo>
                    <a:lnTo>
                      <a:pt x="20" y="109"/>
                    </a:lnTo>
                    <a:lnTo>
                      <a:pt x="20" y="117"/>
                    </a:lnTo>
                    <a:lnTo>
                      <a:pt x="18" y="121"/>
                    </a:lnTo>
                    <a:lnTo>
                      <a:pt x="18" y="134"/>
                    </a:lnTo>
                    <a:lnTo>
                      <a:pt x="22" y="147"/>
                    </a:lnTo>
                    <a:lnTo>
                      <a:pt x="28" y="155"/>
                    </a:lnTo>
                    <a:lnTo>
                      <a:pt x="32" y="168"/>
                    </a:lnTo>
                    <a:lnTo>
                      <a:pt x="30" y="181"/>
                    </a:lnTo>
                    <a:lnTo>
                      <a:pt x="33" y="188"/>
                    </a:lnTo>
                    <a:lnTo>
                      <a:pt x="35" y="179"/>
                    </a:lnTo>
                    <a:lnTo>
                      <a:pt x="47" y="188"/>
                    </a:lnTo>
                    <a:lnTo>
                      <a:pt x="62" y="258"/>
                    </a:lnTo>
                    <a:lnTo>
                      <a:pt x="62" y="264"/>
                    </a:lnTo>
                    <a:lnTo>
                      <a:pt x="65" y="269"/>
                    </a:lnTo>
                    <a:lnTo>
                      <a:pt x="126" y="258"/>
                    </a:lnTo>
                    <a:lnTo>
                      <a:pt x="120" y="250"/>
                    </a:lnTo>
                    <a:lnTo>
                      <a:pt x="116" y="243"/>
                    </a:lnTo>
                    <a:lnTo>
                      <a:pt x="116" y="235"/>
                    </a:lnTo>
                    <a:lnTo>
                      <a:pt x="120" y="228"/>
                    </a:lnTo>
                    <a:lnTo>
                      <a:pt x="114" y="207"/>
                    </a:lnTo>
                    <a:lnTo>
                      <a:pt x="114" y="194"/>
                    </a:lnTo>
                    <a:lnTo>
                      <a:pt x="109" y="170"/>
                    </a:lnTo>
                    <a:lnTo>
                      <a:pt x="112" y="164"/>
                    </a:lnTo>
                    <a:lnTo>
                      <a:pt x="111" y="153"/>
                    </a:lnTo>
                    <a:lnTo>
                      <a:pt x="114" y="145"/>
                    </a:lnTo>
                    <a:lnTo>
                      <a:pt x="116" y="139"/>
                    </a:lnTo>
                    <a:lnTo>
                      <a:pt x="116" y="132"/>
                    </a:lnTo>
                    <a:lnTo>
                      <a:pt x="120" y="124"/>
                    </a:lnTo>
                    <a:lnTo>
                      <a:pt x="118" y="117"/>
                    </a:lnTo>
                    <a:lnTo>
                      <a:pt x="120" y="106"/>
                    </a:lnTo>
                    <a:lnTo>
                      <a:pt x="116" y="91"/>
                    </a:lnTo>
                    <a:lnTo>
                      <a:pt x="116" y="85"/>
                    </a:lnTo>
                    <a:lnTo>
                      <a:pt x="122" y="77"/>
                    </a:lnTo>
                    <a:lnTo>
                      <a:pt x="126" y="77"/>
                    </a:lnTo>
                    <a:lnTo>
                      <a:pt x="137" y="64"/>
                    </a:lnTo>
                    <a:lnTo>
                      <a:pt x="143" y="53"/>
                    </a:lnTo>
                    <a:lnTo>
                      <a:pt x="143" y="47"/>
                    </a:lnTo>
                    <a:lnTo>
                      <a:pt x="141" y="40"/>
                    </a:lnTo>
                    <a:lnTo>
                      <a:pt x="135" y="34"/>
                    </a:lnTo>
                    <a:lnTo>
                      <a:pt x="133" y="27"/>
                    </a:lnTo>
                    <a:lnTo>
                      <a:pt x="137" y="14"/>
                    </a:lnTo>
                    <a:lnTo>
                      <a:pt x="133" y="2"/>
                    </a:lnTo>
                    <a:lnTo>
                      <a:pt x="135" y="0"/>
                    </a:lnTo>
                    <a:lnTo>
                      <a:pt x="26" y="29"/>
                    </a:lnTo>
                    <a:lnTo>
                      <a:pt x="0" y="36"/>
                    </a:lnTo>
                    <a:lnTo>
                      <a:pt x="0" y="40"/>
                    </a:lnTo>
                    <a:lnTo>
                      <a:pt x="2" y="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65" name="Group 464">
                <a:extLst>
                  <a:ext uri="{FF2B5EF4-FFF2-40B4-BE49-F238E27FC236}">
                    <a16:creationId xmlns:a16="http://schemas.microsoft.com/office/drawing/2014/main" id="{D755127C-5F14-0C45-927A-4E98FFB4CEA7}"/>
                  </a:ext>
                </a:extLst>
              </p:cNvPr>
              <p:cNvGrpSpPr/>
              <p:nvPr/>
            </p:nvGrpSpPr>
            <p:grpSpPr>
              <a:xfrm>
                <a:off x="6305775" y="3054014"/>
                <a:ext cx="1079090" cy="446601"/>
                <a:chOff x="4196096" y="2578593"/>
                <a:chExt cx="720518" cy="298238"/>
              </a:xfrm>
              <a:solidFill>
                <a:schemeClr val="bg1">
                  <a:lumMod val="75000"/>
                </a:schemeClr>
              </a:solidFill>
            </p:grpSpPr>
            <p:sp>
              <p:nvSpPr>
                <p:cNvPr id="525" name="Freeform 5">
                  <a:extLst>
                    <a:ext uri="{FF2B5EF4-FFF2-40B4-BE49-F238E27FC236}">
                      <a16:creationId xmlns:a16="http://schemas.microsoft.com/office/drawing/2014/main" id="{707D6C92-5A08-C542-85C3-BD735C42F996}"/>
                    </a:ext>
                  </a:extLst>
                </p:cNvPr>
                <p:cNvSpPr>
                  <a:spLocks/>
                </p:cNvSpPr>
                <p:nvPr/>
              </p:nvSpPr>
              <p:spPr bwMode="auto">
                <a:xfrm>
                  <a:off x="4793645" y="2624811"/>
                  <a:ext cx="3843" cy="4360"/>
                </a:xfrm>
                <a:custGeom>
                  <a:avLst/>
                  <a:gdLst>
                    <a:gd name="T0" fmla="*/ 0 w 4"/>
                    <a:gd name="T1" fmla="*/ 0 h 5"/>
                    <a:gd name="T2" fmla="*/ 4 w 4"/>
                    <a:gd name="T3" fmla="*/ 5 h 5"/>
                    <a:gd name="T4" fmla="*/ 4 w 4"/>
                    <a:gd name="T5" fmla="*/ 3 h 5"/>
                    <a:gd name="T6" fmla="*/ 0 w 4"/>
                    <a:gd name="T7" fmla="*/ 0 h 5"/>
                  </a:gdLst>
                  <a:ahLst/>
                  <a:cxnLst>
                    <a:cxn ang="0">
                      <a:pos x="T0" y="T1"/>
                    </a:cxn>
                    <a:cxn ang="0">
                      <a:pos x="T2" y="T3"/>
                    </a:cxn>
                    <a:cxn ang="0">
                      <a:pos x="T4" y="T5"/>
                    </a:cxn>
                    <a:cxn ang="0">
                      <a:pos x="T6" y="T7"/>
                    </a:cxn>
                  </a:cxnLst>
                  <a:rect l="0" t="0" r="r" b="b"/>
                  <a:pathLst>
                    <a:path w="4" h="5">
                      <a:moveTo>
                        <a:pt x="0" y="0"/>
                      </a:moveTo>
                      <a:lnTo>
                        <a:pt x="4" y="5"/>
                      </a:lnTo>
                      <a:lnTo>
                        <a:pt x="4" y="3"/>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6" name="Freeform 55">
                  <a:extLst>
                    <a:ext uri="{FF2B5EF4-FFF2-40B4-BE49-F238E27FC236}">
                      <a16:creationId xmlns:a16="http://schemas.microsoft.com/office/drawing/2014/main" id="{4D706461-8296-F547-B76D-B09E6DB5E915}"/>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7" name="Freeform 56">
                  <a:extLst>
                    <a:ext uri="{FF2B5EF4-FFF2-40B4-BE49-F238E27FC236}">
                      <a16:creationId xmlns:a16="http://schemas.microsoft.com/office/drawing/2014/main" id="{28F47AF4-4EDB-AA4F-9FB0-8560FDBA6CF8}"/>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8" name="Freeform 57">
                  <a:extLst>
                    <a:ext uri="{FF2B5EF4-FFF2-40B4-BE49-F238E27FC236}">
                      <a16:creationId xmlns:a16="http://schemas.microsoft.com/office/drawing/2014/main" id="{32FB6D86-D3A0-4E41-8394-FBEB3F614B52}"/>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9" name="Freeform 58">
                  <a:extLst>
                    <a:ext uri="{FF2B5EF4-FFF2-40B4-BE49-F238E27FC236}">
                      <a16:creationId xmlns:a16="http://schemas.microsoft.com/office/drawing/2014/main" id="{C09D90EF-43DA-8E4F-A3B1-D2FBA86952EF}"/>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0" name="Freeform 59">
                  <a:extLst>
                    <a:ext uri="{FF2B5EF4-FFF2-40B4-BE49-F238E27FC236}">
                      <a16:creationId xmlns:a16="http://schemas.microsoft.com/office/drawing/2014/main" id="{BECBBD04-7D8F-064F-9EA1-90F55761E8D2}"/>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1" name="Freeform 60">
                  <a:extLst>
                    <a:ext uri="{FF2B5EF4-FFF2-40B4-BE49-F238E27FC236}">
                      <a16:creationId xmlns:a16="http://schemas.microsoft.com/office/drawing/2014/main" id="{46ECB4F1-1A24-274E-9EDE-6ADC6653F9A8}"/>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2" name="Freeform 61">
                  <a:extLst>
                    <a:ext uri="{FF2B5EF4-FFF2-40B4-BE49-F238E27FC236}">
                      <a16:creationId xmlns:a16="http://schemas.microsoft.com/office/drawing/2014/main" id="{4F9BBD5D-A2E9-A345-A89B-16BAE76AB135}"/>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3" name="Freeform 62">
                  <a:extLst>
                    <a:ext uri="{FF2B5EF4-FFF2-40B4-BE49-F238E27FC236}">
                      <a16:creationId xmlns:a16="http://schemas.microsoft.com/office/drawing/2014/main" id="{9191B108-2A79-C644-AA27-D305696B31C5}"/>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4" name="Freeform 63">
                  <a:extLst>
                    <a:ext uri="{FF2B5EF4-FFF2-40B4-BE49-F238E27FC236}">
                      <a16:creationId xmlns:a16="http://schemas.microsoft.com/office/drawing/2014/main" id="{8E0A1DB2-2F98-1D40-9627-A37DE1C06D03}"/>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5" name="Freeform 64">
                  <a:extLst>
                    <a:ext uri="{FF2B5EF4-FFF2-40B4-BE49-F238E27FC236}">
                      <a16:creationId xmlns:a16="http://schemas.microsoft.com/office/drawing/2014/main" id="{73ED5D88-6FCC-C340-A48C-55F285F043F2}"/>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6" name="Freeform 65">
                  <a:extLst>
                    <a:ext uri="{FF2B5EF4-FFF2-40B4-BE49-F238E27FC236}">
                      <a16:creationId xmlns:a16="http://schemas.microsoft.com/office/drawing/2014/main" id="{FBE1869E-EB66-024F-859A-A4887641DBD0}"/>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7" name="Freeform 66">
                  <a:extLst>
                    <a:ext uri="{FF2B5EF4-FFF2-40B4-BE49-F238E27FC236}">
                      <a16:creationId xmlns:a16="http://schemas.microsoft.com/office/drawing/2014/main" id="{827C4ADF-78FE-0B42-AE13-A82C1008ED4D}"/>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8" name="Freeform 120">
                  <a:extLst>
                    <a:ext uri="{FF2B5EF4-FFF2-40B4-BE49-F238E27FC236}">
                      <a16:creationId xmlns:a16="http://schemas.microsoft.com/office/drawing/2014/main" id="{BED7D8A3-582F-6B42-BB24-4D1089258598}"/>
                    </a:ext>
                  </a:extLst>
                </p:cNvPr>
                <p:cNvSpPr>
                  <a:spLocks/>
                </p:cNvSpPr>
                <p:nvPr/>
              </p:nvSpPr>
              <p:spPr bwMode="auto">
                <a:xfrm>
                  <a:off x="4196096" y="2591674"/>
                  <a:ext cx="693618" cy="285157"/>
                </a:xfrm>
                <a:custGeom>
                  <a:avLst/>
                  <a:gdLst>
                    <a:gd name="T0" fmla="*/ 216 w 722"/>
                    <a:gd name="T1" fmla="*/ 85 h 327"/>
                    <a:gd name="T2" fmla="*/ 197 w 722"/>
                    <a:gd name="T3" fmla="*/ 113 h 327"/>
                    <a:gd name="T4" fmla="*/ 173 w 722"/>
                    <a:gd name="T5" fmla="*/ 145 h 327"/>
                    <a:gd name="T6" fmla="*/ 145 w 722"/>
                    <a:gd name="T7" fmla="*/ 156 h 327"/>
                    <a:gd name="T8" fmla="*/ 120 w 722"/>
                    <a:gd name="T9" fmla="*/ 162 h 327"/>
                    <a:gd name="T10" fmla="*/ 105 w 722"/>
                    <a:gd name="T11" fmla="*/ 184 h 327"/>
                    <a:gd name="T12" fmla="*/ 62 w 722"/>
                    <a:gd name="T13" fmla="*/ 218 h 327"/>
                    <a:gd name="T14" fmla="*/ 22 w 722"/>
                    <a:gd name="T15" fmla="*/ 237 h 327"/>
                    <a:gd name="T16" fmla="*/ 0 w 722"/>
                    <a:gd name="T17" fmla="*/ 263 h 327"/>
                    <a:gd name="T18" fmla="*/ 133 w 722"/>
                    <a:gd name="T19" fmla="*/ 263 h 327"/>
                    <a:gd name="T20" fmla="*/ 173 w 722"/>
                    <a:gd name="T21" fmla="*/ 243 h 327"/>
                    <a:gd name="T22" fmla="*/ 291 w 722"/>
                    <a:gd name="T23" fmla="*/ 235 h 327"/>
                    <a:gd name="T24" fmla="*/ 308 w 722"/>
                    <a:gd name="T25" fmla="*/ 261 h 327"/>
                    <a:gd name="T26" fmla="*/ 522 w 722"/>
                    <a:gd name="T27" fmla="*/ 327 h 327"/>
                    <a:gd name="T28" fmla="*/ 568 w 722"/>
                    <a:gd name="T29" fmla="*/ 314 h 327"/>
                    <a:gd name="T30" fmla="*/ 569 w 722"/>
                    <a:gd name="T31" fmla="*/ 291 h 327"/>
                    <a:gd name="T32" fmla="*/ 581 w 722"/>
                    <a:gd name="T33" fmla="*/ 267 h 327"/>
                    <a:gd name="T34" fmla="*/ 605 w 722"/>
                    <a:gd name="T35" fmla="*/ 228 h 327"/>
                    <a:gd name="T36" fmla="*/ 611 w 722"/>
                    <a:gd name="T37" fmla="*/ 235 h 327"/>
                    <a:gd name="T38" fmla="*/ 632 w 722"/>
                    <a:gd name="T39" fmla="*/ 216 h 327"/>
                    <a:gd name="T40" fmla="*/ 662 w 722"/>
                    <a:gd name="T41" fmla="*/ 197 h 327"/>
                    <a:gd name="T42" fmla="*/ 677 w 722"/>
                    <a:gd name="T43" fmla="*/ 201 h 327"/>
                    <a:gd name="T44" fmla="*/ 688 w 722"/>
                    <a:gd name="T45" fmla="*/ 169 h 327"/>
                    <a:gd name="T46" fmla="*/ 679 w 722"/>
                    <a:gd name="T47" fmla="*/ 171 h 327"/>
                    <a:gd name="T48" fmla="*/ 669 w 722"/>
                    <a:gd name="T49" fmla="*/ 173 h 327"/>
                    <a:gd name="T50" fmla="*/ 635 w 722"/>
                    <a:gd name="T51" fmla="*/ 184 h 327"/>
                    <a:gd name="T52" fmla="*/ 632 w 722"/>
                    <a:gd name="T53" fmla="*/ 173 h 327"/>
                    <a:gd name="T54" fmla="*/ 663 w 722"/>
                    <a:gd name="T55" fmla="*/ 164 h 327"/>
                    <a:gd name="T56" fmla="*/ 665 w 722"/>
                    <a:gd name="T57" fmla="*/ 152 h 327"/>
                    <a:gd name="T58" fmla="*/ 616 w 722"/>
                    <a:gd name="T59" fmla="*/ 132 h 327"/>
                    <a:gd name="T60" fmla="*/ 643 w 722"/>
                    <a:gd name="T61" fmla="*/ 132 h 327"/>
                    <a:gd name="T62" fmla="*/ 650 w 722"/>
                    <a:gd name="T63" fmla="*/ 117 h 327"/>
                    <a:gd name="T64" fmla="*/ 667 w 722"/>
                    <a:gd name="T65" fmla="*/ 130 h 327"/>
                    <a:gd name="T66" fmla="*/ 694 w 722"/>
                    <a:gd name="T67" fmla="*/ 130 h 327"/>
                    <a:gd name="T68" fmla="*/ 716 w 722"/>
                    <a:gd name="T69" fmla="*/ 98 h 327"/>
                    <a:gd name="T70" fmla="*/ 714 w 722"/>
                    <a:gd name="T71" fmla="*/ 64 h 327"/>
                    <a:gd name="T72" fmla="*/ 695 w 722"/>
                    <a:gd name="T73" fmla="*/ 68 h 327"/>
                    <a:gd name="T74" fmla="*/ 688 w 722"/>
                    <a:gd name="T75" fmla="*/ 92 h 327"/>
                    <a:gd name="T76" fmla="*/ 690 w 722"/>
                    <a:gd name="T77" fmla="*/ 68 h 327"/>
                    <a:gd name="T78" fmla="*/ 669 w 722"/>
                    <a:gd name="T79" fmla="*/ 71 h 327"/>
                    <a:gd name="T80" fmla="*/ 635 w 722"/>
                    <a:gd name="T81" fmla="*/ 77 h 327"/>
                    <a:gd name="T82" fmla="*/ 622 w 722"/>
                    <a:gd name="T83" fmla="*/ 49 h 327"/>
                    <a:gd name="T84" fmla="*/ 626 w 722"/>
                    <a:gd name="T85" fmla="*/ 43 h 327"/>
                    <a:gd name="T86" fmla="*/ 639 w 722"/>
                    <a:gd name="T87" fmla="*/ 64 h 327"/>
                    <a:gd name="T88" fmla="*/ 662 w 722"/>
                    <a:gd name="T89" fmla="*/ 49 h 327"/>
                    <a:gd name="T90" fmla="*/ 679 w 722"/>
                    <a:gd name="T91" fmla="*/ 45 h 327"/>
                    <a:gd name="T92" fmla="*/ 673 w 722"/>
                    <a:gd name="T93" fmla="*/ 30 h 327"/>
                    <a:gd name="T94" fmla="*/ 684 w 722"/>
                    <a:gd name="T95" fmla="*/ 25 h 327"/>
                    <a:gd name="T96" fmla="*/ 690 w 722"/>
                    <a:gd name="T97" fmla="*/ 17 h 327"/>
                    <a:gd name="T98" fmla="*/ 675 w 722"/>
                    <a:gd name="T99"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2" h="327">
                      <a:moveTo>
                        <a:pt x="498" y="38"/>
                      </a:moveTo>
                      <a:lnTo>
                        <a:pt x="310" y="71"/>
                      </a:lnTo>
                      <a:lnTo>
                        <a:pt x="242" y="83"/>
                      </a:lnTo>
                      <a:lnTo>
                        <a:pt x="216" y="85"/>
                      </a:lnTo>
                      <a:lnTo>
                        <a:pt x="201" y="85"/>
                      </a:lnTo>
                      <a:lnTo>
                        <a:pt x="199" y="94"/>
                      </a:lnTo>
                      <a:lnTo>
                        <a:pt x="199" y="102"/>
                      </a:lnTo>
                      <a:lnTo>
                        <a:pt x="197" y="113"/>
                      </a:lnTo>
                      <a:lnTo>
                        <a:pt x="190" y="117"/>
                      </a:lnTo>
                      <a:lnTo>
                        <a:pt x="184" y="122"/>
                      </a:lnTo>
                      <a:lnTo>
                        <a:pt x="178" y="137"/>
                      </a:lnTo>
                      <a:lnTo>
                        <a:pt x="173" y="145"/>
                      </a:lnTo>
                      <a:lnTo>
                        <a:pt x="167" y="139"/>
                      </a:lnTo>
                      <a:lnTo>
                        <a:pt x="154" y="145"/>
                      </a:lnTo>
                      <a:lnTo>
                        <a:pt x="147" y="150"/>
                      </a:lnTo>
                      <a:lnTo>
                        <a:pt x="145" y="156"/>
                      </a:lnTo>
                      <a:lnTo>
                        <a:pt x="137" y="164"/>
                      </a:lnTo>
                      <a:lnTo>
                        <a:pt x="133" y="164"/>
                      </a:lnTo>
                      <a:lnTo>
                        <a:pt x="126" y="158"/>
                      </a:lnTo>
                      <a:lnTo>
                        <a:pt x="120" y="162"/>
                      </a:lnTo>
                      <a:lnTo>
                        <a:pt x="116" y="165"/>
                      </a:lnTo>
                      <a:lnTo>
                        <a:pt x="116" y="171"/>
                      </a:lnTo>
                      <a:lnTo>
                        <a:pt x="109" y="169"/>
                      </a:lnTo>
                      <a:lnTo>
                        <a:pt x="105" y="184"/>
                      </a:lnTo>
                      <a:lnTo>
                        <a:pt x="101" y="190"/>
                      </a:lnTo>
                      <a:lnTo>
                        <a:pt x="96" y="190"/>
                      </a:lnTo>
                      <a:lnTo>
                        <a:pt x="83" y="199"/>
                      </a:lnTo>
                      <a:lnTo>
                        <a:pt x="62" y="218"/>
                      </a:lnTo>
                      <a:lnTo>
                        <a:pt x="56" y="222"/>
                      </a:lnTo>
                      <a:lnTo>
                        <a:pt x="43" y="222"/>
                      </a:lnTo>
                      <a:lnTo>
                        <a:pt x="28" y="229"/>
                      </a:lnTo>
                      <a:lnTo>
                        <a:pt x="22" y="237"/>
                      </a:lnTo>
                      <a:lnTo>
                        <a:pt x="21" y="244"/>
                      </a:lnTo>
                      <a:lnTo>
                        <a:pt x="19" y="254"/>
                      </a:lnTo>
                      <a:lnTo>
                        <a:pt x="13" y="259"/>
                      </a:lnTo>
                      <a:lnTo>
                        <a:pt x="0" y="263"/>
                      </a:lnTo>
                      <a:lnTo>
                        <a:pt x="0" y="291"/>
                      </a:lnTo>
                      <a:lnTo>
                        <a:pt x="105" y="275"/>
                      </a:lnTo>
                      <a:lnTo>
                        <a:pt x="128" y="263"/>
                      </a:lnTo>
                      <a:lnTo>
                        <a:pt x="133" y="263"/>
                      </a:lnTo>
                      <a:lnTo>
                        <a:pt x="145" y="254"/>
                      </a:lnTo>
                      <a:lnTo>
                        <a:pt x="160" y="248"/>
                      </a:lnTo>
                      <a:lnTo>
                        <a:pt x="165" y="244"/>
                      </a:lnTo>
                      <a:lnTo>
                        <a:pt x="173" y="243"/>
                      </a:lnTo>
                      <a:lnTo>
                        <a:pt x="250" y="233"/>
                      </a:lnTo>
                      <a:lnTo>
                        <a:pt x="278" y="231"/>
                      </a:lnTo>
                      <a:lnTo>
                        <a:pt x="286" y="239"/>
                      </a:lnTo>
                      <a:lnTo>
                        <a:pt x="291" y="235"/>
                      </a:lnTo>
                      <a:lnTo>
                        <a:pt x="303" y="246"/>
                      </a:lnTo>
                      <a:lnTo>
                        <a:pt x="306" y="254"/>
                      </a:lnTo>
                      <a:lnTo>
                        <a:pt x="306" y="259"/>
                      </a:lnTo>
                      <a:lnTo>
                        <a:pt x="308" y="261"/>
                      </a:lnTo>
                      <a:lnTo>
                        <a:pt x="404" y="246"/>
                      </a:lnTo>
                      <a:lnTo>
                        <a:pt x="515" y="325"/>
                      </a:lnTo>
                      <a:lnTo>
                        <a:pt x="519" y="327"/>
                      </a:lnTo>
                      <a:lnTo>
                        <a:pt x="522" y="327"/>
                      </a:lnTo>
                      <a:lnTo>
                        <a:pt x="536" y="322"/>
                      </a:lnTo>
                      <a:lnTo>
                        <a:pt x="549" y="318"/>
                      </a:lnTo>
                      <a:lnTo>
                        <a:pt x="560" y="318"/>
                      </a:lnTo>
                      <a:lnTo>
                        <a:pt x="568" y="314"/>
                      </a:lnTo>
                      <a:lnTo>
                        <a:pt x="569" y="299"/>
                      </a:lnTo>
                      <a:lnTo>
                        <a:pt x="564" y="286"/>
                      </a:lnTo>
                      <a:lnTo>
                        <a:pt x="566" y="286"/>
                      </a:lnTo>
                      <a:lnTo>
                        <a:pt x="569" y="291"/>
                      </a:lnTo>
                      <a:lnTo>
                        <a:pt x="573" y="308"/>
                      </a:lnTo>
                      <a:lnTo>
                        <a:pt x="573" y="288"/>
                      </a:lnTo>
                      <a:lnTo>
                        <a:pt x="575" y="280"/>
                      </a:lnTo>
                      <a:lnTo>
                        <a:pt x="581" y="267"/>
                      </a:lnTo>
                      <a:lnTo>
                        <a:pt x="590" y="254"/>
                      </a:lnTo>
                      <a:lnTo>
                        <a:pt x="605" y="241"/>
                      </a:lnTo>
                      <a:lnTo>
                        <a:pt x="601" y="233"/>
                      </a:lnTo>
                      <a:lnTo>
                        <a:pt x="605" y="228"/>
                      </a:lnTo>
                      <a:lnTo>
                        <a:pt x="601" y="222"/>
                      </a:lnTo>
                      <a:lnTo>
                        <a:pt x="609" y="226"/>
                      </a:lnTo>
                      <a:lnTo>
                        <a:pt x="603" y="231"/>
                      </a:lnTo>
                      <a:lnTo>
                        <a:pt x="611" y="235"/>
                      </a:lnTo>
                      <a:lnTo>
                        <a:pt x="613" y="233"/>
                      </a:lnTo>
                      <a:lnTo>
                        <a:pt x="618" y="226"/>
                      </a:lnTo>
                      <a:lnTo>
                        <a:pt x="624" y="212"/>
                      </a:lnTo>
                      <a:lnTo>
                        <a:pt x="632" y="216"/>
                      </a:lnTo>
                      <a:lnTo>
                        <a:pt x="648" y="207"/>
                      </a:lnTo>
                      <a:lnTo>
                        <a:pt x="654" y="207"/>
                      </a:lnTo>
                      <a:lnTo>
                        <a:pt x="656" y="203"/>
                      </a:lnTo>
                      <a:lnTo>
                        <a:pt x="662" y="197"/>
                      </a:lnTo>
                      <a:lnTo>
                        <a:pt x="663" y="205"/>
                      </a:lnTo>
                      <a:lnTo>
                        <a:pt x="667" y="197"/>
                      </a:lnTo>
                      <a:lnTo>
                        <a:pt x="675" y="201"/>
                      </a:lnTo>
                      <a:lnTo>
                        <a:pt x="677" y="201"/>
                      </a:lnTo>
                      <a:lnTo>
                        <a:pt x="682" y="188"/>
                      </a:lnTo>
                      <a:lnTo>
                        <a:pt x="688" y="181"/>
                      </a:lnTo>
                      <a:lnTo>
                        <a:pt x="692" y="175"/>
                      </a:lnTo>
                      <a:lnTo>
                        <a:pt x="688" y="169"/>
                      </a:lnTo>
                      <a:lnTo>
                        <a:pt x="686" y="169"/>
                      </a:lnTo>
                      <a:lnTo>
                        <a:pt x="682" y="177"/>
                      </a:lnTo>
                      <a:lnTo>
                        <a:pt x="677" y="179"/>
                      </a:lnTo>
                      <a:lnTo>
                        <a:pt x="679" y="171"/>
                      </a:lnTo>
                      <a:lnTo>
                        <a:pt x="675" y="165"/>
                      </a:lnTo>
                      <a:lnTo>
                        <a:pt x="673" y="171"/>
                      </a:lnTo>
                      <a:lnTo>
                        <a:pt x="673" y="173"/>
                      </a:lnTo>
                      <a:lnTo>
                        <a:pt x="669" y="173"/>
                      </a:lnTo>
                      <a:lnTo>
                        <a:pt x="671" y="181"/>
                      </a:lnTo>
                      <a:lnTo>
                        <a:pt x="663" y="177"/>
                      </a:lnTo>
                      <a:lnTo>
                        <a:pt x="650" y="186"/>
                      </a:lnTo>
                      <a:lnTo>
                        <a:pt x="635" y="184"/>
                      </a:lnTo>
                      <a:lnTo>
                        <a:pt x="624" y="173"/>
                      </a:lnTo>
                      <a:lnTo>
                        <a:pt x="618" y="167"/>
                      </a:lnTo>
                      <a:lnTo>
                        <a:pt x="626" y="171"/>
                      </a:lnTo>
                      <a:lnTo>
                        <a:pt x="632" y="173"/>
                      </a:lnTo>
                      <a:lnTo>
                        <a:pt x="641" y="179"/>
                      </a:lnTo>
                      <a:lnTo>
                        <a:pt x="648" y="181"/>
                      </a:lnTo>
                      <a:lnTo>
                        <a:pt x="652" y="177"/>
                      </a:lnTo>
                      <a:lnTo>
                        <a:pt x="663" y="164"/>
                      </a:lnTo>
                      <a:lnTo>
                        <a:pt x="663" y="156"/>
                      </a:lnTo>
                      <a:lnTo>
                        <a:pt x="656" y="158"/>
                      </a:lnTo>
                      <a:lnTo>
                        <a:pt x="658" y="152"/>
                      </a:lnTo>
                      <a:lnTo>
                        <a:pt x="665" y="152"/>
                      </a:lnTo>
                      <a:lnTo>
                        <a:pt x="669" y="145"/>
                      </a:lnTo>
                      <a:lnTo>
                        <a:pt x="654" y="139"/>
                      </a:lnTo>
                      <a:lnTo>
                        <a:pt x="647" y="139"/>
                      </a:lnTo>
                      <a:lnTo>
                        <a:pt x="616" y="132"/>
                      </a:lnTo>
                      <a:lnTo>
                        <a:pt x="615" y="128"/>
                      </a:lnTo>
                      <a:lnTo>
                        <a:pt x="615" y="128"/>
                      </a:lnTo>
                      <a:lnTo>
                        <a:pt x="630" y="132"/>
                      </a:lnTo>
                      <a:lnTo>
                        <a:pt x="643" y="132"/>
                      </a:lnTo>
                      <a:lnTo>
                        <a:pt x="650" y="130"/>
                      </a:lnTo>
                      <a:lnTo>
                        <a:pt x="654" y="130"/>
                      </a:lnTo>
                      <a:lnTo>
                        <a:pt x="652" y="124"/>
                      </a:lnTo>
                      <a:lnTo>
                        <a:pt x="650" y="117"/>
                      </a:lnTo>
                      <a:lnTo>
                        <a:pt x="658" y="117"/>
                      </a:lnTo>
                      <a:lnTo>
                        <a:pt x="654" y="120"/>
                      </a:lnTo>
                      <a:lnTo>
                        <a:pt x="660" y="128"/>
                      </a:lnTo>
                      <a:lnTo>
                        <a:pt x="667" y="130"/>
                      </a:lnTo>
                      <a:lnTo>
                        <a:pt x="669" y="122"/>
                      </a:lnTo>
                      <a:lnTo>
                        <a:pt x="673" y="128"/>
                      </a:lnTo>
                      <a:lnTo>
                        <a:pt x="679" y="130"/>
                      </a:lnTo>
                      <a:lnTo>
                        <a:pt x="694" y="130"/>
                      </a:lnTo>
                      <a:lnTo>
                        <a:pt x="699" y="124"/>
                      </a:lnTo>
                      <a:lnTo>
                        <a:pt x="709" y="103"/>
                      </a:lnTo>
                      <a:lnTo>
                        <a:pt x="709" y="96"/>
                      </a:lnTo>
                      <a:lnTo>
                        <a:pt x="716" y="98"/>
                      </a:lnTo>
                      <a:lnTo>
                        <a:pt x="722" y="92"/>
                      </a:lnTo>
                      <a:lnTo>
                        <a:pt x="720" y="85"/>
                      </a:lnTo>
                      <a:lnTo>
                        <a:pt x="718" y="71"/>
                      </a:lnTo>
                      <a:lnTo>
                        <a:pt x="714" y="64"/>
                      </a:lnTo>
                      <a:lnTo>
                        <a:pt x="707" y="58"/>
                      </a:lnTo>
                      <a:lnTo>
                        <a:pt x="707" y="62"/>
                      </a:lnTo>
                      <a:lnTo>
                        <a:pt x="707" y="68"/>
                      </a:lnTo>
                      <a:lnTo>
                        <a:pt x="695" y="68"/>
                      </a:lnTo>
                      <a:lnTo>
                        <a:pt x="695" y="75"/>
                      </a:lnTo>
                      <a:lnTo>
                        <a:pt x="697" y="88"/>
                      </a:lnTo>
                      <a:lnTo>
                        <a:pt x="692" y="96"/>
                      </a:lnTo>
                      <a:lnTo>
                        <a:pt x="688" y="92"/>
                      </a:lnTo>
                      <a:lnTo>
                        <a:pt x="694" y="85"/>
                      </a:lnTo>
                      <a:lnTo>
                        <a:pt x="686" y="83"/>
                      </a:lnTo>
                      <a:lnTo>
                        <a:pt x="690" y="75"/>
                      </a:lnTo>
                      <a:lnTo>
                        <a:pt x="690" y="68"/>
                      </a:lnTo>
                      <a:lnTo>
                        <a:pt x="688" y="62"/>
                      </a:lnTo>
                      <a:lnTo>
                        <a:pt x="682" y="60"/>
                      </a:lnTo>
                      <a:lnTo>
                        <a:pt x="671" y="64"/>
                      </a:lnTo>
                      <a:lnTo>
                        <a:pt x="669" y="71"/>
                      </a:lnTo>
                      <a:lnTo>
                        <a:pt x="656" y="68"/>
                      </a:lnTo>
                      <a:lnTo>
                        <a:pt x="648" y="73"/>
                      </a:lnTo>
                      <a:lnTo>
                        <a:pt x="641" y="75"/>
                      </a:lnTo>
                      <a:lnTo>
                        <a:pt x="635" y="77"/>
                      </a:lnTo>
                      <a:lnTo>
                        <a:pt x="633" y="70"/>
                      </a:lnTo>
                      <a:lnTo>
                        <a:pt x="628" y="62"/>
                      </a:lnTo>
                      <a:lnTo>
                        <a:pt x="624" y="56"/>
                      </a:lnTo>
                      <a:lnTo>
                        <a:pt x="622" y="49"/>
                      </a:lnTo>
                      <a:lnTo>
                        <a:pt x="626" y="43"/>
                      </a:lnTo>
                      <a:lnTo>
                        <a:pt x="622" y="38"/>
                      </a:lnTo>
                      <a:lnTo>
                        <a:pt x="626" y="41"/>
                      </a:lnTo>
                      <a:lnTo>
                        <a:pt x="626" y="43"/>
                      </a:lnTo>
                      <a:lnTo>
                        <a:pt x="626" y="45"/>
                      </a:lnTo>
                      <a:lnTo>
                        <a:pt x="626" y="51"/>
                      </a:lnTo>
                      <a:lnTo>
                        <a:pt x="632" y="64"/>
                      </a:lnTo>
                      <a:lnTo>
                        <a:pt x="639" y="64"/>
                      </a:lnTo>
                      <a:lnTo>
                        <a:pt x="647" y="68"/>
                      </a:lnTo>
                      <a:lnTo>
                        <a:pt x="662" y="55"/>
                      </a:lnTo>
                      <a:lnTo>
                        <a:pt x="654" y="49"/>
                      </a:lnTo>
                      <a:lnTo>
                        <a:pt x="662" y="49"/>
                      </a:lnTo>
                      <a:lnTo>
                        <a:pt x="671" y="51"/>
                      </a:lnTo>
                      <a:lnTo>
                        <a:pt x="665" y="45"/>
                      </a:lnTo>
                      <a:lnTo>
                        <a:pt x="673" y="47"/>
                      </a:lnTo>
                      <a:lnTo>
                        <a:pt x="679" y="45"/>
                      </a:lnTo>
                      <a:lnTo>
                        <a:pt x="679" y="40"/>
                      </a:lnTo>
                      <a:lnTo>
                        <a:pt x="673" y="34"/>
                      </a:lnTo>
                      <a:lnTo>
                        <a:pt x="665" y="30"/>
                      </a:lnTo>
                      <a:lnTo>
                        <a:pt x="673" y="30"/>
                      </a:lnTo>
                      <a:lnTo>
                        <a:pt x="686" y="38"/>
                      </a:lnTo>
                      <a:lnTo>
                        <a:pt x="695" y="38"/>
                      </a:lnTo>
                      <a:lnTo>
                        <a:pt x="688" y="32"/>
                      </a:lnTo>
                      <a:lnTo>
                        <a:pt x="684" y="25"/>
                      </a:lnTo>
                      <a:lnTo>
                        <a:pt x="697" y="36"/>
                      </a:lnTo>
                      <a:lnTo>
                        <a:pt x="703" y="45"/>
                      </a:lnTo>
                      <a:lnTo>
                        <a:pt x="703" y="38"/>
                      </a:lnTo>
                      <a:lnTo>
                        <a:pt x="690" y="17"/>
                      </a:lnTo>
                      <a:lnTo>
                        <a:pt x="690" y="15"/>
                      </a:lnTo>
                      <a:lnTo>
                        <a:pt x="682" y="13"/>
                      </a:lnTo>
                      <a:lnTo>
                        <a:pt x="677" y="6"/>
                      </a:lnTo>
                      <a:lnTo>
                        <a:pt x="675" y="0"/>
                      </a:lnTo>
                      <a:lnTo>
                        <a:pt x="592" y="19"/>
                      </a:lnTo>
                      <a:lnTo>
                        <a:pt x="498" y="3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539" name="Freeform 134">
                  <a:extLst>
                    <a:ext uri="{FF2B5EF4-FFF2-40B4-BE49-F238E27FC236}">
                      <a16:creationId xmlns:a16="http://schemas.microsoft.com/office/drawing/2014/main" id="{866A6C30-8DE4-334D-81DF-3F4F2686F1AA}"/>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0" name="Freeform 135">
                  <a:extLst>
                    <a:ext uri="{FF2B5EF4-FFF2-40B4-BE49-F238E27FC236}">
                      <a16:creationId xmlns:a16="http://schemas.microsoft.com/office/drawing/2014/main" id="{F987B8AB-3794-6043-BC37-B4D98BBD1385}"/>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1" name="Freeform 136">
                  <a:extLst>
                    <a:ext uri="{FF2B5EF4-FFF2-40B4-BE49-F238E27FC236}">
                      <a16:creationId xmlns:a16="http://schemas.microsoft.com/office/drawing/2014/main" id="{206EA261-5EDF-4F44-9786-2C279BABBE83}"/>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2" name="Freeform 137">
                  <a:extLst>
                    <a:ext uri="{FF2B5EF4-FFF2-40B4-BE49-F238E27FC236}">
                      <a16:creationId xmlns:a16="http://schemas.microsoft.com/office/drawing/2014/main" id="{EE2FF1CC-754D-D442-BC59-E50BE018AB40}"/>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3" name="Freeform 138">
                  <a:extLst>
                    <a:ext uri="{FF2B5EF4-FFF2-40B4-BE49-F238E27FC236}">
                      <a16:creationId xmlns:a16="http://schemas.microsoft.com/office/drawing/2014/main" id="{3D8E8E0E-D0EE-1349-AF98-96655528012E}"/>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44" name="Freeform 139">
                  <a:extLst>
                    <a:ext uri="{FF2B5EF4-FFF2-40B4-BE49-F238E27FC236}">
                      <a16:creationId xmlns:a16="http://schemas.microsoft.com/office/drawing/2014/main" id="{2BC3C596-B513-FD4D-BA2B-6C35FF060647}"/>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66" name="Group 465">
                <a:extLst>
                  <a:ext uri="{FF2B5EF4-FFF2-40B4-BE49-F238E27FC236}">
                    <a16:creationId xmlns:a16="http://schemas.microsoft.com/office/drawing/2014/main" id="{BF3851EB-0694-2A4A-88B4-FBEF62A6C858}"/>
                  </a:ext>
                </a:extLst>
              </p:cNvPr>
              <p:cNvGrpSpPr/>
              <p:nvPr/>
            </p:nvGrpSpPr>
            <p:grpSpPr>
              <a:xfrm>
                <a:off x="6773380" y="2629613"/>
                <a:ext cx="553933" cy="245500"/>
                <a:chOff x="4508320" y="2295180"/>
                <a:chExt cx="369866" cy="163944"/>
              </a:xfrm>
              <a:solidFill>
                <a:schemeClr val="bg1">
                  <a:lumMod val="75000"/>
                </a:schemeClr>
              </a:solidFill>
            </p:grpSpPr>
            <p:sp>
              <p:nvSpPr>
                <p:cNvPr id="518" name="Freeform 127">
                  <a:extLst>
                    <a:ext uri="{FF2B5EF4-FFF2-40B4-BE49-F238E27FC236}">
                      <a16:creationId xmlns:a16="http://schemas.microsoft.com/office/drawing/2014/main" id="{298AC074-4E22-B842-81DD-41560A6123F5}"/>
                    </a:ext>
                  </a:extLst>
                </p:cNvPr>
                <p:cNvSpPr>
                  <a:spLocks/>
                </p:cNvSpPr>
                <p:nvPr/>
              </p:nvSpPr>
              <p:spPr bwMode="auto">
                <a:xfrm>
                  <a:off x="4508320" y="2295180"/>
                  <a:ext cx="369866" cy="163944"/>
                </a:xfrm>
                <a:custGeom>
                  <a:avLst/>
                  <a:gdLst>
                    <a:gd name="T0" fmla="*/ 295 w 385"/>
                    <a:gd name="T1" fmla="*/ 0 h 188"/>
                    <a:gd name="T2" fmla="*/ 10 w 385"/>
                    <a:gd name="T3" fmla="*/ 116 h 188"/>
                    <a:gd name="T4" fmla="*/ 25 w 385"/>
                    <a:gd name="T5" fmla="*/ 96 h 188"/>
                    <a:gd name="T6" fmla="*/ 40 w 385"/>
                    <a:gd name="T7" fmla="*/ 79 h 188"/>
                    <a:gd name="T8" fmla="*/ 57 w 385"/>
                    <a:gd name="T9" fmla="*/ 60 h 188"/>
                    <a:gd name="T10" fmla="*/ 73 w 385"/>
                    <a:gd name="T11" fmla="*/ 67 h 188"/>
                    <a:gd name="T12" fmla="*/ 90 w 385"/>
                    <a:gd name="T13" fmla="*/ 52 h 188"/>
                    <a:gd name="T14" fmla="*/ 107 w 385"/>
                    <a:gd name="T15" fmla="*/ 43 h 188"/>
                    <a:gd name="T16" fmla="*/ 135 w 385"/>
                    <a:gd name="T17" fmla="*/ 49 h 188"/>
                    <a:gd name="T18" fmla="*/ 139 w 385"/>
                    <a:gd name="T19" fmla="*/ 58 h 188"/>
                    <a:gd name="T20" fmla="*/ 149 w 385"/>
                    <a:gd name="T21" fmla="*/ 75 h 188"/>
                    <a:gd name="T22" fmla="*/ 173 w 385"/>
                    <a:gd name="T23" fmla="*/ 86 h 188"/>
                    <a:gd name="T24" fmla="*/ 188 w 385"/>
                    <a:gd name="T25" fmla="*/ 98 h 188"/>
                    <a:gd name="T26" fmla="*/ 207 w 385"/>
                    <a:gd name="T27" fmla="*/ 105 h 188"/>
                    <a:gd name="T28" fmla="*/ 222 w 385"/>
                    <a:gd name="T29" fmla="*/ 113 h 188"/>
                    <a:gd name="T30" fmla="*/ 214 w 385"/>
                    <a:gd name="T31" fmla="*/ 133 h 188"/>
                    <a:gd name="T32" fmla="*/ 207 w 385"/>
                    <a:gd name="T33" fmla="*/ 148 h 188"/>
                    <a:gd name="T34" fmla="*/ 213 w 385"/>
                    <a:gd name="T35" fmla="*/ 169 h 188"/>
                    <a:gd name="T36" fmla="*/ 226 w 385"/>
                    <a:gd name="T37" fmla="*/ 154 h 188"/>
                    <a:gd name="T38" fmla="*/ 243 w 385"/>
                    <a:gd name="T39" fmla="*/ 173 h 188"/>
                    <a:gd name="T40" fmla="*/ 246 w 385"/>
                    <a:gd name="T41" fmla="*/ 169 h 188"/>
                    <a:gd name="T42" fmla="*/ 267 w 385"/>
                    <a:gd name="T43" fmla="*/ 173 h 188"/>
                    <a:gd name="T44" fmla="*/ 282 w 385"/>
                    <a:gd name="T45" fmla="*/ 178 h 188"/>
                    <a:gd name="T46" fmla="*/ 282 w 385"/>
                    <a:gd name="T47" fmla="*/ 165 h 188"/>
                    <a:gd name="T48" fmla="*/ 258 w 385"/>
                    <a:gd name="T49" fmla="*/ 150 h 188"/>
                    <a:gd name="T50" fmla="*/ 248 w 385"/>
                    <a:gd name="T51" fmla="*/ 126 h 188"/>
                    <a:gd name="T52" fmla="*/ 265 w 385"/>
                    <a:gd name="T53" fmla="*/ 152 h 188"/>
                    <a:gd name="T54" fmla="*/ 278 w 385"/>
                    <a:gd name="T55" fmla="*/ 152 h 188"/>
                    <a:gd name="T56" fmla="*/ 258 w 385"/>
                    <a:gd name="T57" fmla="*/ 116 h 188"/>
                    <a:gd name="T58" fmla="*/ 258 w 385"/>
                    <a:gd name="T59" fmla="*/ 90 h 188"/>
                    <a:gd name="T60" fmla="*/ 261 w 385"/>
                    <a:gd name="T61" fmla="*/ 86 h 188"/>
                    <a:gd name="T62" fmla="*/ 258 w 385"/>
                    <a:gd name="T63" fmla="*/ 75 h 188"/>
                    <a:gd name="T64" fmla="*/ 252 w 385"/>
                    <a:gd name="T65" fmla="*/ 64 h 188"/>
                    <a:gd name="T66" fmla="*/ 258 w 385"/>
                    <a:gd name="T67" fmla="*/ 60 h 188"/>
                    <a:gd name="T68" fmla="*/ 260 w 385"/>
                    <a:gd name="T69" fmla="*/ 43 h 188"/>
                    <a:gd name="T70" fmla="*/ 267 w 385"/>
                    <a:gd name="T71" fmla="*/ 36 h 188"/>
                    <a:gd name="T72" fmla="*/ 280 w 385"/>
                    <a:gd name="T73" fmla="*/ 34 h 188"/>
                    <a:gd name="T74" fmla="*/ 282 w 385"/>
                    <a:gd name="T75" fmla="*/ 20 h 188"/>
                    <a:gd name="T76" fmla="*/ 291 w 385"/>
                    <a:gd name="T77" fmla="*/ 20 h 188"/>
                    <a:gd name="T78" fmla="*/ 293 w 385"/>
                    <a:gd name="T79" fmla="*/ 37 h 188"/>
                    <a:gd name="T80" fmla="*/ 275 w 385"/>
                    <a:gd name="T81" fmla="*/ 49 h 188"/>
                    <a:gd name="T82" fmla="*/ 278 w 385"/>
                    <a:gd name="T83" fmla="*/ 71 h 188"/>
                    <a:gd name="T84" fmla="*/ 282 w 385"/>
                    <a:gd name="T85" fmla="*/ 81 h 188"/>
                    <a:gd name="T86" fmla="*/ 269 w 385"/>
                    <a:gd name="T87" fmla="*/ 101 h 188"/>
                    <a:gd name="T88" fmla="*/ 278 w 385"/>
                    <a:gd name="T89" fmla="*/ 88 h 188"/>
                    <a:gd name="T90" fmla="*/ 286 w 385"/>
                    <a:gd name="T91" fmla="*/ 101 h 188"/>
                    <a:gd name="T92" fmla="*/ 276 w 385"/>
                    <a:gd name="T93" fmla="*/ 105 h 188"/>
                    <a:gd name="T94" fmla="*/ 278 w 385"/>
                    <a:gd name="T95" fmla="*/ 113 h 188"/>
                    <a:gd name="T96" fmla="*/ 291 w 385"/>
                    <a:gd name="T97" fmla="*/ 120 h 188"/>
                    <a:gd name="T98" fmla="*/ 303 w 385"/>
                    <a:gd name="T99" fmla="*/ 126 h 188"/>
                    <a:gd name="T100" fmla="*/ 291 w 385"/>
                    <a:gd name="T101" fmla="*/ 128 h 188"/>
                    <a:gd name="T102" fmla="*/ 293 w 385"/>
                    <a:gd name="T103" fmla="*/ 156 h 188"/>
                    <a:gd name="T104" fmla="*/ 305 w 385"/>
                    <a:gd name="T105" fmla="*/ 158 h 188"/>
                    <a:gd name="T106" fmla="*/ 312 w 385"/>
                    <a:gd name="T107" fmla="*/ 146 h 188"/>
                    <a:gd name="T108" fmla="*/ 322 w 385"/>
                    <a:gd name="T109" fmla="*/ 143 h 188"/>
                    <a:gd name="T110" fmla="*/ 320 w 385"/>
                    <a:gd name="T111" fmla="*/ 165 h 188"/>
                    <a:gd name="T112" fmla="*/ 331 w 385"/>
                    <a:gd name="T113" fmla="*/ 173 h 188"/>
                    <a:gd name="T114" fmla="*/ 329 w 385"/>
                    <a:gd name="T115" fmla="*/ 184 h 188"/>
                    <a:gd name="T116" fmla="*/ 350 w 385"/>
                    <a:gd name="T117" fmla="*/ 184 h 188"/>
                    <a:gd name="T118" fmla="*/ 370 w 385"/>
                    <a:gd name="T119" fmla="*/ 165 h 188"/>
                    <a:gd name="T120" fmla="*/ 382 w 385"/>
                    <a:gd name="T121" fmla="*/ 146 h 188"/>
                    <a:gd name="T122" fmla="*/ 382 w 385"/>
                    <a:gd name="T123" fmla="*/ 124 h 188"/>
                    <a:gd name="T124" fmla="*/ 329 w 385"/>
                    <a:gd name="T125"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 h="188">
                      <a:moveTo>
                        <a:pt x="329" y="126"/>
                      </a:moveTo>
                      <a:lnTo>
                        <a:pt x="318" y="79"/>
                      </a:lnTo>
                      <a:lnTo>
                        <a:pt x="295" y="0"/>
                      </a:lnTo>
                      <a:lnTo>
                        <a:pt x="139" y="34"/>
                      </a:lnTo>
                      <a:lnTo>
                        <a:pt x="0" y="60"/>
                      </a:lnTo>
                      <a:lnTo>
                        <a:pt x="10" y="116"/>
                      </a:lnTo>
                      <a:lnTo>
                        <a:pt x="15" y="109"/>
                      </a:lnTo>
                      <a:lnTo>
                        <a:pt x="21" y="103"/>
                      </a:lnTo>
                      <a:lnTo>
                        <a:pt x="25" y="96"/>
                      </a:lnTo>
                      <a:lnTo>
                        <a:pt x="32" y="88"/>
                      </a:lnTo>
                      <a:lnTo>
                        <a:pt x="34" y="83"/>
                      </a:lnTo>
                      <a:lnTo>
                        <a:pt x="40" y="79"/>
                      </a:lnTo>
                      <a:lnTo>
                        <a:pt x="47" y="81"/>
                      </a:lnTo>
                      <a:lnTo>
                        <a:pt x="57" y="67"/>
                      </a:lnTo>
                      <a:lnTo>
                        <a:pt x="57" y="60"/>
                      </a:lnTo>
                      <a:lnTo>
                        <a:pt x="58" y="60"/>
                      </a:lnTo>
                      <a:lnTo>
                        <a:pt x="66" y="66"/>
                      </a:lnTo>
                      <a:lnTo>
                        <a:pt x="73" y="67"/>
                      </a:lnTo>
                      <a:lnTo>
                        <a:pt x="83" y="66"/>
                      </a:lnTo>
                      <a:lnTo>
                        <a:pt x="85" y="60"/>
                      </a:lnTo>
                      <a:lnTo>
                        <a:pt x="90" y="52"/>
                      </a:lnTo>
                      <a:lnTo>
                        <a:pt x="98" y="52"/>
                      </a:lnTo>
                      <a:lnTo>
                        <a:pt x="102" y="45"/>
                      </a:lnTo>
                      <a:lnTo>
                        <a:pt x="107" y="43"/>
                      </a:lnTo>
                      <a:lnTo>
                        <a:pt x="115" y="45"/>
                      </a:lnTo>
                      <a:lnTo>
                        <a:pt x="120" y="51"/>
                      </a:lnTo>
                      <a:lnTo>
                        <a:pt x="135" y="49"/>
                      </a:lnTo>
                      <a:lnTo>
                        <a:pt x="135" y="49"/>
                      </a:lnTo>
                      <a:lnTo>
                        <a:pt x="134" y="56"/>
                      </a:lnTo>
                      <a:lnTo>
                        <a:pt x="139" y="58"/>
                      </a:lnTo>
                      <a:lnTo>
                        <a:pt x="141" y="66"/>
                      </a:lnTo>
                      <a:lnTo>
                        <a:pt x="147" y="71"/>
                      </a:lnTo>
                      <a:lnTo>
                        <a:pt x="149" y="75"/>
                      </a:lnTo>
                      <a:lnTo>
                        <a:pt x="162" y="75"/>
                      </a:lnTo>
                      <a:lnTo>
                        <a:pt x="169" y="79"/>
                      </a:lnTo>
                      <a:lnTo>
                        <a:pt x="173" y="86"/>
                      </a:lnTo>
                      <a:lnTo>
                        <a:pt x="171" y="92"/>
                      </a:lnTo>
                      <a:lnTo>
                        <a:pt x="179" y="98"/>
                      </a:lnTo>
                      <a:lnTo>
                        <a:pt x="188" y="98"/>
                      </a:lnTo>
                      <a:lnTo>
                        <a:pt x="196" y="99"/>
                      </a:lnTo>
                      <a:lnTo>
                        <a:pt x="199" y="103"/>
                      </a:lnTo>
                      <a:lnTo>
                        <a:pt x="207" y="105"/>
                      </a:lnTo>
                      <a:lnTo>
                        <a:pt x="214" y="101"/>
                      </a:lnTo>
                      <a:lnTo>
                        <a:pt x="222" y="107"/>
                      </a:lnTo>
                      <a:lnTo>
                        <a:pt x="222" y="113"/>
                      </a:lnTo>
                      <a:lnTo>
                        <a:pt x="218" y="118"/>
                      </a:lnTo>
                      <a:lnTo>
                        <a:pt x="220" y="126"/>
                      </a:lnTo>
                      <a:lnTo>
                        <a:pt x="214" y="133"/>
                      </a:lnTo>
                      <a:lnTo>
                        <a:pt x="213" y="141"/>
                      </a:lnTo>
                      <a:lnTo>
                        <a:pt x="209" y="146"/>
                      </a:lnTo>
                      <a:lnTo>
                        <a:pt x="207" y="148"/>
                      </a:lnTo>
                      <a:lnTo>
                        <a:pt x="205" y="154"/>
                      </a:lnTo>
                      <a:lnTo>
                        <a:pt x="207" y="161"/>
                      </a:lnTo>
                      <a:lnTo>
                        <a:pt x="213" y="169"/>
                      </a:lnTo>
                      <a:lnTo>
                        <a:pt x="218" y="161"/>
                      </a:lnTo>
                      <a:lnTo>
                        <a:pt x="218" y="156"/>
                      </a:lnTo>
                      <a:lnTo>
                        <a:pt x="226" y="154"/>
                      </a:lnTo>
                      <a:lnTo>
                        <a:pt x="229" y="161"/>
                      </a:lnTo>
                      <a:lnTo>
                        <a:pt x="235" y="167"/>
                      </a:lnTo>
                      <a:lnTo>
                        <a:pt x="243" y="173"/>
                      </a:lnTo>
                      <a:lnTo>
                        <a:pt x="243" y="165"/>
                      </a:lnTo>
                      <a:lnTo>
                        <a:pt x="243" y="161"/>
                      </a:lnTo>
                      <a:lnTo>
                        <a:pt x="246" y="169"/>
                      </a:lnTo>
                      <a:lnTo>
                        <a:pt x="252" y="175"/>
                      </a:lnTo>
                      <a:lnTo>
                        <a:pt x="260" y="173"/>
                      </a:lnTo>
                      <a:lnTo>
                        <a:pt x="267" y="173"/>
                      </a:lnTo>
                      <a:lnTo>
                        <a:pt x="273" y="180"/>
                      </a:lnTo>
                      <a:lnTo>
                        <a:pt x="275" y="178"/>
                      </a:lnTo>
                      <a:lnTo>
                        <a:pt x="282" y="178"/>
                      </a:lnTo>
                      <a:lnTo>
                        <a:pt x="288" y="184"/>
                      </a:lnTo>
                      <a:lnTo>
                        <a:pt x="290" y="178"/>
                      </a:lnTo>
                      <a:lnTo>
                        <a:pt x="282" y="165"/>
                      </a:lnTo>
                      <a:lnTo>
                        <a:pt x="275" y="161"/>
                      </a:lnTo>
                      <a:lnTo>
                        <a:pt x="267" y="156"/>
                      </a:lnTo>
                      <a:lnTo>
                        <a:pt x="258" y="150"/>
                      </a:lnTo>
                      <a:lnTo>
                        <a:pt x="254" y="145"/>
                      </a:lnTo>
                      <a:lnTo>
                        <a:pt x="248" y="131"/>
                      </a:lnTo>
                      <a:lnTo>
                        <a:pt x="248" y="126"/>
                      </a:lnTo>
                      <a:lnTo>
                        <a:pt x="250" y="133"/>
                      </a:lnTo>
                      <a:lnTo>
                        <a:pt x="258" y="146"/>
                      </a:lnTo>
                      <a:lnTo>
                        <a:pt x="265" y="152"/>
                      </a:lnTo>
                      <a:lnTo>
                        <a:pt x="271" y="154"/>
                      </a:lnTo>
                      <a:lnTo>
                        <a:pt x="275" y="158"/>
                      </a:lnTo>
                      <a:lnTo>
                        <a:pt x="278" y="152"/>
                      </a:lnTo>
                      <a:lnTo>
                        <a:pt x="265" y="139"/>
                      </a:lnTo>
                      <a:lnTo>
                        <a:pt x="261" y="124"/>
                      </a:lnTo>
                      <a:lnTo>
                        <a:pt x="258" y="116"/>
                      </a:lnTo>
                      <a:lnTo>
                        <a:pt x="260" y="111"/>
                      </a:lnTo>
                      <a:lnTo>
                        <a:pt x="258" y="103"/>
                      </a:lnTo>
                      <a:lnTo>
                        <a:pt x="258" y="90"/>
                      </a:lnTo>
                      <a:lnTo>
                        <a:pt x="252" y="86"/>
                      </a:lnTo>
                      <a:lnTo>
                        <a:pt x="254" y="86"/>
                      </a:lnTo>
                      <a:lnTo>
                        <a:pt x="261" y="86"/>
                      </a:lnTo>
                      <a:lnTo>
                        <a:pt x="263" y="86"/>
                      </a:lnTo>
                      <a:lnTo>
                        <a:pt x="258" y="83"/>
                      </a:lnTo>
                      <a:lnTo>
                        <a:pt x="258" y="75"/>
                      </a:lnTo>
                      <a:lnTo>
                        <a:pt x="243" y="66"/>
                      </a:lnTo>
                      <a:lnTo>
                        <a:pt x="248" y="64"/>
                      </a:lnTo>
                      <a:lnTo>
                        <a:pt x="252" y="64"/>
                      </a:lnTo>
                      <a:lnTo>
                        <a:pt x="258" y="64"/>
                      </a:lnTo>
                      <a:lnTo>
                        <a:pt x="252" y="58"/>
                      </a:lnTo>
                      <a:lnTo>
                        <a:pt x="258" y="60"/>
                      </a:lnTo>
                      <a:lnTo>
                        <a:pt x="258" y="51"/>
                      </a:lnTo>
                      <a:lnTo>
                        <a:pt x="258" y="47"/>
                      </a:lnTo>
                      <a:lnTo>
                        <a:pt x="260" y="43"/>
                      </a:lnTo>
                      <a:lnTo>
                        <a:pt x="265" y="51"/>
                      </a:lnTo>
                      <a:lnTo>
                        <a:pt x="265" y="39"/>
                      </a:lnTo>
                      <a:lnTo>
                        <a:pt x="267" y="36"/>
                      </a:lnTo>
                      <a:lnTo>
                        <a:pt x="269" y="43"/>
                      </a:lnTo>
                      <a:lnTo>
                        <a:pt x="275" y="41"/>
                      </a:lnTo>
                      <a:lnTo>
                        <a:pt x="280" y="34"/>
                      </a:lnTo>
                      <a:lnTo>
                        <a:pt x="276" y="26"/>
                      </a:lnTo>
                      <a:lnTo>
                        <a:pt x="276" y="22"/>
                      </a:lnTo>
                      <a:lnTo>
                        <a:pt x="282" y="20"/>
                      </a:lnTo>
                      <a:lnTo>
                        <a:pt x="288" y="19"/>
                      </a:lnTo>
                      <a:lnTo>
                        <a:pt x="286" y="26"/>
                      </a:lnTo>
                      <a:lnTo>
                        <a:pt x="291" y="20"/>
                      </a:lnTo>
                      <a:lnTo>
                        <a:pt x="293" y="22"/>
                      </a:lnTo>
                      <a:lnTo>
                        <a:pt x="284" y="37"/>
                      </a:lnTo>
                      <a:lnTo>
                        <a:pt x="293" y="37"/>
                      </a:lnTo>
                      <a:lnTo>
                        <a:pt x="288" y="41"/>
                      </a:lnTo>
                      <a:lnTo>
                        <a:pt x="280" y="43"/>
                      </a:lnTo>
                      <a:lnTo>
                        <a:pt x="275" y="49"/>
                      </a:lnTo>
                      <a:lnTo>
                        <a:pt x="271" y="69"/>
                      </a:lnTo>
                      <a:lnTo>
                        <a:pt x="276" y="77"/>
                      </a:lnTo>
                      <a:lnTo>
                        <a:pt x="278" y="71"/>
                      </a:lnTo>
                      <a:lnTo>
                        <a:pt x="282" y="71"/>
                      </a:lnTo>
                      <a:lnTo>
                        <a:pt x="282" y="77"/>
                      </a:lnTo>
                      <a:lnTo>
                        <a:pt x="282" y="81"/>
                      </a:lnTo>
                      <a:lnTo>
                        <a:pt x="276" y="86"/>
                      </a:lnTo>
                      <a:lnTo>
                        <a:pt x="269" y="88"/>
                      </a:lnTo>
                      <a:lnTo>
                        <a:pt x="269" y="101"/>
                      </a:lnTo>
                      <a:lnTo>
                        <a:pt x="271" y="96"/>
                      </a:lnTo>
                      <a:lnTo>
                        <a:pt x="276" y="90"/>
                      </a:lnTo>
                      <a:lnTo>
                        <a:pt x="278" y="88"/>
                      </a:lnTo>
                      <a:lnTo>
                        <a:pt x="284" y="96"/>
                      </a:lnTo>
                      <a:lnTo>
                        <a:pt x="290" y="96"/>
                      </a:lnTo>
                      <a:lnTo>
                        <a:pt x="286" y="101"/>
                      </a:lnTo>
                      <a:lnTo>
                        <a:pt x="290" y="109"/>
                      </a:lnTo>
                      <a:lnTo>
                        <a:pt x="282" y="103"/>
                      </a:lnTo>
                      <a:lnTo>
                        <a:pt x="276" y="105"/>
                      </a:lnTo>
                      <a:lnTo>
                        <a:pt x="275" y="113"/>
                      </a:lnTo>
                      <a:lnTo>
                        <a:pt x="278" y="120"/>
                      </a:lnTo>
                      <a:lnTo>
                        <a:pt x="278" y="113"/>
                      </a:lnTo>
                      <a:lnTo>
                        <a:pt x="286" y="111"/>
                      </a:lnTo>
                      <a:lnTo>
                        <a:pt x="290" y="113"/>
                      </a:lnTo>
                      <a:lnTo>
                        <a:pt x="291" y="120"/>
                      </a:lnTo>
                      <a:lnTo>
                        <a:pt x="301" y="122"/>
                      </a:lnTo>
                      <a:lnTo>
                        <a:pt x="307" y="120"/>
                      </a:lnTo>
                      <a:lnTo>
                        <a:pt x="303" y="126"/>
                      </a:lnTo>
                      <a:lnTo>
                        <a:pt x="286" y="124"/>
                      </a:lnTo>
                      <a:lnTo>
                        <a:pt x="284" y="131"/>
                      </a:lnTo>
                      <a:lnTo>
                        <a:pt x="291" y="128"/>
                      </a:lnTo>
                      <a:lnTo>
                        <a:pt x="288" y="141"/>
                      </a:lnTo>
                      <a:lnTo>
                        <a:pt x="288" y="148"/>
                      </a:lnTo>
                      <a:lnTo>
                        <a:pt x="293" y="156"/>
                      </a:lnTo>
                      <a:lnTo>
                        <a:pt x="291" y="148"/>
                      </a:lnTo>
                      <a:lnTo>
                        <a:pt x="299" y="152"/>
                      </a:lnTo>
                      <a:lnTo>
                        <a:pt x="305" y="158"/>
                      </a:lnTo>
                      <a:lnTo>
                        <a:pt x="312" y="160"/>
                      </a:lnTo>
                      <a:lnTo>
                        <a:pt x="310" y="154"/>
                      </a:lnTo>
                      <a:lnTo>
                        <a:pt x="312" y="146"/>
                      </a:lnTo>
                      <a:lnTo>
                        <a:pt x="312" y="154"/>
                      </a:lnTo>
                      <a:lnTo>
                        <a:pt x="316" y="156"/>
                      </a:lnTo>
                      <a:lnTo>
                        <a:pt x="322" y="143"/>
                      </a:lnTo>
                      <a:lnTo>
                        <a:pt x="322" y="156"/>
                      </a:lnTo>
                      <a:lnTo>
                        <a:pt x="325" y="158"/>
                      </a:lnTo>
                      <a:lnTo>
                        <a:pt x="320" y="165"/>
                      </a:lnTo>
                      <a:lnTo>
                        <a:pt x="322" y="171"/>
                      </a:lnTo>
                      <a:lnTo>
                        <a:pt x="327" y="167"/>
                      </a:lnTo>
                      <a:lnTo>
                        <a:pt x="331" y="173"/>
                      </a:lnTo>
                      <a:lnTo>
                        <a:pt x="337" y="169"/>
                      </a:lnTo>
                      <a:lnTo>
                        <a:pt x="335" y="177"/>
                      </a:lnTo>
                      <a:lnTo>
                        <a:pt x="329" y="184"/>
                      </a:lnTo>
                      <a:lnTo>
                        <a:pt x="329" y="188"/>
                      </a:lnTo>
                      <a:lnTo>
                        <a:pt x="344" y="184"/>
                      </a:lnTo>
                      <a:lnTo>
                        <a:pt x="350" y="184"/>
                      </a:lnTo>
                      <a:lnTo>
                        <a:pt x="355" y="177"/>
                      </a:lnTo>
                      <a:lnTo>
                        <a:pt x="370" y="171"/>
                      </a:lnTo>
                      <a:lnTo>
                        <a:pt x="370" y="165"/>
                      </a:lnTo>
                      <a:lnTo>
                        <a:pt x="374" y="158"/>
                      </a:lnTo>
                      <a:lnTo>
                        <a:pt x="378" y="145"/>
                      </a:lnTo>
                      <a:lnTo>
                        <a:pt x="382" y="146"/>
                      </a:lnTo>
                      <a:lnTo>
                        <a:pt x="385" y="133"/>
                      </a:lnTo>
                      <a:lnTo>
                        <a:pt x="378" y="126"/>
                      </a:lnTo>
                      <a:lnTo>
                        <a:pt x="382" y="124"/>
                      </a:lnTo>
                      <a:lnTo>
                        <a:pt x="384" y="122"/>
                      </a:lnTo>
                      <a:lnTo>
                        <a:pt x="335" y="133"/>
                      </a:lnTo>
                      <a:lnTo>
                        <a:pt x="329" y="12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9" name="Freeform 128">
                  <a:extLst>
                    <a:ext uri="{FF2B5EF4-FFF2-40B4-BE49-F238E27FC236}">
                      <a16:creationId xmlns:a16="http://schemas.microsoft.com/office/drawing/2014/main" id="{05D84079-6009-FB45-81B6-0AB46A2C7254}"/>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0" name="Freeform 129">
                  <a:extLst>
                    <a:ext uri="{FF2B5EF4-FFF2-40B4-BE49-F238E27FC236}">
                      <a16:creationId xmlns:a16="http://schemas.microsoft.com/office/drawing/2014/main" id="{71804EB8-53DF-3545-8EBE-A36F74D30A7D}"/>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1" name="Freeform 140">
                  <a:extLst>
                    <a:ext uri="{FF2B5EF4-FFF2-40B4-BE49-F238E27FC236}">
                      <a16:creationId xmlns:a16="http://schemas.microsoft.com/office/drawing/2014/main" id="{D5F9A4AB-1DCA-D14C-832E-C4B1AE1B7D8B}"/>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2" name="Freeform 141">
                  <a:extLst>
                    <a:ext uri="{FF2B5EF4-FFF2-40B4-BE49-F238E27FC236}">
                      <a16:creationId xmlns:a16="http://schemas.microsoft.com/office/drawing/2014/main" id="{D2DA7D4F-0A00-6141-B7DF-7982775372F1}"/>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3" name="Freeform 142">
                  <a:extLst>
                    <a:ext uri="{FF2B5EF4-FFF2-40B4-BE49-F238E27FC236}">
                      <a16:creationId xmlns:a16="http://schemas.microsoft.com/office/drawing/2014/main" id="{EBFE5BE7-FA66-B747-AA88-554DD4D3E768}"/>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4" name="Freeform 143">
                  <a:extLst>
                    <a:ext uri="{FF2B5EF4-FFF2-40B4-BE49-F238E27FC236}">
                      <a16:creationId xmlns:a16="http://schemas.microsoft.com/office/drawing/2014/main" id="{1461E279-FCD5-E942-AB56-3553D8DDE230}"/>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67" name="Freeform 145">
                <a:extLst>
                  <a:ext uri="{FF2B5EF4-FFF2-40B4-BE49-F238E27FC236}">
                    <a16:creationId xmlns:a16="http://schemas.microsoft.com/office/drawing/2014/main" id="{0141EDAB-494B-094B-8C68-7F054636AD08}"/>
                  </a:ext>
                </a:extLst>
              </p:cNvPr>
              <p:cNvSpPr>
                <a:spLocks/>
              </p:cNvSpPr>
              <p:nvPr/>
            </p:nvSpPr>
            <p:spPr bwMode="auto">
              <a:xfrm>
                <a:off x="7376231" y="2214353"/>
                <a:ext cx="211501" cy="186737"/>
              </a:xfrm>
              <a:custGeom>
                <a:avLst/>
                <a:gdLst>
                  <a:gd name="T0" fmla="*/ 145 w 147"/>
                  <a:gd name="T1" fmla="*/ 68 h 143"/>
                  <a:gd name="T2" fmla="*/ 147 w 147"/>
                  <a:gd name="T3" fmla="*/ 62 h 143"/>
                  <a:gd name="T4" fmla="*/ 145 w 147"/>
                  <a:gd name="T5" fmla="*/ 55 h 143"/>
                  <a:gd name="T6" fmla="*/ 130 w 147"/>
                  <a:gd name="T7" fmla="*/ 0 h 143"/>
                  <a:gd name="T8" fmla="*/ 126 w 147"/>
                  <a:gd name="T9" fmla="*/ 0 h 143"/>
                  <a:gd name="T10" fmla="*/ 117 w 147"/>
                  <a:gd name="T11" fmla="*/ 2 h 143"/>
                  <a:gd name="T12" fmla="*/ 77 w 147"/>
                  <a:gd name="T13" fmla="*/ 11 h 143"/>
                  <a:gd name="T14" fmla="*/ 70 w 147"/>
                  <a:gd name="T15" fmla="*/ 15 h 143"/>
                  <a:gd name="T16" fmla="*/ 66 w 147"/>
                  <a:gd name="T17" fmla="*/ 15 h 143"/>
                  <a:gd name="T18" fmla="*/ 53 w 147"/>
                  <a:gd name="T19" fmla="*/ 19 h 143"/>
                  <a:gd name="T20" fmla="*/ 45 w 147"/>
                  <a:gd name="T21" fmla="*/ 19 h 143"/>
                  <a:gd name="T22" fmla="*/ 0 w 147"/>
                  <a:gd name="T23" fmla="*/ 30 h 143"/>
                  <a:gd name="T24" fmla="*/ 13 w 147"/>
                  <a:gd name="T25" fmla="*/ 107 h 143"/>
                  <a:gd name="T26" fmla="*/ 19 w 147"/>
                  <a:gd name="T27" fmla="*/ 115 h 143"/>
                  <a:gd name="T28" fmla="*/ 19 w 147"/>
                  <a:gd name="T29" fmla="*/ 120 h 143"/>
                  <a:gd name="T30" fmla="*/ 8 w 147"/>
                  <a:gd name="T31" fmla="*/ 132 h 143"/>
                  <a:gd name="T32" fmla="*/ 8 w 147"/>
                  <a:gd name="T33" fmla="*/ 135 h 143"/>
                  <a:gd name="T34" fmla="*/ 13 w 147"/>
                  <a:gd name="T35" fmla="*/ 143 h 143"/>
                  <a:gd name="T36" fmla="*/ 21 w 147"/>
                  <a:gd name="T37" fmla="*/ 139 h 143"/>
                  <a:gd name="T38" fmla="*/ 34 w 147"/>
                  <a:gd name="T39" fmla="*/ 126 h 143"/>
                  <a:gd name="T40" fmla="*/ 42 w 147"/>
                  <a:gd name="T41" fmla="*/ 122 h 143"/>
                  <a:gd name="T42" fmla="*/ 45 w 147"/>
                  <a:gd name="T43" fmla="*/ 115 h 143"/>
                  <a:gd name="T44" fmla="*/ 49 w 147"/>
                  <a:gd name="T45" fmla="*/ 117 h 143"/>
                  <a:gd name="T46" fmla="*/ 60 w 147"/>
                  <a:gd name="T47" fmla="*/ 103 h 143"/>
                  <a:gd name="T48" fmla="*/ 68 w 147"/>
                  <a:gd name="T49" fmla="*/ 102 h 143"/>
                  <a:gd name="T50" fmla="*/ 74 w 147"/>
                  <a:gd name="T51" fmla="*/ 98 h 143"/>
                  <a:gd name="T52" fmla="*/ 81 w 147"/>
                  <a:gd name="T53" fmla="*/ 98 h 143"/>
                  <a:gd name="T54" fmla="*/ 85 w 147"/>
                  <a:gd name="T55" fmla="*/ 94 h 143"/>
                  <a:gd name="T56" fmla="*/ 106 w 147"/>
                  <a:gd name="T57" fmla="*/ 90 h 143"/>
                  <a:gd name="T58" fmla="*/ 106 w 147"/>
                  <a:gd name="T59" fmla="*/ 85 h 143"/>
                  <a:gd name="T60" fmla="*/ 104 w 147"/>
                  <a:gd name="T61" fmla="*/ 81 h 143"/>
                  <a:gd name="T62" fmla="*/ 107 w 147"/>
                  <a:gd name="T63" fmla="*/ 81 h 143"/>
                  <a:gd name="T64" fmla="*/ 107 w 147"/>
                  <a:gd name="T65" fmla="*/ 85 h 143"/>
                  <a:gd name="T66" fmla="*/ 115 w 147"/>
                  <a:gd name="T67" fmla="*/ 85 h 143"/>
                  <a:gd name="T68" fmla="*/ 128 w 147"/>
                  <a:gd name="T69" fmla="*/ 77 h 143"/>
                  <a:gd name="T70" fmla="*/ 141 w 147"/>
                  <a:gd name="T71" fmla="*/ 72 h 143"/>
                  <a:gd name="T72" fmla="*/ 147 w 147"/>
                  <a:gd name="T73" fmla="*/ 73 h 143"/>
                  <a:gd name="T74" fmla="*/ 145 w 147"/>
                  <a:gd name="T75" fmla="*/ 70 h 143"/>
                  <a:gd name="T76" fmla="*/ 145 w 147"/>
                  <a:gd name="T77" fmla="*/ 6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 h="143">
                    <a:moveTo>
                      <a:pt x="145" y="68"/>
                    </a:moveTo>
                    <a:lnTo>
                      <a:pt x="147" y="62"/>
                    </a:lnTo>
                    <a:lnTo>
                      <a:pt x="145" y="55"/>
                    </a:lnTo>
                    <a:lnTo>
                      <a:pt x="130" y="0"/>
                    </a:lnTo>
                    <a:lnTo>
                      <a:pt x="126" y="0"/>
                    </a:lnTo>
                    <a:lnTo>
                      <a:pt x="117" y="2"/>
                    </a:lnTo>
                    <a:lnTo>
                      <a:pt x="77" y="11"/>
                    </a:lnTo>
                    <a:lnTo>
                      <a:pt x="70" y="15"/>
                    </a:lnTo>
                    <a:lnTo>
                      <a:pt x="66" y="15"/>
                    </a:lnTo>
                    <a:lnTo>
                      <a:pt x="53" y="19"/>
                    </a:lnTo>
                    <a:lnTo>
                      <a:pt x="45" y="19"/>
                    </a:lnTo>
                    <a:lnTo>
                      <a:pt x="0" y="30"/>
                    </a:lnTo>
                    <a:lnTo>
                      <a:pt x="13" y="107"/>
                    </a:lnTo>
                    <a:lnTo>
                      <a:pt x="19" y="115"/>
                    </a:lnTo>
                    <a:lnTo>
                      <a:pt x="19" y="120"/>
                    </a:lnTo>
                    <a:lnTo>
                      <a:pt x="8" y="132"/>
                    </a:lnTo>
                    <a:lnTo>
                      <a:pt x="8" y="135"/>
                    </a:lnTo>
                    <a:lnTo>
                      <a:pt x="13" y="143"/>
                    </a:lnTo>
                    <a:lnTo>
                      <a:pt x="21" y="139"/>
                    </a:lnTo>
                    <a:lnTo>
                      <a:pt x="34" y="126"/>
                    </a:lnTo>
                    <a:lnTo>
                      <a:pt x="42" y="122"/>
                    </a:lnTo>
                    <a:lnTo>
                      <a:pt x="45" y="115"/>
                    </a:lnTo>
                    <a:lnTo>
                      <a:pt x="49" y="117"/>
                    </a:lnTo>
                    <a:lnTo>
                      <a:pt x="60" y="103"/>
                    </a:lnTo>
                    <a:lnTo>
                      <a:pt x="68" y="102"/>
                    </a:lnTo>
                    <a:lnTo>
                      <a:pt x="74" y="98"/>
                    </a:lnTo>
                    <a:lnTo>
                      <a:pt x="81" y="98"/>
                    </a:lnTo>
                    <a:lnTo>
                      <a:pt x="85" y="94"/>
                    </a:lnTo>
                    <a:lnTo>
                      <a:pt x="106" y="90"/>
                    </a:lnTo>
                    <a:lnTo>
                      <a:pt x="106" y="85"/>
                    </a:lnTo>
                    <a:lnTo>
                      <a:pt x="104" y="81"/>
                    </a:lnTo>
                    <a:lnTo>
                      <a:pt x="107" y="81"/>
                    </a:lnTo>
                    <a:lnTo>
                      <a:pt x="107" y="85"/>
                    </a:lnTo>
                    <a:lnTo>
                      <a:pt x="115" y="85"/>
                    </a:lnTo>
                    <a:lnTo>
                      <a:pt x="128" y="77"/>
                    </a:lnTo>
                    <a:lnTo>
                      <a:pt x="141" y="72"/>
                    </a:lnTo>
                    <a:lnTo>
                      <a:pt x="147" y="73"/>
                    </a:lnTo>
                    <a:lnTo>
                      <a:pt x="145" y="70"/>
                    </a:lnTo>
                    <a:lnTo>
                      <a:pt x="145" y="6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68" name="Freeform 146">
                <a:extLst>
                  <a:ext uri="{FF2B5EF4-FFF2-40B4-BE49-F238E27FC236}">
                    <a16:creationId xmlns:a16="http://schemas.microsoft.com/office/drawing/2014/main" id="{4B4DFD4E-7453-274A-92AC-67F7846F9166}"/>
                  </a:ext>
                </a:extLst>
              </p:cNvPr>
              <p:cNvSpPr>
                <a:spLocks/>
              </p:cNvSpPr>
              <p:nvPr/>
            </p:nvSpPr>
            <p:spPr bwMode="auto">
              <a:xfrm>
                <a:off x="7436660" y="1748164"/>
                <a:ext cx="205747" cy="387837"/>
              </a:xfrm>
              <a:custGeom>
                <a:avLst/>
                <a:gdLst>
                  <a:gd name="T0" fmla="*/ 129 w 143"/>
                  <a:gd name="T1" fmla="*/ 216 h 297"/>
                  <a:gd name="T2" fmla="*/ 127 w 143"/>
                  <a:gd name="T3" fmla="*/ 209 h 297"/>
                  <a:gd name="T4" fmla="*/ 120 w 143"/>
                  <a:gd name="T5" fmla="*/ 205 h 297"/>
                  <a:gd name="T6" fmla="*/ 114 w 143"/>
                  <a:gd name="T7" fmla="*/ 199 h 297"/>
                  <a:gd name="T8" fmla="*/ 111 w 143"/>
                  <a:gd name="T9" fmla="*/ 194 h 297"/>
                  <a:gd name="T10" fmla="*/ 109 w 143"/>
                  <a:gd name="T11" fmla="*/ 186 h 297"/>
                  <a:gd name="T12" fmla="*/ 109 w 143"/>
                  <a:gd name="T13" fmla="*/ 178 h 297"/>
                  <a:gd name="T14" fmla="*/ 101 w 143"/>
                  <a:gd name="T15" fmla="*/ 158 h 297"/>
                  <a:gd name="T16" fmla="*/ 50 w 143"/>
                  <a:gd name="T17" fmla="*/ 4 h 297"/>
                  <a:gd name="T18" fmla="*/ 49 w 143"/>
                  <a:gd name="T19" fmla="*/ 0 h 297"/>
                  <a:gd name="T20" fmla="*/ 41 w 143"/>
                  <a:gd name="T21" fmla="*/ 7 h 297"/>
                  <a:gd name="T22" fmla="*/ 35 w 143"/>
                  <a:gd name="T23" fmla="*/ 6 h 297"/>
                  <a:gd name="T24" fmla="*/ 28 w 143"/>
                  <a:gd name="T25" fmla="*/ 11 h 297"/>
                  <a:gd name="T26" fmla="*/ 28 w 143"/>
                  <a:gd name="T27" fmla="*/ 17 h 297"/>
                  <a:gd name="T28" fmla="*/ 26 w 143"/>
                  <a:gd name="T29" fmla="*/ 32 h 297"/>
                  <a:gd name="T30" fmla="*/ 26 w 143"/>
                  <a:gd name="T31" fmla="*/ 37 h 297"/>
                  <a:gd name="T32" fmla="*/ 26 w 143"/>
                  <a:gd name="T33" fmla="*/ 39 h 297"/>
                  <a:gd name="T34" fmla="*/ 24 w 143"/>
                  <a:gd name="T35" fmla="*/ 41 h 297"/>
                  <a:gd name="T36" fmla="*/ 28 w 143"/>
                  <a:gd name="T37" fmla="*/ 53 h 297"/>
                  <a:gd name="T38" fmla="*/ 24 w 143"/>
                  <a:gd name="T39" fmla="*/ 66 h 297"/>
                  <a:gd name="T40" fmla="*/ 26 w 143"/>
                  <a:gd name="T41" fmla="*/ 73 h 297"/>
                  <a:gd name="T42" fmla="*/ 32 w 143"/>
                  <a:gd name="T43" fmla="*/ 79 h 297"/>
                  <a:gd name="T44" fmla="*/ 34 w 143"/>
                  <a:gd name="T45" fmla="*/ 86 h 297"/>
                  <a:gd name="T46" fmla="*/ 34 w 143"/>
                  <a:gd name="T47" fmla="*/ 92 h 297"/>
                  <a:gd name="T48" fmla="*/ 28 w 143"/>
                  <a:gd name="T49" fmla="*/ 103 h 297"/>
                  <a:gd name="T50" fmla="*/ 17 w 143"/>
                  <a:gd name="T51" fmla="*/ 116 h 297"/>
                  <a:gd name="T52" fmla="*/ 13 w 143"/>
                  <a:gd name="T53" fmla="*/ 116 h 297"/>
                  <a:gd name="T54" fmla="*/ 7 w 143"/>
                  <a:gd name="T55" fmla="*/ 124 h 297"/>
                  <a:gd name="T56" fmla="*/ 7 w 143"/>
                  <a:gd name="T57" fmla="*/ 130 h 297"/>
                  <a:gd name="T58" fmla="*/ 11 w 143"/>
                  <a:gd name="T59" fmla="*/ 145 h 297"/>
                  <a:gd name="T60" fmla="*/ 9 w 143"/>
                  <a:gd name="T61" fmla="*/ 156 h 297"/>
                  <a:gd name="T62" fmla="*/ 11 w 143"/>
                  <a:gd name="T63" fmla="*/ 163 h 297"/>
                  <a:gd name="T64" fmla="*/ 7 w 143"/>
                  <a:gd name="T65" fmla="*/ 171 h 297"/>
                  <a:gd name="T66" fmla="*/ 7 w 143"/>
                  <a:gd name="T67" fmla="*/ 178 h 297"/>
                  <a:gd name="T68" fmla="*/ 5 w 143"/>
                  <a:gd name="T69" fmla="*/ 184 h 297"/>
                  <a:gd name="T70" fmla="*/ 2 w 143"/>
                  <a:gd name="T71" fmla="*/ 192 h 297"/>
                  <a:gd name="T72" fmla="*/ 3 w 143"/>
                  <a:gd name="T73" fmla="*/ 203 h 297"/>
                  <a:gd name="T74" fmla="*/ 0 w 143"/>
                  <a:gd name="T75" fmla="*/ 209 h 297"/>
                  <a:gd name="T76" fmla="*/ 5 w 143"/>
                  <a:gd name="T77" fmla="*/ 233 h 297"/>
                  <a:gd name="T78" fmla="*/ 5 w 143"/>
                  <a:gd name="T79" fmla="*/ 246 h 297"/>
                  <a:gd name="T80" fmla="*/ 11 w 143"/>
                  <a:gd name="T81" fmla="*/ 267 h 297"/>
                  <a:gd name="T82" fmla="*/ 7 w 143"/>
                  <a:gd name="T83" fmla="*/ 274 h 297"/>
                  <a:gd name="T84" fmla="*/ 7 w 143"/>
                  <a:gd name="T85" fmla="*/ 282 h 297"/>
                  <a:gd name="T86" fmla="*/ 11 w 143"/>
                  <a:gd name="T87" fmla="*/ 289 h 297"/>
                  <a:gd name="T88" fmla="*/ 17 w 143"/>
                  <a:gd name="T89" fmla="*/ 297 h 297"/>
                  <a:gd name="T90" fmla="*/ 105 w 143"/>
                  <a:gd name="T91" fmla="*/ 276 h 297"/>
                  <a:gd name="T92" fmla="*/ 114 w 143"/>
                  <a:gd name="T93" fmla="*/ 265 h 297"/>
                  <a:gd name="T94" fmla="*/ 118 w 143"/>
                  <a:gd name="T95" fmla="*/ 259 h 297"/>
                  <a:gd name="T96" fmla="*/ 120 w 143"/>
                  <a:gd name="T97" fmla="*/ 259 h 297"/>
                  <a:gd name="T98" fmla="*/ 124 w 143"/>
                  <a:gd name="T99" fmla="*/ 252 h 297"/>
                  <a:gd name="T100" fmla="*/ 131 w 143"/>
                  <a:gd name="T101" fmla="*/ 248 h 297"/>
                  <a:gd name="T102" fmla="*/ 135 w 143"/>
                  <a:gd name="T103" fmla="*/ 246 h 297"/>
                  <a:gd name="T104" fmla="*/ 139 w 143"/>
                  <a:gd name="T105" fmla="*/ 246 h 297"/>
                  <a:gd name="T106" fmla="*/ 139 w 143"/>
                  <a:gd name="T107" fmla="*/ 241 h 297"/>
                  <a:gd name="T108" fmla="*/ 143 w 143"/>
                  <a:gd name="T109" fmla="*/ 225 h 297"/>
                  <a:gd name="T110" fmla="*/ 139 w 143"/>
                  <a:gd name="T111" fmla="*/ 224 h 297"/>
                  <a:gd name="T112" fmla="*/ 135 w 143"/>
                  <a:gd name="T113" fmla="*/ 222 h 297"/>
                  <a:gd name="T114" fmla="*/ 129 w 143"/>
                  <a:gd name="T115" fmla="*/ 21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297">
                    <a:moveTo>
                      <a:pt x="129" y="216"/>
                    </a:moveTo>
                    <a:lnTo>
                      <a:pt x="127" y="209"/>
                    </a:lnTo>
                    <a:lnTo>
                      <a:pt x="120" y="205"/>
                    </a:lnTo>
                    <a:lnTo>
                      <a:pt x="114" y="199"/>
                    </a:lnTo>
                    <a:lnTo>
                      <a:pt x="111" y="194"/>
                    </a:lnTo>
                    <a:lnTo>
                      <a:pt x="109" y="186"/>
                    </a:lnTo>
                    <a:lnTo>
                      <a:pt x="109" y="178"/>
                    </a:lnTo>
                    <a:lnTo>
                      <a:pt x="101" y="158"/>
                    </a:lnTo>
                    <a:lnTo>
                      <a:pt x="50" y="4"/>
                    </a:lnTo>
                    <a:lnTo>
                      <a:pt x="49" y="0"/>
                    </a:lnTo>
                    <a:lnTo>
                      <a:pt x="41" y="7"/>
                    </a:lnTo>
                    <a:lnTo>
                      <a:pt x="35" y="6"/>
                    </a:lnTo>
                    <a:lnTo>
                      <a:pt x="28" y="11"/>
                    </a:lnTo>
                    <a:lnTo>
                      <a:pt x="28" y="17"/>
                    </a:lnTo>
                    <a:lnTo>
                      <a:pt x="26" y="32"/>
                    </a:lnTo>
                    <a:lnTo>
                      <a:pt x="26" y="37"/>
                    </a:lnTo>
                    <a:lnTo>
                      <a:pt x="26" y="39"/>
                    </a:lnTo>
                    <a:lnTo>
                      <a:pt x="24" y="41"/>
                    </a:lnTo>
                    <a:lnTo>
                      <a:pt x="28" y="53"/>
                    </a:lnTo>
                    <a:lnTo>
                      <a:pt x="24" y="66"/>
                    </a:lnTo>
                    <a:lnTo>
                      <a:pt x="26" y="73"/>
                    </a:lnTo>
                    <a:lnTo>
                      <a:pt x="32" y="79"/>
                    </a:lnTo>
                    <a:lnTo>
                      <a:pt x="34" y="86"/>
                    </a:lnTo>
                    <a:lnTo>
                      <a:pt x="34" y="92"/>
                    </a:lnTo>
                    <a:lnTo>
                      <a:pt x="28" y="103"/>
                    </a:lnTo>
                    <a:lnTo>
                      <a:pt x="17" y="116"/>
                    </a:lnTo>
                    <a:lnTo>
                      <a:pt x="13" y="116"/>
                    </a:lnTo>
                    <a:lnTo>
                      <a:pt x="7" y="124"/>
                    </a:lnTo>
                    <a:lnTo>
                      <a:pt x="7" y="130"/>
                    </a:lnTo>
                    <a:lnTo>
                      <a:pt x="11" y="145"/>
                    </a:lnTo>
                    <a:lnTo>
                      <a:pt x="9" y="156"/>
                    </a:lnTo>
                    <a:lnTo>
                      <a:pt x="11" y="163"/>
                    </a:lnTo>
                    <a:lnTo>
                      <a:pt x="7" y="171"/>
                    </a:lnTo>
                    <a:lnTo>
                      <a:pt x="7" y="178"/>
                    </a:lnTo>
                    <a:lnTo>
                      <a:pt x="5" y="184"/>
                    </a:lnTo>
                    <a:lnTo>
                      <a:pt x="2" y="192"/>
                    </a:lnTo>
                    <a:lnTo>
                      <a:pt x="3" y="203"/>
                    </a:lnTo>
                    <a:lnTo>
                      <a:pt x="0" y="209"/>
                    </a:lnTo>
                    <a:lnTo>
                      <a:pt x="5" y="233"/>
                    </a:lnTo>
                    <a:lnTo>
                      <a:pt x="5" y="246"/>
                    </a:lnTo>
                    <a:lnTo>
                      <a:pt x="11" y="267"/>
                    </a:lnTo>
                    <a:lnTo>
                      <a:pt x="7" y="274"/>
                    </a:lnTo>
                    <a:lnTo>
                      <a:pt x="7" y="282"/>
                    </a:lnTo>
                    <a:lnTo>
                      <a:pt x="11" y="289"/>
                    </a:lnTo>
                    <a:lnTo>
                      <a:pt x="17" y="297"/>
                    </a:lnTo>
                    <a:lnTo>
                      <a:pt x="105" y="276"/>
                    </a:lnTo>
                    <a:lnTo>
                      <a:pt x="114" y="265"/>
                    </a:lnTo>
                    <a:lnTo>
                      <a:pt x="118" y="259"/>
                    </a:lnTo>
                    <a:lnTo>
                      <a:pt x="120" y="259"/>
                    </a:lnTo>
                    <a:lnTo>
                      <a:pt x="124" y="252"/>
                    </a:lnTo>
                    <a:lnTo>
                      <a:pt x="131" y="248"/>
                    </a:lnTo>
                    <a:lnTo>
                      <a:pt x="135" y="246"/>
                    </a:lnTo>
                    <a:lnTo>
                      <a:pt x="139" y="246"/>
                    </a:lnTo>
                    <a:lnTo>
                      <a:pt x="139" y="241"/>
                    </a:lnTo>
                    <a:lnTo>
                      <a:pt x="143" y="225"/>
                    </a:lnTo>
                    <a:lnTo>
                      <a:pt x="139" y="224"/>
                    </a:lnTo>
                    <a:lnTo>
                      <a:pt x="135" y="222"/>
                    </a:lnTo>
                    <a:lnTo>
                      <a:pt x="129" y="216"/>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69" name="Freeform 148">
                <a:extLst>
                  <a:ext uri="{FF2B5EF4-FFF2-40B4-BE49-F238E27FC236}">
                    <a16:creationId xmlns:a16="http://schemas.microsoft.com/office/drawing/2014/main" id="{640AE761-B3DA-5C42-9AA6-B6213075EC6E}"/>
                  </a:ext>
                </a:extLst>
              </p:cNvPr>
              <p:cNvSpPr>
                <a:spLocks/>
              </p:cNvSpPr>
              <p:nvPr/>
            </p:nvSpPr>
            <p:spPr bwMode="auto">
              <a:xfrm>
                <a:off x="7563273" y="2205212"/>
                <a:ext cx="64745" cy="104468"/>
              </a:xfrm>
              <a:custGeom>
                <a:avLst/>
                <a:gdLst>
                  <a:gd name="T0" fmla="*/ 41 w 45"/>
                  <a:gd name="T1" fmla="*/ 18 h 80"/>
                  <a:gd name="T2" fmla="*/ 39 w 45"/>
                  <a:gd name="T3" fmla="*/ 13 h 80"/>
                  <a:gd name="T4" fmla="*/ 36 w 45"/>
                  <a:gd name="T5" fmla="*/ 11 h 80"/>
                  <a:gd name="T6" fmla="*/ 34 w 45"/>
                  <a:gd name="T7" fmla="*/ 5 h 80"/>
                  <a:gd name="T8" fmla="*/ 26 w 45"/>
                  <a:gd name="T9" fmla="*/ 0 h 80"/>
                  <a:gd name="T10" fmla="*/ 0 w 45"/>
                  <a:gd name="T11" fmla="*/ 7 h 80"/>
                  <a:gd name="T12" fmla="*/ 15 w 45"/>
                  <a:gd name="T13" fmla="*/ 62 h 80"/>
                  <a:gd name="T14" fmla="*/ 17 w 45"/>
                  <a:gd name="T15" fmla="*/ 69 h 80"/>
                  <a:gd name="T16" fmla="*/ 15 w 45"/>
                  <a:gd name="T17" fmla="*/ 75 h 80"/>
                  <a:gd name="T18" fmla="*/ 15 w 45"/>
                  <a:gd name="T19" fmla="*/ 77 h 80"/>
                  <a:gd name="T20" fmla="*/ 17 w 45"/>
                  <a:gd name="T21" fmla="*/ 80 h 80"/>
                  <a:gd name="T22" fmla="*/ 23 w 45"/>
                  <a:gd name="T23" fmla="*/ 77 h 80"/>
                  <a:gd name="T24" fmla="*/ 43 w 45"/>
                  <a:gd name="T25" fmla="*/ 63 h 80"/>
                  <a:gd name="T26" fmla="*/ 43 w 45"/>
                  <a:gd name="T27" fmla="*/ 56 h 80"/>
                  <a:gd name="T28" fmla="*/ 41 w 45"/>
                  <a:gd name="T29" fmla="*/ 48 h 80"/>
                  <a:gd name="T30" fmla="*/ 41 w 45"/>
                  <a:gd name="T31" fmla="*/ 41 h 80"/>
                  <a:gd name="T32" fmla="*/ 36 w 45"/>
                  <a:gd name="T33" fmla="*/ 33 h 80"/>
                  <a:gd name="T34" fmla="*/ 39 w 45"/>
                  <a:gd name="T35" fmla="*/ 28 h 80"/>
                  <a:gd name="T36" fmla="*/ 38 w 45"/>
                  <a:gd name="T37" fmla="*/ 20 h 80"/>
                  <a:gd name="T38" fmla="*/ 43 w 45"/>
                  <a:gd name="T39" fmla="*/ 28 h 80"/>
                  <a:gd name="T40" fmla="*/ 45 w 45"/>
                  <a:gd name="T41" fmla="*/ 24 h 80"/>
                  <a:gd name="T42" fmla="*/ 45 w 45"/>
                  <a:gd name="T43" fmla="*/ 22 h 80"/>
                  <a:gd name="T44" fmla="*/ 41 w 45"/>
                  <a:gd name="T45" fmla="*/ 1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80">
                    <a:moveTo>
                      <a:pt x="41" y="18"/>
                    </a:moveTo>
                    <a:lnTo>
                      <a:pt x="39" y="13"/>
                    </a:lnTo>
                    <a:lnTo>
                      <a:pt x="36" y="11"/>
                    </a:lnTo>
                    <a:lnTo>
                      <a:pt x="34" y="5"/>
                    </a:lnTo>
                    <a:lnTo>
                      <a:pt x="26" y="0"/>
                    </a:lnTo>
                    <a:lnTo>
                      <a:pt x="0" y="7"/>
                    </a:lnTo>
                    <a:lnTo>
                      <a:pt x="15" y="62"/>
                    </a:lnTo>
                    <a:lnTo>
                      <a:pt x="17" y="69"/>
                    </a:lnTo>
                    <a:lnTo>
                      <a:pt x="15" y="75"/>
                    </a:lnTo>
                    <a:lnTo>
                      <a:pt x="15" y="77"/>
                    </a:lnTo>
                    <a:lnTo>
                      <a:pt x="17" y="80"/>
                    </a:lnTo>
                    <a:lnTo>
                      <a:pt x="23" y="77"/>
                    </a:lnTo>
                    <a:lnTo>
                      <a:pt x="43" y="63"/>
                    </a:lnTo>
                    <a:lnTo>
                      <a:pt x="43" y="56"/>
                    </a:lnTo>
                    <a:lnTo>
                      <a:pt x="41" y="48"/>
                    </a:lnTo>
                    <a:lnTo>
                      <a:pt x="41" y="41"/>
                    </a:lnTo>
                    <a:lnTo>
                      <a:pt x="36" y="33"/>
                    </a:lnTo>
                    <a:lnTo>
                      <a:pt x="39" y="28"/>
                    </a:lnTo>
                    <a:lnTo>
                      <a:pt x="38" y="20"/>
                    </a:lnTo>
                    <a:lnTo>
                      <a:pt x="43" y="28"/>
                    </a:lnTo>
                    <a:lnTo>
                      <a:pt x="45" y="24"/>
                    </a:lnTo>
                    <a:lnTo>
                      <a:pt x="45" y="22"/>
                    </a:lnTo>
                    <a:lnTo>
                      <a:pt x="41" y="1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0" name="Freeform 149">
                <a:extLst>
                  <a:ext uri="{FF2B5EF4-FFF2-40B4-BE49-F238E27FC236}">
                    <a16:creationId xmlns:a16="http://schemas.microsoft.com/office/drawing/2014/main" id="{45C5A78C-B4CF-5244-9F49-DFFB36FD1B11}"/>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1" name="Freeform 150">
                <a:extLst>
                  <a:ext uri="{FF2B5EF4-FFF2-40B4-BE49-F238E27FC236}">
                    <a16:creationId xmlns:a16="http://schemas.microsoft.com/office/drawing/2014/main" id="{833C90D6-06E9-C742-AC32-3FFB318B866D}"/>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2" name="Freeform 151">
                <a:extLst>
                  <a:ext uri="{FF2B5EF4-FFF2-40B4-BE49-F238E27FC236}">
                    <a16:creationId xmlns:a16="http://schemas.microsoft.com/office/drawing/2014/main" id="{51EB1076-D656-0F45-8FDC-17AABBB2AD2E}"/>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3" name="Freeform 152">
                <a:extLst>
                  <a:ext uri="{FF2B5EF4-FFF2-40B4-BE49-F238E27FC236}">
                    <a16:creationId xmlns:a16="http://schemas.microsoft.com/office/drawing/2014/main" id="{11F61318-8805-7E4D-9D08-8E090DC3E3F9}"/>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4" name="Freeform 153">
                <a:extLst>
                  <a:ext uri="{FF2B5EF4-FFF2-40B4-BE49-F238E27FC236}">
                    <a16:creationId xmlns:a16="http://schemas.microsoft.com/office/drawing/2014/main" id="{EC6D5BCA-4396-4A41-920F-A8EF04B0663E}"/>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5" name="Freeform 154">
                <a:extLst>
                  <a:ext uri="{FF2B5EF4-FFF2-40B4-BE49-F238E27FC236}">
                    <a16:creationId xmlns:a16="http://schemas.microsoft.com/office/drawing/2014/main" id="{6CE4A52E-1EEB-3D49-8C96-418C5974BF2A}"/>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76" name="Group 475">
                <a:extLst>
                  <a:ext uri="{FF2B5EF4-FFF2-40B4-BE49-F238E27FC236}">
                    <a16:creationId xmlns:a16="http://schemas.microsoft.com/office/drawing/2014/main" id="{B3F1BE40-DACA-5944-B42C-F078CB0E7053}"/>
                  </a:ext>
                </a:extLst>
              </p:cNvPr>
              <p:cNvGrpSpPr/>
              <p:nvPr/>
            </p:nvGrpSpPr>
            <p:grpSpPr>
              <a:xfrm>
                <a:off x="1562100" y="2163424"/>
                <a:ext cx="997078" cy="1516091"/>
                <a:chOff x="1028701" y="1983861"/>
                <a:chExt cx="665758" cy="1012439"/>
              </a:xfrm>
              <a:solidFill>
                <a:schemeClr val="bg1">
                  <a:lumMod val="75000"/>
                </a:schemeClr>
              </a:solidFill>
            </p:grpSpPr>
            <p:sp>
              <p:nvSpPr>
                <p:cNvPr id="502" name="Freeform 14">
                  <a:extLst>
                    <a:ext uri="{FF2B5EF4-FFF2-40B4-BE49-F238E27FC236}">
                      <a16:creationId xmlns:a16="http://schemas.microsoft.com/office/drawing/2014/main" id="{D03E8D9B-89EB-8B46-BA7C-0268AEC63916}"/>
                    </a:ext>
                  </a:extLst>
                </p:cNvPr>
                <p:cNvSpPr>
                  <a:spLocks/>
                </p:cNvSpPr>
                <p:nvPr/>
              </p:nvSpPr>
              <p:spPr bwMode="auto">
                <a:xfrm>
                  <a:off x="1028701" y="1983861"/>
                  <a:ext cx="665758" cy="1012439"/>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3" name="Freeform 309">
                  <a:extLst>
                    <a:ext uri="{FF2B5EF4-FFF2-40B4-BE49-F238E27FC236}">
                      <a16:creationId xmlns:a16="http://schemas.microsoft.com/office/drawing/2014/main" id="{4435C277-B904-754B-BB29-86EF667895C4}"/>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4" name="Freeform 310">
                  <a:extLst>
                    <a:ext uri="{FF2B5EF4-FFF2-40B4-BE49-F238E27FC236}">
                      <a16:creationId xmlns:a16="http://schemas.microsoft.com/office/drawing/2014/main" id="{EF766A45-CE14-1648-906B-B8BC38602C9D}"/>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5" name="Freeform 311">
                  <a:extLst>
                    <a:ext uri="{FF2B5EF4-FFF2-40B4-BE49-F238E27FC236}">
                      <a16:creationId xmlns:a16="http://schemas.microsoft.com/office/drawing/2014/main" id="{7D60001F-3A77-6A49-B048-D30C6D0364FB}"/>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6" name="Freeform 312">
                  <a:extLst>
                    <a:ext uri="{FF2B5EF4-FFF2-40B4-BE49-F238E27FC236}">
                      <a16:creationId xmlns:a16="http://schemas.microsoft.com/office/drawing/2014/main" id="{7531EDFC-33E3-7F4B-8CFC-92D18D54B3E6}"/>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7" name="Freeform 313">
                  <a:extLst>
                    <a:ext uri="{FF2B5EF4-FFF2-40B4-BE49-F238E27FC236}">
                      <a16:creationId xmlns:a16="http://schemas.microsoft.com/office/drawing/2014/main" id="{92460A20-B70F-D549-AB4F-8C89757ADE0A}"/>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8" name="Freeform 314">
                  <a:extLst>
                    <a:ext uri="{FF2B5EF4-FFF2-40B4-BE49-F238E27FC236}">
                      <a16:creationId xmlns:a16="http://schemas.microsoft.com/office/drawing/2014/main" id="{B5E204AB-F753-924E-A4A1-41EE1836A3F0}"/>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9" name="Freeform 315">
                  <a:extLst>
                    <a:ext uri="{FF2B5EF4-FFF2-40B4-BE49-F238E27FC236}">
                      <a16:creationId xmlns:a16="http://schemas.microsoft.com/office/drawing/2014/main" id="{9878FEA5-FBCD-554A-B2BD-175DD8AC811C}"/>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0" name="Freeform 316">
                  <a:extLst>
                    <a:ext uri="{FF2B5EF4-FFF2-40B4-BE49-F238E27FC236}">
                      <a16:creationId xmlns:a16="http://schemas.microsoft.com/office/drawing/2014/main" id="{42E831AD-92A8-2F43-B7FE-E85059699FC1}"/>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1" name="Freeform 317">
                  <a:extLst>
                    <a:ext uri="{FF2B5EF4-FFF2-40B4-BE49-F238E27FC236}">
                      <a16:creationId xmlns:a16="http://schemas.microsoft.com/office/drawing/2014/main" id="{0335460E-BBC3-9E4F-8444-5440D7021112}"/>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2" name="Freeform 318">
                  <a:extLst>
                    <a:ext uri="{FF2B5EF4-FFF2-40B4-BE49-F238E27FC236}">
                      <a16:creationId xmlns:a16="http://schemas.microsoft.com/office/drawing/2014/main" id="{063C4FC1-AC86-DF48-8494-DF09D3C74116}"/>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3" name="Freeform 319">
                  <a:extLst>
                    <a:ext uri="{FF2B5EF4-FFF2-40B4-BE49-F238E27FC236}">
                      <a16:creationId xmlns:a16="http://schemas.microsoft.com/office/drawing/2014/main" id="{B8119E7D-1AD6-3544-A1F1-732CBABF71AF}"/>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4" name="Freeform 320">
                  <a:extLst>
                    <a:ext uri="{FF2B5EF4-FFF2-40B4-BE49-F238E27FC236}">
                      <a16:creationId xmlns:a16="http://schemas.microsoft.com/office/drawing/2014/main" id="{5C60CE76-3B64-EF45-8F7E-3F3D06368E62}"/>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5" name="Freeform 321">
                  <a:extLst>
                    <a:ext uri="{FF2B5EF4-FFF2-40B4-BE49-F238E27FC236}">
                      <a16:creationId xmlns:a16="http://schemas.microsoft.com/office/drawing/2014/main" id="{50EE7F93-17D7-D746-A7B3-4A40F7A4CB47}"/>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6" name="Freeform 322">
                  <a:extLst>
                    <a:ext uri="{FF2B5EF4-FFF2-40B4-BE49-F238E27FC236}">
                      <a16:creationId xmlns:a16="http://schemas.microsoft.com/office/drawing/2014/main" id="{273A2C2F-EE7D-DB49-A60E-1BED8F8CD825}"/>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7" name="Freeform 323">
                  <a:extLst>
                    <a:ext uri="{FF2B5EF4-FFF2-40B4-BE49-F238E27FC236}">
                      <a16:creationId xmlns:a16="http://schemas.microsoft.com/office/drawing/2014/main" id="{D9211602-6056-654F-BCF6-B2FBA25A12B5}"/>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77" name="Group 476">
                <a:extLst>
                  <a:ext uri="{FF2B5EF4-FFF2-40B4-BE49-F238E27FC236}">
                    <a16:creationId xmlns:a16="http://schemas.microsoft.com/office/drawing/2014/main" id="{7C07980A-1E58-2649-86C5-5748B86037EE}"/>
                  </a:ext>
                </a:extLst>
              </p:cNvPr>
              <p:cNvGrpSpPr/>
              <p:nvPr/>
            </p:nvGrpSpPr>
            <p:grpSpPr>
              <a:xfrm>
                <a:off x="7230913" y="2378890"/>
                <a:ext cx="162583" cy="338216"/>
                <a:chOff x="4813819" y="2127748"/>
                <a:chExt cx="108558" cy="225859"/>
              </a:xfrm>
              <a:solidFill>
                <a:schemeClr val="bg1">
                  <a:lumMod val="75000"/>
                </a:schemeClr>
              </a:solidFill>
            </p:grpSpPr>
            <p:sp>
              <p:nvSpPr>
                <p:cNvPr id="499" name="Freeform 131">
                  <a:extLst>
                    <a:ext uri="{FF2B5EF4-FFF2-40B4-BE49-F238E27FC236}">
                      <a16:creationId xmlns:a16="http://schemas.microsoft.com/office/drawing/2014/main" id="{3BB76A3E-C7AA-1343-A89B-41B2BD94ACA4}"/>
                    </a:ext>
                  </a:extLst>
                </p:cNvPr>
                <p:cNvSpPr>
                  <a:spLocks/>
                </p:cNvSpPr>
                <p:nvPr/>
              </p:nvSpPr>
              <p:spPr bwMode="auto">
                <a:xfrm>
                  <a:off x="4813819" y="2127748"/>
                  <a:ext cx="108558" cy="225859"/>
                </a:xfrm>
                <a:custGeom>
                  <a:avLst/>
                  <a:gdLst>
                    <a:gd name="T0" fmla="*/ 15 w 113"/>
                    <a:gd name="T1" fmla="*/ 15 h 259"/>
                    <a:gd name="T2" fmla="*/ 5 w 113"/>
                    <a:gd name="T3" fmla="*/ 40 h 259"/>
                    <a:gd name="T4" fmla="*/ 2 w 113"/>
                    <a:gd name="T5" fmla="*/ 51 h 259"/>
                    <a:gd name="T6" fmla="*/ 7 w 113"/>
                    <a:gd name="T7" fmla="*/ 60 h 259"/>
                    <a:gd name="T8" fmla="*/ 0 w 113"/>
                    <a:gd name="T9" fmla="*/ 73 h 259"/>
                    <a:gd name="T10" fmla="*/ 9 w 113"/>
                    <a:gd name="T11" fmla="*/ 92 h 259"/>
                    <a:gd name="T12" fmla="*/ 17 w 113"/>
                    <a:gd name="T13" fmla="*/ 102 h 259"/>
                    <a:gd name="T14" fmla="*/ 28 w 113"/>
                    <a:gd name="T15" fmla="*/ 107 h 259"/>
                    <a:gd name="T16" fmla="*/ 51 w 113"/>
                    <a:gd name="T17" fmla="*/ 126 h 259"/>
                    <a:gd name="T18" fmla="*/ 39 w 113"/>
                    <a:gd name="T19" fmla="*/ 139 h 259"/>
                    <a:gd name="T20" fmla="*/ 32 w 113"/>
                    <a:gd name="T21" fmla="*/ 147 h 259"/>
                    <a:gd name="T22" fmla="*/ 30 w 113"/>
                    <a:gd name="T23" fmla="*/ 149 h 259"/>
                    <a:gd name="T24" fmla="*/ 28 w 113"/>
                    <a:gd name="T25" fmla="*/ 162 h 259"/>
                    <a:gd name="T26" fmla="*/ 19 w 113"/>
                    <a:gd name="T27" fmla="*/ 169 h 259"/>
                    <a:gd name="T28" fmla="*/ 7 w 113"/>
                    <a:gd name="T29" fmla="*/ 177 h 259"/>
                    <a:gd name="T30" fmla="*/ 2 w 113"/>
                    <a:gd name="T31" fmla="*/ 194 h 259"/>
                    <a:gd name="T32" fmla="*/ 0 w 113"/>
                    <a:gd name="T33" fmla="*/ 199 h 259"/>
                    <a:gd name="T34" fmla="*/ 4 w 113"/>
                    <a:gd name="T35" fmla="*/ 207 h 259"/>
                    <a:gd name="T36" fmla="*/ 17 w 113"/>
                    <a:gd name="T37" fmla="*/ 222 h 259"/>
                    <a:gd name="T38" fmla="*/ 30 w 113"/>
                    <a:gd name="T39" fmla="*/ 228 h 259"/>
                    <a:gd name="T40" fmla="*/ 49 w 113"/>
                    <a:gd name="T41" fmla="*/ 233 h 259"/>
                    <a:gd name="T42" fmla="*/ 66 w 113"/>
                    <a:gd name="T43" fmla="*/ 241 h 259"/>
                    <a:gd name="T44" fmla="*/ 64 w 113"/>
                    <a:gd name="T45" fmla="*/ 259 h 259"/>
                    <a:gd name="T46" fmla="*/ 73 w 113"/>
                    <a:gd name="T47" fmla="*/ 254 h 259"/>
                    <a:gd name="T48" fmla="*/ 79 w 113"/>
                    <a:gd name="T49" fmla="*/ 239 h 259"/>
                    <a:gd name="T50" fmla="*/ 86 w 113"/>
                    <a:gd name="T51" fmla="*/ 218 h 259"/>
                    <a:gd name="T52" fmla="*/ 83 w 113"/>
                    <a:gd name="T53" fmla="*/ 214 h 259"/>
                    <a:gd name="T54" fmla="*/ 96 w 113"/>
                    <a:gd name="T55" fmla="*/ 207 h 259"/>
                    <a:gd name="T56" fmla="*/ 96 w 113"/>
                    <a:gd name="T57" fmla="*/ 194 h 259"/>
                    <a:gd name="T58" fmla="*/ 99 w 113"/>
                    <a:gd name="T59" fmla="*/ 184 h 259"/>
                    <a:gd name="T60" fmla="*/ 105 w 113"/>
                    <a:gd name="T61" fmla="*/ 169 h 259"/>
                    <a:gd name="T62" fmla="*/ 105 w 113"/>
                    <a:gd name="T63" fmla="*/ 156 h 259"/>
                    <a:gd name="T64" fmla="*/ 105 w 113"/>
                    <a:gd name="T65" fmla="*/ 139 h 259"/>
                    <a:gd name="T66" fmla="*/ 105 w 113"/>
                    <a:gd name="T67" fmla="*/ 132 h 259"/>
                    <a:gd name="T68" fmla="*/ 111 w 113"/>
                    <a:gd name="T69" fmla="*/ 130 h 259"/>
                    <a:gd name="T70" fmla="*/ 111 w 113"/>
                    <a:gd name="T71" fmla="*/ 150 h 259"/>
                    <a:gd name="T72" fmla="*/ 111 w 113"/>
                    <a:gd name="T73" fmla="*/ 124 h 259"/>
                    <a:gd name="T74" fmla="*/ 109 w 113"/>
                    <a:gd name="T75" fmla="*/ 96 h 259"/>
                    <a:gd name="T76" fmla="*/ 92 w 113"/>
                    <a:gd name="T77" fmla="*/ 85 h 259"/>
                    <a:gd name="T78" fmla="*/ 81 w 113"/>
                    <a:gd name="T79" fmla="*/ 85 h 259"/>
                    <a:gd name="T80" fmla="*/ 84 w 113"/>
                    <a:gd name="T81" fmla="*/ 58 h 259"/>
                    <a:gd name="T82" fmla="*/ 94 w 113"/>
                    <a:gd name="T83" fmla="*/ 53 h 259"/>
                    <a:gd name="T84" fmla="*/ 96 w 113"/>
                    <a:gd name="T85" fmla="*/ 38 h 259"/>
                    <a:gd name="T86" fmla="*/ 96 w 113"/>
                    <a:gd name="T87" fmla="*/ 23 h 259"/>
                    <a:gd name="T88" fmla="*/ 17 w 113"/>
                    <a:gd name="T89"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259">
                      <a:moveTo>
                        <a:pt x="17" y="9"/>
                      </a:moveTo>
                      <a:lnTo>
                        <a:pt x="15" y="15"/>
                      </a:lnTo>
                      <a:lnTo>
                        <a:pt x="15" y="23"/>
                      </a:lnTo>
                      <a:lnTo>
                        <a:pt x="5" y="40"/>
                      </a:lnTo>
                      <a:lnTo>
                        <a:pt x="0" y="47"/>
                      </a:lnTo>
                      <a:lnTo>
                        <a:pt x="2" y="51"/>
                      </a:lnTo>
                      <a:lnTo>
                        <a:pt x="5" y="53"/>
                      </a:lnTo>
                      <a:lnTo>
                        <a:pt x="7" y="60"/>
                      </a:lnTo>
                      <a:lnTo>
                        <a:pt x="5" y="66"/>
                      </a:lnTo>
                      <a:lnTo>
                        <a:pt x="0" y="73"/>
                      </a:lnTo>
                      <a:lnTo>
                        <a:pt x="4" y="85"/>
                      </a:lnTo>
                      <a:lnTo>
                        <a:pt x="9" y="92"/>
                      </a:lnTo>
                      <a:lnTo>
                        <a:pt x="17" y="94"/>
                      </a:lnTo>
                      <a:lnTo>
                        <a:pt x="17" y="102"/>
                      </a:lnTo>
                      <a:lnTo>
                        <a:pt x="24" y="105"/>
                      </a:lnTo>
                      <a:lnTo>
                        <a:pt x="28" y="107"/>
                      </a:lnTo>
                      <a:lnTo>
                        <a:pt x="34" y="113"/>
                      </a:lnTo>
                      <a:lnTo>
                        <a:pt x="51" y="126"/>
                      </a:lnTo>
                      <a:lnTo>
                        <a:pt x="47" y="132"/>
                      </a:lnTo>
                      <a:lnTo>
                        <a:pt x="39" y="139"/>
                      </a:lnTo>
                      <a:lnTo>
                        <a:pt x="34" y="147"/>
                      </a:lnTo>
                      <a:lnTo>
                        <a:pt x="32" y="147"/>
                      </a:lnTo>
                      <a:lnTo>
                        <a:pt x="32" y="149"/>
                      </a:lnTo>
                      <a:lnTo>
                        <a:pt x="30" y="149"/>
                      </a:lnTo>
                      <a:lnTo>
                        <a:pt x="28" y="156"/>
                      </a:lnTo>
                      <a:lnTo>
                        <a:pt x="28" y="162"/>
                      </a:lnTo>
                      <a:lnTo>
                        <a:pt x="20" y="167"/>
                      </a:lnTo>
                      <a:lnTo>
                        <a:pt x="19" y="169"/>
                      </a:lnTo>
                      <a:lnTo>
                        <a:pt x="13" y="171"/>
                      </a:lnTo>
                      <a:lnTo>
                        <a:pt x="7" y="177"/>
                      </a:lnTo>
                      <a:lnTo>
                        <a:pt x="4" y="184"/>
                      </a:lnTo>
                      <a:lnTo>
                        <a:pt x="2" y="194"/>
                      </a:lnTo>
                      <a:lnTo>
                        <a:pt x="0" y="197"/>
                      </a:lnTo>
                      <a:lnTo>
                        <a:pt x="0" y="199"/>
                      </a:lnTo>
                      <a:lnTo>
                        <a:pt x="4" y="207"/>
                      </a:lnTo>
                      <a:lnTo>
                        <a:pt x="4" y="207"/>
                      </a:lnTo>
                      <a:lnTo>
                        <a:pt x="4" y="211"/>
                      </a:lnTo>
                      <a:lnTo>
                        <a:pt x="17" y="222"/>
                      </a:lnTo>
                      <a:lnTo>
                        <a:pt x="22" y="224"/>
                      </a:lnTo>
                      <a:lnTo>
                        <a:pt x="30" y="228"/>
                      </a:lnTo>
                      <a:lnTo>
                        <a:pt x="41" y="237"/>
                      </a:lnTo>
                      <a:lnTo>
                        <a:pt x="49" y="233"/>
                      </a:lnTo>
                      <a:lnTo>
                        <a:pt x="62" y="233"/>
                      </a:lnTo>
                      <a:lnTo>
                        <a:pt x="66" y="241"/>
                      </a:lnTo>
                      <a:lnTo>
                        <a:pt x="62" y="252"/>
                      </a:lnTo>
                      <a:lnTo>
                        <a:pt x="64" y="259"/>
                      </a:lnTo>
                      <a:lnTo>
                        <a:pt x="69" y="258"/>
                      </a:lnTo>
                      <a:lnTo>
                        <a:pt x="73" y="254"/>
                      </a:lnTo>
                      <a:lnTo>
                        <a:pt x="75" y="246"/>
                      </a:lnTo>
                      <a:lnTo>
                        <a:pt x="79" y="239"/>
                      </a:lnTo>
                      <a:lnTo>
                        <a:pt x="83" y="226"/>
                      </a:lnTo>
                      <a:lnTo>
                        <a:pt x="86" y="218"/>
                      </a:lnTo>
                      <a:lnTo>
                        <a:pt x="83" y="218"/>
                      </a:lnTo>
                      <a:lnTo>
                        <a:pt x="83" y="214"/>
                      </a:lnTo>
                      <a:lnTo>
                        <a:pt x="88" y="207"/>
                      </a:lnTo>
                      <a:lnTo>
                        <a:pt x="96" y="207"/>
                      </a:lnTo>
                      <a:lnTo>
                        <a:pt x="92" y="201"/>
                      </a:lnTo>
                      <a:lnTo>
                        <a:pt x="96" y="194"/>
                      </a:lnTo>
                      <a:lnTo>
                        <a:pt x="94" y="188"/>
                      </a:lnTo>
                      <a:lnTo>
                        <a:pt x="99" y="184"/>
                      </a:lnTo>
                      <a:lnTo>
                        <a:pt x="101" y="177"/>
                      </a:lnTo>
                      <a:lnTo>
                        <a:pt x="105" y="169"/>
                      </a:lnTo>
                      <a:lnTo>
                        <a:pt x="109" y="164"/>
                      </a:lnTo>
                      <a:lnTo>
                        <a:pt x="105" y="156"/>
                      </a:lnTo>
                      <a:lnTo>
                        <a:pt x="107" y="150"/>
                      </a:lnTo>
                      <a:lnTo>
                        <a:pt x="105" y="139"/>
                      </a:lnTo>
                      <a:lnTo>
                        <a:pt x="103" y="132"/>
                      </a:lnTo>
                      <a:lnTo>
                        <a:pt x="105" y="132"/>
                      </a:lnTo>
                      <a:lnTo>
                        <a:pt x="107" y="124"/>
                      </a:lnTo>
                      <a:lnTo>
                        <a:pt x="111" y="130"/>
                      </a:lnTo>
                      <a:lnTo>
                        <a:pt x="109" y="137"/>
                      </a:lnTo>
                      <a:lnTo>
                        <a:pt x="111" y="150"/>
                      </a:lnTo>
                      <a:lnTo>
                        <a:pt x="113" y="143"/>
                      </a:lnTo>
                      <a:lnTo>
                        <a:pt x="111" y="124"/>
                      </a:lnTo>
                      <a:lnTo>
                        <a:pt x="109" y="117"/>
                      </a:lnTo>
                      <a:lnTo>
                        <a:pt x="109" y="96"/>
                      </a:lnTo>
                      <a:lnTo>
                        <a:pt x="107" y="87"/>
                      </a:lnTo>
                      <a:lnTo>
                        <a:pt x="92" y="85"/>
                      </a:lnTo>
                      <a:lnTo>
                        <a:pt x="86" y="87"/>
                      </a:lnTo>
                      <a:lnTo>
                        <a:pt x="81" y="85"/>
                      </a:lnTo>
                      <a:lnTo>
                        <a:pt x="81" y="66"/>
                      </a:lnTo>
                      <a:lnTo>
                        <a:pt x="84" y="58"/>
                      </a:lnTo>
                      <a:lnTo>
                        <a:pt x="86" y="58"/>
                      </a:lnTo>
                      <a:lnTo>
                        <a:pt x="94" y="53"/>
                      </a:lnTo>
                      <a:lnTo>
                        <a:pt x="92" y="47"/>
                      </a:lnTo>
                      <a:lnTo>
                        <a:pt x="96" y="38"/>
                      </a:lnTo>
                      <a:lnTo>
                        <a:pt x="96" y="30"/>
                      </a:lnTo>
                      <a:lnTo>
                        <a:pt x="96" y="23"/>
                      </a:lnTo>
                      <a:lnTo>
                        <a:pt x="24" y="0"/>
                      </a:lnTo>
                      <a:lnTo>
                        <a:pt x="17" y="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0" name="Freeform 324">
                  <a:extLst>
                    <a:ext uri="{FF2B5EF4-FFF2-40B4-BE49-F238E27FC236}">
                      <a16:creationId xmlns:a16="http://schemas.microsoft.com/office/drawing/2014/main" id="{557D881C-D35F-E64D-931D-436EE3190698}"/>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1" name="Freeform 325">
                  <a:extLst>
                    <a:ext uri="{FF2B5EF4-FFF2-40B4-BE49-F238E27FC236}">
                      <a16:creationId xmlns:a16="http://schemas.microsoft.com/office/drawing/2014/main" id="{A2347C1C-34D3-9849-9975-EB3AC857AA15}"/>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78" name="Group 477">
                <a:extLst>
                  <a:ext uri="{FF2B5EF4-FFF2-40B4-BE49-F238E27FC236}">
                    <a16:creationId xmlns:a16="http://schemas.microsoft.com/office/drawing/2014/main" id="{A4590BBD-4817-2747-A746-F0811F9A320F}"/>
                  </a:ext>
                </a:extLst>
              </p:cNvPr>
              <p:cNvGrpSpPr/>
              <p:nvPr/>
            </p:nvGrpSpPr>
            <p:grpSpPr>
              <a:xfrm>
                <a:off x="6668348" y="1846104"/>
                <a:ext cx="919384" cy="621584"/>
                <a:chOff x="4438189" y="1771956"/>
                <a:chExt cx="613881" cy="415091"/>
              </a:xfrm>
              <a:solidFill>
                <a:schemeClr val="bg1">
                  <a:lumMod val="75000"/>
                </a:schemeClr>
              </a:solidFill>
            </p:grpSpPr>
            <p:sp>
              <p:nvSpPr>
                <p:cNvPr id="497" name="Freeform 326">
                  <a:extLst>
                    <a:ext uri="{FF2B5EF4-FFF2-40B4-BE49-F238E27FC236}">
                      <a16:creationId xmlns:a16="http://schemas.microsoft.com/office/drawing/2014/main" id="{8B6ED740-91DE-4B4D-8B4D-8CEB4C4CC0ED}"/>
                    </a:ext>
                  </a:extLst>
                </p:cNvPr>
                <p:cNvSpPr>
                  <a:spLocks/>
                </p:cNvSpPr>
                <p:nvPr/>
              </p:nvSpPr>
              <p:spPr bwMode="auto">
                <a:xfrm>
                  <a:off x="4438189" y="1771956"/>
                  <a:ext cx="490913" cy="398523"/>
                </a:xfrm>
                <a:custGeom>
                  <a:avLst/>
                  <a:gdLst>
                    <a:gd name="T0" fmla="*/ 511 w 511"/>
                    <a:gd name="T1" fmla="*/ 402 h 457"/>
                    <a:gd name="T2" fmla="*/ 505 w 511"/>
                    <a:gd name="T3" fmla="*/ 389 h 457"/>
                    <a:gd name="T4" fmla="*/ 489 w 511"/>
                    <a:gd name="T5" fmla="*/ 307 h 457"/>
                    <a:gd name="T6" fmla="*/ 490 w 511"/>
                    <a:gd name="T7" fmla="*/ 233 h 457"/>
                    <a:gd name="T8" fmla="*/ 487 w 511"/>
                    <a:gd name="T9" fmla="*/ 222 h 457"/>
                    <a:gd name="T10" fmla="*/ 460 w 511"/>
                    <a:gd name="T11" fmla="*/ 143 h 457"/>
                    <a:gd name="T12" fmla="*/ 455 w 511"/>
                    <a:gd name="T13" fmla="*/ 145 h 457"/>
                    <a:gd name="T14" fmla="*/ 453 w 511"/>
                    <a:gd name="T15" fmla="*/ 119 h 457"/>
                    <a:gd name="T16" fmla="*/ 443 w 511"/>
                    <a:gd name="T17" fmla="*/ 98 h 457"/>
                    <a:gd name="T18" fmla="*/ 445 w 511"/>
                    <a:gd name="T19" fmla="*/ 81 h 457"/>
                    <a:gd name="T20" fmla="*/ 443 w 511"/>
                    <a:gd name="T21" fmla="*/ 66 h 457"/>
                    <a:gd name="T22" fmla="*/ 442 w 511"/>
                    <a:gd name="T23" fmla="*/ 53 h 457"/>
                    <a:gd name="T24" fmla="*/ 432 w 511"/>
                    <a:gd name="T25" fmla="*/ 40 h 457"/>
                    <a:gd name="T26" fmla="*/ 427 w 511"/>
                    <a:gd name="T27" fmla="*/ 15 h 457"/>
                    <a:gd name="T28" fmla="*/ 425 w 511"/>
                    <a:gd name="T29" fmla="*/ 4 h 457"/>
                    <a:gd name="T30" fmla="*/ 372 w 511"/>
                    <a:gd name="T31" fmla="*/ 15 h 457"/>
                    <a:gd name="T32" fmla="*/ 317 w 511"/>
                    <a:gd name="T33" fmla="*/ 25 h 457"/>
                    <a:gd name="T34" fmla="*/ 278 w 511"/>
                    <a:gd name="T35" fmla="*/ 58 h 457"/>
                    <a:gd name="T36" fmla="*/ 257 w 511"/>
                    <a:gd name="T37" fmla="*/ 103 h 457"/>
                    <a:gd name="T38" fmla="*/ 244 w 511"/>
                    <a:gd name="T39" fmla="*/ 122 h 457"/>
                    <a:gd name="T40" fmla="*/ 223 w 511"/>
                    <a:gd name="T41" fmla="*/ 143 h 457"/>
                    <a:gd name="T42" fmla="*/ 229 w 511"/>
                    <a:gd name="T43" fmla="*/ 154 h 457"/>
                    <a:gd name="T44" fmla="*/ 229 w 511"/>
                    <a:gd name="T45" fmla="*/ 150 h 457"/>
                    <a:gd name="T46" fmla="*/ 237 w 511"/>
                    <a:gd name="T47" fmla="*/ 158 h 457"/>
                    <a:gd name="T48" fmla="*/ 242 w 511"/>
                    <a:gd name="T49" fmla="*/ 160 h 457"/>
                    <a:gd name="T50" fmla="*/ 235 w 511"/>
                    <a:gd name="T51" fmla="*/ 169 h 457"/>
                    <a:gd name="T52" fmla="*/ 242 w 511"/>
                    <a:gd name="T53" fmla="*/ 188 h 457"/>
                    <a:gd name="T54" fmla="*/ 246 w 511"/>
                    <a:gd name="T55" fmla="*/ 201 h 457"/>
                    <a:gd name="T56" fmla="*/ 233 w 511"/>
                    <a:gd name="T57" fmla="*/ 209 h 457"/>
                    <a:gd name="T58" fmla="*/ 218 w 511"/>
                    <a:gd name="T59" fmla="*/ 222 h 457"/>
                    <a:gd name="T60" fmla="*/ 208 w 511"/>
                    <a:gd name="T61" fmla="*/ 237 h 457"/>
                    <a:gd name="T62" fmla="*/ 197 w 511"/>
                    <a:gd name="T63" fmla="*/ 246 h 457"/>
                    <a:gd name="T64" fmla="*/ 177 w 511"/>
                    <a:gd name="T65" fmla="*/ 246 h 457"/>
                    <a:gd name="T66" fmla="*/ 148 w 511"/>
                    <a:gd name="T67" fmla="*/ 258 h 457"/>
                    <a:gd name="T68" fmla="*/ 103 w 511"/>
                    <a:gd name="T69" fmla="*/ 250 h 457"/>
                    <a:gd name="T70" fmla="*/ 62 w 511"/>
                    <a:gd name="T71" fmla="*/ 261 h 457"/>
                    <a:gd name="T72" fmla="*/ 49 w 511"/>
                    <a:gd name="T73" fmla="*/ 269 h 457"/>
                    <a:gd name="T74" fmla="*/ 36 w 511"/>
                    <a:gd name="T75" fmla="*/ 276 h 457"/>
                    <a:gd name="T76" fmla="*/ 39 w 511"/>
                    <a:gd name="T77" fmla="*/ 290 h 457"/>
                    <a:gd name="T78" fmla="*/ 52 w 511"/>
                    <a:gd name="T79" fmla="*/ 297 h 457"/>
                    <a:gd name="T80" fmla="*/ 51 w 511"/>
                    <a:gd name="T81" fmla="*/ 305 h 457"/>
                    <a:gd name="T82" fmla="*/ 58 w 511"/>
                    <a:gd name="T83" fmla="*/ 327 h 457"/>
                    <a:gd name="T84" fmla="*/ 43 w 511"/>
                    <a:gd name="T85" fmla="*/ 348 h 457"/>
                    <a:gd name="T86" fmla="*/ 30 w 511"/>
                    <a:gd name="T87" fmla="*/ 363 h 457"/>
                    <a:gd name="T88" fmla="*/ 4 w 511"/>
                    <a:gd name="T89" fmla="*/ 393 h 457"/>
                    <a:gd name="T90" fmla="*/ 2 w 511"/>
                    <a:gd name="T91" fmla="*/ 397 h 457"/>
                    <a:gd name="T92" fmla="*/ 69 w 511"/>
                    <a:gd name="T93" fmla="*/ 410 h 457"/>
                    <a:gd name="T94" fmla="*/ 276 w 511"/>
                    <a:gd name="T95" fmla="*/ 369 h 457"/>
                    <a:gd name="T96" fmla="*/ 349 w 511"/>
                    <a:gd name="T97" fmla="*/ 354 h 457"/>
                    <a:gd name="T98" fmla="*/ 361 w 511"/>
                    <a:gd name="T99" fmla="*/ 363 h 457"/>
                    <a:gd name="T100" fmla="*/ 374 w 511"/>
                    <a:gd name="T101" fmla="*/ 367 h 457"/>
                    <a:gd name="T102" fmla="*/ 381 w 511"/>
                    <a:gd name="T103" fmla="*/ 389 h 457"/>
                    <a:gd name="T104" fmla="*/ 400 w 511"/>
                    <a:gd name="T105" fmla="*/ 401 h 457"/>
                    <a:gd name="T106" fmla="*/ 415 w 511"/>
                    <a:gd name="T107" fmla="*/ 406 h 457"/>
                    <a:gd name="T108" fmla="*/ 487 w 511"/>
                    <a:gd name="T109" fmla="*/ 431 h 457"/>
                    <a:gd name="T110" fmla="*/ 475 w 511"/>
                    <a:gd name="T111" fmla="*/ 408 h 457"/>
                    <a:gd name="T112" fmla="*/ 475 w 511"/>
                    <a:gd name="T113" fmla="*/ 399 h 457"/>
                    <a:gd name="T114" fmla="*/ 483 w 511"/>
                    <a:gd name="T115" fmla="*/ 410 h 457"/>
                    <a:gd name="T116" fmla="*/ 489 w 511"/>
                    <a:gd name="T117" fmla="*/ 442 h 457"/>
                    <a:gd name="T118" fmla="*/ 489 w 511"/>
                    <a:gd name="T119" fmla="*/ 457 h 457"/>
                    <a:gd name="T120" fmla="*/ 498 w 511"/>
                    <a:gd name="T121" fmla="*/ 448 h 457"/>
                    <a:gd name="T122" fmla="*/ 505 w 511"/>
                    <a:gd name="T123" fmla="*/ 425 h 457"/>
                    <a:gd name="T124" fmla="*/ 500 w 511"/>
                    <a:gd name="T125" fmla="*/ 414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1" h="457">
                      <a:moveTo>
                        <a:pt x="500" y="414"/>
                      </a:moveTo>
                      <a:lnTo>
                        <a:pt x="511" y="402"/>
                      </a:lnTo>
                      <a:lnTo>
                        <a:pt x="511" y="397"/>
                      </a:lnTo>
                      <a:lnTo>
                        <a:pt x="505" y="389"/>
                      </a:lnTo>
                      <a:lnTo>
                        <a:pt x="492" y="312"/>
                      </a:lnTo>
                      <a:lnTo>
                        <a:pt x="489" y="307"/>
                      </a:lnTo>
                      <a:lnTo>
                        <a:pt x="490" y="241"/>
                      </a:lnTo>
                      <a:lnTo>
                        <a:pt x="490" y="233"/>
                      </a:lnTo>
                      <a:lnTo>
                        <a:pt x="487" y="228"/>
                      </a:lnTo>
                      <a:lnTo>
                        <a:pt x="487" y="222"/>
                      </a:lnTo>
                      <a:lnTo>
                        <a:pt x="472" y="152"/>
                      </a:lnTo>
                      <a:lnTo>
                        <a:pt x="460" y="143"/>
                      </a:lnTo>
                      <a:lnTo>
                        <a:pt x="458" y="152"/>
                      </a:lnTo>
                      <a:lnTo>
                        <a:pt x="455" y="145"/>
                      </a:lnTo>
                      <a:lnTo>
                        <a:pt x="457" y="132"/>
                      </a:lnTo>
                      <a:lnTo>
                        <a:pt x="453" y="119"/>
                      </a:lnTo>
                      <a:lnTo>
                        <a:pt x="447" y="111"/>
                      </a:lnTo>
                      <a:lnTo>
                        <a:pt x="443" y="98"/>
                      </a:lnTo>
                      <a:lnTo>
                        <a:pt x="443" y="85"/>
                      </a:lnTo>
                      <a:lnTo>
                        <a:pt x="445" y="81"/>
                      </a:lnTo>
                      <a:lnTo>
                        <a:pt x="445" y="73"/>
                      </a:lnTo>
                      <a:lnTo>
                        <a:pt x="443" y="66"/>
                      </a:lnTo>
                      <a:lnTo>
                        <a:pt x="443" y="60"/>
                      </a:lnTo>
                      <a:lnTo>
                        <a:pt x="442" y="53"/>
                      </a:lnTo>
                      <a:lnTo>
                        <a:pt x="434" y="47"/>
                      </a:lnTo>
                      <a:lnTo>
                        <a:pt x="432" y="40"/>
                      </a:lnTo>
                      <a:lnTo>
                        <a:pt x="432" y="23"/>
                      </a:lnTo>
                      <a:lnTo>
                        <a:pt x="427" y="15"/>
                      </a:lnTo>
                      <a:lnTo>
                        <a:pt x="427" y="8"/>
                      </a:lnTo>
                      <a:lnTo>
                        <a:pt x="425" y="4"/>
                      </a:lnTo>
                      <a:lnTo>
                        <a:pt x="425" y="0"/>
                      </a:lnTo>
                      <a:lnTo>
                        <a:pt x="372" y="15"/>
                      </a:lnTo>
                      <a:lnTo>
                        <a:pt x="323" y="25"/>
                      </a:lnTo>
                      <a:lnTo>
                        <a:pt x="317" y="25"/>
                      </a:lnTo>
                      <a:lnTo>
                        <a:pt x="302" y="32"/>
                      </a:lnTo>
                      <a:lnTo>
                        <a:pt x="278" y="58"/>
                      </a:lnTo>
                      <a:lnTo>
                        <a:pt x="257" y="96"/>
                      </a:lnTo>
                      <a:lnTo>
                        <a:pt x="257" y="103"/>
                      </a:lnTo>
                      <a:lnTo>
                        <a:pt x="246" y="119"/>
                      </a:lnTo>
                      <a:lnTo>
                        <a:pt x="244" y="122"/>
                      </a:lnTo>
                      <a:lnTo>
                        <a:pt x="237" y="130"/>
                      </a:lnTo>
                      <a:lnTo>
                        <a:pt x="223" y="143"/>
                      </a:lnTo>
                      <a:lnTo>
                        <a:pt x="223" y="149"/>
                      </a:lnTo>
                      <a:lnTo>
                        <a:pt x="229" y="154"/>
                      </a:lnTo>
                      <a:lnTo>
                        <a:pt x="231" y="158"/>
                      </a:lnTo>
                      <a:lnTo>
                        <a:pt x="229" y="150"/>
                      </a:lnTo>
                      <a:lnTo>
                        <a:pt x="237" y="147"/>
                      </a:lnTo>
                      <a:lnTo>
                        <a:pt x="237" y="158"/>
                      </a:lnTo>
                      <a:lnTo>
                        <a:pt x="246" y="152"/>
                      </a:lnTo>
                      <a:lnTo>
                        <a:pt x="242" y="160"/>
                      </a:lnTo>
                      <a:lnTo>
                        <a:pt x="240" y="166"/>
                      </a:lnTo>
                      <a:lnTo>
                        <a:pt x="235" y="169"/>
                      </a:lnTo>
                      <a:lnTo>
                        <a:pt x="240" y="182"/>
                      </a:lnTo>
                      <a:lnTo>
                        <a:pt x="242" y="188"/>
                      </a:lnTo>
                      <a:lnTo>
                        <a:pt x="244" y="194"/>
                      </a:lnTo>
                      <a:lnTo>
                        <a:pt x="246" y="201"/>
                      </a:lnTo>
                      <a:lnTo>
                        <a:pt x="240" y="209"/>
                      </a:lnTo>
                      <a:lnTo>
                        <a:pt x="233" y="209"/>
                      </a:lnTo>
                      <a:lnTo>
                        <a:pt x="225" y="216"/>
                      </a:lnTo>
                      <a:lnTo>
                        <a:pt x="218" y="222"/>
                      </a:lnTo>
                      <a:lnTo>
                        <a:pt x="214" y="229"/>
                      </a:lnTo>
                      <a:lnTo>
                        <a:pt x="208" y="237"/>
                      </a:lnTo>
                      <a:lnTo>
                        <a:pt x="201" y="241"/>
                      </a:lnTo>
                      <a:lnTo>
                        <a:pt x="197" y="246"/>
                      </a:lnTo>
                      <a:lnTo>
                        <a:pt x="192" y="244"/>
                      </a:lnTo>
                      <a:lnTo>
                        <a:pt x="177" y="246"/>
                      </a:lnTo>
                      <a:lnTo>
                        <a:pt x="163" y="248"/>
                      </a:lnTo>
                      <a:lnTo>
                        <a:pt x="148" y="258"/>
                      </a:lnTo>
                      <a:lnTo>
                        <a:pt x="131" y="250"/>
                      </a:lnTo>
                      <a:lnTo>
                        <a:pt x="103" y="250"/>
                      </a:lnTo>
                      <a:lnTo>
                        <a:pt x="77" y="256"/>
                      </a:lnTo>
                      <a:lnTo>
                        <a:pt x="62" y="261"/>
                      </a:lnTo>
                      <a:lnTo>
                        <a:pt x="56" y="267"/>
                      </a:lnTo>
                      <a:lnTo>
                        <a:pt x="49" y="269"/>
                      </a:lnTo>
                      <a:lnTo>
                        <a:pt x="41" y="273"/>
                      </a:lnTo>
                      <a:lnTo>
                        <a:pt x="36" y="276"/>
                      </a:lnTo>
                      <a:lnTo>
                        <a:pt x="36" y="276"/>
                      </a:lnTo>
                      <a:lnTo>
                        <a:pt x="39" y="290"/>
                      </a:lnTo>
                      <a:lnTo>
                        <a:pt x="37" y="295"/>
                      </a:lnTo>
                      <a:lnTo>
                        <a:pt x="52" y="297"/>
                      </a:lnTo>
                      <a:lnTo>
                        <a:pt x="52" y="301"/>
                      </a:lnTo>
                      <a:lnTo>
                        <a:pt x="51" y="305"/>
                      </a:lnTo>
                      <a:lnTo>
                        <a:pt x="58" y="320"/>
                      </a:lnTo>
                      <a:lnTo>
                        <a:pt x="58" y="327"/>
                      </a:lnTo>
                      <a:lnTo>
                        <a:pt x="47" y="340"/>
                      </a:lnTo>
                      <a:lnTo>
                        <a:pt x="43" y="348"/>
                      </a:lnTo>
                      <a:lnTo>
                        <a:pt x="37" y="354"/>
                      </a:lnTo>
                      <a:lnTo>
                        <a:pt x="30" y="363"/>
                      </a:lnTo>
                      <a:lnTo>
                        <a:pt x="19" y="376"/>
                      </a:lnTo>
                      <a:lnTo>
                        <a:pt x="4" y="393"/>
                      </a:lnTo>
                      <a:lnTo>
                        <a:pt x="0" y="395"/>
                      </a:lnTo>
                      <a:lnTo>
                        <a:pt x="2" y="397"/>
                      </a:lnTo>
                      <a:lnTo>
                        <a:pt x="5" y="421"/>
                      </a:lnTo>
                      <a:lnTo>
                        <a:pt x="69" y="410"/>
                      </a:lnTo>
                      <a:lnTo>
                        <a:pt x="167" y="391"/>
                      </a:lnTo>
                      <a:lnTo>
                        <a:pt x="276" y="369"/>
                      </a:lnTo>
                      <a:lnTo>
                        <a:pt x="349" y="352"/>
                      </a:lnTo>
                      <a:lnTo>
                        <a:pt x="349" y="354"/>
                      </a:lnTo>
                      <a:lnTo>
                        <a:pt x="357" y="355"/>
                      </a:lnTo>
                      <a:lnTo>
                        <a:pt x="361" y="363"/>
                      </a:lnTo>
                      <a:lnTo>
                        <a:pt x="366" y="361"/>
                      </a:lnTo>
                      <a:lnTo>
                        <a:pt x="374" y="367"/>
                      </a:lnTo>
                      <a:lnTo>
                        <a:pt x="380" y="382"/>
                      </a:lnTo>
                      <a:lnTo>
                        <a:pt x="381" y="389"/>
                      </a:lnTo>
                      <a:lnTo>
                        <a:pt x="387" y="397"/>
                      </a:lnTo>
                      <a:lnTo>
                        <a:pt x="400" y="401"/>
                      </a:lnTo>
                      <a:lnTo>
                        <a:pt x="408" y="402"/>
                      </a:lnTo>
                      <a:lnTo>
                        <a:pt x="415" y="406"/>
                      </a:lnTo>
                      <a:lnTo>
                        <a:pt x="415" y="408"/>
                      </a:lnTo>
                      <a:lnTo>
                        <a:pt x="487" y="431"/>
                      </a:lnTo>
                      <a:lnTo>
                        <a:pt x="481" y="414"/>
                      </a:lnTo>
                      <a:lnTo>
                        <a:pt x="475" y="408"/>
                      </a:lnTo>
                      <a:lnTo>
                        <a:pt x="474" y="401"/>
                      </a:lnTo>
                      <a:lnTo>
                        <a:pt x="475" y="399"/>
                      </a:lnTo>
                      <a:lnTo>
                        <a:pt x="477" y="406"/>
                      </a:lnTo>
                      <a:lnTo>
                        <a:pt x="483" y="410"/>
                      </a:lnTo>
                      <a:lnTo>
                        <a:pt x="487" y="421"/>
                      </a:lnTo>
                      <a:lnTo>
                        <a:pt x="489" y="442"/>
                      </a:lnTo>
                      <a:lnTo>
                        <a:pt x="485" y="457"/>
                      </a:lnTo>
                      <a:lnTo>
                        <a:pt x="489" y="457"/>
                      </a:lnTo>
                      <a:lnTo>
                        <a:pt x="490" y="449"/>
                      </a:lnTo>
                      <a:lnTo>
                        <a:pt x="498" y="448"/>
                      </a:lnTo>
                      <a:lnTo>
                        <a:pt x="500" y="440"/>
                      </a:lnTo>
                      <a:lnTo>
                        <a:pt x="505" y="425"/>
                      </a:lnTo>
                      <a:lnTo>
                        <a:pt x="500" y="417"/>
                      </a:lnTo>
                      <a:lnTo>
                        <a:pt x="500" y="41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8" name="Freeform 329">
                  <a:extLst>
                    <a:ext uri="{FF2B5EF4-FFF2-40B4-BE49-F238E27FC236}">
                      <a16:creationId xmlns:a16="http://schemas.microsoft.com/office/drawing/2014/main" id="{9A8D0EFC-A4C6-2547-BD23-D15DCA39ACAF}"/>
                    </a:ext>
                  </a:extLst>
                </p:cNvPr>
                <p:cNvSpPr>
                  <a:spLocks/>
                </p:cNvSpPr>
                <p:nvPr/>
              </p:nvSpPr>
              <p:spPr bwMode="auto">
                <a:xfrm>
                  <a:off x="4906045" y="2105075"/>
                  <a:ext cx="146025" cy="81972"/>
                </a:xfrm>
                <a:custGeom>
                  <a:avLst/>
                  <a:gdLst>
                    <a:gd name="T0" fmla="*/ 139 w 152"/>
                    <a:gd name="T1" fmla="*/ 11 h 94"/>
                    <a:gd name="T2" fmla="*/ 135 w 152"/>
                    <a:gd name="T3" fmla="*/ 9 h 94"/>
                    <a:gd name="T4" fmla="*/ 129 w 152"/>
                    <a:gd name="T5" fmla="*/ 11 h 94"/>
                    <a:gd name="T6" fmla="*/ 122 w 152"/>
                    <a:gd name="T7" fmla="*/ 15 h 94"/>
                    <a:gd name="T8" fmla="*/ 112 w 152"/>
                    <a:gd name="T9" fmla="*/ 28 h 94"/>
                    <a:gd name="T10" fmla="*/ 109 w 152"/>
                    <a:gd name="T11" fmla="*/ 30 h 94"/>
                    <a:gd name="T12" fmla="*/ 101 w 152"/>
                    <a:gd name="T13" fmla="*/ 32 h 94"/>
                    <a:gd name="T14" fmla="*/ 107 w 152"/>
                    <a:gd name="T15" fmla="*/ 24 h 94"/>
                    <a:gd name="T16" fmla="*/ 114 w 152"/>
                    <a:gd name="T17" fmla="*/ 19 h 94"/>
                    <a:gd name="T18" fmla="*/ 114 w 152"/>
                    <a:gd name="T19" fmla="*/ 11 h 94"/>
                    <a:gd name="T20" fmla="*/ 120 w 152"/>
                    <a:gd name="T21" fmla="*/ 0 h 94"/>
                    <a:gd name="T22" fmla="*/ 99 w 152"/>
                    <a:gd name="T23" fmla="*/ 24 h 94"/>
                    <a:gd name="T24" fmla="*/ 86 w 152"/>
                    <a:gd name="T25" fmla="*/ 30 h 94"/>
                    <a:gd name="T26" fmla="*/ 65 w 152"/>
                    <a:gd name="T27" fmla="*/ 35 h 94"/>
                    <a:gd name="T28" fmla="*/ 60 w 152"/>
                    <a:gd name="T29" fmla="*/ 37 h 94"/>
                    <a:gd name="T30" fmla="*/ 56 w 152"/>
                    <a:gd name="T31" fmla="*/ 43 h 94"/>
                    <a:gd name="T32" fmla="*/ 49 w 152"/>
                    <a:gd name="T33" fmla="*/ 43 h 94"/>
                    <a:gd name="T34" fmla="*/ 35 w 152"/>
                    <a:gd name="T35" fmla="*/ 50 h 94"/>
                    <a:gd name="T36" fmla="*/ 30 w 152"/>
                    <a:gd name="T37" fmla="*/ 50 h 94"/>
                    <a:gd name="T38" fmla="*/ 22 w 152"/>
                    <a:gd name="T39" fmla="*/ 54 h 94"/>
                    <a:gd name="T40" fmla="*/ 24 w 152"/>
                    <a:gd name="T41" fmla="*/ 62 h 94"/>
                    <a:gd name="T42" fmla="*/ 17 w 152"/>
                    <a:gd name="T43" fmla="*/ 60 h 94"/>
                    <a:gd name="T44" fmla="*/ 15 w 152"/>
                    <a:gd name="T45" fmla="*/ 67 h 94"/>
                    <a:gd name="T46" fmla="*/ 2 w 152"/>
                    <a:gd name="T47" fmla="*/ 75 h 94"/>
                    <a:gd name="T48" fmla="*/ 0 w 152"/>
                    <a:gd name="T49" fmla="*/ 84 h 94"/>
                    <a:gd name="T50" fmla="*/ 0 w 152"/>
                    <a:gd name="T51" fmla="*/ 90 h 94"/>
                    <a:gd name="T52" fmla="*/ 2 w 152"/>
                    <a:gd name="T53" fmla="*/ 92 h 94"/>
                    <a:gd name="T54" fmla="*/ 15 w 152"/>
                    <a:gd name="T55" fmla="*/ 88 h 94"/>
                    <a:gd name="T56" fmla="*/ 7 w 152"/>
                    <a:gd name="T57" fmla="*/ 94 h 94"/>
                    <a:gd name="T58" fmla="*/ 22 w 152"/>
                    <a:gd name="T59" fmla="*/ 88 h 94"/>
                    <a:gd name="T60" fmla="*/ 47 w 152"/>
                    <a:gd name="T61" fmla="*/ 73 h 94"/>
                    <a:gd name="T62" fmla="*/ 49 w 152"/>
                    <a:gd name="T63" fmla="*/ 73 h 94"/>
                    <a:gd name="T64" fmla="*/ 58 w 152"/>
                    <a:gd name="T65" fmla="*/ 67 h 94"/>
                    <a:gd name="T66" fmla="*/ 64 w 152"/>
                    <a:gd name="T67" fmla="*/ 64 h 94"/>
                    <a:gd name="T68" fmla="*/ 79 w 152"/>
                    <a:gd name="T69" fmla="*/ 56 h 94"/>
                    <a:gd name="T70" fmla="*/ 86 w 152"/>
                    <a:gd name="T71" fmla="*/ 52 h 94"/>
                    <a:gd name="T72" fmla="*/ 94 w 152"/>
                    <a:gd name="T73" fmla="*/ 49 h 94"/>
                    <a:gd name="T74" fmla="*/ 99 w 152"/>
                    <a:gd name="T75" fmla="*/ 47 h 94"/>
                    <a:gd name="T76" fmla="*/ 112 w 152"/>
                    <a:gd name="T77" fmla="*/ 37 h 94"/>
                    <a:gd name="T78" fmla="*/ 114 w 152"/>
                    <a:gd name="T79" fmla="*/ 32 h 94"/>
                    <a:gd name="T80" fmla="*/ 122 w 152"/>
                    <a:gd name="T81" fmla="*/ 30 h 94"/>
                    <a:gd name="T82" fmla="*/ 135 w 152"/>
                    <a:gd name="T83" fmla="*/ 19 h 94"/>
                    <a:gd name="T84" fmla="*/ 143 w 152"/>
                    <a:gd name="T85" fmla="*/ 15 h 94"/>
                    <a:gd name="T86" fmla="*/ 152 w 152"/>
                    <a:gd name="T87" fmla="*/ 3 h 94"/>
                    <a:gd name="T88" fmla="*/ 144 w 152"/>
                    <a:gd name="T89" fmla="*/ 7 h 94"/>
                    <a:gd name="T90" fmla="*/ 139 w 152"/>
                    <a:gd name="T91"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2" h="94">
                      <a:moveTo>
                        <a:pt x="139" y="11"/>
                      </a:moveTo>
                      <a:lnTo>
                        <a:pt x="135" y="9"/>
                      </a:lnTo>
                      <a:lnTo>
                        <a:pt x="129" y="11"/>
                      </a:lnTo>
                      <a:lnTo>
                        <a:pt x="122" y="15"/>
                      </a:lnTo>
                      <a:lnTo>
                        <a:pt x="112" y="28"/>
                      </a:lnTo>
                      <a:lnTo>
                        <a:pt x="109" y="30"/>
                      </a:lnTo>
                      <a:lnTo>
                        <a:pt x="101" y="32"/>
                      </a:lnTo>
                      <a:lnTo>
                        <a:pt x="107" y="24"/>
                      </a:lnTo>
                      <a:lnTo>
                        <a:pt x="114" y="19"/>
                      </a:lnTo>
                      <a:lnTo>
                        <a:pt x="114" y="11"/>
                      </a:lnTo>
                      <a:lnTo>
                        <a:pt x="120" y="0"/>
                      </a:lnTo>
                      <a:lnTo>
                        <a:pt x="99" y="24"/>
                      </a:lnTo>
                      <a:lnTo>
                        <a:pt x="86" y="30"/>
                      </a:lnTo>
                      <a:lnTo>
                        <a:pt x="65" y="35"/>
                      </a:lnTo>
                      <a:lnTo>
                        <a:pt x="60" y="37"/>
                      </a:lnTo>
                      <a:lnTo>
                        <a:pt x="56" y="43"/>
                      </a:lnTo>
                      <a:lnTo>
                        <a:pt x="49" y="43"/>
                      </a:lnTo>
                      <a:lnTo>
                        <a:pt x="35" y="50"/>
                      </a:lnTo>
                      <a:lnTo>
                        <a:pt x="30" y="50"/>
                      </a:lnTo>
                      <a:lnTo>
                        <a:pt x="22" y="54"/>
                      </a:lnTo>
                      <a:lnTo>
                        <a:pt x="24" y="62"/>
                      </a:lnTo>
                      <a:lnTo>
                        <a:pt x="17" y="60"/>
                      </a:lnTo>
                      <a:lnTo>
                        <a:pt x="15" y="67"/>
                      </a:lnTo>
                      <a:lnTo>
                        <a:pt x="2" y="75"/>
                      </a:lnTo>
                      <a:lnTo>
                        <a:pt x="0" y="84"/>
                      </a:lnTo>
                      <a:lnTo>
                        <a:pt x="0" y="90"/>
                      </a:lnTo>
                      <a:lnTo>
                        <a:pt x="2" y="92"/>
                      </a:lnTo>
                      <a:lnTo>
                        <a:pt x="15" y="88"/>
                      </a:lnTo>
                      <a:lnTo>
                        <a:pt x="7" y="94"/>
                      </a:lnTo>
                      <a:lnTo>
                        <a:pt x="22" y="88"/>
                      </a:lnTo>
                      <a:lnTo>
                        <a:pt x="47" y="73"/>
                      </a:lnTo>
                      <a:lnTo>
                        <a:pt x="49" y="73"/>
                      </a:lnTo>
                      <a:lnTo>
                        <a:pt x="58" y="67"/>
                      </a:lnTo>
                      <a:lnTo>
                        <a:pt x="64" y="64"/>
                      </a:lnTo>
                      <a:lnTo>
                        <a:pt x="79" y="56"/>
                      </a:lnTo>
                      <a:lnTo>
                        <a:pt x="86" y="52"/>
                      </a:lnTo>
                      <a:lnTo>
                        <a:pt x="94" y="49"/>
                      </a:lnTo>
                      <a:lnTo>
                        <a:pt x="99" y="47"/>
                      </a:lnTo>
                      <a:lnTo>
                        <a:pt x="112" y="37"/>
                      </a:lnTo>
                      <a:lnTo>
                        <a:pt x="114" y="32"/>
                      </a:lnTo>
                      <a:lnTo>
                        <a:pt x="122" y="30"/>
                      </a:lnTo>
                      <a:lnTo>
                        <a:pt x="135" y="19"/>
                      </a:lnTo>
                      <a:lnTo>
                        <a:pt x="143" y="15"/>
                      </a:lnTo>
                      <a:lnTo>
                        <a:pt x="152" y="3"/>
                      </a:lnTo>
                      <a:lnTo>
                        <a:pt x="144" y="7"/>
                      </a:lnTo>
                      <a:lnTo>
                        <a:pt x="139" y="1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79" name="Group 478">
                <a:extLst>
                  <a:ext uri="{FF2B5EF4-FFF2-40B4-BE49-F238E27FC236}">
                    <a16:creationId xmlns:a16="http://schemas.microsoft.com/office/drawing/2014/main" id="{4BC4E637-1A7D-FE41-9A2E-AB2DF63E084D}"/>
                  </a:ext>
                </a:extLst>
              </p:cNvPr>
              <p:cNvGrpSpPr/>
              <p:nvPr/>
            </p:nvGrpSpPr>
            <p:grpSpPr>
              <a:xfrm>
                <a:off x="7371914" y="2069403"/>
                <a:ext cx="427319" cy="211550"/>
                <a:chOff x="4907967" y="1921074"/>
                <a:chExt cx="285325" cy="141272"/>
              </a:xfrm>
              <a:solidFill>
                <a:schemeClr val="bg1">
                  <a:lumMod val="75000"/>
                </a:schemeClr>
              </a:solidFill>
            </p:grpSpPr>
            <p:sp>
              <p:nvSpPr>
                <p:cNvPr id="490" name="Freeform 144">
                  <a:extLst>
                    <a:ext uri="{FF2B5EF4-FFF2-40B4-BE49-F238E27FC236}">
                      <a16:creationId xmlns:a16="http://schemas.microsoft.com/office/drawing/2014/main" id="{C1F219A8-BCC8-8641-9943-89BCCFEF25B9}"/>
                    </a:ext>
                  </a:extLst>
                </p:cNvPr>
                <p:cNvSpPr>
                  <a:spLocks/>
                </p:cNvSpPr>
                <p:nvPr/>
              </p:nvSpPr>
              <p:spPr bwMode="auto">
                <a:xfrm>
                  <a:off x="4907967" y="1921074"/>
                  <a:ext cx="273797" cy="131678"/>
                </a:xfrm>
                <a:custGeom>
                  <a:avLst/>
                  <a:gdLst>
                    <a:gd name="T0" fmla="*/ 169 w 285"/>
                    <a:gd name="T1" fmla="*/ 6 h 151"/>
                    <a:gd name="T2" fmla="*/ 163 w 285"/>
                    <a:gd name="T3" fmla="*/ 13 h 151"/>
                    <a:gd name="T4" fmla="*/ 150 w 285"/>
                    <a:gd name="T5" fmla="*/ 30 h 151"/>
                    <a:gd name="T6" fmla="*/ 1 w 285"/>
                    <a:gd name="T7" fmla="*/ 62 h 151"/>
                    <a:gd name="T8" fmla="*/ 0 w 285"/>
                    <a:gd name="T9" fmla="*/ 136 h 151"/>
                    <a:gd name="T10" fmla="*/ 48 w 285"/>
                    <a:gd name="T11" fmla="*/ 130 h 151"/>
                    <a:gd name="T12" fmla="*/ 69 w 285"/>
                    <a:gd name="T13" fmla="*/ 126 h 151"/>
                    <a:gd name="T14" fmla="*/ 80 w 285"/>
                    <a:gd name="T15" fmla="*/ 122 h 151"/>
                    <a:gd name="T16" fmla="*/ 129 w 285"/>
                    <a:gd name="T17" fmla="*/ 111 h 151"/>
                    <a:gd name="T18" fmla="*/ 159 w 285"/>
                    <a:gd name="T19" fmla="*/ 104 h 151"/>
                    <a:gd name="T20" fmla="*/ 169 w 285"/>
                    <a:gd name="T21" fmla="*/ 115 h 151"/>
                    <a:gd name="T22" fmla="*/ 174 w 285"/>
                    <a:gd name="T23" fmla="*/ 122 h 151"/>
                    <a:gd name="T24" fmla="*/ 178 w 285"/>
                    <a:gd name="T25" fmla="*/ 128 h 151"/>
                    <a:gd name="T26" fmla="*/ 189 w 285"/>
                    <a:gd name="T27" fmla="*/ 126 h 151"/>
                    <a:gd name="T28" fmla="*/ 191 w 285"/>
                    <a:gd name="T29" fmla="*/ 128 h 151"/>
                    <a:gd name="T30" fmla="*/ 195 w 285"/>
                    <a:gd name="T31" fmla="*/ 136 h 151"/>
                    <a:gd name="T32" fmla="*/ 199 w 285"/>
                    <a:gd name="T33" fmla="*/ 151 h 151"/>
                    <a:gd name="T34" fmla="*/ 210 w 285"/>
                    <a:gd name="T35" fmla="*/ 143 h 151"/>
                    <a:gd name="T36" fmla="*/ 221 w 285"/>
                    <a:gd name="T37" fmla="*/ 126 h 151"/>
                    <a:gd name="T38" fmla="*/ 231 w 285"/>
                    <a:gd name="T39" fmla="*/ 115 h 151"/>
                    <a:gd name="T40" fmla="*/ 235 w 285"/>
                    <a:gd name="T41" fmla="*/ 136 h 151"/>
                    <a:gd name="T42" fmla="*/ 248 w 285"/>
                    <a:gd name="T43" fmla="*/ 130 h 151"/>
                    <a:gd name="T44" fmla="*/ 253 w 285"/>
                    <a:gd name="T45" fmla="*/ 122 h 151"/>
                    <a:gd name="T46" fmla="*/ 282 w 285"/>
                    <a:gd name="T47" fmla="*/ 109 h 151"/>
                    <a:gd name="T48" fmla="*/ 282 w 285"/>
                    <a:gd name="T49" fmla="*/ 89 h 151"/>
                    <a:gd name="T50" fmla="*/ 265 w 285"/>
                    <a:gd name="T51" fmla="*/ 72 h 151"/>
                    <a:gd name="T52" fmla="*/ 250 w 285"/>
                    <a:gd name="T53" fmla="*/ 70 h 151"/>
                    <a:gd name="T54" fmla="*/ 265 w 285"/>
                    <a:gd name="T55" fmla="*/ 75 h 151"/>
                    <a:gd name="T56" fmla="*/ 274 w 285"/>
                    <a:gd name="T57" fmla="*/ 83 h 151"/>
                    <a:gd name="T58" fmla="*/ 270 w 285"/>
                    <a:gd name="T59" fmla="*/ 100 h 151"/>
                    <a:gd name="T60" fmla="*/ 250 w 285"/>
                    <a:gd name="T61" fmla="*/ 109 h 151"/>
                    <a:gd name="T62" fmla="*/ 238 w 285"/>
                    <a:gd name="T63" fmla="*/ 107 h 151"/>
                    <a:gd name="T64" fmla="*/ 225 w 285"/>
                    <a:gd name="T65" fmla="*/ 92 h 151"/>
                    <a:gd name="T66" fmla="*/ 219 w 285"/>
                    <a:gd name="T67" fmla="*/ 83 h 151"/>
                    <a:gd name="T68" fmla="*/ 219 w 285"/>
                    <a:gd name="T69" fmla="*/ 79 h 151"/>
                    <a:gd name="T70" fmla="*/ 199 w 285"/>
                    <a:gd name="T71" fmla="*/ 64 h 151"/>
                    <a:gd name="T72" fmla="*/ 186 w 285"/>
                    <a:gd name="T73" fmla="*/ 64 h 151"/>
                    <a:gd name="T74" fmla="*/ 188 w 285"/>
                    <a:gd name="T75" fmla="*/ 58 h 151"/>
                    <a:gd name="T76" fmla="*/ 191 w 285"/>
                    <a:gd name="T77" fmla="*/ 43 h 151"/>
                    <a:gd name="T78" fmla="*/ 193 w 285"/>
                    <a:gd name="T79" fmla="*/ 34 h 151"/>
                    <a:gd name="T80" fmla="*/ 208 w 285"/>
                    <a:gd name="T81" fmla="*/ 19 h 151"/>
                    <a:gd name="T82" fmla="*/ 203 w 285"/>
                    <a:gd name="T83" fmla="*/ 21 h 151"/>
                    <a:gd name="T84" fmla="*/ 189 w 285"/>
                    <a:gd name="T85" fmla="*/ 17 h 151"/>
                    <a:gd name="T86" fmla="*/ 182 w 285"/>
                    <a:gd name="T87" fmla="*/ 8 h 151"/>
                    <a:gd name="T88" fmla="*/ 180 w 285"/>
                    <a:gd name="T8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5" h="151">
                      <a:moveTo>
                        <a:pt x="176" y="2"/>
                      </a:moveTo>
                      <a:lnTo>
                        <a:pt x="169" y="6"/>
                      </a:lnTo>
                      <a:lnTo>
                        <a:pt x="165" y="13"/>
                      </a:lnTo>
                      <a:lnTo>
                        <a:pt x="163" y="13"/>
                      </a:lnTo>
                      <a:lnTo>
                        <a:pt x="159" y="19"/>
                      </a:lnTo>
                      <a:lnTo>
                        <a:pt x="150" y="30"/>
                      </a:lnTo>
                      <a:lnTo>
                        <a:pt x="62" y="51"/>
                      </a:lnTo>
                      <a:lnTo>
                        <a:pt x="1" y="62"/>
                      </a:lnTo>
                      <a:lnTo>
                        <a:pt x="1" y="70"/>
                      </a:lnTo>
                      <a:lnTo>
                        <a:pt x="0" y="136"/>
                      </a:lnTo>
                      <a:lnTo>
                        <a:pt x="3" y="141"/>
                      </a:lnTo>
                      <a:lnTo>
                        <a:pt x="48" y="130"/>
                      </a:lnTo>
                      <a:lnTo>
                        <a:pt x="56" y="130"/>
                      </a:lnTo>
                      <a:lnTo>
                        <a:pt x="69" y="126"/>
                      </a:lnTo>
                      <a:lnTo>
                        <a:pt x="73" y="126"/>
                      </a:lnTo>
                      <a:lnTo>
                        <a:pt x="80" y="122"/>
                      </a:lnTo>
                      <a:lnTo>
                        <a:pt x="120" y="113"/>
                      </a:lnTo>
                      <a:lnTo>
                        <a:pt x="129" y="111"/>
                      </a:lnTo>
                      <a:lnTo>
                        <a:pt x="133" y="111"/>
                      </a:lnTo>
                      <a:lnTo>
                        <a:pt x="159" y="104"/>
                      </a:lnTo>
                      <a:lnTo>
                        <a:pt x="167" y="109"/>
                      </a:lnTo>
                      <a:lnTo>
                        <a:pt x="169" y="115"/>
                      </a:lnTo>
                      <a:lnTo>
                        <a:pt x="172" y="117"/>
                      </a:lnTo>
                      <a:lnTo>
                        <a:pt x="174" y="122"/>
                      </a:lnTo>
                      <a:lnTo>
                        <a:pt x="178" y="126"/>
                      </a:lnTo>
                      <a:lnTo>
                        <a:pt x="178" y="128"/>
                      </a:lnTo>
                      <a:lnTo>
                        <a:pt x="184" y="132"/>
                      </a:lnTo>
                      <a:lnTo>
                        <a:pt x="189" y="126"/>
                      </a:lnTo>
                      <a:lnTo>
                        <a:pt x="191" y="120"/>
                      </a:lnTo>
                      <a:lnTo>
                        <a:pt x="191" y="128"/>
                      </a:lnTo>
                      <a:lnTo>
                        <a:pt x="189" y="134"/>
                      </a:lnTo>
                      <a:lnTo>
                        <a:pt x="195" y="136"/>
                      </a:lnTo>
                      <a:lnTo>
                        <a:pt x="199" y="147"/>
                      </a:lnTo>
                      <a:lnTo>
                        <a:pt x="199" y="151"/>
                      </a:lnTo>
                      <a:lnTo>
                        <a:pt x="203" y="143"/>
                      </a:lnTo>
                      <a:lnTo>
                        <a:pt x="210" y="143"/>
                      </a:lnTo>
                      <a:lnTo>
                        <a:pt x="214" y="132"/>
                      </a:lnTo>
                      <a:lnTo>
                        <a:pt x="221" y="126"/>
                      </a:lnTo>
                      <a:lnTo>
                        <a:pt x="223" y="120"/>
                      </a:lnTo>
                      <a:lnTo>
                        <a:pt x="231" y="115"/>
                      </a:lnTo>
                      <a:lnTo>
                        <a:pt x="231" y="122"/>
                      </a:lnTo>
                      <a:lnTo>
                        <a:pt x="235" y="136"/>
                      </a:lnTo>
                      <a:lnTo>
                        <a:pt x="242" y="134"/>
                      </a:lnTo>
                      <a:lnTo>
                        <a:pt x="248" y="130"/>
                      </a:lnTo>
                      <a:lnTo>
                        <a:pt x="250" y="122"/>
                      </a:lnTo>
                      <a:lnTo>
                        <a:pt x="253" y="122"/>
                      </a:lnTo>
                      <a:lnTo>
                        <a:pt x="272" y="111"/>
                      </a:lnTo>
                      <a:lnTo>
                        <a:pt x="282" y="109"/>
                      </a:lnTo>
                      <a:lnTo>
                        <a:pt x="285" y="102"/>
                      </a:lnTo>
                      <a:lnTo>
                        <a:pt x="282" y="89"/>
                      </a:lnTo>
                      <a:lnTo>
                        <a:pt x="272" y="75"/>
                      </a:lnTo>
                      <a:lnTo>
                        <a:pt x="265" y="72"/>
                      </a:lnTo>
                      <a:lnTo>
                        <a:pt x="257" y="68"/>
                      </a:lnTo>
                      <a:lnTo>
                        <a:pt x="250" y="70"/>
                      </a:lnTo>
                      <a:lnTo>
                        <a:pt x="257" y="72"/>
                      </a:lnTo>
                      <a:lnTo>
                        <a:pt x="265" y="75"/>
                      </a:lnTo>
                      <a:lnTo>
                        <a:pt x="268" y="83"/>
                      </a:lnTo>
                      <a:lnTo>
                        <a:pt x="274" y="83"/>
                      </a:lnTo>
                      <a:lnTo>
                        <a:pt x="278" y="94"/>
                      </a:lnTo>
                      <a:lnTo>
                        <a:pt x="270" y="100"/>
                      </a:lnTo>
                      <a:lnTo>
                        <a:pt x="257" y="111"/>
                      </a:lnTo>
                      <a:lnTo>
                        <a:pt x="250" y="109"/>
                      </a:lnTo>
                      <a:lnTo>
                        <a:pt x="244" y="109"/>
                      </a:lnTo>
                      <a:lnTo>
                        <a:pt x="238" y="107"/>
                      </a:lnTo>
                      <a:lnTo>
                        <a:pt x="233" y="94"/>
                      </a:lnTo>
                      <a:lnTo>
                        <a:pt x="225" y="92"/>
                      </a:lnTo>
                      <a:lnTo>
                        <a:pt x="219" y="89"/>
                      </a:lnTo>
                      <a:lnTo>
                        <a:pt x="219" y="83"/>
                      </a:lnTo>
                      <a:lnTo>
                        <a:pt x="225" y="87"/>
                      </a:lnTo>
                      <a:lnTo>
                        <a:pt x="219" y="79"/>
                      </a:lnTo>
                      <a:lnTo>
                        <a:pt x="206" y="66"/>
                      </a:lnTo>
                      <a:lnTo>
                        <a:pt x="199" y="64"/>
                      </a:lnTo>
                      <a:lnTo>
                        <a:pt x="191" y="68"/>
                      </a:lnTo>
                      <a:lnTo>
                        <a:pt x="186" y="64"/>
                      </a:lnTo>
                      <a:lnTo>
                        <a:pt x="180" y="58"/>
                      </a:lnTo>
                      <a:lnTo>
                        <a:pt x="188" y="58"/>
                      </a:lnTo>
                      <a:lnTo>
                        <a:pt x="186" y="51"/>
                      </a:lnTo>
                      <a:lnTo>
                        <a:pt x="191" y="43"/>
                      </a:lnTo>
                      <a:lnTo>
                        <a:pt x="189" y="42"/>
                      </a:lnTo>
                      <a:lnTo>
                        <a:pt x="193" y="34"/>
                      </a:lnTo>
                      <a:lnTo>
                        <a:pt x="206" y="26"/>
                      </a:lnTo>
                      <a:lnTo>
                        <a:pt x="208" y="19"/>
                      </a:lnTo>
                      <a:lnTo>
                        <a:pt x="201" y="19"/>
                      </a:lnTo>
                      <a:lnTo>
                        <a:pt x="203" y="21"/>
                      </a:lnTo>
                      <a:lnTo>
                        <a:pt x="195" y="23"/>
                      </a:lnTo>
                      <a:lnTo>
                        <a:pt x="189" y="17"/>
                      </a:lnTo>
                      <a:lnTo>
                        <a:pt x="188" y="10"/>
                      </a:lnTo>
                      <a:lnTo>
                        <a:pt x="182" y="8"/>
                      </a:lnTo>
                      <a:lnTo>
                        <a:pt x="184" y="0"/>
                      </a:lnTo>
                      <a:lnTo>
                        <a:pt x="180" y="0"/>
                      </a:lnTo>
                      <a:lnTo>
                        <a:pt x="176"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1" name="Freeform 330">
                  <a:extLst>
                    <a:ext uri="{FF2B5EF4-FFF2-40B4-BE49-F238E27FC236}">
                      <a16:creationId xmlns:a16="http://schemas.microsoft.com/office/drawing/2014/main" id="{346B2378-BB26-434D-BD7F-09D8506E5907}"/>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2" name="Freeform 331">
                  <a:extLst>
                    <a:ext uri="{FF2B5EF4-FFF2-40B4-BE49-F238E27FC236}">
                      <a16:creationId xmlns:a16="http://schemas.microsoft.com/office/drawing/2014/main" id="{A7B4E66D-8457-6A47-B861-00E13DEFBE8C}"/>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3" name="Freeform 332">
                  <a:extLst>
                    <a:ext uri="{FF2B5EF4-FFF2-40B4-BE49-F238E27FC236}">
                      <a16:creationId xmlns:a16="http://schemas.microsoft.com/office/drawing/2014/main" id="{1E25D0C2-A135-AF4E-9A2A-E43BD725F0A9}"/>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4" name="Freeform 333">
                  <a:extLst>
                    <a:ext uri="{FF2B5EF4-FFF2-40B4-BE49-F238E27FC236}">
                      <a16:creationId xmlns:a16="http://schemas.microsoft.com/office/drawing/2014/main" id="{E8B02CE4-B2CD-0847-9765-268A30651E39}"/>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5" name="Freeform 334">
                  <a:extLst>
                    <a:ext uri="{FF2B5EF4-FFF2-40B4-BE49-F238E27FC236}">
                      <a16:creationId xmlns:a16="http://schemas.microsoft.com/office/drawing/2014/main" id="{CC4992C5-8C18-E044-93D1-C9B3191C0F31}"/>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6" name="Freeform 335">
                  <a:extLst>
                    <a:ext uri="{FF2B5EF4-FFF2-40B4-BE49-F238E27FC236}">
                      <a16:creationId xmlns:a16="http://schemas.microsoft.com/office/drawing/2014/main" id="{9349F0B5-A39A-0F49-AF25-4EB75AEEE884}"/>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480" name="Group 479">
                <a:extLst>
                  <a:ext uri="{FF2B5EF4-FFF2-40B4-BE49-F238E27FC236}">
                    <a16:creationId xmlns:a16="http://schemas.microsoft.com/office/drawing/2014/main" id="{F4D998E3-FF0A-0341-B583-7259939ABFC3}"/>
                  </a:ext>
                </a:extLst>
              </p:cNvPr>
              <p:cNvGrpSpPr/>
              <p:nvPr/>
            </p:nvGrpSpPr>
            <p:grpSpPr>
              <a:xfrm>
                <a:off x="7507160" y="1396890"/>
                <a:ext cx="480554" cy="643784"/>
                <a:chOff x="4998272" y="1471973"/>
                <a:chExt cx="320870" cy="429916"/>
              </a:xfrm>
              <a:solidFill>
                <a:schemeClr val="bg1">
                  <a:lumMod val="75000"/>
                </a:schemeClr>
              </a:solidFill>
            </p:grpSpPr>
            <p:sp>
              <p:nvSpPr>
                <p:cNvPr id="485" name="Freeform 147">
                  <a:extLst>
                    <a:ext uri="{FF2B5EF4-FFF2-40B4-BE49-F238E27FC236}">
                      <a16:creationId xmlns:a16="http://schemas.microsoft.com/office/drawing/2014/main" id="{3FF62E6F-46ED-EA4A-BE2F-7FA82B72F1E0}"/>
                    </a:ext>
                  </a:extLst>
                </p:cNvPr>
                <p:cNvSpPr>
                  <a:spLocks/>
                </p:cNvSpPr>
                <p:nvPr/>
              </p:nvSpPr>
              <p:spPr bwMode="auto">
                <a:xfrm>
                  <a:off x="4998272" y="1471973"/>
                  <a:ext cx="299735" cy="429916"/>
                </a:xfrm>
                <a:custGeom>
                  <a:avLst/>
                  <a:gdLst>
                    <a:gd name="T0" fmla="*/ 295 w 312"/>
                    <a:gd name="T1" fmla="*/ 226 h 493"/>
                    <a:gd name="T2" fmla="*/ 291 w 312"/>
                    <a:gd name="T3" fmla="*/ 199 h 493"/>
                    <a:gd name="T4" fmla="*/ 280 w 312"/>
                    <a:gd name="T5" fmla="*/ 197 h 493"/>
                    <a:gd name="T6" fmla="*/ 263 w 312"/>
                    <a:gd name="T7" fmla="*/ 190 h 493"/>
                    <a:gd name="T8" fmla="*/ 255 w 312"/>
                    <a:gd name="T9" fmla="*/ 171 h 493"/>
                    <a:gd name="T10" fmla="*/ 246 w 312"/>
                    <a:gd name="T11" fmla="*/ 162 h 493"/>
                    <a:gd name="T12" fmla="*/ 225 w 312"/>
                    <a:gd name="T13" fmla="*/ 158 h 493"/>
                    <a:gd name="T14" fmla="*/ 219 w 312"/>
                    <a:gd name="T15" fmla="*/ 139 h 493"/>
                    <a:gd name="T16" fmla="*/ 182 w 312"/>
                    <a:gd name="T17" fmla="*/ 19 h 493"/>
                    <a:gd name="T18" fmla="*/ 148 w 312"/>
                    <a:gd name="T19" fmla="*/ 2 h 493"/>
                    <a:gd name="T20" fmla="*/ 127 w 312"/>
                    <a:gd name="T21" fmla="*/ 9 h 493"/>
                    <a:gd name="T22" fmla="*/ 109 w 312"/>
                    <a:gd name="T23" fmla="*/ 23 h 493"/>
                    <a:gd name="T24" fmla="*/ 86 w 312"/>
                    <a:gd name="T25" fmla="*/ 23 h 493"/>
                    <a:gd name="T26" fmla="*/ 69 w 312"/>
                    <a:gd name="T27" fmla="*/ 9 h 493"/>
                    <a:gd name="T28" fmla="*/ 35 w 312"/>
                    <a:gd name="T29" fmla="*/ 141 h 493"/>
                    <a:gd name="T30" fmla="*/ 35 w 312"/>
                    <a:gd name="T31" fmla="*/ 182 h 493"/>
                    <a:gd name="T32" fmla="*/ 37 w 312"/>
                    <a:gd name="T33" fmla="*/ 209 h 493"/>
                    <a:gd name="T34" fmla="*/ 20 w 312"/>
                    <a:gd name="T35" fmla="*/ 237 h 493"/>
                    <a:gd name="T36" fmla="*/ 20 w 312"/>
                    <a:gd name="T37" fmla="*/ 248 h 493"/>
                    <a:gd name="T38" fmla="*/ 18 w 312"/>
                    <a:gd name="T39" fmla="*/ 263 h 493"/>
                    <a:gd name="T40" fmla="*/ 0 w 312"/>
                    <a:gd name="T41" fmla="*/ 269 h 493"/>
                    <a:gd name="T42" fmla="*/ 60 w 312"/>
                    <a:gd name="T43" fmla="*/ 447 h 493"/>
                    <a:gd name="T44" fmla="*/ 65 w 312"/>
                    <a:gd name="T45" fmla="*/ 468 h 493"/>
                    <a:gd name="T46" fmla="*/ 80 w 312"/>
                    <a:gd name="T47" fmla="*/ 485 h 493"/>
                    <a:gd name="T48" fmla="*/ 95 w 312"/>
                    <a:gd name="T49" fmla="*/ 487 h 493"/>
                    <a:gd name="T50" fmla="*/ 95 w 312"/>
                    <a:gd name="T51" fmla="*/ 464 h 493"/>
                    <a:gd name="T52" fmla="*/ 105 w 312"/>
                    <a:gd name="T53" fmla="*/ 440 h 493"/>
                    <a:gd name="T54" fmla="*/ 109 w 312"/>
                    <a:gd name="T55" fmla="*/ 417 h 493"/>
                    <a:gd name="T56" fmla="*/ 125 w 312"/>
                    <a:gd name="T57" fmla="*/ 408 h 493"/>
                    <a:gd name="T58" fmla="*/ 129 w 312"/>
                    <a:gd name="T59" fmla="*/ 400 h 493"/>
                    <a:gd name="T60" fmla="*/ 139 w 312"/>
                    <a:gd name="T61" fmla="*/ 408 h 493"/>
                    <a:gd name="T62" fmla="*/ 129 w 312"/>
                    <a:gd name="T63" fmla="*/ 382 h 493"/>
                    <a:gd name="T64" fmla="*/ 131 w 312"/>
                    <a:gd name="T65" fmla="*/ 376 h 493"/>
                    <a:gd name="T66" fmla="*/ 139 w 312"/>
                    <a:gd name="T67" fmla="*/ 385 h 493"/>
                    <a:gd name="T68" fmla="*/ 148 w 312"/>
                    <a:gd name="T69" fmla="*/ 382 h 493"/>
                    <a:gd name="T70" fmla="*/ 150 w 312"/>
                    <a:gd name="T71" fmla="*/ 378 h 493"/>
                    <a:gd name="T72" fmla="*/ 152 w 312"/>
                    <a:gd name="T73" fmla="*/ 376 h 493"/>
                    <a:gd name="T74" fmla="*/ 159 w 312"/>
                    <a:gd name="T75" fmla="*/ 380 h 493"/>
                    <a:gd name="T76" fmla="*/ 169 w 312"/>
                    <a:gd name="T77" fmla="*/ 367 h 493"/>
                    <a:gd name="T78" fmla="*/ 184 w 312"/>
                    <a:gd name="T79" fmla="*/ 355 h 493"/>
                    <a:gd name="T80" fmla="*/ 182 w 312"/>
                    <a:gd name="T81" fmla="*/ 335 h 493"/>
                    <a:gd name="T82" fmla="*/ 180 w 312"/>
                    <a:gd name="T83" fmla="*/ 314 h 493"/>
                    <a:gd name="T84" fmla="*/ 193 w 312"/>
                    <a:gd name="T85" fmla="*/ 303 h 493"/>
                    <a:gd name="T86" fmla="*/ 199 w 312"/>
                    <a:gd name="T87" fmla="*/ 316 h 493"/>
                    <a:gd name="T88" fmla="*/ 219 w 312"/>
                    <a:gd name="T89" fmla="*/ 323 h 493"/>
                    <a:gd name="T90" fmla="*/ 216 w 312"/>
                    <a:gd name="T91" fmla="*/ 303 h 493"/>
                    <a:gd name="T92" fmla="*/ 227 w 312"/>
                    <a:gd name="T93" fmla="*/ 297 h 493"/>
                    <a:gd name="T94" fmla="*/ 248 w 312"/>
                    <a:gd name="T95" fmla="*/ 303 h 493"/>
                    <a:gd name="T96" fmla="*/ 253 w 312"/>
                    <a:gd name="T97" fmla="*/ 286 h 493"/>
                    <a:gd name="T98" fmla="*/ 257 w 312"/>
                    <a:gd name="T99" fmla="*/ 291 h 493"/>
                    <a:gd name="T100" fmla="*/ 261 w 312"/>
                    <a:gd name="T101" fmla="*/ 271 h 493"/>
                    <a:gd name="T102" fmla="*/ 272 w 312"/>
                    <a:gd name="T103" fmla="*/ 271 h 493"/>
                    <a:gd name="T104" fmla="*/ 283 w 312"/>
                    <a:gd name="T105" fmla="*/ 261 h 493"/>
                    <a:gd name="T106" fmla="*/ 291 w 312"/>
                    <a:gd name="T107" fmla="*/ 258 h 493"/>
                    <a:gd name="T108" fmla="*/ 304 w 312"/>
                    <a:gd name="T109" fmla="*/ 248 h 493"/>
                    <a:gd name="T110" fmla="*/ 304 w 312"/>
                    <a:gd name="T111" fmla="*/ 22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2" h="493">
                      <a:moveTo>
                        <a:pt x="306" y="224"/>
                      </a:moveTo>
                      <a:lnTo>
                        <a:pt x="302" y="231"/>
                      </a:lnTo>
                      <a:lnTo>
                        <a:pt x="295" y="226"/>
                      </a:lnTo>
                      <a:lnTo>
                        <a:pt x="304" y="214"/>
                      </a:lnTo>
                      <a:lnTo>
                        <a:pt x="291" y="201"/>
                      </a:lnTo>
                      <a:lnTo>
                        <a:pt x="291" y="199"/>
                      </a:lnTo>
                      <a:lnTo>
                        <a:pt x="289" y="199"/>
                      </a:lnTo>
                      <a:lnTo>
                        <a:pt x="285" y="197"/>
                      </a:lnTo>
                      <a:lnTo>
                        <a:pt x="280" y="197"/>
                      </a:lnTo>
                      <a:lnTo>
                        <a:pt x="274" y="205"/>
                      </a:lnTo>
                      <a:lnTo>
                        <a:pt x="266" y="197"/>
                      </a:lnTo>
                      <a:lnTo>
                        <a:pt x="263" y="190"/>
                      </a:lnTo>
                      <a:lnTo>
                        <a:pt x="263" y="184"/>
                      </a:lnTo>
                      <a:lnTo>
                        <a:pt x="257" y="177"/>
                      </a:lnTo>
                      <a:lnTo>
                        <a:pt x="255" y="171"/>
                      </a:lnTo>
                      <a:lnTo>
                        <a:pt x="257" y="164"/>
                      </a:lnTo>
                      <a:lnTo>
                        <a:pt x="253" y="160"/>
                      </a:lnTo>
                      <a:lnTo>
                        <a:pt x="246" y="162"/>
                      </a:lnTo>
                      <a:lnTo>
                        <a:pt x="240" y="162"/>
                      </a:lnTo>
                      <a:lnTo>
                        <a:pt x="233" y="158"/>
                      </a:lnTo>
                      <a:lnTo>
                        <a:pt x="225" y="158"/>
                      </a:lnTo>
                      <a:lnTo>
                        <a:pt x="223" y="152"/>
                      </a:lnTo>
                      <a:lnTo>
                        <a:pt x="223" y="147"/>
                      </a:lnTo>
                      <a:lnTo>
                        <a:pt x="219" y="139"/>
                      </a:lnTo>
                      <a:lnTo>
                        <a:pt x="219" y="132"/>
                      </a:lnTo>
                      <a:lnTo>
                        <a:pt x="212" y="109"/>
                      </a:lnTo>
                      <a:lnTo>
                        <a:pt x="182" y="19"/>
                      </a:lnTo>
                      <a:lnTo>
                        <a:pt x="176" y="17"/>
                      </a:lnTo>
                      <a:lnTo>
                        <a:pt x="161" y="8"/>
                      </a:lnTo>
                      <a:lnTo>
                        <a:pt x="148" y="2"/>
                      </a:lnTo>
                      <a:lnTo>
                        <a:pt x="141" y="0"/>
                      </a:lnTo>
                      <a:lnTo>
                        <a:pt x="133" y="2"/>
                      </a:lnTo>
                      <a:lnTo>
                        <a:pt x="127" y="9"/>
                      </a:lnTo>
                      <a:lnTo>
                        <a:pt x="120" y="13"/>
                      </a:lnTo>
                      <a:lnTo>
                        <a:pt x="114" y="21"/>
                      </a:lnTo>
                      <a:lnTo>
                        <a:pt x="109" y="23"/>
                      </a:lnTo>
                      <a:lnTo>
                        <a:pt x="101" y="30"/>
                      </a:lnTo>
                      <a:lnTo>
                        <a:pt x="94" y="28"/>
                      </a:lnTo>
                      <a:lnTo>
                        <a:pt x="86" y="23"/>
                      </a:lnTo>
                      <a:lnTo>
                        <a:pt x="82" y="8"/>
                      </a:lnTo>
                      <a:lnTo>
                        <a:pt x="75" y="8"/>
                      </a:lnTo>
                      <a:lnTo>
                        <a:pt x="69" y="9"/>
                      </a:lnTo>
                      <a:lnTo>
                        <a:pt x="37" y="103"/>
                      </a:lnTo>
                      <a:lnTo>
                        <a:pt x="41" y="132"/>
                      </a:lnTo>
                      <a:lnTo>
                        <a:pt x="35" y="141"/>
                      </a:lnTo>
                      <a:lnTo>
                        <a:pt x="31" y="162"/>
                      </a:lnTo>
                      <a:lnTo>
                        <a:pt x="35" y="169"/>
                      </a:lnTo>
                      <a:lnTo>
                        <a:pt x="35" y="182"/>
                      </a:lnTo>
                      <a:lnTo>
                        <a:pt x="43" y="188"/>
                      </a:lnTo>
                      <a:lnTo>
                        <a:pt x="33" y="203"/>
                      </a:lnTo>
                      <a:lnTo>
                        <a:pt x="37" y="209"/>
                      </a:lnTo>
                      <a:lnTo>
                        <a:pt x="26" y="222"/>
                      </a:lnTo>
                      <a:lnTo>
                        <a:pt x="22" y="229"/>
                      </a:lnTo>
                      <a:lnTo>
                        <a:pt x="20" y="237"/>
                      </a:lnTo>
                      <a:lnTo>
                        <a:pt x="20" y="239"/>
                      </a:lnTo>
                      <a:lnTo>
                        <a:pt x="26" y="252"/>
                      </a:lnTo>
                      <a:lnTo>
                        <a:pt x="20" y="248"/>
                      </a:lnTo>
                      <a:lnTo>
                        <a:pt x="18" y="250"/>
                      </a:lnTo>
                      <a:lnTo>
                        <a:pt x="16" y="256"/>
                      </a:lnTo>
                      <a:lnTo>
                        <a:pt x="18" y="263"/>
                      </a:lnTo>
                      <a:lnTo>
                        <a:pt x="11" y="265"/>
                      </a:lnTo>
                      <a:lnTo>
                        <a:pt x="5" y="263"/>
                      </a:lnTo>
                      <a:lnTo>
                        <a:pt x="0" y="269"/>
                      </a:lnTo>
                      <a:lnTo>
                        <a:pt x="1" y="273"/>
                      </a:lnTo>
                      <a:lnTo>
                        <a:pt x="52" y="427"/>
                      </a:lnTo>
                      <a:lnTo>
                        <a:pt x="60" y="447"/>
                      </a:lnTo>
                      <a:lnTo>
                        <a:pt x="60" y="455"/>
                      </a:lnTo>
                      <a:lnTo>
                        <a:pt x="62" y="463"/>
                      </a:lnTo>
                      <a:lnTo>
                        <a:pt x="65" y="468"/>
                      </a:lnTo>
                      <a:lnTo>
                        <a:pt x="71" y="474"/>
                      </a:lnTo>
                      <a:lnTo>
                        <a:pt x="78" y="478"/>
                      </a:lnTo>
                      <a:lnTo>
                        <a:pt x="80" y="485"/>
                      </a:lnTo>
                      <a:lnTo>
                        <a:pt x="86" y="491"/>
                      </a:lnTo>
                      <a:lnTo>
                        <a:pt x="90" y="493"/>
                      </a:lnTo>
                      <a:lnTo>
                        <a:pt x="95" y="487"/>
                      </a:lnTo>
                      <a:lnTo>
                        <a:pt x="97" y="479"/>
                      </a:lnTo>
                      <a:lnTo>
                        <a:pt x="95" y="472"/>
                      </a:lnTo>
                      <a:lnTo>
                        <a:pt x="95" y="464"/>
                      </a:lnTo>
                      <a:lnTo>
                        <a:pt x="103" y="459"/>
                      </a:lnTo>
                      <a:lnTo>
                        <a:pt x="109" y="446"/>
                      </a:lnTo>
                      <a:lnTo>
                        <a:pt x="105" y="440"/>
                      </a:lnTo>
                      <a:lnTo>
                        <a:pt x="114" y="425"/>
                      </a:lnTo>
                      <a:lnTo>
                        <a:pt x="109" y="423"/>
                      </a:lnTo>
                      <a:lnTo>
                        <a:pt x="109" y="417"/>
                      </a:lnTo>
                      <a:lnTo>
                        <a:pt x="110" y="410"/>
                      </a:lnTo>
                      <a:lnTo>
                        <a:pt x="122" y="395"/>
                      </a:lnTo>
                      <a:lnTo>
                        <a:pt x="125" y="408"/>
                      </a:lnTo>
                      <a:lnTo>
                        <a:pt x="125" y="400"/>
                      </a:lnTo>
                      <a:lnTo>
                        <a:pt x="125" y="408"/>
                      </a:lnTo>
                      <a:lnTo>
                        <a:pt x="129" y="400"/>
                      </a:lnTo>
                      <a:lnTo>
                        <a:pt x="131" y="393"/>
                      </a:lnTo>
                      <a:lnTo>
                        <a:pt x="133" y="395"/>
                      </a:lnTo>
                      <a:lnTo>
                        <a:pt x="139" y="408"/>
                      </a:lnTo>
                      <a:lnTo>
                        <a:pt x="141" y="400"/>
                      </a:lnTo>
                      <a:lnTo>
                        <a:pt x="131" y="380"/>
                      </a:lnTo>
                      <a:lnTo>
                        <a:pt x="129" y="382"/>
                      </a:lnTo>
                      <a:lnTo>
                        <a:pt x="129" y="376"/>
                      </a:lnTo>
                      <a:lnTo>
                        <a:pt x="133" y="369"/>
                      </a:lnTo>
                      <a:lnTo>
                        <a:pt x="131" y="376"/>
                      </a:lnTo>
                      <a:lnTo>
                        <a:pt x="142" y="399"/>
                      </a:lnTo>
                      <a:lnTo>
                        <a:pt x="144" y="393"/>
                      </a:lnTo>
                      <a:lnTo>
                        <a:pt x="139" y="385"/>
                      </a:lnTo>
                      <a:lnTo>
                        <a:pt x="141" y="376"/>
                      </a:lnTo>
                      <a:lnTo>
                        <a:pt x="144" y="374"/>
                      </a:lnTo>
                      <a:lnTo>
                        <a:pt x="148" y="382"/>
                      </a:lnTo>
                      <a:lnTo>
                        <a:pt x="146" y="387"/>
                      </a:lnTo>
                      <a:lnTo>
                        <a:pt x="154" y="391"/>
                      </a:lnTo>
                      <a:lnTo>
                        <a:pt x="150" y="378"/>
                      </a:lnTo>
                      <a:lnTo>
                        <a:pt x="150" y="370"/>
                      </a:lnTo>
                      <a:lnTo>
                        <a:pt x="152" y="369"/>
                      </a:lnTo>
                      <a:lnTo>
                        <a:pt x="152" y="376"/>
                      </a:lnTo>
                      <a:lnTo>
                        <a:pt x="154" y="384"/>
                      </a:lnTo>
                      <a:lnTo>
                        <a:pt x="159" y="387"/>
                      </a:lnTo>
                      <a:lnTo>
                        <a:pt x="159" y="380"/>
                      </a:lnTo>
                      <a:lnTo>
                        <a:pt x="159" y="372"/>
                      </a:lnTo>
                      <a:lnTo>
                        <a:pt x="161" y="367"/>
                      </a:lnTo>
                      <a:lnTo>
                        <a:pt x="169" y="367"/>
                      </a:lnTo>
                      <a:lnTo>
                        <a:pt x="176" y="370"/>
                      </a:lnTo>
                      <a:lnTo>
                        <a:pt x="178" y="363"/>
                      </a:lnTo>
                      <a:lnTo>
                        <a:pt x="184" y="355"/>
                      </a:lnTo>
                      <a:lnTo>
                        <a:pt x="182" y="348"/>
                      </a:lnTo>
                      <a:lnTo>
                        <a:pt x="182" y="340"/>
                      </a:lnTo>
                      <a:lnTo>
                        <a:pt x="182" y="335"/>
                      </a:lnTo>
                      <a:lnTo>
                        <a:pt x="184" y="327"/>
                      </a:lnTo>
                      <a:lnTo>
                        <a:pt x="184" y="320"/>
                      </a:lnTo>
                      <a:lnTo>
                        <a:pt x="180" y="314"/>
                      </a:lnTo>
                      <a:lnTo>
                        <a:pt x="189" y="308"/>
                      </a:lnTo>
                      <a:lnTo>
                        <a:pt x="188" y="297"/>
                      </a:lnTo>
                      <a:lnTo>
                        <a:pt x="193" y="303"/>
                      </a:lnTo>
                      <a:lnTo>
                        <a:pt x="193" y="310"/>
                      </a:lnTo>
                      <a:lnTo>
                        <a:pt x="199" y="308"/>
                      </a:lnTo>
                      <a:lnTo>
                        <a:pt x="199" y="316"/>
                      </a:lnTo>
                      <a:lnTo>
                        <a:pt x="195" y="320"/>
                      </a:lnTo>
                      <a:lnTo>
                        <a:pt x="208" y="320"/>
                      </a:lnTo>
                      <a:lnTo>
                        <a:pt x="219" y="323"/>
                      </a:lnTo>
                      <a:lnTo>
                        <a:pt x="214" y="316"/>
                      </a:lnTo>
                      <a:lnTo>
                        <a:pt x="214" y="310"/>
                      </a:lnTo>
                      <a:lnTo>
                        <a:pt x="216" y="303"/>
                      </a:lnTo>
                      <a:lnTo>
                        <a:pt x="214" y="297"/>
                      </a:lnTo>
                      <a:lnTo>
                        <a:pt x="221" y="303"/>
                      </a:lnTo>
                      <a:lnTo>
                        <a:pt x="227" y="297"/>
                      </a:lnTo>
                      <a:lnTo>
                        <a:pt x="225" y="290"/>
                      </a:lnTo>
                      <a:lnTo>
                        <a:pt x="244" y="295"/>
                      </a:lnTo>
                      <a:lnTo>
                        <a:pt x="248" y="303"/>
                      </a:lnTo>
                      <a:lnTo>
                        <a:pt x="251" y="295"/>
                      </a:lnTo>
                      <a:lnTo>
                        <a:pt x="248" y="290"/>
                      </a:lnTo>
                      <a:lnTo>
                        <a:pt x="253" y="286"/>
                      </a:lnTo>
                      <a:lnTo>
                        <a:pt x="255" y="291"/>
                      </a:lnTo>
                      <a:lnTo>
                        <a:pt x="255" y="286"/>
                      </a:lnTo>
                      <a:lnTo>
                        <a:pt x="257" y="291"/>
                      </a:lnTo>
                      <a:lnTo>
                        <a:pt x="259" y="286"/>
                      </a:lnTo>
                      <a:lnTo>
                        <a:pt x="257" y="278"/>
                      </a:lnTo>
                      <a:lnTo>
                        <a:pt x="261" y="271"/>
                      </a:lnTo>
                      <a:lnTo>
                        <a:pt x="266" y="278"/>
                      </a:lnTo>
                      <a:lnTo>
                        <a:pt x="270" y="278"/>
                      </a:lnTo>
                      <a:lnTo>
                        <a:pt x="272" y="271"/>
                      </a:lnTo>
                      <a:lnTo>
                        <a:pt x="278" y="271"/>
                      </a:lnTo>
                      <a:lnTo>
                        <a:pt x="278" y="265"/>
                      </a:lnTo>
                      <a:lnTo>
                        <a:pt x="283" y="261"/>
                      </a:lnTo>
                      <a:lnTo>
                        <a:pt x="285" y="261"/>
                      </a:lnTo>
                      <a:lnTo>
                        <a:pt x="285" y="258"/>
                      </a:lnTo>
                      <a:lnTo>
                        <a:pt x="291" y="258"/>
                      </a:lnTo>
                      <a:lnTo>
                        <a:pt x="287" y="252"/>
                      </a:lnTo>
                      <a:lnTo>
                        <a:pt x="298" y="252"/>
                      </a:lnTo>
                      <a:lnTo>
                        <a:pt x="304" y="248"/>
                      </a:lnTo>
                      <a:lnTo>
                        <a:pt x="312" y="235"/>
                      </a:lnTo>
                      <a:lnTo>
                        <a:pt x="312" y="228"/>
                      </a:lnTo>
                      <a:lnTo>
                        <a:pt x="304" y="222"/>
                      </a:lnTo>
                      <a:lnTo>
                        <a:pt x="306" y="22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6" name="Freeform 336">
                  <a:extLst>
                    <a:ext uri="{FF2B5EF4-FFF2-40B4-BE49-F238E27FC236}">
                      <a16:creationId xmlns:a16="http://schemas.microsoft.com/office/drawing/2014/main" id="{865F184A-DC51-A443-89AE-C240C21E32F2}"/>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7" name="Freeform 337">
                  <a:extLst>
                    <a:ext uri="{FF2B5EF4-FFF2-40B4-BE49-F238E27FC236}">
                      <a16:creationId xmlns:a16="http://schemas.microsoft.com/office/drawing/2014/main" id="{EC07CC35-BBFE-6D41-ADEF-4B5B9EC277E2}"/>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8" name="Freeform 338">
                  <a:extLst>
                    <a:ext uri="{FF2B5EF4-FFF2-40B4-BE49-F238E27FC236}">
                      <a16:creationId xmlns:a16="http://schemas.microsoft.com/office/drawing/2014/main" id="{83DCF2A4-1160-DA4B-992E-C2ECC6EA1B21}"/>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9" name="Freeform 339">
                  <a:extLst>
                    <a:ext uri="{FF2B5EF4-FFF2-40B4-BE49-F238E27FC236}">
                      <a16:creationId xmlns:a16="http://schemas.microsoft.com/office/drawing/2014/main" id="{40C5E847-C5EF-A440-8E04-23FB977A5EC1}"/>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81" name="Freeform 122">
                <a:extLst>
                  <a:ext uri="{FF2B5EF4-FFF2-40B4-BE49-F238E27FC236}">
                    <a16:creationId xmlns:a16="http://schemas.microsoft.com/office/drawing/2014/main" id="{94D6C1CC-1587-9445-8E7F-900B668E8008}"/>
                  </a:ext>
                </a:extLst>
              </p:cNvPr>
              <p:cNvSpPr>
                <a:spLocks/>
              </p:cNvSpPr>
              <p:nvPr/>
            </p:nvSpPr>
            <p:spPr bwMode="auto">
              <a:xfrm>
                <a:off x="6352173" y="2726683"/>
                <a:ext cx="946719" cy="488387"/>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482" name="Freeform 14">
                <a:extLst>
                  <a:ext uri="{FF2B5EF4-FFF2-40B4-BE49-F238E27FC236}">
                    <a16:creationId xmlns:a16="http://schemas.microsoft.com/office/drawing/2014/main" id="{E991A352-A448-274D-AA10-E6A67AE351BA}"/>
                  </a:ext>
                </a:extLst>
              </p:cNvPr>
              <p:cNvSpPr>
                <a:spLocks/>
              </p:cNvSpPr>
              <p:nvPr/>
            </p:nvSpPr>
            <p:spPr bwMode="auto">
              <a:xfrm>
                <a:off x="1562540" y="2150368"/>
                <a:ext cx="997079" cy="1531422"/>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3" name="Freeform 40">
                <a:extLst>
                  <a:ext uri="{FF2B5EF4-FFF2-40B4-BE49-F238E27FC236}">
                    <a16:creationId xmlns:a16="http://schemas.microsoft.com/office/drawing/2014/main" id="{18F765FC-84E0-EB4C-AD5C-B918EDB66C34}"/>
                  </a:ext>
                </a:extLst>
              </p:cNvPr>
              <p:cNvSpPr>
                <a:spLocks noChangeArrowheads="1"/>
              </p:cNvSpPr>
              <p:nvPr/>
            </p:nvSpPr>
            <p:spPr bwMode="auto">
              <a:xfrm>
                <a:off x="2341976" y="4086547"/>
                <a:ext cx="935102" cy="569605"/>
              </a:xfrm>
              <a:custGeom>
                <a:avLst/>
                <a:gdLst>
                  <a:gd name="T0" fmla="*/ 1959 w 2604"/>
                  <a:gd name="T1" fmla="*/ 645 h 1588"/>
                  <a:gd name="T2" fmla="*/ 1885 w 2604"/>
                  <a:gd name="T3" fmla="*/ 620 h 1588"/>
                  <a:gd name="T4" fmla="*/ 1836 w 2604"/>
                  <a:gd name="T5" fmla="*/ 620 h 1588"/>
                  <a:gd name="T6" fmla="*/ 1761 w 2604"/>
                  <a:gd name="T7" fmla="*/ 595 h 1588"/>
                  <a:gd name="T8" fmla="*/ 1711 w 2604"/>
                  <a:gd name="T9" fmla="*/ 571 h 1588"/>
                  <a:gd name="T10" fmla="*/ 1711 w 2604"/>
                  <a:gd name="T11" fmla="*/ 670 h 1588"/>
                  <a:gd name="T12" fmla="*/ 1761 w 2604"/>
                  <a:gd name="T13" fmla="*/ 695 h 1588"/>
                  <a:gd name="T14" fmla="*/ 1810 w 2604"/>
                  <a:gd name="T15" fmla="*/ 769 h 1588"/>
                  <a:gd name="T16" fmla="*/ 1885 w 2604"/>
                  <a:gd name="T17" fmla="*/ 794 h 1588"/>
                  <a:gd name="T18" fmla="*/ 2009 w 2604"/>
                  <a:gd name="T19" fmla="*/ 719 h 1588"/>
                  <a:gd name="T20" fmla="*/ 1686 w 2604"/>
                  <a:gd name="T21" fmla="*/ 818 h 1588"/>
                  <a:gd name="T22" fmla="*/ 2554 w 2604"/>
                  <a:gd name="T23" fmla="*/ 1265 h 1588"/>
                  <a:gd name="T24" fmla="*/ 2454 w 2604"/>
                  <a:gd name="T25" fmla="*/ 1190 h 1588"/>
                  <a:gd name="T26" fmla="*/ 2256 w 2604"/>
                  <a:gd name="T27" fmla="*/ 1017 h 1588"/>
                  <a:gd name="T28" fmla="*/ 2181 w 2604"/>
                  <a:gd name="T29" fmla="*/ 992 h 1588"/>
                  <a:gd name="T30" fmla="*/ 2107 w 2604"/>
                  <a:gd name="T31" fmla="*/ 942 h 1588"/>
                  <a:gd name="T32" fmla="*/ 2107 w 2604"/>
                  <a:gd name="T33" fmla="*/ 1067 h 1588"/>
                  <a:gd name="T34" fmla="*/ 2034 w 2604"/>
                  <a:gd name="T35" fmla="*/ 1140 h 1588"/>
                  <a:gd name="T36" fmla="*/ 2034 w 2604"/>
                  <a:gd name="T37" fmla="*/ 1240 h 1588"/>
                  <a:gd name="T38" fmla="*/ 2059 w 2604"/>
                  <a:gd name="T39" fmla="*/ 1314 h 1588"/>
                  <a:gd name="T40" fmla="*/ 2059 w 2604"/>
                  <a:gd name="T41" fmla="*/ 1488 h 1588"/>
                  <a:gd name="T42" fmla="*/ 2107 w 2604"/>
                  <a:gd name="T43" fmla="*/ 1537 h 1588"/>
                  <a:gd name="T44" fmla="*/ 2206 w 2604"/>
                  <a:gd name="T45" fmla="*/ 1563 h 1588"/>
                  <a:gd name="T46" fmla="*/ 2305 w 2604"/>
                  <a:gd name="T47" fmla="*/ 1438 h 1588"/>
                  <a:gd name="T48" fmla="*/ 2454 w 2604"/>
                  <a:gd name="T49" fmla="*/ 1413 h 1588"/>
                  <a:gd name="T50" fmla="*/ 2578 w 2604"/>
                  <a:gd name="T51" fmla="*/ 1314 h 1588"/>
                  <a:gd name="T52" fmla="*/ 1637 w 2604"/>
                  <a:gd name="T53" fmla="*/ 521 h 1588"/>
                  <a:gd name="T54" fmla="*/ 1563 w 2604"/>
                  <a:gd name="T55" fmla="*/ 496 h 1588"/>
                  <a:gd name="T56" fmla="*/ 1464 w 2604"/>
                  <a:gd name="T57" fmla="*/ 496 h 1588"/>
                  <a:gd name="T58" fmla="*/ 1414 w 2604"/>
                  <a:gd name="T59" fmla="*/ 496 h 1588"/>
                  <a:gd name="T60" fmla="*/ 1414 w 2604"/>
                  <a:gd name="T61" fmla="*/ 545 h 1588"/>
                  <a:gd name="T62" fmla="*/ 1612 w 2604"/>
                  <a:gd name="T63" fmla="*/ 571 h 1588"/>
                  <a:gd name="T64" fmla="*/ 447 w 2604"/>
                  <a:gd name="T65" fmla="*/ 25 h 1588"/>
                  <a:gd name="T66" fmla="*/ 372 w 2604"/>
                  <a:gd name="T67" fmla="*/ 0 h 1588"/>
                  <a:gd name="T68" fmla="*/ 249 w 2604"/>
                  <a:gd name="T69" fmla="*/ 50 h 1588"/>
                  <a:gd name="T70" fmla="*/ 223 w 2604"/>
                  <a:gd name="T71" fmla="*/ 100 h 1588"/>
                  <a:gd name="T72" fmla="*/ 273 w 2604"/>
                  <a:gd name="T73" fmla="*/ 149 h 1588"/>
                  <a:gd name="T74" fmla="*/ 397 w 2604"/>
                  <a:gd name="T75" fmla="*/ 174 h 1588"/>
                  <a:gd name="T76" fmla="*/ 422 w 2604"/>
                  <a:gd name="T77" fmla="*/ 100 h 1588"/>
                  <a:gd name="T78" fmla="*/ 25 w 2604"/>
                  <a:gd name="T79" fmla="*/ 149 h 1588"/>
                  <a:gd name="T80" fmla="*/ 25 w 2604"/>
                  <a:gd name="T81" fmla="*/ 199 h 1588"/>
                  <a:gd name="T82" fmla="*/ 75 w 2604"/>
                  <a:gd name="T83" fmla="*/ 149 h 1588"/>
                  <a:gd name="T84" fmla="*/ 1191 w 2604"/>
                  <a:gd name="T85" fmla="*/ 397 h 1588"/>
                  <a:gd name="T86" fmla="*/ 1166 w 2604"/>
                  <a:gd name="T87" fmla="*/ 397 h 1588"/>
                  <a:gd name="T88" fmla="*/ 1141 w 2604"/>
                  <a:gd name="T89" fmla="*/ 347 h 1588"/>
                  <a:gd name="T90" fmla="*/ 1091 w 2604"/>
                  <a:gd name="T91" fmla="*/ 273 h 1588"/>
                  <a:gd name="T92" fmla="*/ 1042 w 2604"/>
                  <a:gd name="T93" fmla="*/ 273 h 1588"/>
                  <a:gd name="T94" fmla="*/ 992 w 2604"/>
                  <a:gd name="T95" fmla="*/ 322 h 1588"/>
                  <a:gd name="T96" fmla="*/ 943 w 2604"/>
                  <a:gd name="T97" fmla="*/ 372 h 1588"/>
                  <a:gd name="T98" fmla="*/ 992 w 2604"/>
                  <a:gd name="T99" fmla="*/ 422 h 1588"/>
                  <a:gd name="T100" fmla="*/ 1067 w 2604"/>
                  <a:gd name="T101" fmla="*/ 446 h 1588"/>
                  <a:gd name="T102" fmla="*/ 1067 w 2604"/>
                  <a:gd name="T103" fmla="*/ 422 h 1588"/>
                  <a:gd name="T104" fmla="*/ 1091 w 2604"/>
                  <a:gd name="T105" fmla="*/ 422 h 1588"/>
                  <a:gd name="T106" fmla="*/ 1141 w 2604"/>
                  <a:gd name="T107" fmla="*/ 446 h 1588"/>
                  <a:gd name="T108" fmla="*/ 1215 w 2604"/>
                  <a:gd name="T109" fmla="*/ 472 h 1588"/>
                  <a:gd name="T110" fmla="*/ 1513 w 2604"/>
                  <a:gd name="T111" fmla="*/ 645 h 1588"/>
                  <a:gd name="T112" fmla="*/ 1587 w 2604"/>
                  <a:gd name="T113" fmla="*/ 719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04" h="1588">
                    <a:moveTo>
                      <a:pt x="2009" y="719"/>
                    </a:moveTo>
                    <a:lnTo>
                      <a:pt x="2034" y="695"/>
                    </a:lnTo>
                    <a:lnTo>
                      <a:pt x="2009" y="695"/>
                    </a:lnTo>
                    <a:lnTo>
                      <a:pt x="1984" y="670"/>
                    </a:lnTo>
                    <a:lnTo>
                      <a:pt x="1984" y="670"/>
                    </a:lnTo>
                    <a:lnTo>
                      <a:pt x="1959" y="670"/>
                    </a:lnTo>
                    <a:lnTo>
                      <a:pt x="1959" y="670"/>
                    </a:lnTo>
                    <a:lnTo>
                      <a:pt x="1959" y="645"/>
                    </a:lnTo>
                    <a:lnTo>
                      <a:pt x="1959" y="645"/>
                    </a:lnTo>
                    <a:lnTo>
                      <a:pt x="1935" y="645"/>
                    </a:lnTo>
                    <a:lnTo>
                      <a:pt x="1935" y="645"/>
                    </a:lnTo>
                    <a:lnTo>
                      <a:pt x="1909" y="645"/>
                    </a:lnTo>
                    <a:lnTo>
                      <a:pt x="1909" y="645"/>
                    </a:lnTo>
                    <a:lnTo>
                      <a:pt x="1909" y="620"/>
                    </a:lnTo>
                    <a:lnTo>
                      <a:pt x="1909" y="620"/>
                    </a:lnTo>
                    <a:lnTo>
                      <a:pt x="1885" y="620"/>
                    </a:lnTo>
                    <a:lnTo>
                      <a:pt x="1885" y="620"/>
                    </a:lnTo>
                    <a:lnTo>
                      <a:pt x="1885" y="620"/>
                    </a:lnTo>
                    <a:lnTo>
                      <a:pt x="1885" y="620"/>
                    </a:lnTo>
                    <a:lnTo>
                      <a:pt x="1885" y="620"/>
                    </a:lnTo>
                    <a:lnTo>
                      <a:pt x="1885" y="620"/>
                    </a:lnTo>
                    <a:lnTo>
                      <a:pt x="1885" y="620"/>
                    </a:lnTo>
                    <a:lnTo>
                      <a:pt x="1860" y="620"/>
                    </a:lnTo>
                    <a:lnTo>
                      <a:pt x="1860" y="620"/>
                    </a:lnTo>
                    <a:lnTo>
                      <a:pt x="1860" y="620"/>
                    </a:lnTo>
                    <a:lnTo>
                      <a:pt x="1836" y="620"/>
                    </a:lnTo>
                    <a:lnTo>
                      <a:pt x="1836" y="620"/>
                    </a:lnTo>
                    <a:lnTo>
                      <a:pt x="1810" y="645"/>
                    </a:lnTo>
                    <a:lnTo>
                      <a:pt x="1810" y="645"/>
                    </a:lnTo>
                    <a:lnTo>
                      <a:pt x="1810" y="645"/>
                    </a:lnTo>
                    <a:lnTo>
                      <a:pt x="1786" y="645"/>
                    </a:lnTo>
                    <a:lnTo>
                      <a:pt x="1786" y="645"/>
                    </a:lnTo>
                    <a:lnTo>
                      <a:pt x="1786" y="645"/>
                    </a:lnTo>
                    <a:lnTo>
                      <a:pt x="1761" y="595"/>
                    </a:lnTo>
                    <a:lnTo>
                      <a:pt x="1761" y="595"/>
                    </a:lnTo>
                    <a:lnTo>
                      <a:pt x="1761" y="595"/>
                    </a:lnTo>
                    <a:lnTo>
                      <a:pt x="1736" y="571"/>
                    </a:lnTo>
                    <a:lnTo>
                      <a:pt x="1736" y="571"/>
                    </a:lnTo>
                    <a:lnTo>
                      <a:pt x="1736" y="571"/>
                    </a:lnTo>
                    <a:lnTo>
                      <a:pt x="1736" y="571"/>
                    </a:lnTo>
                    <a:lnTo>
                      <a:pt x="1736" y="571"/>
                    </a:lnTo>
                    <a:lnTo>
                      <a:pt x="1736" y="571"/>
                    </a:lnTo>
                    <a:lnTo>
                      <a:pt x="1711" y="571"/>
                    </a:lnTo>
                    <a:lnTo>
                      <a:pt x="1711" y="571"/>
                    </a:lnTo>
                    <a:lnTo>
                      <a:pt x="1711" y="571"/>
                    </a:lnTo>
                    <a:lnTo>
                      <a:pt x="1711" y="571"/>
                    </a:lnTo>
                    <a:lnTo>
                      <a:pt x="1711" y="595"/>
                    </a:lnTo>
                    <a:lnTo>
                      <a:pt x="1711" y="595"/>
                    </a:lnTo>
                    <a:lnTo>
                      <a:pt x="1711" y="595"/>
                    </a:lnTo>
                    <a:lnTo>
                      <a:pt x="1711" y="595"/>
                    </a:lnTo>
                    <a:lnTo>
                      <a:pt x="1711" y="595"/>
                    </a:lnTo>
                    <a:lnTo>
                      <a:pt x="1686" y="595"/>
                    </a:lnTo>
                    <a:lnTo>
                      <a:pt x="1686" y="620"/>
                    </a:lnTo>
                    <a:lnTo>
                      <a:pt x="1711" y="670"/>
                    </a:lnTo>
                    <a:lnTo>
                      <a:pt x="1711" y="670"/>
                    </a:lnTo>
                    <a:lnTo>
                      <a:pt x="1711" y="670"/>
                    </a:lnTo>
                    <a:lnTo>
                      <a:pt x="1736" y="670"/>
                    </a:lnTo>
                    <a:lnTo>
                      <a:pt x="1736" y="695"/>
                    </a:lnTo>
                    <a:lnTo>
                      <a:pt x="1761" y="695"/>
                    </a:lnTo>
                    <a:lnTo>
                      <a:pt x="1761" y="695"/>
                    </a:lnTo>
                    <a:lnTo>
                      <a:pt x="1761" y="695"/>
                    </a:lnTo>
                    <a:lnTo>
                      <a:pt x="1761" y="695"/>
                    </a:lnTo>
                    <a:lnTo>
                      <a:pt x="1761" y="695"/>
                    </a:lnTo>
                    <a:lnTo>
                      <a:pt x="1786" y="695"/>
                    </a:lnTo>
                    <a:lnTo>
                      <a:pt x="1786" y="695"/>
                    </a:lnTo>
                    <a:lnTo>
                      <a:pt x="1786" y="695"/>
                    </a:lnTo>
                    <a:lnTo>
                      <a:pt x="1786" y="695"/>
                    </a:lnTo>
                    <a:lnTo>
                      <a:pt x="1786" y="719"/>
                    </a:lnTo>
                    <a:lnTo>
                      <a:pt x="1786" y="719"/>
                    </a:lnTo>
                    <a:lnTo>
                      <a:pt x="1810" y="719"/>
                    </a:lnTo>
                    <a:lnTo>
                      <a:pt x="1810" y="719"/>
                    </a:lnTo>
                    <a:lnTo>
                      <a:pt x="1810" y="769"/>
                    </a:lnTo>
                    <a:lnTo>
                      <a:pt x="1810" y="794"/>
                    </a:lnTo>
                    <a:lnTo>
                      <a:pt x="1810" y="794"/>
                    </a:lnTo>
                    <a:lnTo>
                      <a:pt x="1836" y="794"/>
                    </a:lnTo>
                    <a:lnTo>
                      <a:pt x="1860" y="794"/>
                    </a:lnTo>
                    <a:lnTo>
                      <a:pt x="1860" y="794"/>
                    </a:lnTo>
                    <a:lnTo>
                      <a:pt x="1860" y="794"/>
                    </a:lnTo>
                    <a:lnTo>
                      <a:pt x="1860" y="794"/>
                    </a:lnTo>
                    <a:lnTo>
                      <a:pt x="1860" y="794"/>
                    </a:lnTo>
                    <a:lnTo>
                      <a:pt x="1885" y="794"/>
                    </a:lnTo>
                    <a:lnTo>
                      <a:pt x="1909" y="769"/>
                    </a:lnTo>
                    <a:lnTo>
                      <a:pt x="1909" y="769"/>
                    </a:lnTo>
                    <a:lnTo>
                      <a:pt x="1935" y="769"/>
                    </a:lnTo>
                    <a:lnTo>
                      <a:pt x="1935" y="769"/>
                    </a:lnTo>
                    <a:lnTo>
                      <a:pt x="1959" y="769"/>
                    </a:lnTo>
                    <a:lnTo>
                      <a:pt x="1959" y="769"/>
                    </a:lnTo>
                    <a:lnTo>
                      <a:pt x="1984" y="744"/>
                    </a:lnTo>
                    <a:lnTo>
                      <a:pt x="2009" y="744"/>
                    </a:lnTo>
                    <a:lnTo>
                      <a:pt x="2009" y="719"/>
                    </a:lnTo>
                    <a:close/>
                    <a:moveTo>
                      <a:pt x="1761" y="794"/>
                    </a:moveTo>
                    <a:lnTo>
                      <a:pt x="1736" y="769"/>
                    </a:lnTo>
                    <a:lnTo>
                      <a:pt x="1736" y="794"/>
                    </a:lnTo>
                    <a:lnTo>
                      <a:pt x="1736" y="794"/>
                    </a:lnTo>
                    <a:lnTo>
                      <a:pt x="1711" y="794"/>
                    </a:lnTo>
                    <a:lnTo>
                      <a:pt x="1686" y="794"/>
                    </a:lnTo>
                    <a:lnTo>
                      <a:pt x="1686" y="818"/>
                    </a:lnTo>
                    <a:lnTo>
                      <a:pt x="1686" y="818"/>
                    </a:lnTo>
                    <a:lnTo>
                      <a:pt x="1686" y="818"/>
                    </a:lnTo>
                    <a:lnTo>
                      <a:pt x="1711" y="818"/>
                    </a:lnTo>
                    <a:lnTo>
                      <a:pt x="1711" y="818"/>
                    </a:lnTo>
                    <a:lnTo>
                      <a:pt x="1711" y="818"/>
                    </a:lnTo>
                    <a:lnTo>
                      <a:pt x="1736" y="818"/>
                    </a:lnTo>
                    <a:lnTo>
                      <a:pt x="1761" y="818"/>
                    </a:lnTo>
                    <a:lnTo>
                      <a:pt x="1761" y="818"/>
                    </a:lnTo>
                    <a:lnTo>
                      <a:pt x="1761" y="818"/>
                    </a:lnTo>
                    <a:lnTo>
                      <a:pt x="1761" y="794"/>
                    </a:lnTo>
                    <a:close/>
                    <a:moveTo>
                      <a:pt x="2554" y="1265"/>
                    </a:moveTo>
                    <a:lnTo>
                      <a:pt x="2529" y="1265"/>
                    </a:lnTo>
                    <a:lnTo>
                      <a:pt x="2504" y="1240"/>
                    </a:lnTo>
                    <a:lnTo>
                      <a:pt x="2504" y="1240"/>
                    </a:lnTo>
                    <a:lnTo>
                      <a:pt x="2504" y="1215"/>
                    </a:lnTo>
                    <a:lnTo>
                      <a:pt x="2504" y="1190"/>
                    </a:lnTo>
                    <a:lnTo>
                      <a:pt x="2504" y="1190"/>
                    </a:lnTo>
                    <a:lnTo>
                      <a:pt x="2479" y="1190"/>
                    </a:lnTo>
                    <a:lnTo>
                      <a:pt x="2454" y="1190"/>
                    </a:lnTo>
                    <a:lnTo>
                      <a:pt x="2454" y="1190"/>
                    </a:lnTo>
                    <a:lnTo>
                      <a:pt x="2454" y="1190"/>
                    </a:lnTo>
                    <a:lnTo>
                      <a:pt x="2454" y="1140"/>
                    </a:lnTo>
                    <a:lnTo>
                      <a:pt x="2454" y="1140"/>
                    </a:lnTo>
                    <a:lnTo>
                      <a:pt x="2454" y="1116"/>
                    </a:lnTo>
                    <a:lnTo>
                      <a:pt x="2404" y="1091"/>
                    </a:lnTo>
                    <a:lnTo>
                      <a:pt x="2404" y="1067"/>
                    </a:lnTo>
                    <a:lnTo>
                      <a:pt x="2331" y="1041"/>
                    </a:lnTo>
                    <a:lnTo>
                      <a:pt x="2281" y="1017"/>
                    </a:lnTo>
                    <a:lnTo>
                      <a:pt x="2256" y="1017"/>
                    </a:lnTo>
                    <a:lnTo>
                      <a:pt x="2231" y="1017"/>
                    </a:lnTo>
                    <a:lnTo>
                      <a:pt x="2231" y="992"/>
                    </a:lnTo>
                    <a:lnTo>
                      <a:pt x="2231" y="1017"/>
                    </a:lnTo>
                    <a:lnTo>
                      <a:pt x="2231" y="1017"/>
                    </a:lnTo>
                    <a:lnTo>
                      <a:pt x="2206" y="1017"/>
                    </a:lnTo>
                    <a:lnTo>
                      <a:pt x="2206" y="1017"/>
                    </a:lnTo>
                    <a:lnTo>
                      <a:pt x="2206" y="992"/>
                    </a:lnTo>
                    <a:lnTo>
                      <a:pt x="2206" y="992"/>
                    </a:lnTo>
                    <a:lnTo>
                      <a:pt x="2181" y="992"/>
                    </a:lnTo>
                    <a:lnTo>
                      <a:pt x="2181" y="992"/>
                    </a:lnTo>
                    <a:lnTo>
                      <a:pt x="2157" y="968"/>
                    </a:lnTo>
                    <a:lnTo>
                      <a:pt x="2157" y="968"/>
                    </a:lnTo>
                    <a:lnTo>
                      <a:pt x="2157" y="968"/>
                    </a:lnTo>
                    <a:lnTo>
                      <a:pt x="2157" y="968"/>
                    </a:lnTo>
                    <a:lnTo>
                      <a:pt x="2157" y="968"/>
                    </a:lnTo>
                    <a:lnTo>
                      <a:pt x="2132" y="968"/>
                    </a:lnTo>
                    <a:lnTo>
                      <a:pt x="2132" y="942"/>
                    </a:lnTo>
                    <a:lnTo>
                      <a:pt x="2107" y="942"/>
                    </a:lnTo>
                    <a:lnTo>
                      <a:pt x="2082" y="942"/>
                    </a:lnTo>
                    <a:lnTo>
                      <a:pt x="2082" y="942"/>
                    </a:lnTo>
                    <a:lnTo>
                      <a:pt x="2059" y="968"/>
                    </a:lnTo>
                    <a:lnTo>
                      <a:pt x="2059" y="992"/>
                    </a:lnTo>
                    <a:lnTo>
                      <a:pt x="2059" y="992"/>
                    </a:lnTo>
                    <a:lnTo>
                      <a:pt x="2082" y="1017"/>
                    </a:lnTo>
                    <a:lnTo>
                      <a:pt x="2107" y="1041"/>
                    </a:lnTo>
                    <a:lnTo>
                      <a:pt x="2107" y="1041"/>
                    </a:lnTo>
                    <a:lnTo>
                      <a:pt x="2107" y="1067"/>
                    </a:lnTo>
                    <a:lnTo>
                      <a:pt x="2107" y="1067"/>
                    </a:lnTo>
                    <a:lnTo>
                      <a:pt x="2107" y="1067"/>
                    </a:lnTo>
                    <a:lnTo>
                      <a:pt x="2082" y="1091"/>
                    </a:lnTo>
                    <a:lnTo>
                      <a:pt x="2082" y="1091"/>
                    </a:lnTo>
                    <a:lnTo>
                      <a:pt x="2059" y="1116"/>
                    </a:lnTo>
                    <a:lnTo>
                      <a:pt x="2059" y="1116"/>
                    </a:lnTo>
                    <a:lnTo>
                      <a:pt x="2059" y="1140"/>
                    </a:lnTo>
                    <a:lnTo>
                      <a:pt x="2034" y="1140"/>
                    </a:lnTo>
                    <a:lnTo>
                      <a:pt x="2034" y="1140"/>
                    </a:lnTo>
                    <a:lnTo>
                      <a:pt x="2034" y="1166"/>
                    </a:lnTo>
                    <a:lnTo>
                      <a:pt x="2009" y="1166"/>
                    </a:lnTo>
                    <a:lnTo>
                      <a:pt x="2009" y="1166"/>
                    </a:lnTo>
                    <a:lnTo>
                      <a:pt x="2009" y="1166"/>
                    </a:lnTo>
                    <a:lnTo>
                      <a:pt x="1984" y="1190"/>
                    </a:lnTo>
                    <a:lnTo>
                      <a:pt x="2009" y="1215"/>
                    </a:lnTo>
                    <a:lnTo>
                      <a:pt x="2009" y="1215"/>
                    </a:lnTo>
                    <a:lnTo>
                      <a:pt x="2009" y="1240"/>
                    </a:lnTo>
                    <a:lnTo>
                      <a:pt x="2034" y="1240"/>
                    </a:lnTo>
                    <a:lnTo>
                      <a:pt x="2034" y="1265"/>
                    </a:lnTo>
                    <a:lnTo>
                      <a:pt x="2034" y="1265"/>
                    </a:lnTo>
                    <a:lnTo>
                      <a:pt x="2034" y="1290"/>
                    </a:lnTo>
                    <a:lnTo>
                      <a:pt x="2034" y="1290"/>
                    </a:lnTo>
                    <a:lnTo>
                      <a:pt x="2034" y="1290"/>
                    </a:lnTo>
                    <a:lnTo>
                      <a:pt x="2059" y="1314"/>
                    </a:lnTo>
                    <a:lnTo>
                      <a:pt x="2059" y="1314"/>
                    </a:lnTo>
                    <a:lnTo>
                      <a:pt x="2059" y="1314"/>
                    </a:lnTo>
                    <a:lnTo>
                      <a:pt x="2059" y="1314"/>
                    </a:lnTo>
                    <a:lnTo>
                      <a:pt x="2059" y="1314"/>
                    </a:lnTo>
                    <a:lnTo>
                      <a:pt x="2059" y="1314"/>
                    </a:lnTo>
                    <a:lnTo>
                      <a:pt x="2059" y="1314"/>
                    </a:lnTo>
                    <a:lnTo>
                      <a:pt x="2059" y="1364"/>
                    </a:lnTo>
                    <a:lnTo>
                      <a:pt x="2082" y="1364"/>
                    </a:lnTo>
                    <a:lnTo>
                      <a:pt x="2082" y="1389"/>
                    </a:lnTo>
                    <a:lnTo>
                      <a:pt x="2082" y="1389"/>
                    </a:lnTo>
                    <a:lnTo>
                      <a:pt x="2059" y="1463"/>
                    </a:lnTo>
                    <a:lnTo>
                      <a:pt x="2059" y="1488"/>
                    </a:lnTo>
                    <a:lnTo>
                      <a:pt x="2059" y="1513"/>
                    </a:lnTo>
                    <a:lnTo>
                      <a:pt x="2082" y="1513"/>
                    </a:lnTo>
                    <a:lnTo>
                      <a:pt x="2082" y="1513"/>
                    </a:lnTo>
                    <a:lnTo>
                      <a:pt x="2082" y="1513"/>
                    </a:lnTo>
                    <a:lnTo>
                      <a:pt x="2082" y="1537"/>
                    </a:lnTo>
                    <a:lnTo>
                      <a:pt x="2082" y="1537"/>
                    </a:lnTo>
                    <a:lnTo>
                      <a:pt x="2082" y="1537"/>
                    </a:lnTo>
                    <a:lnTo>
                      <a:pt x="2107" y="1537"/>
                    </a:lnTo>
                    <a:lnTo>
                      <a:pt x="2107" y="1537"/>
                    </a:lnTo>
                    <a:lnTo>
                      <a:pt x="2132" y="1537"/>
                    </a:lnTo>
                    <a:lnTo>
                      <a:pt x="2157" y="1563"/>
                    </a:lnTo>
                    <a:lnTo>
                      <a:pt x="2157" y="1563"/>
                    </a:lnTo>
                    <a:lnTo>
                      <a:pt x="2181" y="1587"/>
                    </a:lnTo>
                    <a:lnTo>
                      <a:pt x="2181" y="1587"/>
                    </a:lnTo>
                    <a:lnTo>
                      <a:pt x="2181" y="1587"/>
                    </a:lnTo>
                    <a:lnTo>
                      <a:pt x="2181" y="1563"/>
                    </a:lnTo>
                    <a:lnTo>
                      <a:pt x="2206" y="1563"/>
                    </a:lnTo>
                    <a:lnTo>
                      <a:pt x="2206" y="1563"/>
                    </a:lnTo>
                    <a:lnTo>
                      <a:pt x="2231" y="1537"/>
                    </a:lnTo>
                    <a:lnTo>
                      <a:pt x="2231" y="1513"/>
                    </a:lnTo>
                    <a:lnTo>
                      <a:pt x="2231" y="1513"/>
                    </a:lnTo>
                    <a:lnTo>
                      <a:pt x="2256" y="1488"/>
                    </a:lnTo>
                    <a:lnTo>
                      <a:pt x="2256" y="1488"/>
                    </a:lnTo>
                    <a:lnTo>
                      <a:pt x="2281" y="1463"/>
                    </a:lnTo>
                    <a:lnTo>
                      <a:pt x="2281" y="1463"/>
                    </a:lnTo>
                    <a:lnTo>
                      <a:pt x="2305" y="1463"/>
                    </a:lnTo>
                    <a:lnTo>
                      <a:pt x="2305" y="1438"/>
                    </a:lnTo>
                    <a:lnTo>
                      <a:pt x="2331" y="1438"/>
                    </a:lnTo>
                    <a:lnTo>
                      <a:pt x="2331" y="1438"/>
                    </a:lnTo>
                    <a:lnTo>
                      <a:pt x="2331" y="1438"/>
                    </a:lnTo>
                    <a:lnTo>
                      <a:pt x="2355" y="1413"/>
                    </a:lnTo>
                    <a:lnTo>
                      <a:pt x="2355" y="1413"/>
                    </a:lnTo>
                    <a:lnTo>
                      <a:pt x="2355" y="1413"/>
                    </a:lnTo>
                    <a:lnTo>
                      <a:pt x="2404" y="1413"/>
                    </a:lnTo>
                    <a:lnTo>
                      <a:pt x="2404" y="1413"/>
                    </a:lnTo>
                    <a:lnTo>
                      <a:pt x="2454" y="1413"/>
                    </a:lnTo>
                    <a:lnTo>
                      <a:pt x="2454" y="1389"/>
                    </a:lnTo>
                    <a:lnTo>
                      <a:pt x="2479" y="1389"/>
                    </a:lnTo>
                    <a:lnTo>
                      <a:pt x="2479" y="1389"/>
                    </a:lnTo>
                    <a:lnTo>
                      <a:pt x="2479" y="1389"/>
                    </a:lnTo>
                    <a:lnTo>
                      <a:pt x="2529" y="1364"/>
                    </a:lnTo>
                    <a:lnTo>
                      <a:pt x="2529" y="1339"/>
                    </a:lnTo>
                    <a:lnTo>
                      <a:pt x="2578" y="1339"/>
                    </a:lnTo>
                    <a:lnTo>
                      <a:pt x="2578" y="1314"/>
                    </a:lnTo>
                    <a:lnTo>
                      <a:pt x="2578" y="1314"/>
                    </a:lnTo>
                    <a:lnTo>
                      <a:pt x="2578" y="1290"/>
                    </a:lnTo>
                    <a:lnTo>
                      <a:pt x="2603" y="1290"/>
                    </a:lnTo>
                    <a:lnTo>
                      <a:pt x="2554" y="1265"/>
                    </a:lnTo>
                    <a:close/>
                    <a:moveTo>
                      <a:pt x="1686" y="521"/>
                    </a:moveTo>
                    <a:lnTo>
                      <a:pt x="1662" y="521"/>
                    </a:lnTo>
                    <a:lnTo>
                      <a:pt x="1662" y="521"/>
                    </a:lnTo>
                    <a:lnTo>
                      <a:pt x="1662" y="521"/>
                    </a:lnTo>
                    <a:lnTo>
                      <a:pt x="1637" y="521"/>
                    </a:lnTo>
                    <a:lnTo>
                      <a:pt x="1637" y="521"/>
                    </a:lnTo>
                    <a:lnTo>
                      <a:pt x="1637" y="521"/>
                    </a:lnTo>
                    <a:lnTo>
                      <a:pt x="1637" y="521"/>
                    </a:lnTo>
                    <a:lnTo>
                      <a:pt x="1637" y="521"/>
                    </a:lnTo>
                    <a:lnTo>
                      <a:pt x="1637" y="521"/>
                    </a:lnTo>
                    <a:lnTo>
                      <a:pt x="1637" y="521"/>
                    </a:lnTo>
                    <a:lnTo>
                      <a:pt x="1587" y="521"/>
                    </a:lnTo>
                    <a:lnTo>
                      <a:pt x="1587" y="521"/>
                    </a:lnTo>
                    <a:lnTo>
                      <a:pt x="1587" y="521"/>
                    </a:lnTo>
                    <a:lnTo>
                      <a:pt x="1563" y="496"/>
                    </a:lnTo>
                    <a:lnTo>
                      <a:pt x="1563" y="496"/>
                    </a:lnTo>
                    <a:lnTo>
                      <a:pt x="1563" y="496"/>
                    </a:lnTo>
                    <a:lnTo>
                      <a:pt x="1563" y="496"/>
                    </a:lnTo>
                    <a:lnTo>
                      <a:pt x="1563" y="496"/>
                    </a:lnTo>
                    <a:lnTo>
                      <a:pt x="1538" y="496"/>
                    </a:lnTo>
                    <a:lnTo>
                      <a:pt x="1538" y="496"/>
                    </a:lnTo>
                    <a:lnTo>
                      <a:pt x="1513" y="496"/>
                    </a:lnTo>
                    <a:lnTo>
                      <a:pt x="1464" y="496"/>
                    </a:lnTo>
                    <a:lnTo>
                      <a:pt x="1464" y="496"/>
                    </a:lnTo>
                    <a:lnTo>
                      <a:pt x="1439" y="496"/>
                    </a:lnTo>
                    <a:lnTo>
                      <a:pt x="1439" y="496"/>
                    </a:lnTo>
                    <a:lnTo>
                      <a:pt x="1439" y="496"/>
                    </a:lnTo>
                    <a:lnTo>
                      <a:pt x="1439" y="496"/>
                    </a:lnTo>
                    <a:lnTo>
                      <a:pt x="1439" y="496"/>
                    </a:lnTo>
                    <a:lnTo>
                      <a:pt x="1414" y="496"/>
                    </a:lnTo>
                    <a:lnTo>
                      <a:pt x="1414" y="496"/>
                    </a:lnTo>
                    <a:lnTo>
                      <a:pt x="1414" y="496"/>
                    </a:lnTo>
                    <a:lnTo>
                      <a:pt x="1414" y="496"/>
                    </a:lnTo>
                    <a:lnTo>
                      <a:pt x="1414" y="496"/>
                    </a:lnTo>
                    <a:lnTo>
                      <a:pt x="1414" y="521"/>
                    </a:lnTo>
                    <a:lnTo>
                      <a:pt x="1414" y="521"/>
                    </a:lnTo>
                    <a:lnTo>
                      <a:pt x="1389" y="521"/>
                    </a:lnTo>
                    <a:lnTo>
                      <a:pt x="1389" y="545"/>
                    </a:lnTo>
                    <a:lnTo>
                      <a:pt x="1389" y="545"/>
                    </a:lnTo>
                    <a:lnTo>
                      <a:pt x="1414" y="545"/>
                    </a:lnTo>
                    <a:lnTo>
                      <a:pt x="1414" y="545"/>
                    </a:lnTo>
                    <a:lnTo>
                      <a:pt x="1414" y="545"/>
                    </a:lnTo>
                    <a:lnTo>
                      <a:pt x="1439" y="545"/>
                    </a:lnTo>
                    <a:lnTo>
                      <a:pt x="1439" y="545"/>
                    </a:lnTo>
                    <a:lnTo>
                      <a:pt x="1464" y="545"/>
                    </a:lnTo>
                    <a:lnTo>
                      <a:pt x="1513" y="545"/>
                    </a:lnTo>
                    <a:lnTo>
                      <a:pt x="1513" y="545"/>
                    </a:lnTo>
                    <a:lnTo>
                      <a:pt x="1563" y="571"/>
                    </a:lnTo>
                    <a:lnTo>
                      <a:pt x="1587" y="571"/>
                    </a:lnTo>
                    <a:lnTo>
                      <a:pt x="1612" y="571"/>
                    </a:lnTo>
                    <a:lnTo>
                      <a:pt x="1612" y="571"/>
                    </a:lnTo>
                    <a:lnTo>
                      <a:pt x="1637" y="571"/>
                    </a:lnTo>
                    <a:lnTo>
                      <a:pt x="1662" y="545"/>
                    </a:lnTo>
                    <a:lnTo>
                      <a:pt x="1662" y="545"/>
                    </a:lnTo>
                    <a:lnTo>
                      <a:pt x="1686" y="521"/>
                    </a:lnTo>
                    <a:close/>
                    <a:moveTo>
                      <a:pt x="447" y="50"/>
                    </a:moveTo>
                    <a:lnTo>
                      <a:pt x="447" y="50"/>
                    </a:lnTo>
                    <a:lnTo>
                      <a:pt x="447" y="50"/>
                    </a:lnTo>
                    <a:lnTo>
                      <a:pt x="447" y="25"/>
                    </a:lnTo>
                    <a:lnTo>
                      <a:pt x="447" y="25"/>
                    </a:lnTo>
                    <a:lnTo>
                      <a:pt x="422" y="25"/>
                    </a:lnTo>
                    <a:lnTo>
                      <a:pt x="422" y="25"/>
                    </a:lnTo>
                    <a:lnTo>
                      <a:pt x="422" y="0"/>
                    </a:lnTo>
                    <a:lnTo>
                      <a:pt x="397" y="0"/>
                    </a:lnTo>
                    <a:lnTo>
                      <a:pt x="397" y="0"/>
                    </a:lnTo>
                    <a:lnTo>
                      <a:pt x="397" y="0"/>
                    </a:lnTo>
                    <a:lnTo>
                      <a:pt x="397" y="0"/>
                    </a:lnTo>
                    <a:lnTo>
                      <a:pt x="397" y="0"/>
                    </a:lnTo>
                    <a:lnTo>
                      <a:pt x="372" y="0"/>
                    </a:lnTo>
                    <a:lnTo>
                      <a:pt x="348" y="25"/>
                    </a:lnTo>
                    <a:lnTo>
                      <a:pt x="348" y="25"/>
                    </a:lnTo>
                    <a:lnTo>
                      <a:pt x="348" y="0"/>
                    </a:lnTo>
                    <a:lnTo>
                      <a:pt x="322" y="0"/>
                    </a:lnTo>
                    <a:lnTo>
                      <a:pt x="322" y="0"/>
                    </a:lnTo>
                    <a:lnTo>
                      <a:pt x="322" y="0"/>
                    </a:lnTo>
                    <a:lnTo>
                      <a:pt x="298" y="0"/>
                    </a:lnTo>
                    <a:lnTo>
                      <a:pt x="273" y="25"/>
                    </a:lnTo>
                    <a:lnTo>
                      <a:pt x="249" y="50"/>
                    </a:lnTo>
                    <a:lnTo>
                      <a:pt x="249" y="50"/>
                    </a:lnTo>
                    <a:lnTo>
                      <a:pt x="249" y="50"/>
                    </a:lnTo>
                    <a:lnTo>
                      <a:pt x="249" y="50"/>
                    </a:lnTo>
                    <a:lnTo>
                      <a:pt x="249" y="50"/>
                    </a:lnTo>
                    <a:lnTo>
                      <a:pt x="223" y="50"/>
                    </a:lnTo>
                    <a:lnTo>
                      <a:pt x="223" y="75"/>
                    </a:lnTo>
                    <a:lnTo>
                      <a:pt x="223" y="100"/>
                    </a:lnTo>
                    <a:lnTo>
                      <a:pt x="199" y="100"/>
                    </a:lnTo>
                    <a:lnTo>
                      <a:pt x="223" y="100"/>
                    </a:lnTo>
                    <a:lnTo>
                      <a:pt x="223" y="124"/>
                    </a:lnTo>
                    <a:lnTo>
                      <a:pt x="223" y="124"/>
                    </a:lnTo>
                    <a:lnTo>
                      <a:pt x="223" y="124"/>
                    </a:lnTo>
                    <a:lnTo>
                      <a:pt x="223" y="124"/>
                    </a:lnTo>
                    <a:lnTo>
                      <a:pt x="249" y="124"/>
                    </a:lnTo>
                    <a:lnTo>
                      <a:pt x="249" y="124"/>
                    </a:lnTo>
                    <a:lnTo>
                      <a:pt x="249" y="149"/>
                    </a:lnTo>
                    <a:lnTo>
                      <a:pt x="273" y="149"/>
                    </a:lnTo>
                    <a:lnTo>
                      <a:pt x="273" y="149"/>
                    </a:lnTo>
                    <a:lnTo>
                      <a:pt x="273" y="149"/>
                    </a:lnTo>
                    <a:lnTo>
                      <a:pt x="298" y="174"/>
                    </a:lnTo>
                    <a:lnTo>
                      <a:pt x="298" y="174"/>
                    </a:lnTo>
                    <a:lnTo>
                      <a:pt x="298" y="174"/>
                    </a:lnTo>
                    <a:lnTo>
                      <a:pt x="322" y="174"/>
                    </a:lnTo>
                    <a:lnTo>
                      <a:pt x="348" y="174"/>
                    </a:lnTo>
                    <a:lnTo>
                      <a:pt x="348" y="174"/>
                    </a:lnTo>
                    <a:lnTo>
                      <a:pt x="372" y="174"/>
                    </a:lnTo>
                    <a:lnTo>
                      <a:pt x="397" y="174"/>
                    </a:lnTo>
                    <a:lnTo>
                      <a:pt x="422" y="149"/>
                    </a:lnTo>
                    <a:lnTo>
                      <a:pt x="422" y="124"/>
                    </a:lnTo>
                    <a:lnTo>
                      <a:pt x="422" y="124"/>
                    </a:lnTo>
                    <a:lnTo>
                      <a:pt x="422" y="124"/>
                    </a:lnTo>
                    <a:lnTo>
                      <a:pt x="422" y="124"/>
                    </a:lnTo>
                    <a:lnTo>
                      <a:pt x="422" y="124"/>
                    </a:lnTo>
                    <a:lnTo>
                      <a:pt x="422" y="124"/>
                    </a:lnTo>
                    <a:lnTo>
                      <a:pt x="422" y="100"/>
                    </a:lnTo>
                    <a:lnTo>
                      <a:pt x="422" y="100"/>
                    </a:lnTo>
                    <a:lnTo>
                      <a:pt x="447" y="75"/>
                    </a:lnTo>
                    <a:lnTo>
                      <a:pt x="447" y="50"/>
                    </a:lnTo>
                    <a:close/>
                    <a:moveTo>
                      <a:pt x="75" y="100"/>
                    </a:moveTo>
                    <a:lnTo>
                      <a:pt x="50" y="124"/>
                    </a:lnTo>
                    <a:lnTo>
                      <a:pt x="50" y="124"/>
                    </a:lnTo>
                    <a:lnTo>
                      <a:pt x="50" y="124"/>
                    </a:lnTo>
                    <a:lnTo>
                      <a:pt x="50" y="124"/>
                    </a:lnTo>
                    <a:lnTo>
                      <a:pt x="25" y="149"/>
                    </a:lnTo>
                    <a:lnTo>
                      <a:pt x="25" y="149"/>
                    </a:lnTo>
                    <a:lnTo>
                      <a:pt x="25" y="149"/>
                    </a:lnTo>
                    <a:lnTo>
                      <a:pt x="0" y="174"/>
                    </a:lnTo>
                    <a:lnTo>
                      <a:pt x="0" y="174"/>
                    </a:lnTo>
                    <a:lnTo>
                      <a:pt x="0" y="199"/>
                    </a:lnTo>
                    <a:lnTo>
                      <a:pt x="0" y="199"/>
                    </a:lnTo>
                    <a:lnTo>
                      <a:pt x="0" y="223"/>
                    </a:lnTo>
                    <a:lnTo>
                      <a:pt x="0" y="223"/>
                    </a:lnTo>
                    <a:lnTo>
                      <a:pt x="25" y="223"/>
                    </a:lnTo>
                    <a:lnTo>
                      <a:pt x="25" y="199"/>
                    </a:lnTo>
                    <a:lnTo>
                      <a:pt x="25" y="199"/>
                    </a:lnTo>
                    <a:lnTo>
                      <a:pt x="25" y="199"/>
                    </a:lnTo>
                    <a:lnTo>
                      <a:pt x="50" y="174"/>
                    </a:lnTo>
                    <a:lnTo>
                      <a:pt x="50" y="174"/>
                    </a:lnTo>
                    <a:lnTo>
                      <a:pt x="50" y="174"/>
                    </a:lnTo>
                    <a:lnTo>
                      <a:pt x="50" y="174"/>
                    </a:lnTo>
                    <a:lnTo>
                      <a:pt x="75" y="174"/>
                    </a:lnTo>
                    <a:lnTo>
                      <a:pt x="75" y="149"/>
                    </a:lnTo>
                    <a:lnTo>
                      <a:pt x="75" y="149"/>
                    </a:lnTo>
                    <a:lnTo>
                      <a:pt x="75" y="124"/>
                    </a:lnTo>
                    <a:lnTo>
                      <a:pt x="75" y="124"/>
                    </a:lnTo>
                    <a:lnTo>
                      <a:pt x="100" y="124"/>
                    </a:lnTo>
                    <a:lnTo>
                      <a:pt x="75" y="100"/>
                    </a:lnTo>
                    <a:close/>
                    <a:moveTo>
                      <a:pt x="1215" y="422"/>
                    </a:moveTo>
                    <a:lnTo>
                      <a:pt x="1215" y="422"/>
                    </a:lnTo>
                    <a:lnTo>
                      <a:pt x="1215" y="397"/>
                    </a:lnTo>
                    <a:lnTo>
                      <a:pt x="1215" y="397"/>
                    </a:lnTo>
                    <a:lnTo>
                      <a:pt x="1191" y="397"/>
                    </a:lnTo>
                    <a:lnTo>
                      <a:pt x="1191" y="397"/>
                    </a:lnTo>
                    <a:lnTo>
                      <a:pt x="1191" y="397"/>
                    </a:lnTo>
                    <a:lnTo>
                      <a:pt x="1191" y="372"/>
                    </a:lnTo>
                    <a:lnTo>
                      <a:pt x="1191" y="372"/>
                    </a:lnTo>
                    <a:lnTo>
                      <a:pt x="1166" y="372"/>
                    </a:lnTo>
                    <a:lnTo>
                      <a:pt x="1166" y="372"/>
                    </a:lnTo>
                    <a:lnTo>
                      <a:pt x="1191" y="397"/>
                    </a:lnTo>
                    <a:lnTo>
                      <a:pt x="1166" y="397"/>
                    </a:lnTo>
                    <a:lnTo>
                      <a:pt x="1166" y="397"/>
                    </a:lnTo>
                    <a:lnTo>
                      <a:pt x="1166" y="397"/>
                    </a:lnTo>
                    <a:lnTo>
                      <a:pt x="1166" y="397"/>
                    </a:lnTo>
                    <a:lnTo>
                      <a:pt x="1141" y="372"/>
                    </a:lnTo>
                    <a:lnTo>
                      <a:pt x="1141" y="372"/>
                    </a:lnTo>
                    <a:lnTo>
                      <a:pt x="1141" y="372"/>
                    </a:lnTo>
                    <a:lnTo>
                      <a:pt x="1141" y="347"/>
                    </a:lnTo>
                    <a:lnTo>
                      <a:pt x="1141" y="347"/>
                    </a:lnTo>
                    <a:lnTo>
                      <a:pt x="1141" y="347"/>
                    </a:lnTo>
                    <a:lnTo>
                      <a:pt x="1141" y="347"/>
                    </a:lnTo>
                    <a:lnTo>
                      <a:pt x="1141" y="347"/>
                    </a:lnTo>
                    <a:lnTo>
                      <a:pt x="1141" y="322"/>
                    </a:lnTo>
                    <a:lnTo>
                      <a:pt x="1141" y="322"/>
                    </a:lnTo>
                    <a:lnTo>
                      <a:pt x="1116" y="322"/>
                    </a:lnTo>
                    <a:lnTo>
                      <a:pt x="1116" y="298"/>
                    </a:lnTo>
                    <a:lnTo>
                      <a:pt x="1116" y="298"/>
                    </a:lnTo>
                    <a:lnTo>
                      <a:pt x="1116" y="298"/>
                    </a:lnTo>
                    <a:lnTo>
                      <a:pt x="1091" y="273"/>
                    </a:lnTo>
                    <a:lnTo>
                      <a:pt x="1091" y="273"/>
                    </a:lnTo>
                    <a:lnTo>
                      <a:pt x="1091" y="273"/>
                    </a:lnTo>
                    <a:lnTo>
                      <a:pt x="1091" y="273"/>
                    </a:lnTo>
                    <a:lnTo>
                      <a:pt x="1067" y="248"/>
                    </a:lnTo>
                    <a:lnTo>
                      <a:pt x="1067" y="248"/>
                    </a:lnTo>
                    <a:lnTo>
                      <a:pt x="1067" y="248"/>
                    </a:lnTo>
                    <a:lnTo>
                      <a:pt x="1067" y="248"/>
                    </a:lnTo>
                    <a:lnTo>
                      <a:pt x="1042" y="273"/>
                    </a:lnTo>
                    <a:lnTo>
                      <a:pt x="1042" y="273"/>
                    </a:lnTo>
                    <a:lnTo>
                      <a:pt x="1042" y="273"/>
                    </a:lnTo>
                    <a:lnTo>
                      <a:pt x="1042" y="298"/>
                    </a:lnTo>
                    <a:lnTo>
                      <a:pt x="1017" y="298"/>
                    </a:lnTo>
                    <a:lnTo>
                      <a:pt x="1017" y="298"/>
                    </a:lnTo>
                    <a:lnTo>
                      <a:pt x="1017" y="298"/>
                    </a:lnTo>
                    <a:lnTo>
                      <a:pt x="1017" y="298"/>
                    </a:lnTo>
                    <a:lnTo>
                      <a:pt x="1017" y="298"/>
                    </a:lnTo>
                    <a:lnTo>
                      <a:pt x="1017" y="322"/>
                    </a:lnTo>
                    <a:lnTo>
                      <a:pt x="992" y="322"/>
                    </a:lnTo>
                    <a:lnTo>
                      <a:pt x="992" y="322"/>
                    </a:lnTo>
                    <a:lnTo>
                      <a:pt x="992" y="322"/>
                    </a:lnTo>
                    <a:lnTo>
                      <a:pt x="968" y="298"/>
                    </a:lnTo>
                    <a:lnTo>
                      <a:pt x="943" y="322"/>
                    </a:lnTo>
                    <a:lnTo>
                      <a:pt x="943" y="322"/>
                    </a:lnTo>
                    <a:lnTo>
                      <a:pt x="943" y="322"/>
                    </a:lnTo>
                    <a:lnTo>
                      <a:pt x="943" y="347"/>
                    </a:lnTo>
                    <a:lnTo>
                      <a:pt x="943" y="347"/>
                    </a:lnTo>
                    <a:lnTo>
                      <a:pt x="943" y="347"/>
                    </a:lnTo>
                    <a:lnTo>
                      <a:pt x="943" y="372"/>
                    </a:lnTo>
                    <a:lnTo>
                      <a:pt x="968" y="372"/>
                    </a:lnTo>
                    <a:lnTo>
                      <a:pt x="968" y="372"/>
                    </a:lnTo>
                    <a:lnTo>
                      <a:pt x="968" y="372"/>
                    </a:lnTo>
                    <a:lnTo>
                      <a:pt x="968" y="397"/>
                    </a:lnTo>
                    <a:lnTo>
                      <a:pt x="992" y="397"/>
                    </a:lnTo>
                    <a:lnTo>
                      <a:pt x="992" y="422"/>
                    </a:lnTo>
                    <a:lnTo>
                      <a:pt x="992" y="422"/>
                    </a:lnTo>
                    <a:lnTo>
                      <a:pt x="992" y="422"/>
                    </a:lnTo>
                    <a:lnTo>
                      <a:pt x="992" y="422"/>
                    </a:lnTo>
                    <a:lnTo>
                      <a:pt x="1017" y="446"/>
                    </a:lnTo>
                    <a:lnTo>
                      <a:pt x="1017" y="446"/>
                    </a:lnTo>
                    <a:lnTo>
                      <a:pt x="1017" y="446"/>
                    </a:lnTo>
                    <a:lnTo>
                      <a:pt x="1017" y="446"/>
                    </a:lnTo>
                    <a:lnTo>
                      <a:pt x="1017" y="446"/>
                    </a:lnTo>
                    <a:lnTo>
                      <a:pt x="1042" y="446"/>
                    </a:lnTo>
                    <a:lnTo>
                      <a:pt x="1042" y="446"/>
                    </a:lnTo>
                    <a:lnTo>
                      <a:pt x="1067" y="446"/>
                    </a:lnTo>
                    <a:lnTo>
                      <a:pt x="1067" y="446"/>
                    </a:lnTo>
                    <a:lnTo>
                      <a:pt x="1067" y="422"/>
                    </a:lnTo>
                    <a:lnTo>
                      <a:pt x="1067" y="422"/>
                    </a:lnTo>
                    <a:lnTo>
                      <a:pt x="1067" y="422"/>
                    </a:lnTo>
                    <a:lnTo>
                      <a:pt x="1042" y="422"/>
                    </a:lnTo>
                    <a:lnTo>
                      <a:pt x="1067" y="422"/>
                    </a:lnTo>
                    <a:lnTo>
                      <a:pt x="1067" y="422"/>
                    </a:lnTo>
                    <a:lnTo>
                      <a:pt x="1067" y="422"/>
                    </a:lnTo>
                    <a:lnTo>
                      <a:pt x="1067" y="397"/>
                    </a:lnTo>
                    <a:lnTo>
                      <a:pt x="1067" y="422"/>
                    </a:lnTo>
                    <a:lnTo>
                      <a:pt x="1091" y="422"/>
                    </a:lnTo>
                    <a:lnTo>
                      <a:pt x="1091" y="397"/>
                    </a:lnTo>
                    <a:lnTo>
                      <a:pt x="1091" y="397"/>
                    </a:lnTo>
                    <a:lnTo>
                      <a:pt x="1091" y="422"/>
                    </a:lnTo>
                    <a:lnTo>
                      <a:pt x="1091" y="422"/>
                    </a:lnTo>
                    <a:lnTo>
                      <a:pt x="1091" y="422"/>
                    </a:lnTo>
                    <a:lnTo>
                      <a:pt x="1091" y="422"/>
                    </a:lnTo>
                    <a:lnTo>
                      <a:pt x="1091" y="422"/>
                    </a:lnTo>
                    <a:lnTo>
                      <a:pt x="1091" y="422"/>
                    </a:lnTo>
                    <a:lnTo>
                      <a:pt x="1091" y="446"/>
                    </a:lnTo>
                    <a:lnTo>
                      <a:pt x="1091" y="446"/>
                    </a:lnTo>
                    <a:lnTo>
                      <a:pt x="1091" y="446"/>
                    </a:lnTo>
                    <a:lnTo>
                      <a:pt x="1116" y="422"/>
                    </a:lnTo>
                    <a:lnTo>
                      <a:pt x="1116" y="446"/>
                    </a:lnTo>
                    <a:lnTo>
                      <a:pt x="1116" y="446"/>
                    </a:lnTo>
                    <a:lnTo>
                      <a:pt x="1116" y="446"/>
                    </a:lnTo>
                    <a:lnTo>
                      <a:pt x="1116" y="446"/>
                    </a:lnTo>
                    <a:lnTo>
                      <a:pt x="1141" y="446"/>
                    </a:lnTo>
                    <a:lnTo>
                      <a:pt x="1141" y="472"/>
                    </a:lnTo>
                    <a:lnTo>
                      <a:pt x="1141" y="472"/>
                    </a:lnTo>
                    <a:lnTo>
                      <a:pt x="1166" y="472"/>
                    </a:lnTo>
                    <a:lnTo>
                      <a:pt x="1166" y="472"/>
                    </a:lnTo>
                    <a:lnTo>
                      <a:pt x="1166" y="472"/>
                    </a:lnTo>
                    <a:lnTo>
                      <a:pt x="1191" y="472"/>
                    </a:lnTo>
                    <a:lnTo>
                      <a:pt x="1191" y="446"/>
                    </a:lnTo>
                    <a:lnTo>
                      <a:pt x="1215" y="472"/>
                    </a:lnTo>
                    <a:lnTo>
                      <a:pt x="1215" y="472"/>
                    </a:lnTo>
                    <a:lnTo>
                      <a:pt x="1241" y="446"/>
                    </a:lnTo>
                    <a:lnTo>
                      <a:pt x="1241" y="446"/>
                    </a:lnTo>
                    <a:lnTo>
                      <a:pt x="1215" y="422"/>
                    </a:lnTo>
                    <a:close/>
                    <a:moveTo>
                      <a:pt x="1612" y="645"/>
                    </a:moveTo>
                    <a:lnTo>
                      <a:pt x="1612" y="645"/>
                    </a:lnTo>
                    <a:lnTo>
                      <a:pt x="1612" y="645"/>
                    </a:lnTo>
                    <a:lnTo>
                      <a:pt x="1587" y="620"/>
                    </a:lnTo>
                    <a:lnTo>
                      <a:pt x="1538" y="620"/>
                    </a:lnTo>
                    <a:lnTo>
                      <a:pt x="1513" y="645"/>
                    </a:lnTo>
                    <a:lnTo>
                      <a:pt x="1513" y="645"/>
                    </a:lnTo>
                    <a:lnTo>
                      <a:pt x="1538" y="670"/>
                    </a:lnTo>
                    <a:lnTo>
                      <a:pt x="1538" y="670"/>
                    </a:lnTo>
                    <a:lnTo>
                      <a:pt x="1538" y="670"/>
                    </a:lnTo>
                    <a:lnTo>
                      <a:pt x="1538" y="695"/>
                    </a:lnTo>
                    <a:lnTo>
                      <a:pt x="1538" y="695"/>
                    </a:lnTo>
                    <a:lnTo>
                      <a:pt x="1563" y="719"/>
                    </a:lnTo>
                    <a:lnTo>
                      <a:pt x="1563" y="719"/>
                    </a:lnTo>
                    <a:lnTo>
                      <a:pt x="1587" y="719"/>
                    </a:lnTo>
                    <a:lnTo>
                      <a:pt x="1612" y="719"/>
                    </a:lnTo>
                    <a:lnTo>
                      <a:pt x="1612" y="695"/>
                    </a:lnTo>
                    <a:lnTo>
                      <a:pt x="1637" y="695"/>
                    </a:lnTo>
                    <a:lnTo>
                      <a:pt x="1637" y="670"/>
                    </a:lnTo>
                    <a:lnTo>
                      <a:pt x="1637" y="670"/>
                    </a:lnTo>
                    <a:lnTo>
                      <a:pt x="1637" y="670"/>
                    </a:lnTo>
                    <a:lnTo>
                      <a:pt x="1612" y="645"/>
                    </a:lnTo>
                    <a:close/>
                  </a:path>
                </a:pathLst>
              </a:custGeom>
              <a:solidFill>
                <a:schemeClr val="bg1">
                  <a:lumMod val="75000"/>
                </a:schemeClr>
              </a:solidFill>
              <a:ln w="12700">
                <a:noFill/>
              </a:ln>
              <a:effectLst/>
            </p:spPr>
            <p:txBody>
              <a:bodyPr wrap="none" anchor="ctr"/>
              <a:lstStyle/>
              <a:p>
                <a:pPr>
                  <a:defRPr/>
                </a:pPr>
                <a:endParaRPr lang="en-US" sz="1711">
                  <a:cs typeface="Arial Unicode MS" charset="0"/>
                </a:endParaRPr>
              </a:p>
            </p:txBody>
          </p:sp>
          <p:sp>
            <p:nvSpPr>
              <p:cNvPr id="484" name="Freeform 51">
                <a:extLst>
                  <a:ext uri="{FF2B5EF4-FFF2-40B4-BE49-F238E27FC236}">
                    <a16:creationId xmlns:a16="http://schemas.microsoft.com/office/drawing/2014/main" id="{BE83AC8A-1CB9-6D4F-81B9-D8BA3589A950}"/>
                  </a:ext>
                </a:extLst>
              </p:cNvPr>
              <p:cNvSpPr>
                <a:spLocks noChangeArrowheads="1"/>
              </p:cNvSpPr>
              <p:nvPr/>
            </p:nvSpPr>
            <p:spPr bwMode="auto">
              <a:xfrm>
                <a:off x="-24575" y="3264853"/>
                <a:ext cx="2199650" cy="1187024"/>
              </a:xfrm>
              <a:custGeom>
                <a:avLst/>
                <a:gdLst>
                  <a:gd name="T0" fmla="*/ 2728 w 6895"/>
                  <a:gd name="T1" fmla="*/ 3521 h 3720"/>
                  <a:gd name="T2" fmla="*/ 2629 w 6895"/>
                  <a:gd name="T3" fmla="*/ 1487 h 3720"/>
                  <a:gd name="T4" fmla="*/ 2480 w 6895"/>
                  <a:gd name="T5" fmla="*/ 3521 h 3720"/>
                  <a:gd name="T6" fmla="*/ 2603 w 6895"/>
                  <a:gd name="T7" fmla="*/ 3570 h 3720"/>
                  <a:gd name="T8" fmla="*/ 3447 w 6895"/>
                  <a:gd name="T9" fmla="*/ 3446 h 3720"/>
                  <a:gd name="T10" fmla="*/ 2753 w 6895"/>
                  <a:gd name="T11" fmla="*/ 3422 h 3720"/>
                  <a:gd name="T12" fmla="*/ 1240 w 6895"/>
                  <a:gd name="T13" fmla="*/ 3620 h 3720"/>
                  <a:gd name="T14" fmla="*/ 868 w 6895"/>
                  <a:gd name="T15" fmla="*/ 3595 h 3720"/>
                  <a:gd name="T16" fmla="*/ 645 w 6895"/>
                  <a:gd name="T17" fmla="*/ 3471 h 3720"/>
                  <a:gd name="T18" fmla="*/ 2281 w 6895"/>
                  <a:gd name="T19" fmla="*/ 3595 h 3720"/>
                  <a:gd name="T20" fmla="*/ 1662 w 6895"/>
                  <a:gd name="T21" fmla="*/ 3694 h 3720"/>
                  <a:gd name="T22" fmla="*/ 1463 w 6895"/>
                  <a:gd name="T23" fmla="*/ 3669 h 3720"/>
                  <a:gd name="T24" fmla="*/ 5629 w 6895"/>
                  <a:gd name="T25" fmla="*/ 2157 h 3720"/>
                  <a:gd name="T26" fmla="*/ 4488 w 6895"/>
                  <a:gd name="T27" fmla="*/ 198 h 3720"/>
                  <a:gd name="T28" fmla="*/ 3967 w 6895"/>
                  <a:gd name="T29" fmla="*/ 123 h 3720"/>
                  <a:gd name="T30" fmla="*/ 3670 w 6895"/>
                  <a:gd name="T31" fmla="*/ 198 h 3720"/>
                  <a:gd name="T32" fmla="*/ 3298 w 6895"/>
                  <a:gd name="T33" fmla="*/ 793 h 3720"/>
                  <a:gd name="T34" fmla="*/ 3496 w 6895"/>
                  <a:gd name="T35" fmla="*/ 1066 h 3720"/>
                  <a:gd name="T36" fmla="*/ 2901 w 6895"/>
                  <a:gd name="T37" fmla="*/ 1066 h 3720"/>
                  <a:gd name="T38" fmla="*/ 3422 w 6895"/>
                  <a:gd name="T39" fmla="*/ 1363 h 3720"/>
                  <a:gd name="T40" fmla="*/ 3075 w 6895"/>
                  <a:gd name="T41" fmla="*/ 1736 h 3720"/>
                  <a:gd name="T42" fmla="*/ 2976 w 6895"/>
                  <a:gd name="T43" fmla="*/ 2033 h 3720"/>
                  <a:gd name="T44" fmla="*/ 2976 w 6895"/>
                  <a:gd name="T45" fmla="*/ 2256 h 3720"/>
                  <a:gd name="T46" fmla="*/ 3248 w 6895"/>
                  <a:gd name="T47" fmla="*/ 2529 h 3720"/>
                  <a:gd name="T48" fmla="*/ 3571 w 6895"/>
                  <a:gd name="T49" fmla="*/ 2653 h 3720"/>
                  <a:gd name="T50" fmla="*/ 3720 w 6895"/>
                  <a:gd name="T51" fmla="*/ 2900 h 3720"/>
                  <a:gd name="T52" fmla="*/ 3026 w 6895"/>
                  <a:gd name="T53" fmla="*/ 3347 h 3720"/>
                  <a:gd name="T54" fmla="*/ 3273 w 6895"/>
                  <a:gd name="T55" fmla="*/ 3297 h 3720"/>
                  <a:gd name="T56" fmla="*/ 3546 w 6895"/>
                  <a:gd name="T57" fmla="*/ 3198 h 3720"/>
                  <a:gd name="T58" fmla="*/ 3769 w 6895"/>
                  <a:gd name="T59" fmla="*/ 3025 h 3720"/>
                  <a:gd name="T60" fmla="*/ 4091 w 6895"/>
                  <a:gd name="T61" fmla="*/ 2727 h 3720"/>
                  <a:gd name="T62" fmla="*/ 4216 w 6895"/>
                  <a:gd name="T63" fmla="*/ 2355 h 3720"/>
                  <a:gd name="T64" fmla="*/ 4389 w 6895"/>
                  <a:gd name="T65" fmla="*/ 2479 h 3720"/>
                  <a:gd name="T66" fmla="*/ 4562 w 6895"/>
                  <a:gd name="T67" fmla="*/ 2430 h 3720"/>
                  <a:gd name="T68" fmla="*/ 4662 w 6895"/>
                  <a:gd name="T69" fmla="*/ 2256 h 3720"/>
                  <a:gd name="T70" fmla="*/ 4761 w 6895"/>
                  <a:gd name="T71" fmla="*/ 2181 h 3720"/>
                  <a:gd name="T72" fmla="*/ 4959 w 6895"/>
                  <a:gd name="T73" fmla="*/ 2256 h 3720"/>
                  <a:gd name="T74" fmla="*/ 5629 w 6895"/>
                  <a:gd name="T75" fmla="*/ 2305 h 3720"/>
                  <a:gd name="T76" fmla="*/ 6000 w 6895"/>
                  <a:gd name="T77" fmla="*/ 2479 h 3720"/>
                  <a:gd name="T78" fmla="*/ 6050 w 6895"/>
                  <a:gd name="T79" fmla="*/ 2430 h 3720"/>
                  <a:gd name="T80" fmla="*/ 6249 w 6895"/>
                  <a:gd name="T81" fmla="*/ 2404 h 3720"/>
                  <a:gd name="T82" fmla="*/ 6422 w 6895"/>
                  <a:gd name="T83" fmla="*/ 2653 h 3720"/>
                  <a:gd name="T84" fmla="*/ 6819 w 6895"/>
                  <a:gd name="T85" fmla="*/ 2900 h 3720"/>
                  <a:gd name="T86" fmla="*/ 3372 w 6895"/>
                  <a:gd name="T87" fmla="*/ 2603 h 3720"/>
                  <a:gd name="T88" fmla="*/ 3050 w 6895"/>
                  <a:gd name="T89" fmla="*/ 3297 h 3720"/>
                  <a:gd name="T90" fmla="*/ 6497 w 6895"/>
                  <a:gd name="T91" fmla="*/ 3025 h 3720"/>
                  <a:gd name="T92" fmla="*/ 6621 w 6895"/>
                  <a:gd name="T93" fmla="*/ 2900 h 3720"/>
                  <a:gd name="T94" fmla="*/ 6596 w 6895"/>
                  <a:gd name="T95" fmla="*/ 3000 h 3720"/>
                  <a:gd name="T96" fmla="*/ 6596 w 6895"/>
                  <a:gd name="T97" fmla="*/ 3074 h 3720"/>
                  <a:gd name="T98" fmla="*/ 3720 w 6895"/>
                  <a:gd name="T99" fmla="*/ 3124 h 3720"/>
                  <a:gd name="T100" fmla="*/ 4290 w 6895"/>
                  <a:gd name="T101" fmla="*/ 2727 h 3720"/>
                  <a:gd name="T102" fmla="*/ 4736 w 6895"/>
                  <a:gd name="T103" fmla="*/ 2281 h 3720"/>
                  <a:gd name="T104" fmla="*/ 4216 w 6895"/>
                  <a:gd name="T105" fmla="*/ 2827 h 3720"/>
                  <a:gd name="T106" fmla="*/ 4166 w 6895"/>
                  <a:gd name="T107" fmla="*/ 2851 h 3720"/>
                  <a:gd name="T108" fmla="*/ 4117 w 6895"/>
                  <a:gd name="T109" fmla="*/ 3000 h 3720"/>
                  <a:gd name="T110" fmla="*/ 4439 w 6895"/>
                  <a:gd name="T111" fmla="*/ 2504 h 3720"/>
                  <a:gd name="T112" fmla="*/ 6125 w 6895"/>
                  <a:gd name="T113" fmla="*/ 2504 h 3720"/>
                  <a:gd name="T114" fmla="*/ 6199 w 6895"/>
                  <a:gd name="T115" fmla="*/ 2479 h 3720"/>
                  <a:gd name="T116" fmla="*/ 6299 w 6895"/>
                  <a:gd name="T117" fmla="*/ 2529 h 3720"/>
                  <a:gd name="T118" fmla="*/ 6397 w 6895"/>
                  <a:gd name="T119" fmla="*/ 2752 h 3720"/>
                  <a:gd name="T120" fmla="*/ 6372 w 6895"/>
                  <a:gd name="T121" fmla="*/ 2827 h 3720"/>
                  <a:gd name="T122" fmla="*/ 6174 w 6895"/>
                  <a:gd name="T123" fmla="*/ 2628 h 3720"/>
                  <a:gd name="T124" fmla="*/ 4761 w 6895"/>
                  <a:gd name="T125" fmla="*/ 2206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95" h="3720">
                    <a:moveTo>
                      <a:pt x="2802" y="1041"/>
                    </a:moveTo>
                    <a:lnTo>
                      <a:pt x="2827" y="1041"/>
                    </a:lnTo>
                    <a:lnTo>
                      <a:pt x="2827" y="1041"/>
                    </a:lnTo>
                    <a:lnTo>
                      <a:pt x="2827" y="1041"/>
                    </a:lnTo>
                    <a:lnTo>
                      <a:pt x="2827" y="1041"/>
                    </a:lnTo>
                    <a:lnTo>
                      <a:pt x="2827" y="1041"/>
                    </a:lnTo>
                    <a:lnTo>
                      <a:pt x="2802" y="1041"/>
                    </a:lnTo>
                    <a:close/>
                    <a:moveTo>
                      <a:pt x="2777" y="2305"/>
                    </a:moveTo>
                    <a:lnTo>
                      <a:pt x="2777" y="2305"/>
                    </a:lnTo>
                    <a:lnTo>
                      <a:pt x="2777" y="2305"/>
                    </a:lnTo>
                    <a:lnTo>
                      <a:pt x="2777" y="2305"/>
                    </a:lnTo>
                    <a:lnTo>
                      <a:pt x="2777" y="2305"/>
                    </a:lnTo>
                    <a:lnTo>
                      <a:pt x="2777" y="2305"/>
                    </a:lnTo>
                    <a:lnTo>
                      <a:pt x="2777" y="2305"/>
                    </a:lnTo>
                    <a:lnTo>
                      <a:pt x="2777" y="2305"/>
                    </a:lnTo>
                    <a:lnTo>
                      <a:pt x="2777" y="2305"/>
                    </a:lnTo>
                    <a:lnTo>
                      <a:pt x="2802" y="2305"/>
                    </a:lnTo>
                    <a:lnTo>
                      <a:pt x="2802" y="2305"/>
                    </a:lnTo>
                    <a:lnTo>
                      <a:pt x="2802" y="2305"/>
                    </a:lnTo>
                    <a:lnTo>
                      <a:pt x="2802" y="2305"/>
                    </a:lnTo>
                    <a:lnTo>
                      <a:pt x="2802" y="2305"/>
                    </a:lnTo>
                    <a:lnTo>
                      <a:pt x="2802" y="2305"/>
                    </a:lnTo>
                    <a:lnTo>
                      <a:pt x="2802" y="2331"/>
                    </a:lnTo>
                    <a:lnTo>
                      <a:pt x="2802" y="2331"/>
                    </a:lnTo>
                    <a:lnTo>
                      <a:pt x="2802"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02" y="2305"/>
                    </a:lnTo>
                    <a:lnTo>
                      <a:pt x="2802" y="2305"/>
                    </a:lnTo>
                    <a:lnTo>
                      <a:pt x="2802" y="2305"/>
                    </a:lnTo>
                    <a:lnTo>
                      <a:pt x="2827" y="2305"/>
                    </a:lnTo>
                    <a:lnTo>
                      <a:pt x="2827" y="2305"/>
                    </a:lnTo>
                    <a:lnTo>
                      <a:pt x="2827" y="2305"/>
                    </a:lnTo>
                    <a:lnTo>
                      <a:pt x="2827" y="2305"/>
                    </a:lnTo>
                    <a:lnTo>
                      <a:pt x="2827" y="2305"/>
                    </a:lnTo>
                    <a:lnTo>
                      <a:pt x="2827" y="2305"/>
                    </a:lnTo>
                    <a:lnTo>
                      <a:pt x="2852" y="2305"/>
                    </a:lnTo>
                    <a:lnTo>
                      <a:pt x="2852" y="2305"/>
                    </a:lnTo>
                    <a:lnTo>
                      <a:pt x="2852" y="2305"/>
                    </a:lnTo>
                    <a:lnTo>
                      <a:pt x="2852" y="2305"/>
                    </a:lnTo>
                    <a:lnTo>
                      <a:pt x="2852" y="2305"/>
                    </a:lnTo>
                    <a:lnTo>
                      <a:pt x="2852" y="2305"/>
                    </a:lnTo>
                    <a:lnTo>
                      <a:pt x="2852" y="2305"/>
                    </a:lnTo>
                    <a:lnTo>
                      <a:pt x="2852" y="2305"/>
                    </a:lnTo>
                    <a:lnTo>
                      <a:pt x="2852"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901" y="2305"/>
                    </a:lnTo>
                    <a:lnTo>
                      <a:pt x="2901" y="2305"/>
                    </a:lnTo>
                    <a:lnTo>
                      <a:pt x="2901" y="2305"/>
                    </a:lnTo>
                    <a:lnTo>
                      <a:pt x="2876" y="2305"/>
                    </a:lnTo>
                    <a:lnTo>
                      <a:pt x="2876" y="2305"/>
                    </a:lnTo>
                    <a:lnTo>
                      <a:pt x="2876" y="2305"/>
                    </a:lnTo>
                    <a:lnTo>
                      <a:pt x="2876" y="2305"/>
                    </a:lnTo>
                    <a:lnTo>
                      <a:pt x="2876" y="2305"/>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06"/>
                    </a:lnTo>
                    <a:lnTo>
                      <a:pt x="2876" y="2206"/>
                    </a:lnTo>
                    <a:lnTo>
                      <a:pt x="2876" y="2206"/>
                    </a:lnTo>
                    <a:lnTo>
                      <a:pt x="2876" y="2231"/>
                    </a:lnTo>
                    <a:lnTo>
                      <a:pt x="2852" y="2231"/>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181"/>
                    </a:lnTo>
                    <a:lnTo>
                      <a:pt x="2852" y="2206"/>
                    </a:lnTo>
                    <a:lnTo>
                      <a:pt x="2852" y="2206"/>
                    </a:lnTo>
                    <a:lnTo>
                      <a:pt x="2852" y="2206"/>
                    </a:lnTo>
                    <a:lnTo>
                      <a:pt x="2852" y="2206"/>
                    </a:lnTo>
                    <a:lnTo>
                      <a:pt x="2852" y="2206"/>
                    </a:lnTo>
                    <a:lnTo>
                      <a:pt x="2852" y="2206"/>
                    </a:lnTo>
                    <a:lnTo>
                      <a:pt x="2852" y="2206"/>
                    </a:lnTo>
                    <a:lnTo>
                      <a:pt x="2827" y="2206"/>
                    </a:lnTo>
                    <a:lnTo>
                      <a:pt x="2827" y="2206"/>
                    </a:lnTo>
                    <a:lnTo>
                      <a:pt x="2827" y="2206"/>
                    </a:lnTo>
                    <a:lnTo>
                      <a:pt x="2827" y="2206"/>
                    </a:lnTo>
                    <a:lnTo>
                      <a:pt x="2827" y="2206"/>
                    </a:lnTo>
                    <a:lnTo>
                      <a:pt x="2827" y="2206"/>
                    </a:lnTo>
                    <a:lnTo>
                      <a:pt x="2827" y="2206"/>
                    </a:lnTo>
                    <a:lnTo>
                      <a:pt x="2802" y="2206"/>
                    </a:lnTo>
                    <a:lnTo>
                      <a:pt x="2802" y="2206"/>
                    </a:lnTo>
                    <a:lnTo>
                      <a:pt x="2802" y="2206"/>
                    </a:lnTo>
                    <a:lnTo>
                      <a:pt x="2802" y="2206"/>
                    </a:lnTo>
                    <a:lnTo>
                      <a:pt x="2802" y="2206"/>
                    </a:lnTo>
                    <a:lnTo>
                      <a:pt x="2802" y="2206"/>
                    </a:lnTo>
                    <a:lnTo>
                      <a:pt x="2802" y="2206"/>
                    </a:lnTo>
                    <a:lnTo>
                      <a:pt x="2777" y="2206"/>
                    </a:lnTo>
                    <a:lnTo>
                      <a:pt x="2777" y="2206"/>
                    </a:lnTo>
                    <a:lnTo>
                      <a:pt x="2777" y="2206"/>
                    </a:lnTo>
                    <a:lnTo>
                      <a:pt x="2777" y="2206"/>
                    </a:lnTo>
                    <a:lnTo>
                      <a:pt x="2777" y="2206"/>
                    </a:lnTo>
                    <a:lnTo>
                      <a:pt x="2777" y="2206"/>
                    </a:lnTo>
                    <a:lnTo>
                      <a:pt x="2777" y="2206"/>
                    </a:lnTo>
                    <a:lnTo>
                      <a:pt x="2777" y="2206"/>
                    </a:lnTo>
                    <a:lnTo>
                      <a:pt x="2777" y="2206"/>
                    </a:lnTo>
                    <a:lnTo>
                      <a:pt x="2777" y="2231"/>
                    </a:lnTo>
                    <a:lnTo>
                      <a:pt x="2753" y="2231"/>
                    </a:lnTo>
                    <a:lnTo>
                      <a:pt x="2728" y="2206"/>
                    </a:lnTo>
                    <a:lnTo>
                      <a:pt x="2728" y="2206"/>
                    </a:lnTo>
                    <a:lnTo>
                      <a:pt x="2728" y="2206"/>
                    </a:lnTo>
                    <a:lnTo>
                      <a:pt x="2728" y="2206"/>
                    </a:lnTo>
                    <a:lnTo>
                      <a:pt x="2728" y="2206"/>
                    </a:lnTo>
                    <a:lnTo>
                      <a:pt x="2728" y="2206"/>
                    </a:lnTo>
                    <a:lnTo>
                      <a:pt x="2728" y="2206"/>
                    </a:lnTo>
                    <a:lnTo>
                      <a:pt x="2728" y="2206"/>
                    </a:lnTo>
                    <a:lnTo>
                      <a:pt x="2728" y="2206"/>
                    </a:lnTo>
                    <a:lnTo>
                      <a:pt x="2703" y="2206"/>
                    </a:lnTo>
                    <a:lnTo>
                      <a:pt x="2703" y="2206"/>
                    </a:lnTo>
                    <a:lnTo>
                      <a:pt x="2703" y="2206"/>
                    </a:lnTo>
                    <a:lnTo>
                      <a:pt x="2703" y="2206"/>
                    </a:lnTo>
                    <a:lnTo>
                      <a:pt x="2703" y="2231"/>
                    </a:lnTo>
                    <a:lnTo>
                      <a:pt x="2703" y="2231"/>
                    </a:lnTo>
                    <a:lnTo>
                      <a:pt x="2703" y="2231"/>
                    </a:lnTo>
                    <a:lnTo>
                      <a:pt x="2703" y="2231"/>
                    </a:lnTo>
                    <a:lnTo>
                      <a:pt x="2703" y="2231"/>
                    </a:lnTo>
                    <a:lnTo>
                      <a:pt x="2703" y="2231"/>
                    </a:lnTo>
                    <a:lnTo>
                      <a:pt x="2703" y="2256"/>
                    </a:lnTo>
                    <a:lnTo>
                      <a:pt x="2703" y="2256"/>
                    </a:lnTo>
                    <a:lnTo>
                      <a:pt x="2728" y="2256"/>
                    </a:lnTo>
                    <a:lnTo>
                      <a:pt x="2728" y="2231"/>
                    </a:lnTo>
                    <a:lnTo>
                      <a:pt x="2728" y="2231"/>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53" y="2256"/>
                    </a:lnTo>
                    <a:lnTo>
                      <a:pt x="2753" y="2256"/>
                    </a:lnTo>
                    <a:lnTo>
                      <a:pt x="2753" y="2256"/>
                    </a:lnTo>
                    <a:lnTo>
                      <a:pt x="2728" y="2256"/>
                    </a:lnTo>
                    <a:lnTo>
                      <a:pt x="2753" y="2281"/>
                    </a:lnTo>
                    <a:lnTo>
                      <a:pt x="2753" y="2281"/>
                    </a:lnTo>
                    <a:lnTo>
                      <a:pt x="2777" y="2305"/>
                    </a:lnTo>
                    <a:close/>
                    <a:moveTo>
                      <a:pt x="2653" y="3495"/>
                    </a:move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29" y="3495"/>
                    </a:lnTo>
                    <a:lnTo>
                      <a:pt x="2629" y="3495"/>
                    </a:lnTo>
                    <a:lnTo>
                      <a:pt x="2629" y="3495"/>
                    </a:lnTo>
                    <a:lnTo>
                      <a:pt x="2629" y="3495"/>
                    </a:lnTo>
                    <a:lnTo>
                      <a:pt x="2629" y="3495"/>
                    </a:lnTo>
                    <a:lnTo>
                      <a:pt x="2629" y="3495"/>
                    </a:lnTo>
                    <a:lnTo>
                      <a:pt x="2629" y="3471"/>
                    </a:lnTo>
                    <a:lnTo>
                      <a:pt x="2629" y="3471"/>
                    </a:lnTo>
                    <a:lnTo>
                      <a:pt x="2629" y="3471"/>
                    </a:lnTo>
                    <a:lnTo>
                      <a:pt x="2629" y="3495"/>
                    </a:lnTo>
                    <a:lnTo>
                      <a:pt x="2603" y="3495"/>
                    </a:lnTo>
                    <a:lnTo>
                      <a:pt x="2603" y="3495"/>
                    </a:lnTo>
                    <a:lnTo>
                      <a:pt x="2603" y="3495"/>
                    </a:lnTo>
                    <a:lnTo>
                      <a:pt x="2603" y="3495"/>
                    </a:lnTo>
                    <a:lnTo>
                      <a:pt x="2603" y="3495"/>
                    </a:lnTo>
                    <a:lnTo>
                      <a:pt x="2603" y="3495"/>
                    </a:lnTo>
                    <a:lnTo>
                      <a:pt x="2603" y="3495"/>
                    </a:lnTo>
                    <a:lnTo>
                      <a:pt x="2603" y="3495"/>
                    </a:lnTo>
                    <a:lnTo>
                      <a:pt x="2603" y="3521"/>
                    </a:lnTo>
                    <a:lnTo>
                      <a:pt x="2603" y="3521"/>
                    </a:lnTo>
                    <a:lnTo>
                      <a:pt x="2603"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53" y="3521"/>
                    </a:lnTo>
                    <a:lnTo>
                      <a:pt x="2653" y="3521"/>
                    </a:lnTo>
                    <a:lnTo>
                      <a:pt x="2653" y="3521"/>
                    </a:lnTo>
                    <a:lnTo>
                      <a:pt x="2653" y="3521"/>
                    </a:lnTo>
                    <a:lnTo>
                      <a:pt x="2653" y="3521"/>
                    </a:lnTo>
                    <a:lnTo>
                      <a:pt x="2653" y="3521"/>
                    </a:lnTo>
                    <a:lnTo>
                      <a:pt x="2653" y="3521"/>
                    </a:lnTo>
                    <a:lnTo>
                      <a:pt x="2653" y="3521"/>
                    </a:lnTo>
                    <a:lnTo>
                      <a:pt x="2653" y="3495"/>
                    </a:lnTo>
                    <a:close/>
                    <a:moveTo>
                      <a:pt x="2753" y="3521"/>
                    </a:moveTo>
                    <a:lnTo>
                      <a:pt x="2753" y="3521"/>
                    </a:lnTo>
                    <a:lnTo>
                      <a:pt x="2753" y="3521"/>
                    </a:lnTo>
                    <a:lnTo>
                      <a:pt x="2753" y="3521"/>
                    </a:lnTo>
                    <a:lnTo>
                      <a:pt x="2753" y="3521"/>
                    </a:lnTo>
                    <a:lnTo>
                      <a:pt x="2753"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03" y="3521"/>
                    </a:lnTo>
                    <a:lnTo>
                      <a:pt x="2728" y="3521"/>
                    </a:lnTo>
                    <a:lnTo>
                      <a:pt x="2728" y="3521"/>
                    </a:lnTo>
                    <a:lnTo>
                      <a:pt x="2728" y="3521"/>
                    </a:lnTo>
                    <a:lnTo>
                      <a:pt x="2728" y="3521"/>
                    </a:lnTo>
                    <a:lnTo>
                      <a:pt x="2728" y="3521"/>
                    </a:lnTo>
                    <a:lnTo>
                      <a:pt x="2728" y="3521"/>
                    </a:lnTo>
                    <a:lnTo>
                      <a:pt x="2728" y="3521"/>
                    </a:lnTo>
                    <a:lnTo>
                      <a:pt x="2728" y="3521"/>
                    </a:lnTo>
                    <a:lnTo>
                      <a:pt x="2728" y="3521"/>
                    </a:lnTo>
                    <a:lnTo>
                      <a:pt x="2753" y="3545"/>
                    </a:lnTo>
                    <a:lnTo>
                      <a:pt x="2753" y="3521"/>
                    </a:lnTo>
                    <a:close/>
                    <a:moveTo>
                      <a:pt x="2678" y="3521"/>
                    </a:moveTo>
                    <a:lnTo>
                      <a:pt x="2678" y="3521"/>
                    </a:lnTo>
                    <a:close/>
                    <a:moveTo>
                      <a:pt x="2678" y="3521"/>
                    </a:moveTo>
                    <a:lnTo>
                      <a:pt x="2678" y="3521"/>
                    </a:lnTo>
                    <a:lnTo>
                      <a:pt x="2678" y="3495"/>
                    </a:lnTo>
                    <a:lnTo>
                      <a:pt x="2678" y="3495"/>
                    </a:lnTo>
                    <a:lnTo>
                      <a:pt x="2678" y="3495"/>
                    </a:lnTo>
                    <a:lnTo>
                      <a:pt x="2678" y="3495"/>
                    </a:lnTo>
                    <a:lnTo>
                      <a:pt x="2678" y="3495"/>
                    </a:lnTo>
                    <a:lnTo>
                      <a:pt x="2678" y="3495"/>
                    </a:lnTo>
                    <a:lnTo>
                      <a:pt x="2678" y="3495"/>
                    </a:lnTo>
                    <a:lnTo>
                      <a:pt x="2678" y="3495"/>
                    </a:lnTo>
                    <a:lnTo>
                      <a:pt x="2678" y="3495"/>
                    </a:lnTo>
                    <a:lnTo>
                      <a:pt x="2678" y="3495"/>
                    </a:lnTo>
                    <a:lnTo>
                      <a:pt x="2703" y="3495"/>
                    </a:lnTo>
                    <a:lnTo>
                      <a:pt x="2703" y="3495"/>
                    </a:lnTo>
                    <a:lnTo>
                      <a:pt x="2703" y="3495"/>
                    </a:lnTo>
                    <a:lnTo>
                      <a:pt x="2703" y="3495"/>
                    </a:lnTo>
                    <a:lnTo>
                      <a:pt x="2678" y="3495"/>
                    </a:lnTo>
                    <a:lnTo>
                      <a:pt x="2678" y="3495"/>
                    </a:lnTo>
                    <a:lnTo>
                      <a:pt x="2678" y="3495"/>
                    </a:lnTo>
                    <a:lnTo>
                      <a:pt x="2678" y="3495"/>
                    </a:lnTo>
                    <a:lnTo>
                      <a:pt x="2678" y="3495"/>
                    </a:lnTo>
                    <a:lnTo>
                      <a:pt x="2678" y="3495"/>
                    </a:lnTo>
                    <a:lnTo>
                      <a:pt x="2678" y="3495"/>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53" y="3495"/>
                    </a:lnTo>
                    <a:lnTo>
                      <a:pt x="2678" y="3495"/>
                    </a:lnTo>
                    <a:lnTo>
                      <a:pt x="2678" y="3495"/>
                    </a:lnTo>
                    <a:lnTo>
                      <a:pt x="2678" y="3495"/>
                    </a:lnTo>
                    <a:lnTo>
                      <a:pt x="2678" y="3495"/>
                    </a:lnTo>
                    <a:lnTo>
                      <a:pt x="2678" y="3495"/>
                    </a:lnTo>
                    <a:lnTo>
                      <a:pt x="2678" y="3495"/>
                    </a:lnTo>
                    <a:lnTo>
                      <a:pt x="2678" y="3495"/>
                    </a:lnTo>
                    <a:lnTo>
                      <a:pt x="2678" y="3495"/>
                    </a:lnTo>
                    <a:lnTo>
                      <a:pt x="2678" y="3495"/>
                    </a:lnTo>
                    <a:lnTo>
                      <a:pt x="2678" y="3521"/>
                    </a:lnTo>
                    <a:close/>
                    <a:moveTo>
                      <a:pt x="2703" y="3521"/>
                    </a:moveTo>
                    <a:lnTo>
                      <a:pt x="2703" y="3521"/>
                    </a:lnTo>
                    <a:lnTo>
                      <a:pt x="2703" y="3521"/>
                    </a:lnTo>
                    <a:lnTo>
                      <a:pt x="2678" y="3521"/>
                    </a:lnTo>
                    <a:lnTo>
                      <a:pt x="2678" y="3521"/>
                    </a:lnTo>
                    <a:lnTo>
                      <a:pt x="2703" y="3521"/>
                    </a:lnTo>
                    <a:lnTo>
                      <a:pt x="2703" y="3521"/>
                    </a:lnTo>
                    <a:lnTo>
                      <a:pt x="2703" y="3521"/>
                    </a:lnTo>
                    <a:lnTo>
                      <a:pt x="2703" y="3521"/>
                    </a:lnTo>
                    <a:lnTo>
                      <a:pt x="2703" y="3521"/>
                    </a:lnTo>
                    <a:lnTo>
                      <a:pt x="2703" y="3545"/>
                    </a:lnTo>
                    <a:lnTo>
                      <a:pt x="2703" y="3521"/>
                    </a:lnTo>
                    <a:close/>
                    <a:moveTo>
                      <a:pt x="2603" y="3521"/>
                    </a:moveTo>
                    <a:lnTo>
                      <a:pt x="2603" y="3521"/>
                    </a:lnTo>
                    <a:lnTo>
                      <a:pt x="2603" y="3521"/>
                    </a:lnTo>
                    <a:lnTo>
                      <a:pt x="2603" y="3521"/>
                    </a:lnTo>
                    <a:lnTo>
                      <a:pt x="2603" y="3521"/>
                    </a:lnTo>
                    <a:lnTo>
                      <a:pt x="2603" y="3521"/>
                    </a:lnTo>
                    <a:lnTo>
                      <a:pt x="2603" y="3521"/>
                    </a:lnTo>
                    <a:lnTo>
                      <a:pt x="2603" y="3521"/>
                    </a:lnTo>
                    <a:lnTo>
                      <a:pt x="2603" y="3521"/>
                    </a:lnTo>
                    <a:lnTo>
                      <a:pt x="2603" y="3545"/>
                    </a:lnTo>
                    <a:lnTo>
                      <a:pt x="2603" y="3521"/>
                    </a:lnTo>
                    <a:close/>
                    <a:moveTo>
                      <a:pt x="2530" y="1487"/>
                    </a:moveTo>
                    <a:lnTo>
                      <a:pt x="2554" y="1512"/>
                    </a:lnTo>
                    <a:lnTo>
                      <a:pt x="2554" y="1512"/>
                    </a:lnTo>
                    <a:lnTo>
                      <a:pt x="2579" y="1537"/>
                    </a:lnTo>
                    <a:lnTo>
                      <a:pt x="2554" y="1512"/>
                    </a:lnTo>
                    <a:lnTo>
                      <a:pt x="2554" y="1512"/>
                    </a:lnTo>
                    <a:lnTo>
                      <a:pt x="2530" y="1487"/>
                    </a:lnTo>
                    <a:close/>
                    <a:moveTo>
                      <a:pt x="2603" y="1562"/>
                    </a:moveTo>
                    <a:lnTo>
                      <a:pt x="2603" y="1562"/>
                    </a:lnTo>
                    <a:lnTo>
                      <a:pt x="2603" y="1562"/>
                    </a:lnTo>
                    <a:lnTo>
                      <a:pt x="2603" y="1586"/>
                    </a:lnTo>
                    <a:lnTo>
                      <a:pt x="2603" y="1562"/>
                    </a:lnTo>
                    <a:close/>
                    <a:moveTo>
                      <a:pt x="2430" y="1463"/>
                    </a:moveTo>
                    <a:lnTo>
                      <a:pt x="2455" y="1463"/>
                    </a:lnTo>
                    <a:lnTo>
                      <a:pt x="2455" y="1463"/>
                    </a:lnTo>
                    <a:lnTo>
                      <a:pt x="2455" y="1463"/>
                    </a:lnTo>
                    <a:lnTo>
                      <a:pt x="2455" y="1463"/>
                    </a:lnTo>
                    <a:lnTo>
                      <a:pt x="2455" y="1487"/>
                    </a:lnTo>
                    <a:lnTo>
                      <a:pt x="2455" y="1487"/>
                    </a:lnTo>
                    <a:lnTo>
                      <a:pt x="2455" y="1487"/>
                    </a:lnTo>
                    <a:lnTo>
                      <a:pt x="2455" y="1487"/>
                    </a:lnTo>
                    <a:lnTo>
                      <a:pt x="2455" y="1487"/>
                    </a:lnTo>
                    <a:lnTo>
                      <a:pt x="2455" y="1487"/>
                    </a:lnTo>
                    <a:lnTo>
                      <a:pt x="2455" y="1487"/>
                    </a:lnTo>
                    <a:lnTo>
                      <a:pt x="2480" y="1487"/>
                    </a:lnTo>
                    <a:lnTo>
                      <a:pt x="2480" y="1487"/>
                    </a:lnTo>
                    <a:lnTo>
                      <a:pt x="2480" y="1487"/>
                    </a:lnTo>
                    <a:lnTo>
                      <a:pt x="2480" y="1487"/>
                    </a:lnTo>
                    <a:lnTo>
                      <a:pt x="2480" y="1487"/>
                    </a:lnTo>
                    <a:lnTo>
                      <a:pt x="2480" y="1487"/>
                    </a:lnTo>
                    <a:lnTo>
                      <a:pt x="2480" y="1487"/>
                    </a:lnTo>
                    <a:lnTo>
                      <a:pt x="2480" y="1487"/>
                    </a:lnTo>
                    <a:lnTo>
                      <a:pt x="2480" y="1487"/>
                    </a:lnTo>
                    <a:lnTo>
                      <a:pt x="2504" y="1487"/>
                    </a:lnTo>
                    <a:lnTo>
                      <a:pt x="2504" y="1463"/>
                    </a:lnTo>
                    <a:lnTo>
                      <a:pt x="2504" y="1463"/>
                    </a:lnTo>
                    <a:lnTo>
                      <a:pt x="2504" y="1463"/>
                    </a:lnTo>
                    <a:lnTo>
                      <a:pt x="2504" y="1463"/>
                    </a:lnTo>
                    <a:lnTo>
                      <a:pt x="2504" y="1463"/>
                    </a:lnTo>
                    <a:lnTo>
                      <a:pt x="2504" y="1463"/>
                    </a:lnTo>
                    <a:lnTo>
                      <a:pt x="2504" y="1463"/>
                    </a:lnTo>
                    <a:lnTo>
                      <a:pt x="2530" y="1463"/>
                    </a:lnTo>
                    <a:lnTo>
                      <a:pt x="2530" y="1463"/>
                    </a:lnTo>
                    <a:lnTo>
                      <a:pt x="2530" y="1463"/>
                    </a:lnTo>
                    <a:lnTo>
                      <a:pt x="2530" y="1487"/>
                    </a:lnTo>
                    <a:lnTo>
                      <a:pt x="2530" y="1487"/>
                    </a:lnTo>
                    <a:lnTo>
                      <a:pt x="2530" y="1487"/>
                    </a:lnTo>
                    <a:lnTo>
                      <a:pt x="2530" y="1487"/>
                    </a:lnTo>
                    <a:lnTo>
                      <a:pt x="2554" y="1487"/>
                    </a:lnTo>
                    <a:lnTo>
                      <a:pt x="2554" y="1487"/>
                    </a:lnTo>
                    <a:lnTo>
                      <a:pt x="2554" y="1487"/>
                    </a:lnTo>
                    <a:lnTo>
                      <a:pt x="2554" y="1487"/>
                    </a:lnTo>
                    <a:lnTo>
                      <a:pt x="2554" y="1487"/>
                    </a:lnTo>
                    <a:lnTo>
                      <a:pt x="2554" y="1487"/>
                    </a:lnTo>
                    <a:lnTo>
                      <a:pt x="2554" y="1512"/>
                    </a:lnTo>
                    <a:lnTo>
                      <a:pt x="2554" y="1512"/>
                    </a:lnTo>
                    <a:lnTo>
                      <a:pt x="2579" y="1512"/>
                    </a:lnTo>
                    <a:lnTo>
                      <a:pt x="2579" y="1512"/>
                    </a:lnTo>
                    <a:lnTo>
                      <a:pt x="2579" y="1512"/>
                    </a:lnTo>
                    <a:lnTo>
                      <a:pt x="2579" y="1512"/>
                    </a:lnTo>
                    <a:lnTo>
                      <a:pt x="2579" y="1512"/>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603" y="1562"/>
                    </a:lnTo>
                    <a:lnTo>
                      <a:pt x="2603" y="1562"/>
                    </a:lnTo>
                    <a:lnTo>
                      <a:pt x="2603" y="1562"/>
                    </a:lnTo>
                    <a:lnTo>
                      <a:pt x="2603" y="1562"/>
                    </a:lnTo>
                    <a:lnTo>
                      <a:pt x="2603" y="1562"/>
                    </a:lnTo>
                    <a:lnTo>
                      <a:pt x="2603" y="1562"/>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611"/>
                    </a:lnTo>
                    <a:lnTo>
                      <a:pt x="2603" y="1611"/>
                    </a:lnTo>
                    <a:lnTo>
                      <a:pt x="2603" y="1611"/>
                    </a:lnTo>
                    <a:lnTo>
                      <a:pt x="2629" y="1611"/>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53" y="1586"/>
                    </a:lnTo>
                    <a:lnTo>
                      <a:pt x="2653" y="1562"/>
                    </a:lnTo>
                    <a:lnTo>
                      <a:pt x="2653" y="1562"/>
                    </a:lnTo>
                    <a:lnTo>
                      <a:pt x="2653" y="1562"/>
                    </a:lnTo>
                    <a:lnTo>
                      <a:pt x="2653" y="1562"/>
                    </a:lnTo>
                    <a:lnTo>
                      <a:pt x="2653" y="1562"/>
                    </a:lnTo>
                    <a:lnTo>
                      <a:pt x="2653" y="1562"/>
                    </a:lnTo>
                    <a:lnTo>
                      <a:pt x="2678" y="1562"/>
                    </a:lnTo>
                    <a:lnTo>
                      <a:pt x="2678" y="1562"/>
                    </a:lnTo>
                    <a:lnTo>
                      <a:pt x="2678" y="1562"/>
                    </a:lnTo>
                    <a:lnTo>
                      <a:pt x="2653" y="1562"/>
                    </a:lnTo>
                    <a:lnTo>
                      <a:pt x="2653" y="1562"/>
                    </a:lnTo>
                    <a:lnTo>
                      <a:pt x="2653" y="1562"/>
                    </a:lnTo>
                    <a:lnTo>
                      <a:pt x="2653" y="1562"/>
                    </a:lnTo>
                    <a:lnTo>
                      <a:pt x="2678" y="1562"/>
                    </a:lnTo>
                    <a:lnTo>
                      <a:pt x="2678" y="1562"/>
                    </a:lnTo>
                    <a:lnTo>
                      <a:pt x="2678" y="1562"/>
                    </a:lnTo>
                    <a:lnTo>
                      <a:pt x="2678" y="1562"/>
                    </a:lnTo>
                    <a:lnTo>
                      <a:pt x="2703" y="1586"/>
                    </a:lnTo>
                    <a:lnTo>
                      <a:pt x="2703" y="1586"/>
                    </a:lnTo>
                    <a:lnTo>
                      <a:pt x="2703" y="1562"/>
                    </a:lnTo>
                    <a:lnTo>
                      <a:pt x="2703" y="1562"/>
                    </a:lnTo>
                    <a:lnTo>
                      <a:pt x="2728" y="1562"/>
                    </a:lnTo>
                    <a:lnTo>
                      <a:pt x="2703" y="1562"/>
                    </a:lnTo>
                    <a:lnTo>
                      <a:pt x="2728" y="1562"/>
                    </a:lnTo>
                    <a:lnTo>
                      <a:pt x="2728" y="1562"/>
                    </a:lnTo>
                    <a:lnTo>
                      <a:pt x="2728" y="1562"/>
                    </a:lnTo>
                    <a:lnTo>
                      <a:pt x="2728" y="1537"/>
                    </a:lnTo>
                    <a:lnTo>
                      <a:pt x="2703" y="1537"/>
                    </a:lnTo>
                    <a:lnTo>
                      <a:pt x="2703" y="1537"/>
                    </a:lnTo>
                    <a:lnTo>
                      <a:pt x="2703"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53" y="1537"/>
                    </a:lnTo>
                    <a:lnTo>
                      <a:pt x="2653" y="1512"/>
                    </a:lnTo>
                    <a:lnTo>
                      <a:pt x="2653" y="1512"/>
                    </a:lnTo>
                    <a:lnTo>
                      <a:pt x="2653" y="1537"/>
                    </a:lnTo>
                    <a:lnTo>
                      <a:pt x="2653" y="1537"/>
                    </a:lnTo>
                    <a:lnTo>
                      <a:pt x="2653" y="1537"/>
                    </a:lnTo>
                    <a:lnTo>
                      <a:pt x="2653" y="1512"/>
                    </a:lnTo>
                    <a:lnTo>
                      <a:pt x="2653" y="1512"/>
                    </a:lnTo>
                    <a:lnTo>
                      <a:pt x="2653" y="1512"/>
                    </a:lnTo>
                    <a:lnTo>
                      <a:pt x="2653" y="1512"/>
                    </a:lnTo>
                    <a:lnTo>
                      <a:pt x="2653" y="1512"/>
                    </a:lnTo>
                    <a:lnTo>
                      <a:pt x="2629" y="1512"/>
                    </a:lnTo>
                    <a:lnTo>
                      <a:pt x="2629" y="1512"/>
                    </a:lnTo>
                    <a:lnTo>
                      <a:pt x="2629" y="1487"/>
                    </a:lnTo>
                    <a:lnTo>
                      <a:pt x="2629" y="1487"/>
                    </a:lnTo>
                    <a:lnTo>
                      <a:pt x="2629" y="1487"/>
                    </a:lnTo>
                    <a:lnTo>
                      <a:pt x="2629" y="1487"/>
                    </a:lnTo>
                    <a:lnTo>
                      <a:pt x="2629" y="1487"/>
                    </a:lnTo>
                    <a:lnTo>
                      <a:pt x="2629" y="1487"/>
                    </a:lnTo>
                    <a:lnTo>
                      <a:pt x="2603" y="1487"/>
                    </a:lnTo>
                    <a:lnTo>
                      <a:pt x="2603" y="1487"/>
                    </a:lnTo>
                    <a:lnTo>
                      <a:pt x="2603" y="1487"/>
                    </a:lnTo>
                    <a:lnTo>
                      <a:pt x="2603" y="1487"/>
                    </a:lnTo>
                    <a:lnTo>
                      <a:pt x="2603" y="1487"/>
                    </a:lnTo>
                    <a:lnTo>
                      <a:pt x="2603" y="1487"/>
                    </a:lnTo>
                    <a:lnTo>
                      <a:pt x="2603" y="1487"/>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38"/>
                    </a:lnTo>
                    <a:lnTo>
                      <a:pt x="2603" y="1438"/>
                    </a:lnTo>
                    <a:lnTo>
                      <a:pt x="2603" y="1438"/>
                    </a:lnTo>
                    <a:lnTo>
                      <a:pt x="2603" y="1438"/>
                    </a:lnTo>
                    <a:lnTo>
                      <a:pt x="2603" y="1438"/>
                    </a:lnTo>
                    <a:lnTo>
                      <a:pt x="2603" y="1438"/>
                    </a:lnTo>
                    <a:lnTo>
                      <a:pt x="2579" y="1438"/>
                    </a:lnTo>
                    <a:lnTo>
                      <a:pt x="2579" y="1438"/>
                    </a:lnTo>
                    <a:lnTo>
                      <a:pt x="2579" y="1438"/>
                    </a:lnTo>
                    <a:lnTo>
                      <a:pt x="2579" y="1438"/>
                    </a:lnTo>
                    <a:lnTo>
                      <a:pt x="2579" y="1438"/>
                    </a:lnTo>
                    <a:lnTo>
                      <a:pt x="2579" y="1438"/>
                    </a:lnTo>
                    <a:lnTo>
                      <a:pt x="2579" y="1438"/>
                    </a:lnTo>
                    <a:lnTo>
                      <a:pt x="2554" y="1438"/>
                    </a:lnTo>
                    <a:lnTo>
                      <a:pt x="2554" y="1438"/>
                    </a:lnTo>
                    <a:lnTo>
                      <a:pt x="2554" y="1438"/>
                    </a:lnTo>
                    <a:lnTo>
                      <a:pt x="2554" y="1438"/>
                    </a:lnTo>
                    <a:lnTo>
                      <a:pt x="2554" y="1438"/>
                    </a:lnTo>
                    <a:lnTo>
                      <a:pt x="2554" y="1438"/>
                    </a:lnTo>
                    <a:lnTo>
                      <a:pt x="2530" y="1438"/>
                    </a:lnTo>
                    <a:lnTo>
                      <a:pt x="2530" y="1438"/>
                    </a:lnTo>
                    <a:lnTo>
                      <a:pt x="2530" y="1438"/>
                    </a:lnTo>
                    <a:lnTo>
                      <a:pt x="2530" y="1438"/>
                    </a:lnTo>
                    <a:lnTo>
                      <a:pt x="2530" y="1438"/>
                    </a:lnTo>
                    <a:lnTo>
                      <a:pt x="2530" y="1438"/>
                    </a:lnTo>
                    <a:lnTo>
                      <a:pt x="2530" y="1438"/>
                    </a:lnTo>
                    <a:lnTo>
                      <a:pt x="2504" y="1438"/>
                    </a:lnTo>
                    <a:lnTo>
                      <a:pt x="2504" y="1438"/>
                    </a:lnTo>
                    <a:lnTo>
                      <a:pt x="2504" y="1438"/>
                    </a:lnTo>
                    <a:lnTo>
                      <a:pt x="2504" y="1438"/>
                    </a:lnTo>
                    <a:lnTo>
                      <a:pt x="2504" y="1438"/>
                    </a:lnTo>
                    <a:lnTo>
                      <a:pt x="2504" y="1438"/>
                    </a:lnTo>
                    <a:lnTo>
                      <a:pt x="2504" y="1438"/>
                    </a:lnTo>
                    <a:lnTo>
                      <a:pt x="2504" y="1438"/>
                    </a:lnTo>
                    <a:lnTo>
                      <a:pt x="2504" y="1438"/>
                    </a:lnTo>
                    <a:lnTo>
                      <a:pt x="2504" y="1413"/>
                    </a:lnTo>
                    <a:lnTo>
                      <a:pt x="2504" y="1413"/>
                    </a:lnTo>
                    <a:lnTo>
                      <a:pt x="2504" y="1413"/>
                    </a:lnTo>
                    <a:lnTo>
                      <a:pt x="2504" y="1438"/>
                    </a:lnTo>
                    <a:lnTo>
                      <a:pt x="2504" y="1438"/>
                    </a:lnTo>
                    <a:lnTo>
                      <a:pt x="2504" y="1438"/>
                    </a:lnTo>
                    <a:lnTo>
                      <a:pt x="2480" y="1438"/>
                    </a:lnTo>
                    <a:lnTo>
                      <a:pt x="2480" y="1438"/>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55" y="1388"/>
                    </a:lnTo>
                    <a:lnTo>
                      <a:pt x="2455" y="1388"/>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30" y="1438"/>
                    </a:lnTo>
                    <a:lnTo>
                      <a:pt x="2430" y="1463"/>
                    </a:lnTo>
                    <a:close/>
                    <a:moveTo>
                      <a:pt x="2530" y="1463"/>
                    </a:moveTo>
                    <a:lnTo>
                      <a:pt x="2530" y="1487"/>
                    </a:lnTo>
                    <a:lnTo>
                      <a:pt x="2504" y="1463"/>
                    </a:lnTo>
                    <a:lnTo>
                      <a:pt x="2504" y="1463"/>
                    </a:lnTo>
                    <a:lnTo>
                      <a:pt x="2504" y="1463"/>
                    </a:lnTo>
                    <a:lnTo>
                      <a:pt x="2530" y="1463"/>
                    </a:lnTo>
                    <a:close/>
                    <a:moveTo>
                      <a:pt x="2530" y="1438"/>
                    </a:moveTo>
                    <a:lnTo>
                      <a:pt x="2530" y="1438"/>
                    </a:lnTo>
                    <a:close/>
                    <a:moveTo>
                      <a:pt x="2504" y="1438"/>
                    </a:moveTo>
                    <a:lnTo>
                      <a:pt x="2504" y="1438"/>
                    </a:lnTo>
                    <a:lnTo>
                      <a:pt x="2530" y="1438"/>
                    </a:lnTo>
                    <a:lnTo>
                      <a:pt x="2504" y="1438"/>
                    </a:lnTo>
                    <a:close/>
                    <a:moveTo>
                      <a:pt x="2653" y="1512"/>
                    </a:moveTo>
                    <a:lnTo>
                      <a:pt x="2653" y="1512"/>
                    </a:lnTo>
                    <a:close/>
                    <a:moveTo>
                      <a:pt x="2579" y="3570"/>
                    </a:moveTo>
                    <a:lnTo>
                      <a:pt x="2579" y="3570"/>
                    </a:lnTo>
                    <a:lnTo>
                      <a:pt x="2579" y="3570"/>
                    </a:lnTo>
                    <a:lnTo>
                      <a:pt x="2579" y="3570"/>
                    </a:lnTo>
                    <a:lnTo>
                      <a:pt x="2579" y="3570"/>
                    </a:lnTo>
                    <a:lnTo>
                      <a:pt x="2579" y="3570"/>
                    </a:lnTo>
                    <a:lnTo>
                      <a:pt x="2579"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30" y="3570"/>
                    </a:lnTo>
                    <a:lnTo>
                      <a:pt x="2530" y="3570"/>
                    </a:lnTo>
                    <a:lnTo>
                      <a:pt x="2530" y="3570"/>
                    </a:lnTo>
                    <a:lnTo>
                      <a:pt x="2530" y="3570"/>
                    </a:lnTo>
                    <a:lnTo>
                      <a:pt x="2530" y="3570"/>
                    </a:lnTo>
                    <a:lnTo>
                      <a:pt x="2530" y="3570"/>
                    </a:lnTo>
                    <a:lnTo>
                      <a:pt x="2554" y="3570"/>
                    </a:lnTo>
                    <a:lnTo>
                      <a:pt x="2554" y="3570"/>
                    </a:lnTo>
                    <a:lnTo>
                      <a:pt x="2554" y="3570"/>
                    </a:lnTo>
                    <a:lnTo>
                      <a:pt x="2554" y="3570"/>
                    </a:lnTo>
                    <a:lnTo>
                      <a:pt x="2554" y="3570"/>
                    </a:lnTo>
                    <a:lnTo>
                      <a:pt x="2554" y="3570"/>
                    </a:lnTo>
                    <a:lnTo>
                      <a:pt x="2554" y="3545"/>
                    </a:lnTo>
                    <a:lnTo>
                      <a:pt x="2554" y="3570"/>
                    </a:lnTo>
                    <a:lnTo>
                      <a:pt x="2554" y="3545"/>
                    </a:lnTo>
                    <a:lnTo>
                      <a:pt x="2554" y="3545"/>
                    </a:lnTo>
                    <a:lnTo>
                      <a:pt x="2554" y="3545"/>
                    </a:lnTo>
                    <a:lnTo>
                      <a:pt x="2554" y="3545"/>
                    </a:lnTo>
                    <a:lnTo>
                      <a:pt x="2554" y="3545"/>
                    </a:lnTo>
                    <a:lnTo>
                      <a:pt x="2554"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54" y="3521"/>
                    </a:lnTo>
                    <a:lnTo>
                      <a:pt x="2554" y="3521"/>
                    </a:lnTo>
                    <a:lnTo>
                      <a:pt x="2554" y="3521"/>
                    </a:lnTo>
                    <a:lnTo>
                      <a:pt x="2554" y="3521"/>
                    </a:lnTo>
                    <a:lnTo>
                      <a:pt x="2554" y="3521"/>
                    </a:lnTo>
                    <a:lnTo>
                      <a:pt x="2554" y="3521"/>
                    </a:lnTo>
                    <a:lnTo>
                      <a:pt x="2554" y="3545"/>
                    </a:lnTo>
                    <a:lnTo>
                      <a:pt x="2554" y="3545"/>
                    </a:lnTo>
                    <a:lnTo>
                      <a:pt x="2554" y="3545"/>
                    </a:lnTo>
                    <a:lnTo>
                      <a:pt x="2554" y="3545"/>
                    </a:lnTo>
                    <a:lnTo>
                      <a:pt x="2530" y="3545"/>
                    </a:lnTo>
                    <a:lnTo>
                      <a:pt x="2530" y="3545"/>
                    </a:lnTo>
                    <a:lnTo>
                      <a:pt x="2530" y="3545"/>
                    </a:lnTo>
                    <a:lnTo>
                      <a:pt x="2554" y="3545"/>
                    </a:lnTo>
                    <a:lnTo>
                      <a:pt x="2530" y="3545"/>
                    </a:lnTo>
                    <a:lnTo>
                      <a:pt x="2530" y="3545"/>
                    </a:lnTo>
                    <a:lnTo>
                      <a:pt x="2530" y="3545"/>
                    </a:lnTo>
                    <a:lnTo>
                      <a:pt x="2530" y="3545"/>
                    </a:lnTo>
                    <a:lnTo>
                      <a:pt x="2530" y="3545"/>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54" y="3521"/>
                    </a:lnTo>
                    <a:lnTo>
                      <a:pt x="2554"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495"/>
                    </a:lnTo>
                    <a:lnTo>
                      <a:pt x="2530" y="3521"/>
                    </a:lnTo>
                    <a:lnTo>
                      <a:pt x="2504" y="3521"/>
                    </a:lnTo>
                    <a:lnTo>
                      <a:pt x="2504" y="3521"/>
                    </a:lnTo>
                    <a:lnTo>
                      <a:pt x="2504" y="3521"/>
                    </a:lnTo>
                    <a:lnTo>
                      <a:pt x="2504" y="3521"/>
                    </a:lnTo>
                    <a:lnTo>
                      <a:pt x="2504" y="3521"/>
                    </a:lnTo>
                    <a:lnTo>
                      <a:pt x="2504" y="3521"/>
                    </a:lnTo>
                    <a:lnTo>
                      <a:pt x="2504" y="3521"/>
                    </a:lnTo>
                    <a:lnTo>
                      <a:pt x="2504"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504" y="3545"/>
                    </a:lnTo>
                    <a:lnTo>
                      <a:pt x="2504" y="3545"/>
                    </a:lnTo>
                    <a:lnTo>
                      <a:pt x="2504" y="3545"/>
                    </a:lnTo>
                    <a:lnTo>
                      <a:pt x="2504" y="3570"/>
                    </a:lnTo>
                    <a:lnTo>
                      <a:pt x="2530" y="3570"/>
                    </a:lnTo>
                    <a:lnTo>
                      <a:pt x="2530" y="3570"/>
                    </a:lnTo>
                    <a:lnTo>
                      <a:pt x="2530"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95"/>
                    </a:lnTo>
                    <a:lnTo>
                      <a:pt x="2504" y="3570"/>
                    </a:lnTo>
                    <a:lnTo>
                      <a:pt x="2504" y="3570"/>
                    </a:lnTo>
                    <a:lnTo>
                      <a:pt x="2504" y="3570"/>
                    </a:lnTo>
                    <a:lnTo>
                      <a:pt x="2504" y="3570"/>
                    </a:lnTo>
                    <a:lnTo>
                      <a:pt x="2504" y="3595"/>
                    </a:lnTo>
                    <a:lnTo>
                      <a:pt x="2504" y="3570"/>
                    </a:lnTo>
                    <a:lnTo>
                      <a:pt x="2504" y="3570"/>
                    </a:lnTo>
                    <a:lnTo>
                      <a:pt x="2504" y="3570"/>
                    </a:lnTo>
                    <a:lnTo>
                      <a:pt x="2504" y="3570"/>
                    </a:lnTo>
                    <a:lnTo>
                      <a:pt x="2504"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95"/>
                    </a:lnTo>
                    <a:lnTo>
                      <a:pt x="2480" y="3595"/>
                    </a:lnTo>
                    <a:lnTo>
                      <a:pt x="2480" y="3595"/>
                    </a:lnTo>
                    <a:lnTo>
                      <a:pt x="2480" y="3595"/>
                    </a:lnTo>
                    <a:lnTo>
                      <a:pt x="2480" y="3595"/>
                    </a:lnTo>
                    <a:lnTo>
                      <a:pt x="2480" y="3595"/>
                    </a:lnTo>
                    <a:lnTo>
                      <a:pt x="2480" y="3570"/>
                    </a:lnTo>
                    <a:lnTo>
                      <a:pt x="2480" y="3570"/>
                    </a:lnTo>
                    <a:lnTo>
                      <a:pt x="2480" y="3570"/>
                    </a:lnTo>
                    <a:lnTo>
                      <a:pt x="2455" y="3570"/>
                    </a:lnTo>
                    <a:lnTo>
                      <a:pt x="2455" y="3570"/>
                    </a:lnTo>
                    <a:lnTo>
                      <a:pt x="2455" y="3570"/>
                    </a:lnTo>
                    <a:lnTo>
                      <a:pt x="2455" y="3595"/>
                    </a:lnTo>
                    <a:lnTo>
                      <a:pt x="2455" y="3595"/>
                    </a:lnTo>
                    <a:lnTo>
                      <a:pt x="2455" y="3595"/>
                    </a:lnTo>
                    <a:lnTo>
                      <a:pt x="2455" y="3595"/>
                    </a:lnTo>
                    <a:lnTo>
                      <a:pt x="2455" y="3595"/>
                    </a:lnTo>
                    <a:lnTo>
                      <a:pt x="2455" y="3595"/>
                    </a:lnTo>
                    <a:lnTo>
                      <a:pt x="2455" y="3595"/>
                    </a:lnTo>
                    <a:lnTo>
                      <a:pt x="2455" y="3595"/>
                    </a:lnTo>
                    <a:lnTo>
                      <a:pt x="2480" y="3595"/>
                    </a:lnTo>
                    <a:lnTo>
                      <a:pt x="2480" y="3595"/>
                    </a:lnTo>
                    <a:lnTo>
                      <a:pt x="2480" y="3595"/>
                    </a:lnTo>
                    <a:lnTo>
                      <a:pt x="2480" y="3595"/>
                    </a:lnTo>
                    <a:lnTo>
                      <a:pt x="2480" y="3595"/>
                    </a:lnTo>
                    <a:lnTo>
                      <a:pt x="2480"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620"/>
                    </a:lnTo>
                    <a:lnTo>
                      <a:pt x="2455" y="3620"/>
                    </a:lnTo>
                    <a:lnTo>
                      <a:pt x="2455" y="3620"/>
                    </a:lnTo>
                    <a:lnTo>
                      <a:pt x="2430" y="3595"/>
                    </a:lnTo>
                    <a:lnTo>
                      <a:pt x="2430" y="3595"/>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380" y="3620"/>
                    </a:lnTo>
                    <a:lnTo>
                      <a:pt x="2380" y="3620"/>
                    </a:lnTo>
                    <a:lnTo>
                      <a:pt x="2380" y="3620"/>
                    </a:lnTo>
                    <a:lnTo>
                      <a:pt x="2380" y="3620"/>
                    </a:lnTo>
                    <a:lnTo>
                      <a:pt x="2380" y="3620"/>
                    </a:lnTo>
                    <a:lnTo>
                      <a:pt x="2380" y="3620"/>
                    </a:lnTo>
                    <a:lnTo>
                      <a:pt x="2356" y="3620"/>
                    </a:lnTo>
                    <a:lnTo>
                      <a:pt x="2356" y="3620"/>
                    </a:lnTo>
                    <a:lnTo>
                      <a:pt x="2356" y="3620"/>
                    </a:lnTo>
                    <a:lnTo>
                      <a:pt x="2356" y="3620"/>
                    </a:lnTo>
                    <a:lnTo>
                      <a:pt x="2356" y="3620"/>
                    </a:lnTo>
                    <a:lnTo>
                      <a:pt x="2356" y="3620"/>
                    </a:lnTo>
                    <a:lnTo>
                      <a:pt x="2356" y="3620"/>
                    </a:lnTo>
                    <a:lnTo>
                      <a:pt x="2380" y="3620"/>
                    </a:lnTo>
                    <a:lnTo>
                      <a:pt x="2380" y="3620"/>
                    </a:lnTo>
                    <a:lnTo>
                      <a:pt x="2380" y="3645"/>
                    </a:lnTo>
                    <a:lnTo>
                      <a:pt x="2380" y="3645"/>
                    </a:lnTo>
                    <a:lnTo>
                      <a:pt x="2380" y="3645"/>
                    </a:lnTo>
                    <a:lnTo>
                      <a:pt x="2380" y="3645"/>
                    </a:lnTo>
                    <a:lnTo>
                      <a:pt x="2380" y="3645"/>
                    </a:lnTo>
                    <a:lnTo>
                      <a:pt x="2380" y="3645"/>
                    </a:lnTo>
                    <a:lnTo>
                      <a:pt x="2380" y="3645"/>
                    </a:lnTo>
                    <a:lnTo>
                      <a:pt x="2380" y="3645"/>
                    </a:lnTo>
                    <a:lnTo>
                      <a:pt x="2380"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20"/>
                    </a:lnTo>
                    <a:lnTo>
                      <a:pt x="2405" y="3620"/>
                    </a:lnTo>
                    <a:lnTo>
                      <a:pt x="2430" y="3620"/>
                    </a:lnTo>
                    <a:lnTo>
                      <a:pt x="2430" y="3620"/>
                    </a:lnTo>
                    <a:lnTo>
                      <a:pt x="2430" y="3645"/>
                    </a:lnTo>
                    <a:lnTo>
                      <a:pt x="2430" y="3620"/>
                    </a:lnTo>
                    <a:lnTo>
                      <a:pt x="2430" y="3620"/>
                    </a:lnTo>
                    <a:lnTo>
                      <a:pt x="2430" y="3620"/>
                    </a:lnTo>
                    <a:lnTo>
                      <a:pt x="2430" y="3620"/>
                    </a:lnTo>
                    <a:lnTo>
                      <a:pt x="2430" y="3620"/>
                    </a:lnTo>
                    <a:lnTo>
                      <a:pt x="2455" y="3620"/>
                    </a:lnTo>
                    <a:lnTo>
                      <a:pt x="2455" y="3620"/>
                    </a:lnTo>
                    <a:lnTo>
                      <a:pt x="2455" y="3620"/>
                    </a:lnTo>
                    <a:lnTo>
                      <a:pt x="2455" y="3620"/>
                    </a:lnTo>
                    <a:lnTo>
                      <a:pt x="2455"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595"/>
                    </a:lnTo>
                    <a:lnTo>
                      <a:pt x="2504" y="3595"/>
                    </a:lnTo>
                    <a:lnTo>
                      <a:pt x="2504" y="3595"/>
                    </a:lnTo>
                    <a:lnTo>
                      <a:pt x="2504" y="3595"/>
                    </a:lnTo>
                    <a:lnTo>
                      <a:pt x="2504" y="3595"/>
                    </a:lnTo>
                    <a:lnTo>
                      <a:pt x="2504" y="3620"/>
                    </a:lnTo>
                    <a:lnTo>
                      <a:pt x="2504" y="3620"/>
                    </a:lnTo>
                    <a:lnTo>
                      <a:pt x="2504" y="3620"/>
                    </a:lnTo>
                    <a:lnTo>
                      <a:pt x="2504" y="3620"/>
                    </a:lnTo>
                    <a:lnTo>
                      <a:pt x="2504" y="3620"/>
                    </a:lnTo>
                    <a:lnTo>
                      <a:pt x="2504" y="3620"/>
                    </a:lnTo>
                    <a:lnTo>
                      <a:pt x="2530" y="3620"/>
                    </a:lnTo>
                    <a:lnTo>
                      <a:pt x="2530" y="3620"/>
                    </a:lnTo>
                    <a:lnTo>
                      <a:pt x="2530" y="3620"/>
                    </a:lnTo>
                    <a:lnTo>
                      <a:pt x="2504" y="3620"/>
                    </a:lnTo>
                    <a:lnTo>
                      <a:pt x="2504" y="3620"/>
                    </a:lnTo>
                    <a:lnTo>
                      <a:pt x="2504" y="3595"/>
                    </a:lnTo>
                    <a:lnTo>
                      <a:pt x="2504" y="3595"/>
                    </a:lnTo>
                    <a:lnTo>
                      <a:pt x="2530" y="3620"/>
                    </a:lnTo>
                    <a:lnTo>
                      <a:pt x="2530" y="3620"/>
                    </a:lnTo>
                    <a:lnTo>
                      <a:pt x="2530" y="3595"/>
                    </a:lnTo>
                    <a:lnTo>
                      <a:pt x="2530" y="3595"/>
                    </a:lnTo>
                    <a:lnTo>
                      <a:pt x="2530" y="3595"/>
                    </a:lnTo>
                    <a:lnTo>
                      <a:pt x="2530" y="3595"/>
                    </a:lnTo>
                    <a:lnTo>
                      <a:pt x="2530" y="3620"/>
                    </a:lnTo>
                    <a:lnTo>
                      <a:pt x="2530" y="3595"/>
                    </a:lnTo>
                    <a:lnTo>
                      <a:pt x="2530" y="3595"/>
                    </a:lnTo>
                    <a:lnTo>
                      <a:pt x="2530" y="3595"/>
                    </a:lnTo>
                    <a:lnTo>
                      <a:pt x="2530" y="3595"/>
                    </a:lnTo>
                    <a:lnTo>
                      <a:pt x="2530" y="3595"/>
                    </a:lnTo>
                    <a:lnTo>
                      <a:pt x="2530" y="3595"/>
                    </a:lnTo>
                    <a:lnTo>
                      <a:pt x="2530" y="3595"/>
                    </a:lnTo>
                    <a:lnTo>
                      <a:pt x="2530" y="3595"/>
                    </a:lnTo>
                    <a:lnTo>
                      <a:pt x="2530" y="3595"/>
                    </a:lnTo>
                    <a:lnTo>
                      <a:pt x="2554" y="3595"/>
                    </a:lnTo>
                    <a:lnTo>
                      <a:pt x="2554" y="3595"/>
                    </a:lnTo>
                    <a:lnTo>
                      <a:pt x="2554" y="3595"/>
                    </a:lnTo>
                    <a:lnTo>
                      <a:pt x="2554" y="3595"/>
                    </a:lnTo>
                    <a:lnTo>
                      <a:pt x="2554" y="3595"/>
                    </a:lnTo>
                    <a:lnTo>
                      <a:pt x="2554" y="3595"/>
                    </a:lnTo>
                    <a:lnTo>
                      <a:pt x="2554" y="3595"/>
                    </a:lnTo>
                    <a:lnTo>
                      <a:pt x="2554" y="3595"/>
                    </a:lnTo>
                    <a:lnTo>
                      <a:pt x="2554" y="3595"/>
                    </a:lnTo>
                    <a:lnTo>
                      <a:pt x="2579" y="3595"/>
                    </a:lnTo>
                    <a:lnTo>
                      <a:pt x="2579" y="3595"/>
                    </a:lnTo>
                    <a:lnTo>
                      <a:pt x="2579" y="3570"/>
                    </a:lnTo>
                    <a:close/>
                    <a:moveTo>
                      <a:pt x="2603" y="1586"/>
                    </a:moveTo>
                    <a:lnTo>
                      <a:pt x="2603" y="1586"/>
                    </a:lnTo>
                    <a:close/>
                    <a:moveTo>
                      <a:pt x="2603" y="3545"/>
                    </a:moveTo>
                    <a:lnTo>
                      <a:pt x="2603" y="3545"/>
                    </a:lnTo>
                    <a:lnTo>
                      <a:pt x="2603" y="3545"/>
                    </a:lnTo>
                    <a:lnTo>
                      <a:pt x="2603" y="3545"/>
                    </a:lnTo>
                    <a:lnTo>
                      <a:pt x="2603" y="3545"/>
                    </a:lnTo>
                    <a:lnTo>
                      <a:pt x="2579" y="3545"/>
                    </a:lnTo>
                    <a:lnTo>
                      <a:pt x="2579" y="3545"/>
                    </a:lnTo>
                    <a:lnTo>
                      <a:pt x="2579" y="3545"/>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45"/>
                    </a:lnTo>
                    <a:close/>
                    <a:moveTo>
                      <a:pt x="3174" y="3372"/>
                    </a:moveTo>
                    <a:lnTo>
                      <a:pt x="3174" y="3372"/>
                    </a:lnTo>
                    <a:lnTo>
                      <a:pt x="3174" y="3372"/>
                    </a:lnTo>
                    <a:lnTo>
                      <a:pt x="3174" y="3372"/>
                    </a:lnTo>
                    <a:lnTo>
                      <a:pt x="3174" y="3372"/>
                    </a:lnTo>
                    <a:lnTo>
                      <a:pt x="3174" y="3372"/>
                    </a:lnTo>
                    <a:lnTo>
                      <a:pt x="3174" y="3372"/>
                    </a:lnTo>
                    <a:lnTo>
                      <a:pt x="3174" y="3372"/>
                    </a:lnTo>
                    <a:lnTo>
                      <a:pt x="3174" y="3372"/>
                    </a:lnTo>
                    <a:lnTo>
                      <a:pt x="3174" y="3396"/>
                    </a:lnTo>
                    <a:lnTo>
                      <a:pt x="3174" y="3396"/>
                    </a:lnTo>
                    <a:lnTo>
                      <a:pt x="3198" y="3396"/>
                    </a:lnTo>
                    <a:lnTo>
                      <a:pt x="3198" y="3396"/>
                    </a:lnTo>
                    <a:lnTo>
                      <a:pt x="3198" y="3372"/>
                    </a:lnTo>
                    <a:lnTo>
                      <a:pt x="3198" y="3372"/>
                    </a:lnTo>
                    <a:lnTo>
                      <a:pt x="3174" y="3372"/>
                    </a:lnTo>
                    <a:close/>
                    <a:moveTo>
                      <a:pt x="3372" y="3347"/>
                    </a:moveTo>
                    <a:lnTo>
                      <a:pt x="3372" y="3347"/>
                    </a:lnTo>
                    <a:close/>
                    <a:moveTo>
                      <a:pt x="3348" y="3322"/>
                    </a:moveTo>
                    <a:lnTo>
                      <a:pt x="3348" y="3322"/>
                    </a:lnTo>
                    <a:lnTo>
                      <a:pt x="3348" y="3322"/>
                    </a:lnTo>
                    <a:lnTo>
                      <a:pt x="3348" y="3322"/>
                    </a:lnTo>
                    <a:lnTo>
                      <a:pt x="3348" y="3322"/>
                    </a:lnTo>
                    <a:lnTo>
                      <a:pt x="3348" y="3322"/>
                    </a:lnTo>
                    <a:lnTo>
                      <a:pt x="3348" y="3322"/>
                    </a:lnTo>
                    <a:lnTo>
                      <a:pt x="3348" y="3322"/>
                    </a:lnTo>
                    <a:lnTo>
                      <a:pt x="3348" y="3347"/>
                    </a:lnTo>
                    <a:lnTo>
                      <a:pt x="3348" y="3347"/>
                    </a:lnTo>
                    <a:lnTo>
                      <a:pt x="3372" y="3347"/>
                    </a:lnTo>
                    <a:lnTo>
                      <a:pt x="3372" y="3322"/>
                    </a:lnTo>
                    <a:lnTo>
                      <a:pt x="3372" y="3322"/>
                    </a:lnTo>
                    <a:lnTo>
                      <a:pt x="3372" y="3322"/>
                    </a:lnTo>
                    <a:lnTo>
                      <a:pt x="3372" y="3322"/>
                    </a:lnTo>
                    <a:lnTo>
                      <a:pt x="3372" y="3322"/>
                    </a:lnTo>
                    <a:lnTo>
                      <a:pt x="3348" y="3322"/>
                    </a:lnTo>
                    <a:close/>
                    <a:moveTo>
                      <a:pt x="3198" y="3347"/>
                    </a:moveTo>
                    <a:lnTo>
                      <a:pt x="3174" y="3347"/>
                    </a:lnTo>
                    <a:lnTo>
                      <a:pt x="3174" y="3347"/>
                    </a:lnTo>
                    <a:lnTo>
                      <a:pt x="3174" y="3347"/>
                    </a:lnTo>
                    <a:lnTo>
                      <a:pt x="3174" y="3347"/>
                    </a:lnTo>
                    <a:lnTo>
                      <a:pt x="3174" y="3347"/>
                    </a:lnTo>
                    <a:lnTo>
                      <a:pt x="3174" y="3347"/>
                    </a:lnTo>
                    <a:lnTo>
                      <a:pt x="3174" y="3347"/>
                    </a:lnTo>
                    <a:lnTo>
                      <a:pt x="3174" y="3347"/>
                    </a:lnTo>
                    <a:lnTo>
                      <a:pt x="3174" y="3347"/>
                    </a:lnTo>
                    <a:lnTo>
                      <a:pt x="3198" y="3347"/>
                    </a:lnTo>
                    <a:close/>
                    <a:moveTo>
                      <a:pt x="3348" y="3347"/>
                    </a:move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72"/>
                    </a:lnTo>
                    <a:lnTo>
                      <a:pt x="3323" y="3372"/>
                    </a:lnTo>
                    <a:lnTo>
                      <a:pt x="3323" y="3372"/>
                    </a:lnTo>
                    <a:lnTo>
                      <a:pt x="3348" y="3372"/>
                    </a:lnTo>
                    <a:lnTo>
                      <a:pt x="3348" y="3347"/>
                    </a:lnTo>
                    <a:close/>
                    <a:moveTo>
                      <a:pt x="3224" y="3372"/>
                    </a:moveTo>
                    <a:lnTo>
                      <a:pt x="3224" y="3347"/>
                    </a:lnTo>
                    <a:lnTo>
                      <a:pt x="3224" y="3347"/>
                    </a:lnTo>
                    <a:lnTo>
                      <a:pt x="3224" y="3347"/>
                    </a:lnTo>
                    <a:lnTo>
                      <a:pt x="3224" y="3347"/>
                    </a:lnTo>
                    <a:lnTo>
                      <a:pt x="3224" y="3347"/>
                    </a:lnTo>
                    <a:lnTo>
                      <a:pt x="3198" y="3347"/>
                    </a:lnTo>
                    <a:lnTo>
                      <a:pt x="3198" y="3347"/>
                    </a:lnTo>
                    <a:lnTo>
                      <a:pt x="3198" y="3347"/>
                    </a:lnTo>
                    <a:lnTo>
                      <a:pt x="3198" y="3372"/>
                    </a:lnTo>
                    <a:lnTo>
                      <a:pt x="3198" y="3372"/>
                    </a:lnTo>
                    <a:lnTo>
                      <a:pt x="3224" y="3372"/>
                    </a:lnTo>
                    <a:close/>
                    <a:moveTo>
                      <a:pt x="3323" y="3372"/>
                    </a:moveTo>
                    <a:lnTo>
                      <a:pt x="3323" y="3372"/>
                    </a:lnTo>
                    <a:lnTo>
                      <a:pt x="3323" y="3372"/>
                    </a:lnTo>
                    <a:lnTo>
                      <a:pt x="3323" y="3372"/>
                    </a:lnTo>
                    <a:lnTo>
                      <a:pt x="3323" y="3372"/>
                    </a:lnTo>
                    <a:lnTo>
                      <a:pt x="3323" y="3372"/>
                    </a:lnTo>
                    <a:lnTo>
                      <a:pt x="3323" y="3372"/>
                    </a:lnTo>
                    <a:lnTo>
                      <a:pt x="3298" y="3372"/>
                    </a:lnTo>
                    <a:lnTo>
                      <a:pt x="3298" y="3372"/>
                    </a:lnTo>
                    <a:lnTo>
                      <a:pt x="3323" y="3372"/>
                    </a:lnTo>
                    <a:lnTo>
                      <a:pt x="3323" y="3372"/>
                    </a:lnTo>
                    <a:lnTo>
                      <a:pt x="3323" y="3347"/>
                    </a:lnTo>
                    <a:lnTo>
                      <a:pt x="3298" y="3347"/>
                    </a:lnTo>
                    <a:lnTo>
                      <a:pt x="3298" y="3347"/>
                    </a:lnTo>
                    <a:lnTo>
                      <a:pt x="3298" y="3347"/>
                    </a:lnTo>
                    <a:lnTo>
                      <a:pt x="3298" y="3347"/>
                    </a:lnTo>
                    <a:lnTo>
                      <a:pt x="3298" y="3347"/>
                    </a:lnTo>
                    <a:lnTo>
                      <a:pt x="3323" y="3347"/>
                    </a:lnTo>
                    <a:lnTo>
                      <a:pt x="3323" y="3347"/>
                    </a:lnTo>
                    <a:lnTo>
                      <a:pt x="3323" y="3322"/>
                    </a:lnTo>
                    <a:lnTo>
                      <a:pt x="3323" y="3322"/>
                    </a:lnTo>
                    <a:lnTo>
                      <a:pt x="3323" y="3322"/>
                    </a:lnTo>
                    <a:lnTo>
                      <a:pt x="3298" y="3322"/>
                    </a:lnTo>
                    <a:lnTo>
                      <a:pt x="3298" y="3322"/>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22"/>
                    </a:lnTo>
                    <a:lnTo>
                      <a:pt x="3298" y="3322"/>
                    </a:lnTo>
                    <a:lnTo>
                      <a:pt x="3298" y="3322"/>
                    </a:lnTo>
                    <a:lnTo>
                      <a:pt x="3298" y="3322"/>
                    </a:lnTo>
                    <a:lnTo>
                      <a:pt x="3273" y="3322"/>
                    </a:lnTo>
                    <a:lnTo>
                      <a:pt x="3273" y="3347"/>
                    </a:lnTo>
                    <a:lnTo>
                      <a:pt x="3273" y="3347"/>
                    </a:lnTo>
                    <a:lnTo>
                      <a:pt x="3273" y="3347"/>
                    </a:lnTo>
                    <a:lnTo>
                      <a:pt x="3273" y="3347"/>
                    </a:lnTo>
                    <a:lnTo>
                      <a:pt x="3273" y="3347"/>
                    </a:lnTo>
                    <a:lnTo>
                      <a:pt x="3273" y="3347"/>
                    </a:lnTo>
                    <a:lnTo>
                      <a:pt x="3273" y="3347"/>
                    </a:lnTo>
                    <a:lnTo>
                      <a:pt x="3273" y="3347"/>
                    </a:lnTo>
                    <a:lnTo>
                      <a:pt x="3273" y="3347"/>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96"/>
                    </a:lnTo>
                    <a:lnTo>
                      <a:pt x="3323" y="3372"/>
                    </a:lnTo>
                    <a:lnTo>
                      <a:pt x="3323" y="3372"/>
                    </a:lnTo>
                    <a:lnTo>
                      <a:pt x="3323" y="3372"/>
                    </a:lnTo>
                    <a:lnTo>
                      <a:pt x="3298" y="3372"/>
                    </a:lnTo>
                    <a:lnTo>
                      <a:pt x="3323" y="3372"/>
                    </a:lnTo>
                    <a:close/>
                    <a:moveTo>
                      <a:pt x="3397" y="3372"/>
                    </a:moveTo>
                    <a:lnTo>
                      <a:pt x="3397" y="3396"/>
                    </a:lnTo>
                    <a:lnTo>
                      <a:pt x="3397" y="3396"/>
                    </a:lnTo>
                    <a:lnTo>
                      <a:pt x="3372" y="3396"/>
                    </a:lnTo>
                    <a:lnTo>
                      <a:pt x="3397" y="3372"/>
                    </a:lnTo>
                    <a:lnTo>
                      <a:pt x="3397" y="3372"/>
                    </a:lnTo>
                    <a:lnTo>
                      <a:pt x="3397" y="3372"/>
                    </a:lnTo>
                    <a:lnTo>
                      <a:pt x="3397" y="3372"/>
                    </a:lnTo>
                    <a:lnTo>
                      <a:pt x="3397" y="3372"/>
                    </a:lnTo>
                    <a:lnTo>
                      <a:pt x="3397" y="3372"/>
                    </a:lnTo>
                    <a:lnTo>
                      <a:pt x="3397" y="3372"/>
                    </a:lnTo>
                    <a:lnTo>
                      <a:pt x="3397" y="3347"/>
                    </a:lnTo>
                    <a:lnTo>
                      <a:pt x="3397"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72"/>
                    </a:lnTo>
                    <a:lnTo>
                      <a:pt x="3348" y="3396"/>
                    </a:lnTo>
                    <a:lnTo>
                      <a:pt x="3372" y="3396"/>
                    </a:lnTo>
                    <a:lnTo>
                      <a:pt x="3372" y="3396"/>
                    </a:lnTo>
                    <a:lnTo>
                      <a:pt x="3372" y="3396"/>
                    </a:lnTo>
                    <a:lnTo>
                      <a:pt x="3372"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72" y="3396"/>
                    </a:lnTo>
                    <a:lnTo>
                      <a:pt x="3372" y="3422"/>
                    </a:lnTo>
                    <a:lnTo>
                      <a:pt x="3348" y="3422"/>
                    </a:lnTo>
                    <a:lnTo>
                      <a:pt x="3348" y="3422"/>
                    </a:lnTo>
                    <a:lnTo>
                      <a:pt x="3348" y="3422"/>
                    </a:lnTo>
                    <a:lnTo>
                      <a:pt x="3348" y="3422"/>
                    </a:lnTo>
                    <a:lnTo>
                      <a:pt x="3348" y="3422"/>
                    </a:lnTo>
                    <a:lnTo>
                      <a:pt x="3348" y="3422"/>
                    </a:lnTo>
                    <a:lnTo>
                      <a:pt x="3348" y="3422"/>
                    </a:lnTo>
                    <a:lnTo>
                      <a:pt x="3348" y="3446"/>
                    </a:lnTo>
                    <a:lnTo>
                      <a:pt x="3348" y="3446"/>
                    </a:lnTo>
                    <a:lnTo>
                      <a:pt x="3348" y="3446"/>
                    </a:lnTo>
                    <a:lnTo>
                      <a:pt x="3348" y="3446"/>
                    </a:lnTo>
                    <a:lnTo>
                      <a:pt x="3348" y="3446"/>
                    </a:lnTo>
                    <a:lnTo>
                      <a:pt x="3348" y="3422"/>
                    </a:lnTo>
                    <a:lnTo>
                      <a:pt x="3348" y="3422"/>
                    </a:lnTo>
                    <a:lnTo>
                      <a:pt x="3348" y="3422"/>
                    </a:lnTo>
                    <a:lnTo>
                      <a:pt x="3372" y="3422"/>
                    </a:lnTo>
                    <a:lnTo>
                      <a:pt x="3372" y="342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72"/>
                    </a:lnTo>
                    <a:close/>
                    <a:moveTo>
                      <a:pt x="3471" y="3446"/>
                    </a:moveTo>
                    <a:lnTo>
                      <a:pt x="3471"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71" y="3446"/>
                    </a:lnTo>
                    <a:close/>
                    <a:moveTo>
                      <a:pt x="3471" y="3248"/>
                    </a:moveTo>
                    <a:lnTo>
                      <a:pt x="3471" y="3248"/>
                    </a:lnTo>
                    <a:lnTo>
                      <a:pt x="3471" y="3248"/>
                    </a:lnTo>
                    <a:lnTo>
                      <a:pt x="3471" y="3272"/>
                    </a:lnTo>
                    <a:lnTo>
                      <a:pt x="3471" y="3272"/>
                    </a:lnTo>
                    <a:lnTo>
                      <a:pt x="3471" y="3272"/>
                    </a:lnTo>
                    <a:lnTo>
                      <a:pt x="3471" y="3272"/>
                    </a:lnTo>
                    <a:lnTo>
                      <a:pt x="3471" y="3272"/>
                    </a:lnTo>
                    <a:lnTo>
                      <a:pt x="3471" y="3272"/>
                    </a:lnTo>
                    <a:lnTo>
                      <a:pt x="3471" y="3272"/>
                    </a:lnTo>
                    <a:lnTo>
                      <a:pt x="3471" y="3248"/>
                    </a:lnTo>
                    <a:close/>
                    <a:moveTo>
                      <a:pt x="3546" y="3248"/>
                    </a:moveTo>
                    <a:lnTo>
                      <a:pt x="3546" y="3248"/>
                    </a:lnTo>
                    <a:lnTo>
                      <a:pt x="3546" y="3248"/>
                    </a:lnTo>
                    <a:lnTo>
                      <a:pt x="3521" y="3248"/>
                    </a:lnTo>
                    <a:lnTo>
                      <a:pt x="3521" y="3248"/>
                    </a:lnTo>
                    <a:lnTo>
                      <a:pt x="3521" y="3248"/>
                    </a:lnTo>
                    <a:lnTo>
                      <a:pt x="3521" y="3248"/>
                    </a:lnTo>
                    <a:lnTo>
                      <a:pt x="3521" y="3248"/>
                    </a:lnTo>
                    <a:lnTo>
                      <a:pt x="3521" y="3248"/>
                    </a:lnTo>
                    <a:lnTo>
                      <a:pt x="3521" y="3248"/>
                    </a:lnTo>
                    <a:lnTo>
                      <a:pt x="3521" y="3248"/>
                    </a:lnTo>
                    <a:lnTo>
                      <a:pt x="3521" y="3248"/>
                    </a:lnTo>
                    <a:lnTo>
                      <a:pt x="3521" y="3272"/>
                    </a:lnTo>
                    <a:lnTo>
                      <a:pt x="3521" y="3272"/>
                    </a:lnTo>
                    <a:lnTo>
                      <a:pt x="3521" y="3248"/>
                    </a:lnTo>
                    <a:lnTo>
                      <a:pt x="3521" y="3248"/>
                    </a:lnTo>
                    <a:lnTo>
                      <a:pt x="3521" y="3248"/>
                    </a:lnTo>
                    <a:lnTo>
                      <a:pt x="3521" y="3248"/>
                    </a:lnTo>
                    <a:lnTo>
                      <a:pt x="3521" y="3248"/>
                    </a:lnTo>
                    <a:lnTo>
                      <a:pt x="3521" y="3248"/>
                    </a:lnTo>
                    <a:lnTo>
                      <a:pt x="3521" y="3248"/>
                    </a:lnTo>
                    <a:lnTo>
                      <a:pt x="3546" y="3248"/>
                    </a:lnTo>
                    <a:close/>
                    <a:moveTo>
                      <a:pt x="3447" y="3422"/>
                    </a:move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22"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46"/>
                    </a:lnTo>
                    <a:lnTo>
                      <a:pt x="3447" y="3446"/>
                    </a:lnTo>
                    <a:lnTo>
                      <a:pt x="3447" y="3446"/>
                    </a:lnTo>
                    <a:lnTo>
                      <a:pt x="3447" y="3422"/>
                    </a:lnTo>
                    <a:close/>
                    <a:moveTo>
                      <a:pt x="3422" y="3471"/>
                    </a:moveTo>
                    <a:lnTo>
                      <a:pt x="3422" y="3471"/>
                    </a:lnTo>
                    <a:close/>
                    <a:moveTo>
                      <a:pt x="2852" y="1214"/>
                    </a:moveTo>
                    <a:lnTo>
                      <a:pt x="2852" y="1214"/>
                    </a:lnTo>
                    <a:close/>
                    <a:moveTo>
                      <a:pt x="3422" y="3396"/>
                    </a:moveTo>
                    <a:lnTo>
                      <a:pt x="3422" y="3396"/>
                    </a:lnTo>
                    <a:lnTo>
                      <a:pt x="3422" y="3396"/>
                    </a:lnTo>
                    <a:lnTo>
                      <a:pt x="3422" y="3396"/>
                    </a:lnTo>
                    <a:lnTo>
                      <a:pt x="3422" y="3396"/>
                    </a:lnTo>
                    <a:lnTo>
                      <a:pt x="3422" y="3396"/>
                    </a:lnTo>
                    <a:lnTo>
                      <a:pt x="3422" y="3396"/>
                    </a:lnTo>
                    <a:lnTo>
                      <a:pt x="3422" y="3396"/>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422"/>
                    </a:lnTo>
                    <a:lnTo>
                      <a:pt x="3422" y="3422"/>
                    </a:lnTo>
                    <a:lnTo>
                      <a:pt x="3422" y="3422"/>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396"/>
                    </a:lnTo>
                    <a:close/>
                    <a:moveTo>
                      <a:pt x="3050" y="3495"/>
                    </a:moveTo>
                    <a:lnTo>
                      <a:pt x="3050" y="3495"/>
                    </a:lnTo>
                    <a:lnTo>
                      <a:pt x="3050" y="3495"/>
                    </a:lnTo>
                    <a:lnTo>
                      <a:pt x="3050" y="3495"/>
                    </a:lnTo>
                    <a:lnTo>
                      <a:pt x="3050" y="3495"/>
                    </a:lnTo>
                    <a:lnTo>
                      <a:pt x="3050" y="3495"/>
                    </a:lnTo>
                    <a:lnTo>
                      <a:pt x="3050" y="3495"/>
                    </a:lnTo>
                    <a:lnTo>
                      <a:pt x="3050" y="3495"/>
                    </a:lnTo>
                    <a:lnTo>
                      <a:pt x="3050"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521"/>
                    </a:lnTo>
                    <a:lnTo>
                      <a:pt x="3026" y="3521"/>
                    </a:lnTo>
                    <a:lnTo>
                      <a:pt x="3050" y="3521"/>
                    </a:lnTo>
                    <a:lnTo>
                      <a:pt x="3050" y="3521"/>
                    </a:lnTo>
                    <a:lnTo>
                      <a:pt x="3050" y="3521"/>
                    </a:lnTo>
                    <a:lnTo>
                      <a:pt x="3050" y="3521"/>
                    </a:lnTo>
                    <a:lnTo>
                      <a:pt x="3050" y="3521"/>
                    </a:lnTo>
                    <a:lnTo>
                      <a:pt x="3050" y="3521"/>
                    </a:lnTo>
                    <a:lnTo>
                      <a:pt x="3026" y="3521"/>
                    </a:lnTo>
                    <a:lnTo>
                      <a:pt x="3050" y="3521"/>
                    </a:lnTo>
                    <a:lnTo>
                      <a:pt x="3050" y="3521"/>
                    </a:lnTo>
                    <a:lnTo>
                      <a:pt x="3050" y="3521"/>
                    </a:lnTo>
                    <a:lnTo>
                      <a:pt x="3050" y="3495"/>
                    </a:lnTo>
                    <a:close/>
                    <a:moveTo>
                      <a:pt x="2976" y="3347"/>
                    </a:moveTo>
                    <a:lnTo>
                      <a:pt x="2976" y="3347"/>
                    </a:lnTo>
                    <a:lnTo>
                      <a:pt x="2976" y="3347"/>
                    </a:lnTo>
                    <a:lnTo>
                      <a:pt x="2951" y="3347"/>
                    </a:lnTo>
                    <a:lnTo>
                      <a:pt x="2951" y="3347"/>
                    </a:lnTo>
                    <a:lnTo>
                      <a:pt x="2951" y="3347"/>
                    </a:lnTo>
                    <a:lnTo>
                      <a:pt x="2976" y="3347"/>
                    </a:lnTo>
                    <a:lnTo>
                      <a:pt x="2976" y="3347"/>
                    </a:lnTo>
                    <a:lnTo>
                      <a:pt x="2976" y="3347"/>
                    </a:lnTo>
                    <a:lnTo>
                      <a:pt x="2976" y="3347"/>
                    </a:lnTo>
                    <a:lnTo>
                      <a:pt x="2976" y="3347"/>
                    </a:lnTo>
                    <a:lnTo>
                      <a:pt x="2976" y="3347"/>
                    </a:lnTo>
                    <a:lnTo>
                      <a:pt x="2976" y="3347"/>
                    </a:lnTo>
                    <a:lnTo>
                      <a:pt x="2951" y="3347"/>
                    </a:lnTo>
                    <a:lnTo>
                      <a:pt x="2951" y="3347"/>
                    </a:lnTo>
                    <a:lnTo>
                      <a:pt x="2976" y="3347"/>
                    </a:lnTo>
                    <a:close/>
                    <a:moveTo>
                      <a:pt x="2380" y="3495"/>
                    </a:moveTo>
                    <a:lnTo>
                      <a:pt x="2356" y="3495"/>
                    </a:lnTo>
                    <a:lnTo>
                      <a:pt x="2356" y="3495"/>
                    </a:lnTo>
                    <a:lnTo>
                      <a:pt x="2356" y="3495"/>
                    </a:lnTo>
                    <a:lnTo>
                      <a:pt x="2380" y="3495"/>
                    </a:lnTo>
                    <a:close/>
                    <a:moveTo>
                      <a:pt x="3075" y="3521"/>
                    </a:moveTo>
                    <a:lnTo>
                      <a:pt x="3075" y="3521"/>
                    </a:lnTo>
                    <a:lnTo>
                      <a:pt x="3075" y="3521"/>
                    </a:lnTo>
                    <a:lnTo>
                      <a:pt x="3075" y="3521"/>
                    </a:lnTo>
                    <a:lnTo>
                      <a:pt x="3050" y="3495"/>
                    </a:lnTo>
                    <a:lnTo>
                      <a:pt x="3050" y="3495"/>
                    </a:lnTo>
                    <a:lnTo>
                      <a:pt x="3050" y="3495"/>
                    </a:lnTo>
                    <a:lnTo>
                      <a:pt x="3050" y="3495"/>
                    </a:lnTo>
                    <a:lnTo>
                      <a:pt x="3050" y="3521"/>
                    </a:lnTo>
                    <a:lnTo>
                      <a:pt x="3050" y="3521"/>
                    </a:lnTo>
                    <a:lnTo>
                      <a:pt x="3050" y="3521"/>
                    </a:lnTo>
                    <a:lnTo>
                      <a:pt x="3075" y="3521"/>
                    </a:lnTo>
                    <a:close/>
                    <a:moveTo>
                      <a:pt x="2777" y="3495"/>
                    </a:moveTo>
                    <a:lnTo>
                      <a:pt x="2777" y="3495"/>
                    </a:lnTo>
                    <a:lnTo>
                      <a:pt x="2753" y="3521"/>
                    </a:lnTo>
                    <a:lnTo>
                      <a:pt x="2753" y="3521"/>
                    </a:lnTo>
                    <a:lnTo>
                      <a:pt x="2753" y="3521"/>
                    </a:lnTo>
                    <a:lnTo>
                      <a:pt x="2777" y="3521"/>
                    </a:lnTo>
                    <a:lnTo>
                      <a:pt x="2777" y="3521"/>
                    </a:lnTo>
                    <a:lnTo>
                      <a:pt x="2777" y="3521"/>
                    </a:lnTo>
                    <a:lnTo>
                      <a:pt x="2777" y="3495"/>
                    </a:lnTo>
                    <a:close/>
                    <a:moveTo>
                      <a:pt x="3000" y="3446"/>
                    </a:moveTo>
                    <a:lnTo>
                      <a:pt x="3000" y="3446"/>
                    </a:lnTo>
                    <a:lnTo>
                      <a:pt x="3000" y="3446"/>
                    </a:lnTo>
                    <a:lnTo>
                      <a:pt x="3000" y="3446"/>
                    </a:lnTo>
                    <a:lnTo>
                      <a:pt x="3000" y="3446"/>
                    </a:lnTo>
                    <a:lnTo>
                      <a:pt x="3000" y="3446"/>
                    </a:lnTo>
                    <a:lnTo>
                      <a:pt x="3000" y="3422"/>
                    </a:lnTo>
                    <a:lnTo>
                      <a:pt x="3000"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51" y="3422"/>
                    </a:lnTo>
                    <a:lnTo>
                      <a:pt x="2951" y="3396"/>
                    </a:lnTo>
                    <a:lnTo>
                      <a:pt x="2951" y="3396"/>
                    </a:lnTo>
                    <a:lnTo>
                      <a:pt x="2951" y="3396"/>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47"/>
                    </a:lnTo>
                    <a:lnTo>
                      <a:pt x="2926" y="3347"/>
                    </a:lnTo>
                    <a:lnTo>
                      <a:pt x="2926" y="3347"/>
                    </a:lnTo>
                    <a:lnTo>
                      <a:pt x="2926" y="3347"/>
                    </a:lnTo>
                    <a:lnTo>
                      <a:pt x="2926" y="3347"/>
                    </a:lnTo>
                    <a:lnTo>
                      <a:pt x="2926" y="3347"/>
                    </a:lnTo>
                    <a:lnTo>
                      <a:pt x="2901" y="3347"/>
                    </a:lnTo>
                    <a:lnTo>
                      <a:pt x="2901" y="3347"/>
                    </a:lnTo>
                    <a:lnTo>
                      <a:pt x="2901" y="3372"/>
                    </a:lnTo>
                    <a:lnTo>
                      <a:pt x="2901" y="3372"/>
                    </a:lnTo>
                    <a:lnTo>
                      <a:pt x="2876" y="3372"/>
                    </a:lnTo>
                    <a:lnTo>
                      <a:pt x="2876" y="3372"/>
                    </a:lnTo>
                    <a:lnTo>
                      <a:pt x="2876" y="3372"/>
                    </a:lnTo>
                    <a:lnTo>
                      <a:pt x="2876" y="3372"/>
                    </a:lnTo>
                    <a:lnTo>
                      <a:pt x="2852" y="3372"/>
                    </a:lnTo>
                    <a:lnTo>
                      <a:pt x="2876" y="3372"/>
                    </a:lnTo>
                    <a:lnTo>
                      <a:pt x="2876" y="3372"/>
                    </a:lnTo>
                    <a:lnTo>
                      <a:pt x="2852" y="3372"/>
                    </a:lnTo>
                    <a:lnTo>
                      <a:pt x="2852" y="3372"/>
                    </a:lnTo>
                    <a:lnTo>
                      <a:pt x="2852" y="3372"/>
                    </a:lnTo>
                    <a:lnTo>
                      <a:pt x="2852" y="3372"/>
                    </a:lnTo>
                    <a:lnTo>
                      <a:pt x="2852" y="3372"/>
                    </a:lnTo>
                    <a:lnTo>
                      <a:pt x="2827" y="3372"/>
                    </a:lnTo>
                    <a:lnTo>
                      <a:pt x="2827" y="3372"/>
                    </a:lnTo>
                    <a:lnTo>
                      <a:pt x="2827" y="3372"/>
                    </a:lnTo>
                    <a:lnTo>
                      <a:pt x="2827" y="3372"/>
                    </a:lnTo>
                    <a:lnTo>
                      <a:pt x="2827" y="3372"/>
                    </a:lnTo>
                    <a:lnTo>
                      <a:pt x="2827" y="3372"/>
                    </a:lnTo>
                    <a:lnTo>
                      <a:pt x="2802" y="3422"/>
                    </a:lnTo>
                    <a:lnTo>
                      <a:pt x="2802" y="3422"/>
                    </a:lnTo>
                    <a:lnTo>
                      <a:pt x="2777" y="3422"/>
                    </a:lnTo>
                    <a:lnTo>
                      <a:pt x="2777" y="3422"/>
                    </a:lnTo>
                    <a:lnTo>
                      <a:pt x="2777" y="3422"/>
                    </a:lnTo>
                    <a:lnTo>
                      <a:pt x="2777" y="3422"/>
                    </a:lnTo>
                    <a:lnTo>
                      <a:pt x="2753" y="3422"/>
                    </a:lnTo>
                    <a:lnTo>
                      <a:pt x="2777" y="3446"/>
                    </a:lnTo>
                    <a:lnTo>
                      <a:pt x="2777" y="3446"/>
                    </a:lnTo>
                    <a:lnTo>
                      <a:pt x="2777" y="3446"/>
                    </a:lnTo>
                    <a:lnTo>
                      <a:pt x="2777" y="3446"/>
                    </a:lnTo>
                    <a:lnTo>
                      <a:pt x="2777" y="3446"/>
                    </a:lnTo>
                    <a:lnTo>
                      <a:pt x="2777" y="3446"/>
                    </a:lnTo>
                    <a:lnTo>
                      <a:pt x="2777" y="3446"/>
                    </a:lnTo>
                    <a:lnTo>
                      <a:pt x="2777" y="3446"/>
                    </a:lnTo>
                    <a:lnTo>
                      <a:pt x="2777" y="3446"/>
                    </a:lnTo>
                    <a:lnTo>
                      <a:pt x="2777" y="3471"/>
                    </a:lnTo>
                    <a:lnTo>
                      <a:pt x="2777" y="3471"/>
                    </a:lnTo>
                    <a:lnTo>
                      <a:pt x="2777" y="3471"/>
                    </a:lnTo>
                    <a:lnTo>
                      <a:pt x="2802" y="3471"/>
                    </a:lnTo>
                    <a:lnTo>
                      <a:pt x="2802" y="3471"/>
                    </a:lnTo>
                    <a:lnTo>
                      <a:pt x="2802" y="3471"/>
                    </a:lnTo>
                    <a:lnTo>
                      <a:pt x="2802" y="3471"/>
                    </a:lnTo>
                    <a:lnTo>
                      <a:pt x="2802" y="3471"/>
                    </a:lnTo>
                    <a:lnTo>
                      <a:pt x="2827" y="3471"/>
                    </a:lnTo>
                    <a:lnTo>
                      <a:pt x="2827" y="3471"/>
                    </a:lnTo>
                    <a:lnTo>
                      <a:pt x="2827" y="3471"/>
                    </a:lnTo>
                    <a:lnTo>
                      <a:pt x="2827" y="3471"/>
                    </a:lnTo>
                    <a:lnTo>
                      <a:pt x="2827" y="3446"/>
                    </a:lnTo>
                    <a:lnTo>
                      <a:pt x="2827" y="3446"/>
                    </a:lnTo>
                    <a:lnTo>
                      <a:pt x="2827" y="3446"/>
                    </a:lnTo>
                    <a:lnTo>
                      <a:pt x="2827" y="3446"/>
                    </a:lnTo>
                    <a:lnTo>
                      <a:pt x="2827" y="3446"/>
                    </a:lnTo>
                    <a:lnTo>
                      <a:pt x="2852" y="3446"/>
                    </a:lnTo>
                    <a:lnTo>
                      <a:pt x="2852" y="3446"/>
                    </a:lnTo>
                    <a:lnTo>
                      <a:pt x="2876" y="3446"/>
                    </a:lnTo>
                    <a:lnTo>
                      <a:pt x="2901" y="3446"/>
                    </a:lnTo>
                    <a:lnTo>
                      <a:pt x="2926" y="3446"/>
                    </a:lnTo>
                    <a:lnTo>
                      <a:pt x="2926" y="3446"/>
                    </a:lnTo>
                    <a:lnTo>
                      <a:pt x="2926" y="3446"/>
                    </a:lnTo>
                    <a:lnTo>
                      <a:pt x="2951" y="3446"/>
                    </a:lnTo>
                    <a:lnTo>
                      <a:pt x="2951" y="3446"/>
                    </a:lnTo>
                    <a:lnTo>
                      <a:pt x="2951" y="3446"/>
                    </a:lnTo>
                    <a:lnTo>
                      <a:pt x="2951" y="3446"/>
                    </a:lnTo>
                    <a:lnTo>
                      <a:pt x="2951" y="3446"/>
                    </a:lnTo>
                    <a:lnTo>
                      <a:pt x="2951" y="3422"/>
                    </a:lnTo>
                    <a:lnTo>
                      <a:pt x="2951" y="3422"/>
                    </a:lnTo>
                    <a:lnTo>
                      <a:pt x="2951" y="3422"/>
                    </a:lnTo>
                    <a:lnTo>
                      <a:pt x="2951" y="3422"/>
                    </a:lnTo>
                    <a:lnTo>
                      <a:pt x="2951" y="3422"/>
                    </a:lnTo>
                    <a:lnTo>
                      <a:pt x="2976" y="3422"/>
                    </a:lnTo>
                    <a:lnTo>
                      <a:pt x="2976" y="3422"/>
                    </a:lnTo>
                    <a:lnTo>
                      <a:pt x="2976" y="3422"/>
                    </a:lnTo>
                    <a:lnTo>
                      <a:pt x="2976" y="3422"/>
                    </a:lnTo>
                    <a:lnTo>
                      <a:pt x="2976" y="3446"/>
                    </a:lnTo>
                    <a:lnTo>
                      <a:pt x="2976" y="3446"/>
                    </a:lnTo>
                    <a:lnTo>
                      <a:pt x="2976" y="3446"/>
                    </a:lnTo>
                    <a:lnTo>
                      <a:pt x="2976" y="3446"/>
                    </a:lnTo>
                    <a:lnTo>
                      <a:pt x="2976" y="3446"/>
                    </a:lnTo>
                    <a:lnTo>
                      <a:pt x="2976" y="3446"/>
                    </a:lnTo>
                    <a:lnTo>
                      <a:pt x="2976" y="3446"/>
                    </a:lnTo>
                    <a:lnTo>
                      <a:pt x="2976" y="3446"/>
                    </a:lnTo>
                    <a:lnTo>
                      <a:pt x="2976" y="3446"/>
                    </a:lnTo>
                    <a:lnTo>
                      <a:pt x="3000" y="3446"/>
                    </a:lnTo>
                    <a:lnTo>
                      <a:pt x="3000" y="3446"/>
                    </a:lnTo>
                    <a:lnTo>
                      <a:pt x="2976" y="3446"/>
                    </a:lnTo>
                    <a:lnTo>
                      <a:pt x="2976" y="3446"/>
                    </a:lnTo>
                    <a:lnTo>
                      <a:pt x="2976" y="3446"/>
                    </a:lnTo>
                    <a:lnTo>
                      <a:pt x="3000" y="3446"/>
                    </a:lnTo>
                    <a:close/>
                    <a:moveTo>
                      <a:pt x="3026" y="3396"/>
                    </a:moveTo>
                    <a:lnTo>
                      <a:pt x="3026" y="3396"/>
                    </a:lnTo>
                    <a:close/>
                    <a:moveTo>
                      <a:pt x="3174" y="3372"/>
                    </a:moveTo>
                    <a:lnTo>
                      <a:pt x="3174" y="3372"/>
                    </a:lnTo>
                    <a:lnTo>
                      <a:pt x="3174" y="3372"/>
                    </a:lnTo>
                    <a:lnTo>
                      <a:pt x="3174" y="3372"/>
                    </a:lnTo>
                    <a:lnTo>
                      <a:pt x="3174" y="3372"/>
                    </a:lnTo>
                    <a:lnTo>
                      <a:pt x="3174"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74" y="3372"/>
                    </a:lnTo>
                    <a:lnTo>
                      <a:pt x="3174" y="3372"/>
                    </a:lnTo>
                    <a:lnTo>
                      <a:pt x="3149" y="3372"/>
                    </a:lnTo>
                    <a:lnTo>
                      <a:pt x="3149" y="3372"/>
                    </a:lnTo>
                    <a:lnTo>
                      <a:pt x="3149" y="3372"/>
                    </a:lnTo>
                    <a:lnTo>
                      <a:pt x="3149" y="3372"/>
                    </a:lnTo>
                    <a:lnTo>
                      <a:pt x="3149" y="3372"/>
                    </a:lnTo>
                    <a:lnTo>
                      <a:pt x="3174" y="3396"/>
                    </a:lnTo>
                    <a:lnTo>
                      <a:pt x="3174" y="3372"/>
                    </a:lnTo>
                    <a:close/>
                    <a:moveTo>
                      <a:pt x="3149" y="3396"/>
                    </a:moveTo>
                    <a:lnTo>
                      <a:pt x="3149" y="3396"/>
                    </a:lnTo>
                    <a:close/>
                    <a:moveTo>
                      <a:pt x="3075" y="3471"/>
                    </a:moveTo>
                    <a:lnTo>
                      <a:pt x="3075" y="3471"/>
                    </a:lnTo>
                    <a:close/>
                    <a:moveTo>
                      <a:pt x="3149" y="3372"/>
                    </a:moveTo>
                    <a:lnTo>
                      <a:pt x="3149" y="3372"/>
                    </a:lnTo>
                    <a:lnTo>
                      <a:pt x="3149" y="3372"/>
                    </a:lnTo>
                    <a:lnTo>
                      <a:pt x="3149" y="3372"/>
                    </a:lnTo>
                    <a:lnTo>
                      <a:pt x="3149" y="3396"/>
                    </a:lnTo>
                    <a:lnTo>
                      <a:pt x="3149" y="3396"/>
                    </a:lnTo>
                    <a:lnTo>
                      <a:pt x="3149" y="3372"/>
                    </a:lnTo>
                    <a:close/>
                    <a:moveTo>
                      <a:pt x="3099" y="3396"/>
                    </a:moveTo>
                    <a:lnTo>
                      <a:pt x="3099" y="3396"/>
                    </a:lnTo>
                    <a:lnTo>
                      <a:pt x="3099" y="3396"/>
                    </a:lnTo>
                    <a:lnTo>
                      <a:pt x="3075" y="3396"/>
                    </a:lnTo>
                    <a:lnTo>
                      <a:pt x="3075" y="3396"/>
                    </a:lnTo>
                    <a:lnTo>
                      <a:pt x="3075" y="3396"/>
                    </a:lnTo>
                    <a:lnTo>
                      <a:pt x="3075" y="3396"/>
                    </a:lnTo>
                    <a:lnTo>
                      <a:pt x="3075" y="3396"/>
                    </a:lnTo>
                    <a:lnTo>
                      <a:pt x="3075" y="3422"/>
                    </a:lnTo>
                    <a:lnTo>
                      <a:pt x="3075" y="3422"/>
                    </a:lnTo>
                    <a:lnTo>
                      <a:pt x="3075" y="3422"/>
                    </a:lnTo>
                    <a:lnTo>
                      <a:pt x="3099" y="3422"/>
                    </a:lnTo>
                    <a:lnTo>
                      <a:pt x="3099" y="3422"/>
                    </a:lnTo>
                    <a:lnTo>
                      <a:pt x="3099" y="3422"/>
                    </a:lnTo>
                    <a:lnTo>
                      <a:pt x="3099" y="3396"/>
                    </a:lnTo>
                    <a:close/>
                    <a:moveTo>
                      <a:pt x="124" y="2975"/>
                    </a:moveTo>
                    <a:lnTo>
                      <a:pt x="99" y="2975"/>
                    </a:lnTo>
                    <a:lnTo>
                      <a:pt x="99" y="2975"/>
                    </a:lnTo>
                    <a:lnTo>
                      <a:pt x="99" y="2975"/>
                    </a:lnTo>
                    <a:lnTo>
                      <a:pt x="99" y="2975"/>
                    </a:lnTo>
                    <a:lnTo>
                      <a:pt x="99" y="2975"/>
                    </a:lnTo>
                    <a:lnTo>
                      <a:pt x="99" y="2975"/>
                    </a:lnTo>
                    <a:lnTo>
                      <a:pt x="99" y="2975"/>
                    </a:lnTo>
                    <a:lnTo>
                      <a:pt x="99" y="2975"/>
                    </a:lnTo>
                    <a:lnTo>
                      <a:pt x="99"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3000"/>
                    </a:lnTo>
                    <a:lnTo>
                      <a:pt x="75"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25"/>
                    </a:lnTo>
                    <a:lnTo>
                      <a:pt x="99" y="3000"/>
                    </a:lnTo>
                    <a:lnTo>
                      <a:pt x="99" y="3000"/>
                    </a:lnTo>
                    <a:lnTo>
                      <a:pt x="99" y="3000"/>
                    </a:lnTo>
                    <a:lnTo>
                      <a:pt x="99" y="3000"/>
                    </a:lnTo>
                    <a:lnTo>
                      <a:pt x="99" y="3000"/>
                    </a:lnTo>
                    <a:lnTo>
                      <a:pt x="99" y="3000"/>
                    </a:lnTo>
                    <a:lnTo>
                      <a:pt x="124" y="3000"/>
                    </a:lnTo>
                    <a:lnTo>
                      <a:pt x="124" y="3000"/>
                    </a:lnTo>
                    <a:lnTo>
                      <a:pt x="124" y="2975"/>
                    </a:lnTo>
                    <a:close/>
                    <a:moveTo>
                      <a:pt x="943" y="3570"/>
                    </a:moveTo>
                    <a:lnTo>
                      <a:pt x="943" y="3570"/>
                    </a:lnTo>
                    <a:close/>
                    <a:moveTo>
                      <a:pt x="1289" y="3620"/>
                    </a:moveTo>
                    <a:lnTo>
                      <a:pt x="1289" y="3620"/>
                    </a:lnTo>
                    <a:lnTo>
                      <a:pt x="1289" y="3645"/>
                    </a:lnTo>
                    <a:lnTo>
                      <a:pt x="1265" y="3620"/>
                    </a:lnTo>
                    <a:lnTo>
                      <a:pt x="1265" y="3620"/>
                    </a:lnTo>
                    <a:lnTo>
                      <a:pt x="1289" y="3620"/>
                    </a:lnTo>
                    <a:lnTo>
                      <a:pt x="1289" y="3620"/>
                    </a:lnTo>
                    <a:lnTo>
                      <a:pt x="1289" y="3620"/>
                    </a:lnTo>
                    <a:lnTo>
                      <a:pt x="1289" y="3620"/>
                    </a:lnTo>
                    <a:lnTo>
                      <a:pt x="1289" y="3620"/>
                    </a:lnTo>
                    <a:lnTo>
                      <a:pt x="1265" y="3620"/>
                    </a:lnTo>
                    <a:lnTo>
                      <a:pt x="1265" y="3620"/>
                    </a:lnTo>
                    <a:lnTo>
                      <a:pt x="1265" y="3620"/>
                    </a:lnTo>
                    <a:lnTo>
                      <a:pt x="1265" y="3620"/>
                    </a:lnTo>
                    <a:lnTo>
                      <a:pt x="1289" y="3645"/>
                    </a:lnTo>
                    <a:lnTo>
                      <a:pt x="1289" y="3645"/>
                    </a:lnTo>
                    <a:lnTo>
                      <a:pt x="1289" y="3645"/>
                    </a:lnTo>
                    <a:lnTo>
                      <a:pt x="1289" y="3645"/>
                    </a:lnTo>
                    <a:lnTo>
                      <a:pt x="1289" y="3645"/>
                    </a:lnTo>
                    <a:lnTo>
                      <a:pt x="1289" y="3620"/>
                    </a:lnTo>
                    <a:close/>
                    <a:moveTo>
                      <a:pt x="967" y="3620"/>
                    </a:moveTo>
                    <a:lnTo>
                      <a:pt x="967" y="3620"/>
                    </a:lnTo>
                    <a:close/>
                    <a:moveTo>
                      <a:pt x="917" y="3570"/>
                    </a:moveTo>
                    <a:lnTo>
                      <a:pt x="917" y="3570"/>
                    </a:lnTo>
                    <a:close/>
                    <a:moveTo>
                      <a:pt x="943" y="3570"/>
                    </a:moveTo>
                    <a:lnTo>
                      <a:pt x="943" y="3570"/>
                    </a:lnTo>
                    <a:lnTo>
                      <a:pt x="943" y="3570"/>
                    </a:lnTo>
                    <a:lnTo>
                      <a:pt x="943" y="3570"/>
                    </a:lnTo>
                    <a:lnTo>
                      <a:pt x="917" y="3570"/>
                    </a:lnTo>
                    <a:lnTo>
                      <a:pt x="917" y="3570"/>
                    </a:lnTo>
                    <a:lnTo>
                      <a:pt x="917" y="3570"/>
                    </a:lnTo>
                    <a:lnTo>
                      <a:pt x="917" y="3570"/>
                    </a:lnTo>
                    <a:lnTo>
                      <a:pt x="917" y="3570"/>
                    </a:lnTo>
                    <a:lnTo>
                      <a:pt x="917" y="3570"/>
                    </a:lnTo>
                    <a:lnTo>
                      <a:pt x="943" y="3570"/>
                    </a:lnTo>
                    <a:close/>
                    <a:moveTo>
                      <a:pt x="1066" y="3570"/>
                    </a:moveTo>
                    <a:lnTo>
                      <a:pt x="1066" y="3570"/>
                    </a:lnTo>
                    <a:lnTo>
                      <a:pt x="1066" y="3570"/>
                    </a:lnTo>
                    <a:lnTo>
                      <a:pt x="1066" y="3570"/>
                    </a:lnTo>
                    <a:lnTo>
                      <a:pt x="1066" y="3570"/>
                    </a:lnTo>
                    <a:lnTo>
                      <a:pt x="1066" y="3570"/>
                    </a:lnTo>
                    <a:lnTo>
                      <a:pt x="1066" y="3570"/>
                    </a:lnTo>
                    <a:lnTo>
                      <a:pt x="1066" y="3570"/>
                    </a:lnTo>
                    <a:lnTo>
                      <a:pt x="1066" y="3570"/>
                    </a:lnTo>
                    <a:lnTo>
                      <a:pt x="1042" y="3570"/>
                    </a:lnTo>
                    <a:lnTo>
                      <a:pt x="1042" y="3545"/>
                    </a:lnTo>
                    <a:lnTo>
                      <a:pt x="1042" y="3545"/>
                    </a:lnTo>
                    <a:lnTo>
                      <a:pt x="1042" y="3545"/>
                    </a:lnTo>
                    <a:lnTo>
                      <a:pt x="1042" y="3545"/>
                    </a:lnTo>
                    <a:lnTo>
                      <a:pt x="1042" y="3545"/>
                    </a:lnTo>
                    <a:lnTo>
                      <a:pt x="1042" y="3545"/>
                    </a:lnTo>
                    <a:lnTo>
                      <a:pt x="1042" y="3545"/>
                    </a:lnTo>
                    <a:lnTo>
                      <a:pt x="1042" y="3545"/>
                    </a:lnTo>
                    <a:lnTo>
                      <a:pt x="1016" y="3521"/>
                    </a:lnTo>
                    <a:lnTo>
                      <a:pt x="1016" y="3521"/>
                    </a:lnTo>
                    <a:lnTo>
                      <a:pt x="1016" y="3545"/>
                    </a:lnTo>
                    <a:lnTo>
                      <a:pt x="1016" y="3545"/>
                    </a:lnTo>
                    <a:lnTo>
                      <a:pt x="1016" y="3545"/>
                    </a:lnTo>
                    <a:lnTo>
                      <a:pt x="1016" y="3545"/>
                    </a:lnTo>
                    <a:lnTo>
                      <a:pt x="1016" y="3570"/>
                    </a:lnTo>
                    <a:lnTo>
                      <a:pt x="1016" y="3570"/>
                    </a:lnTo>
                    <a:lnTo>
                      <a:pt x="1016" y="3570"/>
                    </a:lnTo>
                    <a:lnTo>
                      <a:pt x="1042"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42" y="3595"/>
                    </a:lnTo>
                    <a:lnTo>
                      <a:pt x="1042" y="3595"/>
                    </a:lnTo>
                    <a:lnTo>
                      <a:pt x="1042" y="3595"/>
                    </a:lnTo>
                    <a:lnTo>
                      <a:pt x="1042" y="3595"/>
                    </a:lnTo>
                    <a:lnTo>
                      <a:pt x="1042" y="3595"/>
                    </a:lnTo>
                    <a:lnTo>
                      <a:pt x="1042" y="3595"/>
                    </a:lnTo>
                    <a:lnTo>
                      <a:pt x="1042" y="3595"/>
                    </a:lnTo>
                    <a:lnTo>
                      <a:pt x="1042" y="3595"/>
                    </a:lnTo>
                    <a:lnTo>
                      <a:pt x="1042" y="3595"/>
                    </a:lnTo>
                    <a:lnTo>
                      <a:pt x="1042" y="3570"/>
                    </a:lnTo>
                    <a:lnTo>
                      <a:pt x="1042" y="3570"/>
                    </a:lnTo>
                    <a:lnTo>
                      <a:pt x="1042" y="3570"/>
                    </a:lnTo>
                    <a:lnTo>
                      <a:pt x="1042" y="3570"/>
                    </a:lnTo>
                    <a:lnTo>
                      <a:pt x="1042" y="3570"/>
                    </a:lnTo>
                    <a:lnTo>
                      <a:pt x="1042" y="3570"/>
                    </a:lnTo>
                    <a:lnTo>
                      <a:pt x="1042" y="3570"/>
                    </a:lnTo>
                    <a:lnTo>
                      <a:pt x="1066" y="3570"/>
                    </a:lnTo>
                    <a:close/>
                    <a:moveTo>
                      <a:pt x="1091" y="3570"/>
                    </a:moveTo>
                    <a:lnTo>
                      <a:pt x="1091" y="3570"/>
                    </a:lnTo>
                    <a:lnTo>
                      <a:pt x="1116" y="3570"/>
                    </a:lnTo>
                    <a:lnTo>
                      <a:pt x="1116" y="3570"/>
                    </a:lnTo>
                    <a:lnTo>
                      <a:pt x="1116" y="3570"/>
                    </a:lnTo>
                    <a:lnTo>
                      <a:pt x="1116" y="3570"/>
                    </a:lnTo>
                    <a:lnTo>
                      <a:pt x="1116" y="3570"/>
                    </a:lnTo>
                    <a:lnTo>
                      <a:pt x="1091" y="3570"/>
                    </a:lnTo>
                    <a:close/>
                    <a:moveTo>
                      <a:pt x="1240" y="3620"/>
                    </a:moveTo>
                    <a:lnTo>
                      <a:pt x="1240" y="3620"/>
                    </a:lnTo>
                    <a:lnTo>
                      <a:pt x="1240" y="3620"/>
                    </a:lnTo>
                    <a:lnTo>
                      <a:pt x="1240" y="3620"/>
                    </a:lnTo>
                    <a:lnTo>
                      <a:pt x="1240" y="3620"/>
                    </a:lnTo>
                    <a:lnTo>
                      <a:pt x="1240" y="3620"/>
                    </a:lnTo>
                    <a:lnTo>
                      <a:pt x="1240" y="3620"/>
                    </a:lnTo>
                    <a:lnTo>
                      <a:pt x="1215" y="3620"/>
                    </a:lnTo>
                    <a:lnTo>
                      <a:pt x="1215" y="3620"/>
                    </a:lnTo>
                    <a:lnTo>
                      <a:pt x="1215" y="3620"/>
                    </a:lnTo>
                    <a:lnTo>
                      <a:pt x="1215" y="3620"/>
                    </a:lnTo>
                    <a:lnTo>
                      <a:pt x="1215" y="3620"/>
                    </a:lnTo>
                    <a:lnTo>
                      <a:pt x="1215" y="3620"/>
                    </a:lnTo>
                    <a:lnTo>
                      <a:pt x="1215" y="3645"/>
                    </a:lnTo>
                    <a:lnTo>
                      <a:pt x="1215" y="3645"/>
                    </a:lnTo>
                    <a:lnTo>
                      <a:pt x="1215" y="3645"/>
                    </a:lnTo>
                    <a:lnTo>
                      <a:pt x="1215" y="3645"/>
                    </a:lnTo>
                    <a:lnTo>
                      <a:pt x="1215" y="3645"/>
                    </a:lnTo>
                    <a:lnTo>
                      <a:pt x="1215" y="3645"/>
                    </a:lnTo>
                    <a:lnTo>
                      <a:pt x="1215" y="3645"/>
                    </a:lnTo>
                    <a:lnTo>
                      <a:pt x="1215"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20"/>
                    </a:lnTo>
                    <a:lnTo>
                      <a:pt x="1240" y="3620"/>
                    </a:lnTo>
                    <a:lnTo>
                      <a:pt x="1240" y="3645"/>
                    </a:lnTo>
                    <a:lnTo>
                      <a:pt x="1240" y="3620"/>
                    </a:lnTo>
                    <a:close/>
                    <a:moveTo>
                      <a:pt x="1265" y="3645"/>
                    </a:moveTo>
                    <a:lnTo>
                      <a:pt x="1265" y="3645"/>
                    </a:lnTo>
                    <a:lnTo>
                      <a:pt x="1265" y="3645"/>
                    </a:lnTo>
                    <a:lnTo>
                      <a:pt x="1265" y="3645"/>
                    </a:lnTo>
                    <a:lnTo>
                      <a:pt x="1265" y="3645"/>
                    </a:lnTo>
                    <a:lnTo>
                      <a:pt x="1265" y="3645"/>
                    </a:lnTo>
                    <a:lnTo>
                      <a:pt x="1265" y="3645"/>
                    </a:lnTo>
                    <a:lnTo>
                      <a:pt x="1265" y="3645"/>
                    </a:lnTo>
                    <a:lnTo>
                      <a:pt x="1265" y="3620"/>
                    </a:lnTo>
                    <a:lnTo>
                      <a:pt x="1265" y="3620"/>
                    </a:lnTo>
                    <a:lnTo>
                      <a:pt x="1265" y="3620"/>
                    </a:lnTo>
                    <a:lnTo>
                      <a:pt x="1265" y="3620"/>
                    </a:lnTo>
                    <a:lnTo>
                      <a:pt x="1265" y="3620"/>
                    </a:lnTo>
                    <a:lnTo>
                      <a:pt x="1265" y="3620"/>
                    </a:lnTo>
                    <a:lnTo>
                      <a:pt x="1265" y="3620"/>
                    </a:lnTo>
                    <a:lnTo>
                      <a:pt x="1240" y="3620"/>
                    </a:lnTo>
                    <a:lnTo>
                      <a:pt x="1240" y="3620"/>
                    </a:lnTo>
                    <a:lnTo>
                      <a:pt x="1240" y="3620"/>
                    </a:lnTo>
                    <a:lnTo>
                      <a:pt x="1240" y="3620"/>
                    </a:lnTo>
                    <a:lnTo>
                      <a:pt x="1240" y="3645"/>
                    </a:lnTo>
                    <a:lnTo>
                      <a:pt x="1240" y="3645"/>
                    </a:lnTo>
                    <a:lnTo>
                      <a:pt x="1240" y="3645"/>
                    </a:lnTo>
                    <a:lnTo>
                      <a:pt x="1240" y="3645"/>
                    </a:lnTo>
                    <a:lnTo>
                      <a:pt x="1265" y="3645"/>
                    </a:lnTo>
                    <a:lnTo>
                      <a:pt x="1265" y="3645"/>
                    </a:lnTo>
                    <a:lnTo>
                      <a:pt x="1265" y="3645"/>
                    </a:lnTo>
                    <a:lnTo>
                      <a:pt x="1265" y="3645"/>
                    </a:lnTo>
                    <a:lnTo>
                      <a:pt x="1240" y="3645"/>
                    </a:lnTo>
                    <a:lnTo>
                      <a:pt x="1265" y="3645"/>
                    </a:lnTo>
                    <a:close/>
                    <a:moveTo>
                      <a:pt x="1141" y="3595"/>
                    </a:moveTo>
                    <a:lnTo>
                      <a:pt x="1141" y="3595"/>
                    </a:lnTo>
                    <a:lnTo>
                      <a:pt x="1141" y="3595"/>
                    </a:lnTo>
                    <a:lnTo>
                      <a:pt x="1141" y="3595"/>
                    </a:lnTo>
                    <a:lnTo>
                      <a:pt x="1141" y="3595"/>
                    </a:lnTo>
                    <a:lnTo>
                      <a:pt x="1141" y="3570"/>
                    </a:lnTo>
                    <a:lnTo>
                      <a:pt x="1141" y="3570"/>
                    </a:lnTo>
                    <a:lnTo>
                      <a:pt x="1141" y="3570"/>
                    </a:lnTo>
                    <a:lnTo>
                      <a:pt x="1141" y="3570"/>
                    </a:lnTo>
                    <a:lnTo>
                      <a:pt x="1141" y="3570"/>
                    </a:lnTo>
                    <a:lnTo>
                      <a:pt x="1141" y="3570"/>
                    </a:lnTo>
                    <a:lnTo>
                      <a:pt x="1141" y="3570"/>
                    </a:lnTo>
                    <a:lnTo>
                      <a:pt x="1141" y="3570"/>
                    </a:lnTo>
                    <a:lnTo>
                      <a:pt x="1141" y="3570"/>
                    </a:lnTo>
                    <a:lnTo>
                      <a:pt x="1141" y="3570"/>
                    </a:lnTo>
                    <a:lnTo>
                      <a:pt x="1116" y="3595"/>
                    </a:lnTo>
                    <a:lnTo>
                      <a:pt x="1116"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91" y="3595"/>
                    </a:lnTo>
                    <a:lnTo>
                      <a:pt x="1091" y="3595"/>
                    </a:lnTo>
                    <a:lnTo>
                      <a:pt x="1091" y="3595"/>
                    </a:lnTo>
                    <a:lnTo>
                      <a:pt x="1091" y="3595"/>
                    </a:lnTo>
                    <a:lnTo>
                      <a:pt x="1091" y="3595"/>
                    </a:lnTo>
                    <a:lnTo>
                      <a:pt x="1091" y="3595"/>
                    </a:lnTo>
                    <a:lnTo>
                      <a:pt x="1091" y="3595"/>
                    </a:lnTo>
                    <a:lnTo>
                      <a:pt x="1091" y="3595"/>
                    </a:lnTo>
                    <a:lnTo>
                      <a:pt x="1091" y="3620"/>
                    </a:lnTo>
                    <a:lnTo>
                      <a:pt x="1091" y="3620"/>
                    </a:lnTo>
                    <a:lnTo>
                      <a:pt x="1091" y="3620"/>
                    </a:lnTo>
                    <a:lnTo>
                      <a:pt x="1091" y="3620"/>
                    </a:lnTo>
                    <a:lnTo>
                      <a:pt x="1091"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41" y="3620"/>
                    </a:lnTo>
                    <a:lnTo>
                      <a:pt x="1141" y="3595"/>
                    </a:lnTo>
                    <a:close/>
                    <a:moveTo>
                      <a:pt x="893" y="3545"/>
                    </a:moveTo>
                    <a:lnTo>
                      <a:pt x="893" y="3545"/>
                    </a:lnTo>
                    <a:close/>
                    <a:moveTo>
                      <a:pt x="1215" y="3645"/>
                    </a:moveTo>
                    <a:lnTo>
                      <a:pt x="1215" y="3645"/>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190" y="3620"/>
                    </a:lnTo>
                    <a:lnTo>
                      <a:pt x="1190" y="3620"/>
                    </a:lnTo>
                    <a:lnTo>
                      <a:pt x="1190" y="3620"/>
                    </a:lnTo>
                    <a:lnTo>
                      <a:pt x="1190" y="3620"/>
                    </a:lnTo>
                    <a:lnTo>
                      <a:pt x="1215" y="3620"/>
                    </a:lnTo>
                    <a:lnTo>
                      <a:pt x="1190" y="3620"/>
                    </a:lnTo>
                    <a:lnTo>
                      <a:pt x="1190" y="3620"/>
                    </a:lnTo>
                    <a:lnTo>
                      <a:pt x="1190" y="3620"/>
                    </a:lnTo>
                    <a:lnTo>
                      <a:pt x="1190"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620"/>
                    </a:lnTo>
                    <a:lnTo>
                      <a:pt x="1190" y="3620"/>
                    </a:lnTo>
                    <a:lnTo>
                      <a:pt x="1190" y="3620"/>
                    </a:lnTo>
                    <a:lnTo>
                      <a:pt x="1190" y="3620"/>
                    </a:lnTo>
                    <a:lnTo>
                      <a:pt x="1190" y="3620"/>
                    </a:lnTo>
                    <a:lnTo>
                      <a:pt x="1190" y="3620"/>
                    </a:lnTo>
                    <a:lnTo>
                      <a:pt x="1166" y="3620"/>
                    </a:lnTo>
                    <a:lnTo>
                      <a:pt x="1166" y="3620"/>
                    </a:lnTo>
                    <a:lnTo>
                      <a:pt x="1166" y="3620"/>
                    </a:lnTo>
                    <a:lnTo>
                      <a:pt x="1166" y="3620"/>
                    </a:lnTo>
                    <a:lnTo>
                      <a:pt x="1166" y="3595"/>
                    </a:lnTo>
                    <a:lnTo>
                      <a:pt x="1166" y="3595"/>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41" y="3645"/>
                    </a:lnTo>
                    <a:lnTo>
                      <a:pt x="1141" y="3645"/>
                    </a:lnTo>
                    <a:lnTo>
                      <a:pt x="1141" y="3645"/>
                    </a:lnTo>
                    <a:lnTo>
                      <a:pt x="1141" y="3645"/>
                    </a:lnTo>
                    <a:lnTo>
                      <a:pt x="1141" y="3645"/>
                    </a:lnTo>
                    <a:lnTo>
                      <a:pt x="1141" y="3645"/>
                    </a:lnTo>
                    <a:lnTo>
                      <a:pt x="1141" y="3645"/>
                    </a:lnTo>
                    <a:lnTo>
                      <a:pt x="1141" y="3645"/>
                    </a:lnTo>
                    <a:lnTo>
                      <a:pt x="1141" y="3645"/>
                    </a:lnTo>
                    <a:lnTo>
                      <a:pt x="1141" y="3645"/>
                    </a:lnTo>
                    <a:lnTo>
                      <a:pt x="1166" y="3620"/>
                    </a:lnTo>
                    <a:lnTo>
                      <a:pt x="1166" y="3620"/>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215" y="3645"/>
                    </a:lnTo>
                    <a:close/>
                    <a:moveTo>
                      <a:pt x="943" y="3521"/>
                    </a:moveTo>
                    <a:lnTo>
                      <a:pt x="917" y="3521"/>
                    </a:lnTo>
                    <a:lnTo>
                      <a:pt x="917" y="3521"/>
                    </a:lnTo>
                    <a:lnTo>
                      <a:pt x="917" y="3521"/>
                    </a:lnTo>
                    <a:lnTo>
                      <a:pt x="917" y="3521"/>
                    </a:lnTo>
                    <a:lnTo>
                      <a:pt x="917" y="3521"/>
                    </a:lnTo>
                    <a:lnTo>
                      <a:pt x="917" y="3521"/>
                    </a:lnTo>
                    <a:lnTo>
                      <a:pt x="917" y="3521"/>
                    </a:lnTo>
                    <a:lnTo>
                      <a:pt x="943" y="3545"/>
                    </a:lnTo>
                    <a:lnTo>
                      <a:pt x="943" y="3521"/>
                    </a:lnTo>
                    <a:close/>
                    <a:moveTo>
                      <a:pt x="348" y="3149"/>
                    </a:moveTo>
                    <a:lnTo>
                      <a:pt x="348" y="3149"/>
                    </a:lnTo>
                    <a:lnTo>
                      <a:pt x="348" y="3124"/>
                    </a:lnTo>
                    <a:lnTo>
                      <a:pt x="348" y="3149"/>
                    </a:lnTo>
                    <a:close/>
                    <a:moveTo>
                      <a:pt x="174" y="2975"/>
                    </a:moveTo>
                    <a:lnTo>
                      <a:pt x="174" y="2975"/>
                    </a:lnTo>
                    <a:close/>
                    <a:moveTo>
                      <a:pt x="868" y="3595"/>
                    </a:moveTo>
                    <a:lnTo>
                      <a:pt x="868" y="3595"/>
                    </a:lnTo>
                    <a:lnTo>
                      <a:pt x="868" y="3595"/>
                    </a:lnTo>
                    <a:lnTo>
                      <a:pt x="868" y="3595"/>
                    </a:lnTo>
                    <a:lnTo>
                      <a:pt x="868" y="3595"/>
                    </a:lnTo>
                    <a:lnTo>
                      <a:pt x="868" y="3595"/>
                    </a:lnTo>
                    <a:lnTo>
                      <a:pt x="868" y="3595"/>
                    </a:lnTo>
                    <a:lnTo>
                      <a:pt x="868" y="3620"/>
                    </a:lnTo>
                    <a:lnTo>
                      <a:pt x="868" y="3620"/>
                    </a:lnTo>
                    <a:lnTo>
                      <a:pt x="868" y="3595"/>
                    </a:lnTo>
                    <a:lnTo>
                      <a:pt x="868" y="3595"/>
                    </a:lnTo>
                    <a:lnTo>
                      <a:pt x="893" y="3595"/>
                    </a:lnTo>
                    <a:lnTo>
                      <a:pt x="893" y="3595"/>
                    </a:lnTo>
                    <a:lnTo>
                      <a:pt x="893" y="3595"/>
                    </a:lnTo>
                    <a:lnTo>
                      <a:pt x="868" y="3595"/>
                    </a:lnTo>
                    <a:close/>
                    <a:moveTo>
                      <a:pt x="3645" y="3149"/>
                    </a:moveTo>
                    <a:lnTo>
                      <a:pt x="3645" y="3149"/>
                    </a:lnTo>
                    <a:lnTo>
                      <a:pt x="3645" y="3149"/>
                    </a:lnTo>
                    <a:lnTo>
                      <a:pt x="3645" y="3149"/>
                    </a:lnTo>
                    <a:lnTo>
                      <a:pt x="3645" y="3149"/>
                    </a:lnTo>
                    <a:lnTo>
                      <a:pt x="3645" y="3149"/>
                    </a:lnTo>
                    <a:lnTo>
                      <a:pt x="3645" y="3149"/>
                    </a:lnTo>
                    <a:lnTo>
                      <a:pt x="3645" y="3149"/>
                    </a:lnTo>
                    <a:lnTo>
                      <a:pt x="3645" y="3149"/>
                    </a:lnTo>
                    <a:lnTo>
                      <a:pt x="3645" y="3149"/>
                    </a:lnTo>
                    <a:lnTo>
                      <a:pt x="3645" y="3173"/>
                    </a:lnTo>
                    <a:lnTo>
                      <a:pt x="3645" y="3173"/>
                    </a:lnTo>
                    <a:lnTo>
                      <a:pt x="3645" y="3173"/>
                    </a:lnTo>
                    <a:lnTo>
                      <a:pt x="3645" y="3149"/>
                    </a:lnTo>
                    <a:close/>
                    <a:moveTo>
                      <a:pt x="620" y="3372"/>
                    </a:moveTo>
                    <a:lnTo>
                      <a:pt x="620" y="3372"/>
                    </a:lnTo>
                    <a:lnTo>
                      <a:pt x="620" y="3372"/>
                    </a:lnTo>
                    <a:lnTo>
                      <a:pt x="620" y="3372"/>
                    </a:lnTo>
                    <a:lnTo>
                      <a:pt x="620" y="3372"/>
                    </a:lnTo>
                    <a:lnTo>
                      <a:pt x="620" y="3372"/>
                    </a:lnTo>
                    <a:lnTo>
                      <a:pt x="620" y="3372"/>
                    </a:lnTo>
                    <a:lnTo>
                      <a:pt x="620" y="3372"/>
                    </a:lnTo>
                    <a:lnTo>
                      <a:pt x="620" y="3372"/>
                    </a:lnTo>
                    <a:lnTo>
                      <a:pt x="620" y="3372"/>
                    </a:lnTo>
                    <a:lnTo>
                      <a:pt x="620" y="3372"/>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72"/>
                    </a:lnTo>
                    <a:close/>
                    <a:moveTo>
                      <a:pt x="75" y="2876"/>
                    </a:moveTo>
                    <a:lnTo>
                      <a:pt x="75" y="2876"/>
                    </a:lnTo>
                    <a:lnTo>
                      <a:pt x="75" y="2876"/>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124" y="2900"/>
                    </a:lnTo>
                    <a:lnTo>
                      <a:pt x="99" y="2900"/>
                    </a:lnTo>
                    <a:lnTo>
                      <a:pt x="99" y="2900"/>
                    </a:lnTo>
                    <a:lnTo>
                      <a:pt x="99" y="2900"/>
                    </a:lnTo>
                    <a:lnTo>
                      <a:pt x="99" y="2900"/>
                    </a:lnTo>
                    <a:lnTo>
                      <a:pt x="99" y="2900"/>
                    </a:lnTo>
                    <a:lnTo>
                      <a:pt x="99" y="2900"/>
                    </a:lnTo>
                    <a:lnTo>
                      <a:pt x="99" y="2900"/>
                    </a:lnTo>
                    <a:lnTo>
                      <a:pt x="99" y="2876"/>
                    </a:lnTo>
                    <a:lnTo>
                      <a:pt x="99" y="2876"/>
                    </a:lnTo>
                    <a:lnTo>
                      <a:pt x="99" y="2876"/>
                    </a:lnTo>
                    <a:lnTo>
                      <a:pt x="99" y="2876"/>
                    </a:lnTo>
                    <a:lnTo>
                      <a:pt x="99" y="2876"/>
                    </a:lnTo>
                    <a:lnTo>
                      <a:pt x="99" y="2876"/>
                    </a:lnTo>
                    <a:lnTo>
                      <a:pt x="99" y="2876"/>
                    </a:lnTo>
                    <a:lnTo>
                      <a:pt x="99" y="2876"/>
                    </a:lnTo>
                    <a:lnTo>
                      <a:pt x="99" y="2876"/>
                    </a:lnTo>
                    <a:lnTo>
                      <a:pt x="75" y="2876"/>
                    </a:lnTo>
                    <a:lnTo>
                      <a:pt x="99" y="2876"/>
                    </a:lnTo>
                    <a:lnTo>
                      <a:pt x="99" y="2876"/>
                    </a:lnTo>
                    <a:lnTo>
                      <a:pt x="99" y="2876"/>
                    </a:lnTo>
                    <a:lnTo>
                      <a:pt x="99" y="2876"/>
                    </a:lnTo>
                    <a:lnTo>
                      <a:pt x="99" y="2851"/>
                    </a:lnTo>
                    <a:lnTo>
                      <a:pt x="99" y="2851"/>
                    </a:lnTo>
                    <a:lnTo>
                      <a:pt x="75" y="2851"/>
                    </a:lnTo>
                    <a:lnTo>
                      <a:pt x="75" y="2851"/>
                    </a:lnTo>
                    <a:lnTo>
                      <a:pt x="75" y="2851"/>
                    </a:lnTo>
                    <a:lnTo>
                      <a:pt x="75" y="2851"/>
                    </a:lnTo>
                    <a:lnTo>
                      <a:pt x="75" y="2851"/>
                    </a:lnTo>
                    <a:lnTo>
                      <a:pt x="75" y="2851"/>
                    </a:lnTo>
                    <a:lnTo>
                      <a:pt x="75" y="2851"/>
                    </a:lnTo>
                    <a:lnTo>
                      <a:pt x="75" y="2851"/>
                    </a:lnTo>
                    <a:lnTo>
                      <a:pt x="75" y="2851"/>
                    </a:lnTo>
                    <a:lnTo>
                      <a:pt x="75" y="2851"/>
                    </a:lnTo>
                    <a:lnTo>
                      <a:pt x="50" y="2827"/>
                    </a:lnTo>
                    <a:lnTo>
                      <a:pt x="50" y="2827"/>
                    </a:lnTo>
                    <a:lnTo>
                      <a:pt x="50" y="2827"/>
                    </a:lnTo>
                    <a:lnTo>
                      <a:pt x="50" y="2827"/>
                    </a:lnTo>
                    <a:lnTo>
                      <a:pt x="50" y="2827"/>
                    </a:lnTo>
                    <a:lnTo>
                      <a:pt x="25" y="2827"/>
                    </a:lnTo>
                    <a:lnTo>
                      <a:pt x="25" y="2827"/>
                    </a:lnTo>
                    <a:lnTo>
                      <a:pt x="25" y="2827"/>
                    </a:lnTo>
                    <a:lnTo>
                      <a:pt x="0" y="2827"/>
                    </a:lnTo>
                    <a:lnTo>
                      <a:pt x="25" y="2827"/>
                    </a:lnTo>
                    <a:lnTo>
                      <a:pt x="25" y="2827"/>
                    </a:lnTo>
                    <a:lnTo>
                      <a:pt x="25" y="2827"/>
                    </a:lnTo>
                    <a:lnTo>
                      <a:pt x="25" y="2851"/>
                    </a:lnTo>
                    <a:lnTo>
                      <a:pt x="25" y="2851"/>
                    </a:lnTo>
                    <a:lnTo>
                      <a:pt x="25" y="2851"/>
                    </a:lnTo>
                    <a:lnTo>
                      <a:pt x="25" y="2851"/>
                    </a:lnTo>
                    <a:lnTo>
                      <a:pt x="25" y="2851"/>
                    </a:lnTo>
                    <a:lnTo>
                      <a:pt x="25" y="2851"/>
                    </a:lnTo>
                    <a:lnTo>
                      <a:pt x="25" y="2851"/>
                    </a:lnTo>
                    <a:lnTo>
                      <a:pt x="25" y="2851"/>
                    </a:lnTo>
                    <a:lnTo>
                      <a:pt x="25" y="2851"/>
                    </a:lnTo>
                    <a:lnTo>
                      <a:pt x="50" y="2851"/>
                    </a:lnTo>
                    <a:lnTo>
                      <a:pt x="50" y="2851"/>
                    </a:lnTo>
                    <a:lnTo>
                      <a:pt x="50" y="2851"/>
                    </a:lnTo>
                    <a:lnTo>
                      <a:pt x="50" y="2851"/>
                    </a:lnTo>
                    <a:lnTo>
                      <a:pt x="50" y="2851"/>
                    </a:lnTo>
                    <a:lnTo>
                      <a:pt x="50" y="2851"/>
                    </a:lnTo>
                    <a:lnTo>
                      <a:pt x="50" y="2876"/>
                    </a:lnTo>
                    <a:lnTo>
                      <a:pt x="25" y="2876"/>
                    </a:lnTo>
                    <a:lnTo>
                      <a:pt x="25" y="2876"/>
                    </a:lnTo>
                    <a:lnTo>
                      <a:pt x="25" y="2876"/>
                    </a:lnTo>
                    <a:lnTo>
                      <a:pt x="25" y="2876"/>
                    </a:lnTo>
                    <a:lnTo>
                      <a:pt x="25" y="2876"/>
                    </a:lnTo>
                    <a:lnTo>
                      <a:pt x="25" y="2876"/>
                    </a:lnTo>
                    <a:lnTo>
                      <a:pt x="25" y="2876"/>
                    </a:lnTo>
                    <a:lnTo>
                      <a:pt x="25" y="2876"/>
                    </a:lnTo>
                    <a:lnTo>
                      <a:pt x="50" y="2876"/>
                    </a:lnTo>
                    <a:lnTo>
                      <a:pt x="50" y="2876"/>
                    </a:lnTo>
                    <a:lnTo>
                      <a:pt x="50" y="2876"/>
                    </a:lnTo>
                    <a:lnTo>
                      <a:pt x="50" y="2876"/>
                    </a:lnTo>
                    <a:lnTo>
                      <a:pt x="50" y="2876"/>
                    </a:lnTo>
                    <a:lnTo>
                      <a:pt x="50" y="2876"/>
                    </a:lnTo>
                    <a:lnTo>
                      <a:pt x="50" y="2876"/>
                    </a:lnTo>
                    <a:lnTo>
                      <a:pt x="50" y="2876"/>
                    </a:lnTo>
                    <a:lnTo>
                      <a:pt x="50" y="2876"/>
                    </a:lnTo>
                    <a:lnTo>
                      <a:pt x="50" y="2876"/>
                    </a:lnTo>
                    <a:lnTo>
                      <a:pt x="50" y="2900"/>
                    </a:lnTo>
                    <a:lnTo>
                      <a:pt x="50" y="2900"/>
                    </a:lnTo>
                    <a:lnTo>
                      <a:pt x="50" y="2900"/>
                    </a:lnTo>
                    <a:lnTo>
                      <a:pt x="50" y="2900"/>
                    </a:lnTo>
                    <a:lnTo>
                      <a:pt x="50" y="2900"/>
                    </a:lnTo>
                    <a:lnTo>
                      <a:pt x="75" y="2876"/>
                    </a:lnTo>
                    <a:close/>
                    <a:moveTo>
                      <a:pt x="769" y="3422"/>
                    </a:moveTo>
                    <a:lnTo>
                      <a:pt x="769" y="3422"/>
                    </a:lnTo>
                    <a:lnTo>
                      <a:pt x="769" y="3396"/>
                    </a:lnTo>
                    <a:lnTo>
                      <a:pt x="769" y="3396"/>
                    </a:lnTo>
                    <a:lnTo>
                      <a:pt x="769" y="3396"/>
                    </a:lnTo>
                    <a:lnTo>
                      <a:pt x="769" y="3396"/>
                    </a:lnTo>
                    <a:lnTo>
                      <a:pt x="769" y="3396"/>
                    </a:lnTo>
                    <a:lnTo>
                      <a:pt x="769" y="3396"/>
                    </a:lnTo>
                    <a:lnTo>
                      <a:pt x="769" y="3396"/>
                    </a:lnTo>
                    <a:lnTo>
                      <a:pt x="769" y="3396"/>
                    </a:lnTo>
                    <a:lnTo>
                      <a:pt x="744" y="3396"/>
                    </a:lnTo>
                    <a:lnTo>
                      <a:pt x="744" y="3396"/>
                    </a:lnTo>
                    <a:lnTo>
                      <a:pt x="744" y="3396"/>
                    </a:lnTo>
                    <a:lnTo>
                      <a:pt x="744" y="3396"/>
                    </a:lnTo>
                    <a:lnTo>
                      <a:pt x="744" y="3396"/>
                    </a:lnTo>
                    <a:lnTo>
                      <a:pt x="744" y="3396"/>
                    </a:lnTo>
                    <a:lnTo>
                      <a:pt x="744" y="3396"/>
                    </a:lnTo>
                    <a:lnTo>
                      <a:pt x="744" y="3396"/>
                    </a:lnTo>
                    <a:lnTo>
                      <a:pt x="744" y="3396"/>
                    </a:lnTo>
                    <a:lnTo>
                      <a:pt x="744" y="3396"/>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69" y="3422"/>
                    </a:lnTo>
                    <a:close/>
                    <a:moveTo>
                      <a:pt x="868" y="3595"/>
                    </a:moveTo>
                    <a:lnTo>
                      <a:pt x="843" y="3595"/>
                    </a:lnTo>
                    <a:lnTo>
                      <a:pt x="843" y="3595"/>
                    </a:lnTo>
                    <a:lnTo>
                      <a:pt x="843" y="3620"/>
                    </a:lnTo>
                    <a:lnTo>
                      <a:pt x="843" y="3620"/>
                    </a:lnTo>
                    <a:lnTo>
                      <a:pt x="843" y="3620"/>
                    </a:lnTo>
                    <a:lnTo>
                      <a:pt x="843" y="3620"/>
                    </a:lnTo>
                    <a:lnTo>
                      <a:pt x="843" y="3620"/>
                    </a:lnTo>
                    <a:lnTo>
                      <a:pt x="843" y="3620"/>
                    </a:lnTo>
                    <a:lnTo>
                      <a:pt x="843" y="3620"/>
                    </a:lnTo>
                    <a:lnTo>
                      <a:pt x="843" y="3620"/>
                    </a:lnTo>
                    <a:lnTo>
                      <a:pt x="843" y="3620"/>
                    </a:lnTo>
                    <a:lnTo>
                      <a:pt x="868" y="3620"/>
                    </a:lnTo>
                    <a:lnTo>
                      <a:pt x="843" y="3620"/>
                    </a:lnTo>
                    <a:lnTo>
                      <a:pt x="868" y="3620"/>
                    </a:lnTo>
                    <a:lnTo>
                      <a:pt x="868" y="3595"/>
                    </a:lnTo>
                    <a:close/>
                    <a:moveTo>
                      <a:pt x="595" y="3372"/>
                    </a:moveTo>
                    <a:lnTo>
                      <a:pt x="595"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96"/>
                    </a:lnTo>
                    <a:lnTo>
                      <a:pt x="595" y="3396"/>
                    </a:lnTo>
                    <a:lnTo>
                      <a:pt x="595" y="3396"/>
                    </a:lnTo>
                    <a:lnTo>
                      <a:pt x="595" y="3396"/>
                    </a:lnTo>
                    <a:lnTo>
                      <a:pt x="595" y="3372"/>
                    </a:lnTo>
                    <a:close/>
                    <a:moveTo>
                      <a:pt x="670" y="3521"/>
                    </a:moveTo>
                    <a:lnTo>
                      <a:pt x="670" y="3521"/>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45" y="3471"/>
                    </a:lnTo>
                    <a:lnTo>
                      <a:pt x="645" y="3471"/>
                    </a:lnTo>
                    <a:lnTo>
                      <a:pt x="645" y="3471"/>
                    </a:lnTo>
                    <a:lnTo>
                      <a:pt x="645" y="3471"/>
                    </a:lnTo>
                    <a:lnTo>
                      <a:pt x="645" y="3471"/>
                    </a:lnTo>
                    <a:lnTo>
                      <a:pt x="645" y="3471"/>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20" y="3446"/>
                    </a:lnTo>
                    <a:lnTo>
                      <a:pt x="620" y="3446"/>
                    </a:lnTo>
                    <a:lnTo>
                      <a:pt x="620" y="3446"/>
                    </a:lnTo>
                    <a:lnTo>
                      <a:pt x="620" y="3446"/>
                    </a:lnTo>
                    <a:lnTo>
                      <a:pt x="620" y="3446"/>
                    </a:lnTo>
                    <a:lnTo>
                      <a:pt x="620" y="3446"/>
                    </a:lnTo>
                    <a:lnTo>
                      <a:pt x="620" y="3422"/>
                    </a:lnTo>
                    <a:lnTo>
                      <a:pt x="620" y="3422"/>
                    </a:lnTo>
                    <a:lnTo>
                      <a:pt x="620" y="3422"/>
                    </a:lnTo>
                    <a:lnTo>
                      <a:pt x="620" y="3422"/>
                    </a:lnTo>
                    <a:lnTo>
                      <a:pt x="595" y="3422"/>
                    </a:lnTo>
                    <a:lnTo>
                      <a:pt x="620" y="3422"/>
                    </a:lnTo>
                    <a:lnTo>
                      <a:pt x="620" y="3446"/>
                    </a:lnTo>
                    <a:lnTo>
                      <a:pt x="620" y="3446"/>
                    </a:lnTo>
                    <a:lnTo>
                      <a:pt x="620" y="3446"/>
                    </a:lnTo>
                    <a:lnTo>
                      <a:pt x="620" y="3446"/>
                    </a:lnTo>
                    <a:lnTo>
                      <a:pt x="620" y="3446"/>
                    </a:lnTo>
                    <a:lnTo>
                      <a:pt x="620" y="3446"/>
                    </a:lnTo>
                    <a:lnTo>
                      <a:pt x="620" y="3446"/>
                    </a:lnTo>
                    <a:lnTo>
                      <a:pt x="620" y="3446"/>
                    </a:lnTo>
                    <a:lnTo>
                      <a:pt x="620" y="3446"/>
                    </a:lnTo>
                    <a:lnTo>
                      <a:pt x="645" y="3446"/>
                    </a:lnTo>
                    <a:lnTo>
                      <a:pt x="645" y="3471"/>
                    </a:lnTo>
                    <a:lnTo>
                      <a:pt x="645" y="3471"/>
                    </a:lnTo>
                    <a:lnTo>
                      <a:pt x="645" y="3471"/>
                    </a:lnTo>
                    <a:lnTo>
                      <a:pt x="645" y="3471"/>
                    </a:lnTo>
                    <a:lnTo>
                      <a:pt x="645" y="3471"/>
                    </a:lnTo>
                    <a:lnTo>
                      <a:pt x="645" y="3471"/>
                    </a:lnTo>
                    <a:lnTo>
                      <a:pt x="645" y="3471"/>
                    </a:lnTo>
                    <a:lnTo>
                      <a:pt x="645" y="3471"/>
                    </a:lnTo>
                    <a:lnTo>
                      <a:pt x="645" y="3495"/>
                    </a:lnTo>
                    <a:lnTo>
                      <a:pt x="670" y="3495"/>
                    </a:lnTo>
                    <a:lnTo>
                      <a:pt x="670" y="3495"/>
                    </a:lnTo>
                    <a:lnTo>
                      <a:pt x="645" y="3495"/>
                    </a:lnTo>
                    <a:lnTo>
                      <a:pt x="645" y="3521"/>
                    </a:lnTo>
                    <a:lnTo>
                      <a:pt x="645"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94" y="3521"/>
                    </a:lnTo>
                    <a:lnTo>
                      <a:pt x="694" y="3521"/>
                    </a:lnTo>
                    <a:lnTo>
                      <a:pt x="694" y="3521"/>
                    </a:lnTo>
                    <a:lnTo>
                      <a:pt x="670" y="3521"/>
                    </a:lnTo>
                    <a:close/>
                    <a:moveTo>
                      <a:pt x="521" y="3272"/>
                    </a:moveTo>
                    <a:lnTo>
                      <a:pt x="521" y="3272"/>
                    </a:lnTo>
                    <a:lnTo>
                      <a:pt x="521" y="3272"/>
                    </a:lnTo>
                    <a:lnTo>
                      <a:pt x="521" y="3272"/>
                    </a:lnTo>
                    <a:lnTo>
                      <a:pt x="521" y="3272"/>
                    </a:lnTo>
                    <a:lnTo>
                      <a:pt x="496" y="3297"/>
                    </a:lnTo>
                    <a:lnTo>
                      <a:pt x="496" y="3297"/>
                    </a:lnTo>
                    <a:lnTo>
                      <a:pt x="496" y="3297"/>
                    </a:lnTo>
                    <a:lnTo>
                      <a:pt x="496" y="3297"/>
                    </a:lnTo>
                    <a:lnTo>
                      <a:pt x="496" y="3297"/>
                    </a:lnTo>
                    <a:lnTo>
                      <a:pt x="496" y="3297"/>
                    </a:lnTo>
                    <a:lnTo>
                      <a:pt x="496" y="3297"/>
                    </a:lnTo>
                    <a:lnTo>
                      <a:pt x="496" y="3297"/>
                    </a:lnTo>
                    <a:lnTo>
                      <a:pt x="496" y="3297"/>
                    </a:lnTo>
                    <a:lnTo>
                      <a:pt x="496" y="3297"/>
                    </a:lnTo>
                    <a:lnTo>
                      <a:pt x="471" y="3297"/>
                    </a:lnTo>
                    <a:lnTo>
                      <a:pt x="471" y="3297"/>
                    </a:lnTo>
                    <a:lnTo>
                      <a:pt x="471" y="3297"/>
                    </a:lnTo>
                    <a:lnTo>
                      <a:pt x="471" y="3297"/>
                    </a:lnTo>
                    <a:lnTo>
                      <a:pt x="471" y="3297"/>
                    </a:lnTo>
                    <a:lnTo>
                      <a:pt x="471" y="3297"/>
                    </a:lnTo>
                    <a:lnTo>
                      <a:pt x="471" y="3297"/>
                    </a:lnTo>
                    <a:lnTo>
                      <a:pt x="471" y="3322"/>
                    </a:lnTo>
                    <a:lnTo>
                      <a:pt x="471" y="3322"/>
                    </a:lnTo>
                    <a:lnTo>
                      <a:pt x="471" y="3322"/>
                    </a:lnTo>
                    <a:lnTo>
                      <a:pt x="471" y="3322"/>
                    </a:lnTo>
                    <a:lnTo>
                      <a:pt x="471" y="3322"/>
                    </a:lnTo>
                    <a:lnTo>
                      <a:pt x="471" y="3322"/>
                    </a:lnTo>
                    <a:lnTo>
                      <a:pt x="471" y="3322"/>
                    </a:lnTo>
                    <a:lnTo>
                      <a:pt x="471" y="3322"/>
                    </a:lnTo>
                    <a:lnTo>
                      <a:pt x="471" y="3297"/>
                    </a:lnTo>
                    <a:lnTo>
                      <a:pt x="471" y="3297"/>
                    </a:lnTo>
                    <a:lnTo>
                      <a:pt x="471" y="3297"/>
                    </a:lnTo>
                    <a:lnTo>
                      <a:pt x="496" y="3297"/>
                    </a:lnTo>
                    <a:lnTo>
                      <a:pt x="496" y="3297"/>
                    </a:lnTo>
                    <a:lnTo>
                      <a:pt x="496" y="3297"/>
                    </a:lnTo>
                    <a:lnTo>
                      <a:pt x="496" y="3322"/>
                    </a:lnTo>
                    <a:lnTo>
                      <a:pt x="496" y="3322"/>
                    </a:lnTo>
                    <a:lnTo>
                      <a:pt x="496" y="3297"/>
                    </a:lnTo>
                    <a:lnTo>
                      <a:pt x="496" y="3297"/>
                    </a:lnTo>
                    <a:lnTo>
                      <a:pt x="496" y="3297"/>
                    </a:lnTo>
                    <a:lnTo>
                      <a:pt x="496" y="3322"/>
                    </a:lnTo>
                    <a:lnTo>
                      <a:pt x="496" y="3322"/>
                    </a:lnTo>
                    <a:lnTo>
                      <a:pt x="496" y="3322"/>
                    </a:lnTo>
                    <a:lnTo>
                      <a:pt x="496" y="3322"/>
                    </a:lnTo>
                    <a:lnTo>
                      <a:pt x="496" y="3322"/>
                    </a:lnTo>
                    <a:lnTo>
                      <a:pt x="496" y="3322"/>
                    </a:lnTo>
                    <a:lnTo>
                      <a:pt x="496" y="3322"/>
                    </a:lnTo>
                    <a:lnTo>
                      <a:pt x="521" y="3322"/>
                    </a:lnTo>
                    <a:lnTo>
                      <a:pt x="521" y="3322"/>
                    </a:lnTo>
                    <a:lnTo>
                      <a:pt x="521" y="3322"/>
                    </a:lnTo>
                    <a:lnTo>
                      <a:pt x="521" y="3322"/>
                    </a:lnTo>
                    <a:lnTo>
                      <a:pt x="496" y="3297"/>
                    </a:lnTo>
                    <a:lnTo>
                      <a:pt x="496" y="3297"/>
                    </a:lnTo>
                    <a:lnTo>
                      <a:pt x="496"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72"/>
                    </a:lnTo>
                    <a:close/>
                    <a:moveTo>
                      <a:pt x="2157" y="1983"/>
                    </a:moveTo>
                    <a:lnTo>
                      <a:pt x="2157" y="1983"/>
                    </a:lnTo>
                    <a:close/>
                    <a:moveTo>
                      <a:pt x="2107" y="3669"/>
                    </a:moveTo>
                    <a:lnTo>
                      <a:pt x="2107" y="3669"/>
                    </a:lnTo>
                    <a:lnTo>
                      <a:pt x="2107" y="3669"/>
                    </a:lnTo>
                    <a:lnTo>
                      <a:pt x="2107" y="3669"/>
                    </a:lnTo>
                    <a:lnTo>
                      <a:pt x="2107" y="3669"/>
                    </a:lnTo>
                    <a:lnTo>
                      <a:pt x="2107" y="3669"/>
                    </a:lnTo>
                    <a:lnTo>
                      <a:pt x="2107" y="3669"/>
                    </a:lnTo>
                    <a:lnTo>
                      <a:pt x="2107" y="3669"/>
                    </a:lnTo>
                    <a:lnTo>
                      <a:pt x="2107" y="3669"/>
                    </a:lnTo>
                    <a:lnTo>
                      <a:pt x="2107" y="3645"/>
                    </a:lnTo>
                    <a:lnTo>
                      <a:pt x="2107" y="3645"/>
                    </a:lnTo>
                    <a:lnTo>
                      <a:pt x="2107" y="3645"/>
                    </a:lnTo>
                    <a:lnTo>
                      <a:pt x="2107" y="3645"/>
                    </a:lnTo>
                    <a:lnTo>
                      <a:pt x="2083" y="3645"/>
                    </a:lnTo>
                    <a:lnTo>
                      <a:pt x="2083" y="3669"/>
                    </a:lnTo>
                    <a:lnTo>
                      <a:pt x="2083" y="3669"/>
                    </a:lnTo>
                    <a:lnTo>
                      <a:pt x="2083" y="3669"/>
                    </a:lnTo>
                    <a:lnTo>
                      <a:pt x="2083" y="3645"/>
                    </a:lnTo>
                    <a:lnTo>
                      <a:pt x="2083" y="3645"/>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107" y="3669"/>
                    </a:lnTo>
                    <a:close/>
                    <a:moveTo>
                      <a:pt x="2133" y="3620"/>
                    </a:moveTo>
                    <a:lnTo>
                      <a:pt x="2133" y="3620"/>
                    </a:lnTo>
                    <a:lnTo>
                      <a:pt x="2107" y="3620"/>
                    </a:lnTo>
                    <a:lnTo>
                      <a:pt x="2107" y="3620"/>
                    </a:lnTo>
                    <a:lnTo>
                      <a:pt x="2107" y="3645"/>
                    </a:lnTo>
                    <a:lnTo>
                      <a:pt x="2107" y="3645"/>
                    </a:lnTo>
                    <a:lnTo>
                      <a:pt x="2107" y="3645"/>
                    </a:lnTo>
                    <a:lnTo>
                      <a:pt x="2107" y="3645"/>
                    </a:lnTo>
                    <a:lnTo>
                      <a:pt x="2107" y="3645"/>
                    </a:lnTo>
                    <a:lnTo>
                      <a:pt x="2107" y="3645"/>
                    </a:lnTo>
                    <a:lnTo>
                      <a:pt x="2107" y="3645"/>
                    </a:lnTo>
                    <a:lnTo>
                      <a:pt x="2133" y="3645"/>
                    </a:lnTo>
                    <a:lnTo>
                      <a:pt x="2133" y="3645"/>
                    </a:lnTo>
                    <a:lnTo>
                      <a:pt x="2133" y="3645"/>
                    </a:lnTo>
                    <a:lnTo>
                      <a:pt x="2133" y="3620"/>
                    </a:lnTo>
                    <a:close/>
                    <a:moveTo>
                      <a:pt x="2306" y="2900"/>
                    </a:moveTo>
                    <a:lnTo>
                      <a:pt x="2306" y="2900"/>
                    </a:lnTo>
                    <a:lnTo>
                      <a:pt x="2306" y="2900"/>
                    </a:lnTo>
                    <a:lnTo>
                      <a:pt x="2306" y="2926"/>
                    </a:lnTo>
                    <a:lnTo>
                      <a:pt x="2306" y="2926"/>
                    </a:lnTo>
                    <a:lnTo>
                      <a:pt x="2306" y="2926"/>
                    </a:lnTo>
                    <a:lnTo>
                      <a:pt x="2306" y="2900"/>
                    </a:lnTo>
                    <a:lnTo>
                      <a:pt x="2331" y="2900"/>
                    </a:lnTo>
                    <a:lnTo>
                      <a:pt x="2331" y="2900"/>
                    </a:lnTo>
                    <a:lnTo>
                      <a:pt x="2306" y="2900"/>
                    </a:lnTo>
                    <a:lnTo>
                      <a:pt x="2306" y="2900"/>
                    </a:lnTo>
                    <a:lnTo>
                      <a:pt x="2306" y="2900"/>
                    </a:lnTo>
                    <a:lnTo>
                      <a:pt x="2306" y="2900"/>
                    </a:lnTo>
                    <a:lnTo>
                      <a:pt x="2306" y="2900"/>
                    </a:lnTo>
                    <a:lnTo>
                      <a:pt x="2281" y="2900"/>
                    </a:lnTo>
                    <a:lnTo>
                      <a:pt x="2281" y="2900"/>
                    </a:lnTo>
                    <a:lnTo>
                      <a:pt x="2306" y="2900"/>
                    </a:lnTo>
                    <a:close/>
                    <a:moveTo>
                      <a:pt x="2083" y="3645"/>
                    </a:moveTo>
                    <a:lnTo>
                      <a:pt x="2083" y="3645"/>
                    </a:lnTo>
                    <a:lnTo>
                      <a:pt x="2083" y="3645"/>
                    </a:lnTo>
                    <a:lnTo>
                      <a:pt x="2058" y="3645"/>
                    </a:lnTo>
                    <a:lnTo>
                      <a:pt x="2058" y="3645"/>
                    </a:lnTo>
                    <a:lnTo>
                      <a:pt x="2058" y="3645"/>
                    </a:lnTo>
                    <a:lnTo>
                      <a:pt x="2058" y="3645"/>
                    </a:lnTo>
                    <a:lnTo>
                      <a:pt x="2058" y="3645"/>
                    </a:lnTo>
                    <a:lnTo>
                      <a:pt x="2058" y="3645"/>
                    </a:lnTo>
                    <a:lnTo>
                      <a:pt x="2058" y="3645"/>
                    </a:lnTo>
                    <a:lnTo>
                      <a:pt x="2058" y="3645"/>
                    </a:lnTo>
                    <a:lnTo>
                      <a:pt x="2058" y="3645"/>
                    </a:lnTo>
                    <a:lnTo>
                      <a:pt x="2083" y="3645"/>
                    </a:lnTo>
                    <a:close/>
                    <a:moveTo>
                      <a:pt x="2058" y="3669"/>
                    </a:moveTo>
                    <a:lnTo>
                      <a:pt x="2058" y="3669"/>
                    </a:lnTo>
                    <a:close/>
                    <a:moveTo>
                      <a:pt x="2257" y="2777"/>
                    </a:move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81" y="2777"/>
                    </a:lnTo>
                    <a:lnTo>
                      <a:pt x="2281" y="2777"/>
                    </a:lnTo>
                    <a:lnTo>
                      <a:pt x="2281" y="2777"/>
                    </a:lnTo>
                    <a:lnTo>
                      <a:pt x="2281" y="2777"/>
                    </a:lnTo>
                    <a:lnTo>
                      <a:pt x="2281" y="2777"/>
                    </a:lnTo>
                    <a:lnTo>
                      <a:pt x="2281" y="2777"/>
                    </a:lnTo>
                    <a:lnTo>
                      <a:pt x="2281" y="2777"/>
                    </a:lnTo>
                    <a:lnTo>
                      <a:pt x="2281" y="2752"/>
                    </a:lnTo>
                    <a:lnTo>
                      <a:pt x="2281" y="2752"/>
                    </a:lnTo>
                    <a:lnTo>
                      <a:pt x="2281" y="2752"/>
                    </a:lnTo>
                    <a:lnTo>
                      <a:pt x="2281" y="2752"/>
                    </a:lnTo>
                    <a:lnTo>
                      <a:pt x="2281" y="2752"/>
                    </a:lnTo>
                    <a:lnTo>
                      <a:pt x="2281" y="2752"/>
                    </a:lnTo>
                    <a:lnTo>
                      <a:pt x="2257" y="2752"/>
                    </a:lnTo>
                    <a:lnTo>
                      <a:pt x="2257" y="2752"/>
                    </a:lnTo>
                    <a:lnTo>
                      <a:pt x="2257" y="2752"/>
                    </a:lnTo>
                    <a:lnTo>
                      <a:pt x="2257" y="2752"/>
                    </a:lnTo>
                    <a:lnTo>
                      <a:pt x="2257" y="2752"/>
                    </a:lnTo>
                    <a:lnTo>
                      <a:pt x="2257" y="2752"/>
                    </a:lnTo>
                    <a:lnTo>
                      <a:pt x="2257" y="2752"/>
                    </a:lnTo>
                    <a:lnTo>
                      <a:pt x="2257" y="2752"/>
                    </a:lnTo>
                    <a:lnTo>
                      <a:pt x="2257" y="2752"/>
                    </a:lnTo>
                    <a:lnTo>
                      <a:pt x="2257" y="2777"/>
                    </a:lnTo>
                    <a:close/>
                    <a:moveTo>
                      <a:pt x="1984" y="3669"/>
                    </a:move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59" y="3669"/>
                    </a:lnTo>
                    <a:lnTo>
                      <a:pt x="1959" y="3694"/>
                    </a:lnTo>
                    <a:lnTo>
                      <a:pt x="1959" y="3694"/>
                    </a:lnTo>
                    <a:lnTo>
                      <a:pt x="1959" y="3694"/>
                    </a:lnTo>
                    <a:lnTo>
                      <a:pt x="1959" y="3694"/>
                    </a:lnTo>
                    <a:lnTo>
                      <a:pt x="1959" y="3694"/>
                    </a:lnTo>
                    <a:lnTo>
                      <a:pt x="1959" y="3694"/>
                    </a:lnTo>
                    <a:lnTo>
                      <a:pt x="1959" y="3694"/>
                    </a:lnTo>
                    <a:lnTo>
                      <a:pt x="1959" y="3694"/>
                    </a:lnTo>
                    <a:lnTo>
                      <a:pt x="1984" y="3694"/>
                    </a:lnTo>
                    <a:lnTo>
                      <a:pt x="1984" y="3694"/>
                    </a:lnTo>
                    <a:lnTo>
                      <a:pt x="1984" y="3694"/>
                    </a:lnTo>
                    <a:lnTo>
                      <a:pt x="1984" y="3694"/>
                    </a:lnTo>
                    <a:lnTo>
                      <a:pt x="1984" y="3694"/>
                    </a:lnTo>
                    <a:lnTo>
                      <a:pt x="1984" y="3669"/>
                    </a:lnTo>
                    <a:lnTo>
                      <a:pt x="2008" y="3669"/>
                    </a:lnTo>
                    <a:lnTo>
                      <a:pt x="2008" y="3669"/>
                    </a:lnTo>
                    <a:lnTo>
                      <a:pt x="2008" y="3669"/>
                    </a:lnTo>
                    <a:lnTo>
                      <a:pt x="2008" y="3669"/>
                    </a:lnTo>
                    <a:lnTo>
                      <a:pt x="1984" y="3669"/>
                    </a:lnTo>
                    <a:close/>
                    <a:moveTo>
                      <a:pt x="2356" y="3595"/>
                    </a:moveTo>
                    <a:lnTo>
                      <a:pt x="2356" y="3595"/>
                    </a:lnTo>
                    <a:lnTo>
                      <a:pt x="2356" y="3595"/>
                    </a:lnTo>
                    <a:lnTo>
                      <a:pt x="2356" y="3595"/>
                    </a:lnTo>
                    <a:lnTo>
                      <a:pt x="2356" y="3595"/>
                    </a:lnTo>
                    <a:lnTo>
                      <a:pt x="2380" y="3595"/>
                    </a:lnTo>
                    <a:lnTo>
                      <a:pt x="2380" y="3595"/>
                    </a:lnTo>
                    <a:lnTo>
                      <a:pt x="2380" y="3595"/>
                    </a:lnTo>
                    <a:lnTo>
                      <a:pt x="2380" y="3570"/>
                    </a:lnTo>
                    <a:lnTo>
                      <a:pt x="2380" y="3570"/>
                    </a:lnTo>
                    <a:lnTo>
                      <a:pt x="2356" y="3570"/>
                    </a:lnTo>
                    <a:lnTo>
                      <a:pt x="2356" y="3570"/>
                    </a:lnTo>
                    <a:lnTo>
                      <a:pt x="2356" y="3570"/>
                    </a:lnTo>
                    <a:lnTo>
                      <a:pt x="2356" y="3570"/>
                    </a:lnTo>
                    <a:lnTo>
                      <a:pt x="2356" y="3570"/>
                    </a:lnTo>
                    <a:lnTo>
                      <a:pt x="2356" y="3570"/>
                    </a:lnTo>
                    <a:lnTo>
                      <a:pt x="2356" y="3570"/>
                    </a:lnTo>
                    <a:lnTo>
                      <a:pt x="2331" y="3570"/>
                    </a:lnTo>
                    <a:lnTo>
                      <a:pt x="2331" y="3570"/>
                    </a:lnTo>
                    <a:lnTo>
                      <a:pt x="2331" y="3570"/>
                    </a:lnTo>
                    <a:lnTo>
                      <a:pt x="2331" y="3570"/>
                    </a:lnTo>
                    <a:lnTo>
                      <a:pt x="2331" y="3570"/>
                    </a:lnTo>
                    <a:lnTo>
                      <a:pt x="2306" y="3570"/>
                    </a:lnTo>
                    <a:lnTo>
                      <a:pt x="2306" y="3570"/>
                    </a:lnTo>
                    <a:lnTo>
                      <a:pt x="2306" y="3570"/>
                    </a:lnTo>
                    <a:lnTo>
                      <a:pt x="2306" y="3570"/>
                    </a:lnTo>
                    <a:lnTo>
                      <a:pt x="2306" y="3595"/>
                    </a:lnTo>
                    <a:lnTo>
                      <a:pt x="2306" y="3595"/>
                    </a:lnTo>
                    <a:lnTo>
                      <a:pt x="2306" y="3595"/>
                    </a:lnTo>
                    <a:lnTo>
                      <a:pt x="2306" y="3595"/>
                    </a:lnTo>
                    <a:lnTo>
                      <a:pt x="2306" y="3595"/>
                    </a:lnTo>
                    <a:lnTo>
                      <a:pt x="2306" y="3595"/>
                    </a:lnTo>
                    <a:lnTo>
                      <a:pt x="2306" y="3595"/>
                    </a:lnTo>
                    <a:lnTo>
                      <a:pt x="2306" y="3595"/>
                    </a:lnTo>
                    <a:lnTo>
                      <a:pt x="2281" y="3595"/>
                    </a:lnTo>
                    <a:lnTo>
                      <a:pt x="2281" y="3595"/>
                    </a:lnTo>
                    <a:lnTo>
                      <a:pt x="2306" y="3595"/>
                    </a:lnTo>
                    <a:lnTo>
                      <a:pt x="2306" y="3595"/>
                    </a:lnTo>
                    <a:lnTo>
                      <a:pt x="2306" y="3620"/>
                    </a:lnTo>
                    <a:lnTo>
                      <a:pt x="2306" y="3620"/>
                    </a:lnTo>
                    <a:lnTo>
                      <a:pt x="2306" y="3620"/>
                    </a:lnTo>
                    <a:lnTo>
                      <a:pt x="2306" y="3620"/>
                    </a:lnTo>
                    <a:lnTo>
                      <a:pt x="2306" y="3620"/>
                    </a:lnTo>
                    <a:lnTo>
                      <a:pt x="2306" y="3620"/>
                    </a:lnTo>
                    <a:lnTo>
                      <a:pt x="2306"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57" y="3620"/>
                    </a:lnTo>
                    <a:lnTo>
                      <a:pt x="2257" y="3620"/>
                    </a:lnTo>
                    <a:lnTo>
                      <a:pt x="2257" y="3620"/>
                    </a:lnTo>
                    <a:lnTo>
                      <a:pt x="2257" y="3620"/>
                    </a:lnTo>
                    <a:lnTo>
                      <a:pt x="2257" y="3620"/>
                    </a:lnTo>
                    <a:lnTo>
                      <a:pt x="2257" y="3620"/>
                    </a:lnTo>
                    <a:lnTo>
                      <a:pt x="2257" y="3620"/>
                    </a:lnTo>
                    <a:lnTo>
                      <a:pt x="2257" y="3620"/>
                    </a:lnTo>
                    <a:lnTo>
                      <a:pt x="2232" y="3620"/>
                    </a:lnTo>
                    <a:lnTo>
                      <a:pt x="2232" y="3620"/>
                    </a:lnTo>
                    <a:lnTo>
                      <a:pt x="2232" y="3645"/>
                    </a:lnTo>
                    <a:lnTo>
                      <a:pt x="2232" y="3645"/>
                    </a:lnTo>
                    <a:lnTo>
                      <a:pt x="2232" y="3645"/>
                    </a:lnTo>
                    <a:lnTo>
                      <a:pt x="2232" y="3645"/>
                    </a:lnTo>
                    <a:lnTo>
                      <a:pt x="2232" y="3645"/>
                    </a:lnTo>
                    <a:lnTo>
                      <a:pt x="2232" y="3669"/>
                    </a:lnTo>
                    <a:lnTo>
                      <a:pt x="2232" y="3645"/>
                    </a:lnTo>
                    <a:lnTo>
                      <a:pt x="2232" y="3669"/>
                    </a:lnTo>
                    <a:lnTo>
                      <a:pt x="2232" y="3669"/>
                    </a:lnTo>
                    <a:lnTo>
                      <a:pt x="2232" y="3669"/>
                    </a:lnTo>
                    <a:lnTo>
                      <a:pt x="2207" y="3669"/>
                    </a:lnTo>
                    <a:lnTo>
                      <a:pt x="2207" y="3669"/>
                    </a:lnTo>
                    <a:lnTo>
                      <a:pt x="2207" y="3669"/>
                    </a:lnTo>
                    <a:lnTo>
                      <a:pt x="2207" y="3669"/>
                    </a:lnTo>
                    <a:lnTo>
                      <a:pt x="2207" y="3669"/>
                    </a:lnTo>
                    <a:lnTo>
                      <a:pt x="2207" y="3669"/>
                    </a:lnTo>
                    <a:lnTo>
                      <a:pt x="2207" y="3669"/>
                    </a:lnTo>
                    <a:lnTo>
                      <a:pt x="2207" y="3694"/>
                    </a:lnTo>
                    <a:lnTo>
                      <a:pt x="2182" y="3669"/>
                    </a:lnTo>
                    <a:lnTo>
                      <a:pt x="2182" y="3694"/>
                    </a:lnTo>
                    <a:lnTo>
                      <a:pt x="2182" y="3694"/>
                    </a:lnTo>
                    <a:lnTo>
                      <a:pt x="2182" y="3694"/>
                    </a:lnTo>
                    <a:lnTo>
                      <a:pt x="2182" y="3694"/>
                    </a:lnTo>
                    <a:lnTo>
                      <a:pt x="2182" y="3694"/>
                    </a:lnTo>
                    <a:lnTo>
                      <a:pt x="2182" y="3694"/>
                    </a:lnTo>
                    <a:lnTo>
                      <a:pt x="2182" y="3694"/>
                    </a:lnTo>
                    <a:lnTo>
                      <a:pt x="2182" y="3694"/>
                    </a:lnTo>
                    <a:lnTo>
                      <a:pt x="2207" y="3694"/>
                    </a:lnTo>
                    <a:lnTo>
                      <a:pt x="2207" y="3694"/>
                    </a:lnTo>
                    <a:lnTo>
                      <a:pt x="2207" y="3694"/>
                    </a:lnTo>
                    <a:lnTo>
                      <a:pt x="2207" y="3694"/>
                    </a:lnTo>
                    <a:lnTo>
                      <a:pt x="2207" y="3694"/>
                    </a:lnTo>
                    <a:lnTo>
                      <a:pt x="2207" y="3669"/>
                    </a:lnTo>
                    <a:lnTo>
                      <a:pt x="2207" y="3669"/>
                    </a:lnTo>
                    <a:lnTo>
                      <a:pt x="2207"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57" y="3669"/>
                    </a:lnTo>
                    <a:lnTo>
                      <a:pt x="2257" y="3669"/>
                    </a:lnTo>
                    <a:lnTo>
                      <a:pt x="2257" y="3669"/>
                    </a:lnTo>
                    <a:lnTo>
                      <a:pt x="2257" y="3669"/>
                    </a:lnTo>
                    <a:lnTo>
                      <a:pt x="2257" y="3669"/>
                    </a:lnTo>
                    <a:lnTo>
                      <a:pt x="2257" y="3669"/>
                    </a:lnTo>
                    <a:lnTo>
                      <a:pt x="2257" y="3669"/>
                    </a:lnTo>
                    <a:lnTo>
                      <a:pt x="2257" y="3669"/>
                    </a:lnTo>
                    <a:lnTo>
                      <a:pt x="2281" y="3669"/>
                    </a:lnTo>
                    <a:lnTo>
                      <a:pt x="2281" y="3669"/>
                    </a:lnTo>
                    <a:lnTo>
                      <a:pt x="2281" y="3669"/>
                    </a:lnTo>
                    <a:lnTo>
                      <a:pt x="2281" y="3645"/>
                    </a:lnTo>
                    <a:lnTo>
                      <a:pt x="2281" y="3645"/>
                    </a:lnTo>
                    <a:lnTo>
                      <a:pt x="2281" y="3645"/>
                    </a:lnTo>
                    <a:lnTo>
                      <a:pt x="2281" y="3645"/>
                    </a:lnTo>
                    <a:lnTo>
                      <a:pt x="2281" y="3645"/>
                    </a:lnTo>
                    <a:lnTo>
                      <a:pt x="2306" y="3645"/>
                    </a:lnTo>
                    <a:lnTo>
                      <a:pt x="2306" y="3645"/>
                    </a:lnTo>
                    <a:lnTo>
                      <a:pt x="2306" y="3645"/>
                    </a:lnTo>
                    <a:lnTo>
                      <a:pt x="2306" y="3645"/>
                    </a:lnTo>
                    <a:lnTo>
                      <a:pt x="2306" y="3645"/>
                    </a:lnTo>
                    <a:lnTo>
                      <a:pt x="2306" y="3620"/>
                    </a:lnTo>
                    <a:lnTo>
                      <a:pt x="2306" y="3620"/>
                    </a:lnTo>
                    <a:lnTo>
                      <a:pt x="2306" y="3620"/>
                    </a:lnTo>
                    <a:lnTo>
                      <a:pt x="2306" y="3620"/>
                    </a:lnTo>
                    <a:lnTo>
                      <a:pt x="2306" y="3620"/>
                    </a:lnTo>
                    <a:lnTo>
                      <a:pt x="2306" y="3620"/>
                    </a:lnTo>
                    <a:lnTo>
                      <a:pt x="2331" y="3620"/>
                    </a:lnTo>
                    <a:lnTo>
                      <a:pt x="2331" y="3620"/>
                    </a:lnTo>
                    <a:lnTo>
                      <a:pt x="2356" y="3620"/>
                    </a:lnTo>
                    <a:lnTo>
                      <a:pt x="2356" y="3620"/>
                    </a:lnTo>
                    <a:lnTo>
                      <a:pt x="2356" y="3620"/>
                    </a:lnTo>
                    <a:lnTo>
                      <a:pt x="2356" y="3620"/>
                    </a:lnTo>
                    <a:lnTo>
                      <a:pt x="2356" y="3620"/>
                    </a:lnTo>
                    <a:lnTo>
                      <a:pt x="2356" y="3595"/>
                    </a:lnTo>
                    <a:close/>
                    <a:moveTo>
                      <a:pt x="2281" y="3669"/>
                    </a:moveTo>
                    <a:lnTo>
                      <a:pt x="2281" y="3669"/>
                    </a:lnTo>
                    <a:close/>
                    <a:moveTo>
                      <a:pt x="2182" y="2058"/>
                    </a:moveTo>
                    <a:lnTo>
                      <a:pt x="2182" y="2058"/>
                    </a:lnTo>
                    <a:lnTo>
                      <a:pt x="2207" y="2058"/>
                    </a:lnTo>
                    <a:lnTo>
                      <a:pt x="2207" y="2058"/>
                    </a:lnTo>
                    <a:lnTo>
                      <a:pt x="2207" y="2058"/>
                    </a:lnTo>
                    <a:lnTo>
                      <a:pt x="2207" y="2058"/>
                    </a:lnTo>
                    <a:lnTo>
                      <a:pt x="2207" y="2058"/>
                    </a:lnTo>
                    <a:lnTo>
                      <a:pt x="2207" y="2058"/>
                    </a:lnTo>
                    <a:lnTo>
                      <a:pt x="2232" y="2082"/>
                    </a:lnTo>
                    <a:lnTo>
                      <a:pt x="2232" y="2082"/>
                    </a:lnTo>
                    <a:lnTo>
                      <a:pt x="2232" y="2082"/>
                    </a:lnTo>
                    <a:lnTo>
                      <a:pt x="2232" y="2082"/>
                    </a:lnTo>
                    <a:lnTo>
                      <a:pt x="2232" y="2082"/>
                    </a:lnTo>
                    <a:lnTo>
                      <a:pt x="2232" y="2082"/>
                    </a:lnTo>
                    <a:lnTo>
                      <a:pt x="2232" y="2058"/>
                    </a:lnTo>
                    <a:lnTo>
                      <a:pt x="2232" y="2058"/>
                    </a:lnTo>
                    <a:lnTo>
                      <a:pt x="2207" y="2058"/>
                    </a:lnTo>
                    <a:lnTo>
                      <a:pt x="2207" y="2058"/>
                    </a:lnTo>
                    <a:lnTo>
                      <a:pt x="2207" y="2058"/>
                    </a:lnTo>
                    <a:lnTo>
                      <a:pt x="2207" y="2058"/>
                    </a:lnTo>
                    <a:lnTo>
                      <a:pt x="2182" y="2033"/>
                    </a:lnTo>
                    <a:lnTo>
                      <a:pt x="2182" y="2008"/>
                    </a:lnTo>
                    <a:lnTo>
                      <a:pt x="2182" y="2008"/>
                    </a:lnTo>
                    <a:lnTo>
                      <a:pt x="2182" y="2008"/>
                    </a:lnTo>
                    <a:lnTo>
                      <a:pt x="2182" y="2008"/>
                    </a:lnTo>
                    <a:lnTo>
                      <a:pt x="2182" y="2008"/>
                    </a:lnTo>
                    <a:lnTo>
                      <a:pt x="2182" y="2008"/>
                    </a:lnTo>
                    <a:lnTo>
                      <a:pt x="2182" y="2008"/>
                    </a:lnTo>
                    <a:lnTo>
                      <a:pt x="2182"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82" y="2033"/>
                    </a:lnTo>
                    <a:lnTo>
                      <a:pt x="2182" y="2033"/>
                    </a:lnTo>
                    <a:lnTo>
                      <a:pt x="2182" y="2033"/>
                    </a:lnTo>
                    <a:lnTo>
                      <a:pt x="2182" y="2058"/>
                    </a:lnTo>
                    <a:close/>
                    <a:moveTo>
                      <a:pt x="2182" y="3694"/>
                    </a:moveTo>
                    <a:lnTo>
                      <a:pt x="2157" y="3694"/>
                    </a:lnTo>
                    <a:lnTo>
                      <a:pt x="2157" y="3694"/>
                    </a:lnTo>
                    <a:lnTo>
                      <a:pt x="2157" y="3694"/>
                    </a:lnTo>
                    <a:lnTo>
                      <a:pt x="2157" y="3694"/>
                    </a:lnTo>
                    <a:lnTo>
                      <a:pt x="2157" y="3694"/>
                    </a:lnTo>
                    <a:lnTo>
                      <a:pt x="2182" y="3694"/>
                    </a:lnTo>
                    <a:close/>
                    <a:moveTo>
                      <a:pt x="1314" y="3645"/>
                    </a:moveTo>
                    <a:lnTo>
                      <a:pt x="1314" y="3620"/>
                    </a:lnTo>
                    <a:lnTo>
                      <a:pt x="1314" y="3620"/>
                    </a:lnTo>
                    <a:lnTo>
                      <a:pt x="1314" y="3620"/>
                    </a:lnTo>
                    <a:lnTo>
                      <a:pt x="1314" y="3620"/>
                    </a:lnTo>
                    <a:lnTo>
                      <a:pt x="1314" y="3620"/>
                    </a:lnTo>
                    <a:lnTo>
                      <a:pt x="1289" y="3620"/>
                    </a:lnTo>
                    <a:lnTo>
                      <a:pt x="1289" y="3620"/>
                    </a:lnTo>
                    <a:lnTo>
                      <a:pt x="1289" y="3620"/>
                    </a:lnTo>
                    <a:lnTo>
                      <a:pt x="1289" y="3620"/>
                    </a:lnTo>
                    <a:lnTo>
                      <a:pt x="1289" y="3620"/>
                    </a:lnTo>
                    <a:lnTo>
                      <a:pt x="1314" y="3620"/>
                    </a:lnTo>
                    <a:lnTo>
                      <a:pt x="1314" y="3620"/>
                    </a:lnTo>
                    <a:lnTo>
                      <a:pt x="1314" y="3620"/>
                    </a:lnTo>
                    <a:lnTo>
                      <a:pt x="1314" y="3645"/>
                    </a:lnTo>
                    <a:close/>
                    <a:moveTo>
                      <a:pt x="1265" y="3620"/>
                    </a:moveTo>
                    <a:lnTo>
                      <a:pt x="1265" y="3620"/>
                    </a:lnTo>
                    <a:close/>
                    <a:moveTo>
                      <a:pt x="1314" y="3620"/>
                    </a:moveTo>
                    <a:lnTo>
                      <a:pt x="1314" y="3620"/>
                    </a:lnTo>
                    <a:lnTo>
                      <a:pt x="1314" y="3620"/>
                    </a:lnTo>
                    <a:lnTo>
                      <a:pt x="1314" y="3620"/>
                    </a:lnTo>
                    <a:lnTo>
                      <a:pt x="1314" y="3645"/>
                    </a:lnTo>
                    <a:lnTo>
                      <a:pt x="1314" y="3645"/>
                    </a:lnTo>
                    <a:lnTo>
                      <a:pt x="1314" y="3645"/>
                    </a:lnTo>
                    <a:lnTo>
                      <a:pt x="1314" y="3620"/>
                    </a:lnTo>
                    <a:close/>
                    <a:moveTo>
                      <a:pt x="1364" y="3645"/>
                    </a:moveTo>
                    <a:lnTo>
                      <a:pt x="1364" y="3645"/>
                    </a:lnTo>
                    <a:lnTo>
                      <a:pt x="1339" y="3645"/>
                    </a:lnTo>
                    <a:lnTo>
                      <a:pt x="1364" y="3645"/>
                    </a:lnTo>
                    <a:close/>
                    <a:moveTo>
                      <a:pt x="1289" y="3595"/>
                    </a:moveTo>
                    <a:lnTo>
                      <a:pt x="1289" y="3595"/>
                    </a:lnTo>
                    <a:lnTo>
                      <a:pt x="1289" y="3595"/>
                    </a:lnTo>
                    <a:lnTo>
                      <a:pt x="1289" y="3595"/>
                    </a:lnTo>
                    <a:lnTo>
                      <a:pt x="1289" y="3595"/>
                    </a:lnTo>
                    <a:lnTo>
                      <a:pt x="1289" y="3595"/>
                    </a:lnTo>
                    <a:lnTo>
                      <a:pt x="1289" y="3595"/>
                    </a:lnTo>
                    <a:lnTo>
                      <a:pt x="1289" y="3595"/>
                    </a:lnTo>
                    <a:lnTo>
                      <a:pt x="1289" y="3595"/>
                    </a:lnTo>
                    <a:lnTo>
                      <a:pt x="1265" y="3570"/>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620"/>
                    </a:lnTo>
                    <a:lnTo>
                      <a:pt x="1265" y="3620"/>
                    </a:lnTo>
                    <a:lnTo>
                      <a:pt x="1289" y="3620"/>
                    </a:lnTo>
                    <a:lnTo>
                      <a:pt x="1289" y="3620"/>
                    </a:lnTo>
                    <a:lnTo>
                      <a:pt x="1289" y="3620"/>
                    </a:lnTo>
                    <a:lnTo>
                      <a:pt x="1289" y="3620"/>
                    </a:lnTo>
                    <a:lnTo>
                      <a:pt x="1289" y="3620"/>
                    </a:lnTo>
                    <a:lnTo>
                      <a:pt x="1289" y="3620"/>
                    </a:lnTo>
                    <a:lnTo>
                      <a:pt x="1289" y="3595"/>
                    </a:lnTo>
                    <a:close/>
                    <a:moveTo>
                      <a:pt x="1314" y="3620"/>
                    </a:moveTo>
                    <a:lnTo>
                      <a:pt x="1314" y="3620"/>
                    </a:lnTo>
                    <a:lnTo>
                      <a:pt x="1314" y="3620"/>
                    </a:lnTo>
                    <a:lnTo>
                      <a:pt x="1314"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314" y="3620"/>
                    </a:lnTo>
                    <a:close/>
                    <a:moveTo>
                      <a:pt x="1761" y="3669"/>
                    </a:moveTo>
                    <a:lnTo>
                      <a:pt x="1761" y="3669"/>
                    </a:lnTo>
                    <a:lnTo>
                      <a:pt x="1761" y="3669"/>
                    </a:lnTo>
                    <a:lnTo>
                      <a:pt x="1761" y="3669"/>
                    </a:lnTo>
                    <a:lnTo>
                      <a:pt x="1761" y="3669"/>
                    </a:lnTo>
                    <a:lnTo>
                      <a:pt x="1736" y="3669"/>
                    </a:lnTo>
                    <a:lnTo>
                      <a:pt x="1736" y="3669"/>
                    </a:lnTo>
                    <a:lnTo>
                      <a:pt x="1736" y="3669"/>
                    </a:lnTo>
                    <a:lnTo>
                      <a:pt x="1736" y="3669"/>
                    </a:lnTo>
                    <a:lnTo>
                      <a:pt x="1711" y="3694"/>
                    </a:lnTo>
                    <a:lnTo>
                      <a:pt x="1736" y="3694"/>
                    </a:lnTo>
                    <a:lnTo>
                      <a:pt x="1736" y="3694"/>
                    </a:lnTo>
                    <a:lnTo>
                      <a:pt x="1736" y="3694"/>
                    </a:lnTo>
                    <a:lnTo>
                      <a:pt x="1736" y="3694"/>
                    </a:lnTo>
                    <a:lnTo>
                      <a:pt x="1736" y="3694"/>
                    </a:lnTo>
                    <a:lnTo>
                      <a:pt x="1736" y="3694"/>
                    </a:lnTo>
                    <a:lnTo>
                      <a:pt x="1761" y="3694"/>
                    </a:lnTo>
                    <a:lnTo>
                      <a:pt x="1761" y="3694"/>
                    </a:lnTo>
                    <a:lnTo>
                      <a:pt x="1761" y="3694"/>
                    </a:lnTo>
                    <a:lnTo>
                      <a:pt x="1761" y="3694"/>
                    </a:lnTo>
                    <a:lnTo>
                      <a:pt x="1761" y="3669"/>
                    </a:lnTo>
                    <a:close/>
                    <a:moveTo>
                      <a:pt x="1909" y="3694"/>
                    </a:moveTo>
                    <a:lnTo>
                      <a:pt x="1909" y="3694"/>
                    </a:lnTo>
                    <a:lnTo>
                      <a:pt x="1884" y="3694"/>
                    </a:lnTo>
                    <a:lnTo>
                      <a:pt x="1884" y="3694"/>
                    </a:lnTo>
                    <a:lnTo>
                      <a:pt x="1909" y="3694"/>
                    </a:lnTo>
                    <a:close/>
                    <a:moveTo>
                      <a:pt x="1909" y="3669"/>
                    </a:moveTo>
                    <a:lnTo>
                      <a:pt x="1909" y="3669"/>
                    </a:lnTo>
                    <a:lnTo>
                      <a:pt x="1909" y="3669"/>
                    </a:lnTo>
                    <a:lnTo>
                      <a:pt x="1909" y="3669"/>
                    </a:lnTo>
                    <a:lnTo>
                      <a:pt x="1909" y="3669"/>
                    </a:lnTo>
                    <a:lnTo>
                      <a:pt x="1909" y="3669"/>
                    </a:lnTo>
                    <a:lnTo>
                      <a:pt x="1934" y="3669"/>
                    </a:lnTo>
                    <a:lnTo>
                      <a:pt x="1934" y="3669"/>
                    </a:lnTo>
                    <a:lnTo>
                      <a:pt x="1934" y="3669"/>
                    </a:lnTo>
                    <a:lnTo>
                      <a:pt x="1934" y="3669"/>
                    </a:lnTo>
                    <a:lnTo>
                      <a:pt x="1909" y="3669"/>
                    </a:lnTo>
                    <a:close/>
                    <a:moveTo>
                      <a:pt x="1364" y="3595"/>
                    </a:moveTo>
                    <a:lnTo>
                      <a:pt x="1364" y="3595"/>
                    </a:lnTo>
                    <a:close/>
                    <a:moveTo>
                      <a:pt x="1662" y="3694"/>
                    </a:move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587" y="3694"/>
                    </a:lnTo>
                    <a:lnTo>
                      <a:pt x="1587" y="3694"/>
                    </a:lnTo>
                    <a:lnTo>
                      <a:pt x="1612" y="3669"/>
                    </a:lnTo>
                    <a:lnTo>
                      <a:pt x="1587" y="3669"/>
                    </a:lnTo>
                    <a:lnTo>
                      <a:pt x="1587" y="3669"/>
                    </a:lnTo>
                    <a:lnTo>
                      <a:pt x="1587" y="3669"/>
                    </a:lnTo>
                    <a:lnTo>
                      <a:pt x="1587" y="3669"/>
                    </a:lnTo>
                    <a:lnTo>
                      <a:pt x="1587" y="3669"/>
                    </a:lnTo>
                    <a:lnTo>
                      <a:pt x="1587" y="3669"/>
                    </a:lnTo>
                    <a:lnTo>
                      <a:pt x="1587" y="3669"/>
                    </a:lnTo>
                    <a:lnTo>
                      <a:pt x="1587" y="3669"/>
                    </a:lnTo>
                    <a:lnTo>
                      <a:pt x="1587" y="3669"/>
                    </a:lnTo>
                    <a:lnTo>
                      <a:pt x="1587"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62" y="3694"/>
                    </a:lnTo>
                    <a:lnTo>
                      <a:pt x="1562" y="3694"/>
                    </a:lnTo>
                    <a:lnTo>
                      <a:pt x="1562" y="3694"/>
                    </a:lnTo>
                    <a:lnTo>
                      <a:pt x="1562"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612" y="3694"/>
                    </a:lnTo>
                    <a:lnTo>
                      <a:pt x="1612" y="3694"/>
                    </a:lnTo>
                    <a:lnTo>
                      <a:pt x="1612" y="3694"/>
                    </a:lnTo>
                    <a:lnTo>
                      <a:pt x="1612" y="3694"/>
                    </a:lnTo>
                    <a:lnTo>
                      <a:pt x="1612" y="3694"/>
                    </a:lnTo>
                    <a:lnTo>
                      <a:pt x="1612" y="3694"/>
                    </a:lnTo>
                    <a:lnTo>
                      <a:pt x="1637" y="3694"/>
                    </a:lnTo>
                    <a:lnTo>
                      <a:pt x="1637" y="3694"/>
                    </a:lnTo>
                    <a:lnTo>
                      <a:pt x="1637" y="3694"/>
                    </a:lnTo>
                    <a:lnTo>
                      <a:pt x="1637" y="3694"/>
                    </a:lnTo>
                    <a:lnTo>
                      <a:pt x="1637" y="3694"/>
                    </a:lnTo>
                    <a:lnTo>
                      <a:pt x="1637" y="3694"/>
                    </a:lnTo>
                    <a:lnTo>
                      <a:pt x="1637" y="3694"/>
                    </a:lnTo>
                    <a:lnTo>
                      <a:pt x="1637" y="3719"/>
                    </a:lnTo>
                    <a:lnTo>
                      <a:pt x="1637" y="3719"/>
                    </a:lnTo>
                    <a:lnTo>
                      <a:pt x="1637" y="3719"/>
                    </a:lnTo>
                    <a:lnTo>
                      <a:pt x="1662" y="3719"/>
                    </a:lnTo>
                    <a:lnTo>
                      <a:pt x="1662" y="3719"/>
                    </a:lnTo>
                    <a:lnTo>
                      <a:pt x="1662" y="3719"/>
                    </a:lnTo>
                    <a:lnTo>
                      <a:pt x="1662" y="3719"/>
                    </a:lnTo>
                    <a:lnTo>
                      <a:pt x="1662" y="3719"/>
                    </a:lnTo>
                    <a:lnTo>
                      <a:pt x="1662" y="3719"/>
                    </a:lnTo>
                    <a:lnTo>
                      <a:pt x="1662" y="3694"/>
                    </a:lnTo>
                    <a:close/>
                    <a:moveTo>
                      <a:pt x="1538" y="3645"/>
                    </a:moveTo>
                    <a:lnTo>
                      <a:pt x="1512" y="3645"/>
                    </a:lnTo>
                    <a:lnTo>
                      <a:pt x="1512" y="3645"/>
                    </a:lnTo>
                    <a:lnTo>
                      <a:pt x="1512" y="3645"/>
                    </a:lnTo>
                    <a:lnTo>
                      <a:pt x="1512" y="3645"/>
                    </a:lnTo>
                    <a:lnTo>
                      <a:pt x="1538" y="3645"/>
                    </a:lnTo>
                    <a:lnTo>
                      <a:pt x="1538" y="3645"/>
                    </a:lnTo>
                    <a:lnTo>
                      <a:pt x="1538" y="3645"/>
                    </a:lnTo>
                    <a:lnTo>
                      <a:pt x="1538" y="3645"/>
                    </a:lnTo>
                    <a:lnTo>
                      <a:pt x="1538" y="3645"/>
                    </a:lnTo>
                    <a:lnTo>
                      <a:pt x="1538" y="3645"/>
                    </a:lnTo>
                    <a:lnTo>
                      <a:pt x="1538" y="3645"/>
                    </a:lnTo>
                    <a:lnTo>
                      <a:pt x="1538" y="3645"/>
                    </a:lnTo>
                    <a:lnTo>
                      <a:pt x="1538" y="3645"/>
                    </a:lnTo>
                    <a:lnTo>
                      <a:pt x="1562" y="3645"/>
                    </a:lnTo>
                    <a:lnTo>
                      <a:pt x="1562" y="3620"/>
                    </a:lnTo>
                    <a:lnTo>
                      <a:pt x="1562" y="3620"/>
                    </a:lnTo>
                    <a:lnTo>
                      <a:pt x="1562" y="3620"/>
                    </a:lnTo>
                    <a:lnTo>
                      <a:pt x="1562" y="3620"/>
                    </a:lnTo>
                    <a:lnTo>
                      <a:pt x="1562" y="3620"/>
                    </a:lnTo>
                    <a:lnTo>
                      <a:pt x="1562" y="3620"/>
                    </a:lnTo>
                    <a:lnTo>
                      <a:pt x="1538" y="3620"/>
                    </a:lnTo>
                    <a:lnTo>
                      <a:pt x="1538" y="3620"/>
                    </a:lnTo>
                    <a:lnTo>
                      <a:pt x="1538" y="3595"/>
                    </a:lnTo>
                    <a:lnTo>
                      <a:pt x="1538" y="3620"/>
                    </a:lnTo>
                    <a:lnTo>
                      <a:pt x="1538" y="3595"/>
                    </a:lnTo>
                    <a:lnTo>
                      <a:pt x="1538" y="3595"/>
                    </a:lnTo>
                    <a:lnTo>
                      <a:pt x="1538" y="3595"/>
                    </a:lnTo>
                    <a:lnTo>
                      <a:pt x="1538" y="3595"/>
                    </a:lnTo>
                    <a:lnTo>
                      <a:pt x="1538" y="3595"/>
                    </a:lnTo>
                    <a:lnTo>
                      <a:pt x="1512" y="3595"/>
                    </a:lnTo>
                    <a:lnTo>
                      <a:pt x="1512" y="3595"/>
                    </a:lnTo>
                    <a:lnTo>
                      <a:pt x="1512" y="3595"/>
                    </a:lnTo>
                    <a:lnTo>
                      <a:pt x="1512" y="3595"/>
                    </a:lnTo>
                    <a:lnTo>
                      <a:pt x="1512" y="3595"/>
                    </a:lnTo>
                    <a:lnTo>
                      <a:pt x="1512" y="3595"/>
                    </a:lnTo>
                    <a:lnTo>
                      <a:pt x="1512" y="3595"/>
                    </a:lnTo>
                    <a:lnTo>
                      <a:pt x="1512" y="3620"/>
                    </a:lnTo>
                    <a:lnTo>
                      <a:pt x="1512" y="3620"/>
                    </a:lnTo>
                    <a:lnTo>
                      <a:pt x="1488" y="3620"/>
                    </a:lnTo>
                    <a:lnTo>
                      <a:pt x="1488" y="3620"/>
                    </a:lnTo>
                    <a:lnTo>
                      <a:pt x="1488"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45"/>
                    </a:lnTo>
                    <a:lnTo>
                      <a:pt x="1512" y="3620"/>
                    </a:lnTo>
                    <a:lnTo>
                      <a:pt x="1512" y="3645"/>
                    </a:lnTo>
                    <a:lnTo>
                      <a:pt x="1512" y="3645"/>
                    </a:lnTo>
                    <a:lnTo>
                      <a:pt x="1512" y="3645"/>
                    </a:lnTo>
                    <a:lnTo>
                      <a:pt x="1512" y="3645"/>
                    </a:lnTo>
                    <a:lnTo>
                      <a:pt x="1512" y="3645"/>
                    </a:lnTo>
                    <a:lnTo>
                      <a:pt x="1512" y="3645"/>
                    </a:lnTo>
                    <a:lnTo>
                      <a:pt x="1512" y="3645"/>
                    </a:lnTo>
                    <a:lnTo>
                      <a:pt x="1512" y="3645"/>
                    </a:lnTo>
                    <a:lnTo>
                      <a:pt x="1512" y="3645"/>
                    </a:lnTo>
                    <a:lnTo>
                      <a:pt x="1488" y="3645"/>
                    </a:lnTo>
                    <a:lnTo>
                      <a:pt x="1488" y="3620"/>
                    </a:lnTo>
                    <a:lnTo>
                      <a:pt x="1488" y="3620"/>
                    </a:lnTo>
                    <a:lnTo>
                      <a:pt x="1488" y="3645"/>
                    </a:lnTo>
                    <a:lnTo>
                      <a:pt x="1488" y="3645"/>
                    </a:lnTo>
                    <a:lnTo>
                      <a:pt x="1488" y="3645"/>
                    </a:lnTo>
                    <a:lnTo>
                      <a:pt x="1488" y="3645"/>
                    </a:lnTo>
                    <a:lnTo>
                      <a:pt x="1488" y="3645"/>
                    </a:lnTo>
                    <a:lnTo>
                      <a:pt x="1488" y="3645"/>
                    </a:lnTo>
                    <a:lnTo>
                      <a:pt x="1463" y="3645"/>
                    </a:lnTo>
                    <a:lnTo>
                      <a:pt x="1488" y="3645"/>
                    </a:lnTo>
                    <a:lnTo>
                      <a:pt x="1488" y="3645"/>
                    </a:lnTo>
                    <a:lnTo>
                      <a:pt x="1488" y="3645"/>
                    </a:lnTo>
                    <a:lnTo>
                      <a:pt x="1463" y="3645"/>
                    </a:lnTo>
                    <a:lnTo>
                      <a:pt x="1488" y="3645"/>
                    </a:lnTo>
                    <a:lnTo>
                      <a:pt x="1488" y="3645"/>
                    </a:lnTo>
                    <a:lnTo>
                      <a:pt x="1488" y="3645"/>
                    </a:lnTo>
                    <a:lnTo>
                      <a:pt x="1488" y="3645"/>
                    </a:lnTo>
                    <a:lnTo>
                      <a:pt x="1488" y="3645"/>
                    </a:lnTo>
                    <a:lnTo>
                      <a:pt x="1463" y="3645"/>
                    </a:lnTo>
                    <a:lnTo>
                      <a:pt x="1463" y="3645"/>
                    </a:lnTo>
                    <a:lnTo>
                      <a:pt x="1463" y="3645"/>
                    </a:lnTo>
                    <a:lnTo>
                      <a:pt x="1463" y="3645"/>
                    </a:lnTo>
                    <a:lnTo>
                      <a:pt x="1463" y="3645"/>
                    </a:lnTo>
                    <a:lnTo>
                      <a:pt x="1463" y="3645"/>
                    </a:lnTo>
                    <a:lnTo>
                      <a:pt x="1463" y="3645"/>
                    </a:lnTo>
                    <a:lnTo>
                      <a:pt x="1463" y="3645"/>
                    </a:lnTo>
                    <a:lnTo>
                      <a:pt x="1463" y="3645"/>
                    </a:lnTo>
                    <a:lnTo>
                      <a:pt x="1463"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20"/>
                    </a:lnTo>
                    <a:lnTo>
                      <a:pt x="1439"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389" y="3645"/>
                    </a:lnTo>
                    <a:lnTo>
                      <a:pt x="1389" y="3645"/>
                    </a:lnTo>
                    <a:lnTo>
                      <a:pt x="1389" y="3645"/>
                    </a:lnTo>
                    <a:lnTo>
                      <a:pt x="1389" y="3645"/>
                    </a:lnTo>
                    <a:lnTo>
                      <a:pt x="1389" y="3645"/>
                    </a:lnTo>
                    <a:lnTo>
                      <a:pt x="1389" y="3645"/>
                    </a:lnTo>
                    <a:lnTo>
                      <a:pt x="1389" y="3645"/>
                    </a:lnTo>
                    <a:lnTo>
                      <a:pt x="1389" y="3645"/>
                    </a:lnTo>
                    <a:lnTo>
                      <a:pt x="1364" y="3645"/>
                    </a:lnTo>
                    <a:lnTo>
                      <a:pt x="1364" y="3645"/>
                    </a:lnTo>
                    <a:lnTo>
                      <a:pt x="1364" y="3645"/>
                    </a:lnTo>
                    <a:lnTo>
                      <a:pt x="1413" y="3645"/>
                    </a:lnTo>
                    <a:lnTo>
                      <a:pt x="1413" y="3645"/>
                    </a:lnTo>
                    <a:lnTo>
                      <a:pt x="1413" y="3645"/>
                    </a:lnTo>
                    <a:lnTo>
                      <a:pt x="1413" y="3645"/>
                    </a:lnTo>
                    <a:lnTo>
                      <a:pt x="1413" y="3645"/>
                    </a:lnTo>
                    <a:lnTo>
                      <a:pt x="1413" y="3645"/>
                    </a:lnTo>
                    <a:lnTo>
                      <a:pt x="1413" y="3645"/>
                    </a:lnTo>
                    <a:lnTo>
                      <a:pt x="1439" y="3645"/>
                    </a:lnTo>
                    <a:lnTo>
                      <a:pt x="1439" y="3645"/>
                    </a:lnTo>
                    <a:lnTo>
                      <a:pt x="1439" y="3645"/>
                    </a:lnTo>
                    <a:lnTo>
                      <a:pt x="1439" y="3669"/>
                    </a:lnTo>
                    <a:lnTo>
                      <a:pt x="1439" y="3669"/>
                    </a:lnTo>
                    <a:lnTo>
                      <a:pt x="1439" y="3669"/>
                    </a:lnTo>
                    <a:lnTo>
                      <a:pt x="1439" y="3645"/>
                    </a:lnTo>
                    <a:lnTo>
                      <a:pt x="1439" y="3645"/>
                    </a:lnTo>
                    <a:lnTo>
                      <a:pt x="1439" y="3645"/>
                    </a:lnTo>
                    <a:lnTo>
                      <a:pt x="1439" y="3645"/>
                    </a:lnTo>
                    <a:lnTo>
                      <a:pt x="1439" y="3645"/>
                    </a:lnTo>
                    <a:lnTo>
                      <a:pt x="1439" y="3645"/>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45"/>
                    </a:lnTo>
                    <a:lnTo>
                      <a:pt x="1463" y="3669"/>
                    </a:lnTo>
                    <a:lnTo>
                      <a:pt x="1463" y="3669"/>
                    </a:lnTo>
                    <a:lnTo>
                      <a:pt x="1463" y="3669"/>
                    </a:lnTo>
                    <a:lnTo>
                      <a:pt x="1463" y="3669"/>
                    </a:lnTo>
                    <a:lnTo>
                      <a:pt x="1463" y="3645"/>
                    </a:lnTo>
                    <a:lnTo>
                      <a:pt x="1463" y="3645"/>
                    </a:lnTo>
                    <a:lnTo>
                      <a:pt x="1463" y="3645"/>
                    </a:lnTo>
                    <a:lnTo>
                      <a:pt x="1488" y="3645"/>
                    </a:lnTo>
                    <a:lnTo>
                      <a:pt x="1488" y="3669"/>
                    </a:lnTo>
                    <a:lnTo>
                      <a:pt x="1488" y="3645"/>
                    </a:lnTo>
                    <a:lnTo>
                      <a:pt x="1488" y="3669"/>
                    </a:lnTo>
                    <a:lnTo>
                      <a:pt x="1488" y="3669"/>
                    </a:lnTo>
                    <a:lnTo>
                      <a:pt x="1488" y="3669"/>
                    </a:lnTo>
                    <a:lnTo>
                      <a:pt x="1488" y="3669"/>
                    </a:lnTo>
                    <a:lnTo>
                      <a:pt x="1488" y="3669"/>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512" y="3645"/>
                    </a:lnTo>
                    <a:lnTo>
                      <a:pt x="1512" y="3645"/>
                    </a:lnTo>
                    <a:lnTo>
                      <a:pt x="1512" y="3645"/>
                    </a:lnTo>
                    <a:lnTo>
                      <a:pt x="1512" y="3669"/>
                    </a:lnTo>
                    <a:lnTo>
                      <a:pt x="1512" y="3669"/>
                    </a:lnTo>
                    <a:lnTo>
                      <a:pt x="1512" y="3669"/>
                    </a:lnTo>
                    <a:lnTo>
                      <a:pt x="1512" y="3669"/>
                    </a:lnTo>
                    <a:lnTo>
                      <a:pt x="1512" y="3669"/>
                    </a:lnTo>
                    <a:lnTo>
                      <a:pt x="1512" y="3669"/>
                    </a:lnTo>
                    <a:lnTo>
                      <a:pt x="1512" y="3669"/>
                    </a:lnTo>
                    <a:lnTo>
                      <a:pt x="1512" y="3645"/>
                    </a:lnTo>
                    <a:lnTo>
                      <a:pt x="1512" y="3669"/>
                    </a:lnTo>
                    <a:lnTo>
                      <a:pt x="1512" y="3669"/>
                    </a:lnTo>
                    <a:lnTo>
                      <a:pt x="1512" y="3669"/>
                    </a:lnTo>
                    <a:lnTo>
                      <a:pt x="1512" y="3669"/>
                    </a:lnTo>
                    <a:lnTo>
                      <a:pt x="1512" y="3669"/>
                    </a:lnTo>
                    <a:lnTo>
                      <a:pt x="1512" y="3669"/>
                    </a:lnTo>
                    <a:lnTo>
                      <a:pt x="1512" y="3669"/>
                    </a:lnTo>
                    <a:lnTo>
                      <a:pt x="1538" y="3669"/>
                    </a:lnTo>
                    <a:lnTo>
                      <a:pt x="1538" y="3669"/>
                    </a:lnTo>
                    <a:lnTo>
                      <a:pt x="1538" y="3669"/>
                    </a:lnTo>
                    <a:lnTo>
                      <a:pt x="1538" y="3669"/>
                    </a:lnTo>
                    <a:lnTo>
                      <a:pt x="1538" y="3645"/>
                    </a:lnTo>
                    <a:close/>
                    <a:moveTo>
                      <a:pt x="2901" y="1066"/>
                    </a:moveTo>
                    <a:lnTo>
                      <a:pt x="2901" y="1066"/>
                    </a:lnTo>
                    <a:lnTo>
                      <a:pt x="2901" y="1066"/>
                    </a:lnTo>
                    <a:lnTo>
                      <a:pt x="2901" y="1066"/>
                    </a:lnTo>
                    <a:lnTo>
                      <a:pt x="2901" y="1066"/>
                    </a:lnTo>
                    <a:lnTo>
                      <a:pt x="2901" y="1066"/>
                    </a:lnTo>
                    <a:lnTo>
                      <a:pt x="2926" y="1066"/>
                    </a:lnTo>
                    <a:lnTo>
                      <a:pt x="2926" y="1066"/>
                    </a:lnTo>
                    <a:lnTo>
                      <a:pt x="2926" y="1066"/>
                    </a:lnTo>
                    <a:lnTo>
                      <a:pt x="2901" y="1066"/>
                    </a:lnTo>
                    <a:close/>
                    <a:moveTo>
                      <a:pt x="6621" y="2777"/>
                    </a:moveTo>
                    <a:lnTo>
                      <a:pt x="6621" y="2777"/>
                    </a:lnTo>
                    <a:lnTo>
                      <a:pt x="6621" y="2777"/>
                    </a:lnTo>
                    <a:lnTo>
                      <a:pt x="6621" y="2777"/>
                    </a:lnTo>
                    <a:lnTo>
                      <a:pt x="6621" y="2752"/>
                    </a:lnTo>
                    <a:lnTo>
                      <a:pt x="6596" y="2752"/>
                    </a:lnTo>
                    <a:lnTo>
                      <a:pt x="6596" y="2752"/>
                    </a:lnTo>
                    <a:lnTo>
                      <a:pt x="6596" y="2752"/>
                    </a:lnTo>
                    <a:lnTo>
                      <a:pt x="6596" y="2752"/>
                    </a:lnTo>
                    <a:lnTo>
                      <a:pt x="6596" y="2752"/>
                    </a:lnTo>
                    <a:lnTo>
                      <a:pt x="6596" y="2752"/>
                    </a:lnTo>
                    <a:lnTo>
                      <a:pt x="6596" y="2752"/>
                    </a:lnTo>
                    <a:lnTo>
                      <a:pt x="6596" y="2752"/>
                    </a:lnTo>
                    <a:lnTo>
                      <a:pt x="6596" y="2752"/>
                    </a:lnTo>
                    <a:lnTo>
                      <a:pt x="6571" y="2752"/>
                    </a:lnTo>
                    <a:lnTo>
                      <a:pt x="6571" y="2752"/>
                    </a:lnTo>
                    <a:lnTo>
                      <a:pt x="6571" y="2752"/>
                    </a:lnTo>
                    <a:lnTo>
                      <a:pt x="6571" y="2727"/>
                    </a:lnTo>
                    <a:lnTo>
                      <a:pt x="6571" y="2727"/>
                    </a:lnTo>
                    <a:lnTo>
                      <a:pt x="6571" y="2727"/>
                    </a:lnTo>
                    <a:lnTo>
                      <a:pt x="6546" y="2727"/>
                    </a:lnTo>
                    <a:lnTo>
                      <a:pt x="6546" y="2727"/>
                    </a:lnTo>
                    <a:lnTo>
                      <a:pt x="6546" y="2727"/>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77"/>
                    </a:lnTo>
                    <a:lnTo>
                      <a:pt x="6571" y="2777"/>
                    </a:lnTo>
                    <a:lnTo>
                      <a:pt x="6571" y="2777"/>
                    </a:lnTo>
                    <a:lnTo>
                      <a:pt x="6596" y="2777"/>
                    </a:lnTo>
                    <a:lnTo>
                      <a:pt x="6596" y="2777"/>
                    </a:lnTo>
                    <a:lnTo>
                      <a:pt x="6596" y="2777"/>
                    </a:lnTo>
                    <a:lnTo>
                      <a:pt x="6596" y="2777"/>
                    </a:lnTo>
                    <a:lnTo>
                      <a:pt x="6596" y="2801"/>
                    </a:lnTo>
                    <a:lnTo>
                      <a:pt x="6596" y="2801"/>
                    </a:lnTo>
                    <a:lnTo>
                      <a:pt x="6596" y="2801"/>
                    </a:lnTo>
                    <a:lnTo>
                      <a:pt x="6596" y="2777"/>
                    </a:lnTo>
                    <a:lnTo>
                      <a:pt x="6596" y="2777"/>
                    </a:lnTo>
                    <a:lnTo>
                      <a:pt x="6621" y="2801"/>
                    </a:lnTo>
                    <a:lnTo>
                      <a:pt x="6621" y="2801"/>
                    </a:lnTo>
                    <a:lnTo>
                      <a:pt x="6621" y="2801"/>
                    </a:lnTo>
                    <a:lnTo>
                      <a:pt x="6621" y="2801"/>
                    </a:lnTo>
                    <a:lnTo>
                      <a:pt x="6621" y="2801"/>
                    </a:lnTo>
                    <a:lnTo>
                      <a:pt x="6621" y="2801"/>
                    </a:lnTo>
                    <a:lnTo>
                      <a:pt x="6621" y="2777"/>
                    </a:lnTo>
                    <a:close/>
                    <a:moveTo>
                      <a:pt x="4240" y="2355"/>
                    </a:moveTo>
                    <a:lnTo>
                      <a:pt x="4240" y="2355"/>
                    </a:lnTo>
                    <a:lnTo>
                      <a:pt x="4240" y="2355"/>
                    </a:lnTo>
                    <a:lnTo>
                      <a:pt x="4240" y="2355"/>
                    </a:lnTo>
                    <a:lnTo>
                      <a:pt x="4240" y="2355"/>
                    </a:lnTo>
                    <a:lnTo>
                      <a:pt x="4240" y="2355"/>
                    </a:lnTo>
                    <a:lnTo>
                      <a:pt x="4240" y="2355"/>
                    </a:lnTo>
                    <a:lnTo>
                      <a:pt x="4240" y="2355"/>
                    </a:lnTo>
                    <a:lnTo>
                      <a:pt x="4240" y="2380"/>
                    </a:lnTo>
                    <a:lnTo>
                      <a:pt x="4240" y="2380"/>
                    </a:lnTo>
                    <a:lnTo>
                      <a:pt x="4240" y="2380"/>
                    </a:lnTo>
                    <a:lnTo>
                      <a:pt x="4240" y="2380"/>
                    </a:lnTo>
                    <a:lnTo>
                      <a:pt x="4240" y="2355"/>
                    </a:lnTo>
                    <a:close/>
                    <a:moveTo>
                      <a:pt x="4141" y="2529"/>
                    </a:move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54"/>
                    </a:lnTo>
                    <a:lnTo>
                      <a:pt x="4166" y="2529"/>
                    </a:lnTo>
                    <a:lnTo>
                      <a:pt x="4166" y="2529"/>
                    </a:lnTo>
                    <a:lnTo>
                      <a:pt x="4166" y="2529"/>
                    </a:lnTo>
                    <a:lnTo>
                      <a:pt x="4166" y="2529"/>
                    </a:lnTo>
                    <a:lnTo>
                      <a:pt x="4166" y="2529"/>
                    </a:lnTo>
                    <a:lnTo>
                      <a:pt x="4141" y="2529"/>
                    </a:lnTo>
                    <a:close/>
                    <a:moveTo>
                      <a:pt x="6894" y="2876"/>
                    </a:moveTo>
                    <a:lnTo>
                      <a:pt x="6894" y="2876"/>
                    </a:lnTo>
                    <a:lnTo>
                      <a:pt x="6894" y="2876"/>
                    </a:lnTo>
                    <a:lnTo>
                      <a:pt x="6894" y="2851"/>
                    </a:lnTo>
                    <a:lnTo>
                      <a:pt x="6894" y="2851"/>
                    </a:lnTo>
                    <a:lnTo>
                      <a:pt x="6894" y="2851"/>
                    </a:lnTo>
                    <a:lnTo>
                      <a:pt x="6868" y="2851"/>
                    </a:lnTo>
                    <a:lnTo>
                      <a:pt x="6868" y="2851"/>
                    </a:lnTo>
                    <a:lnTo>
                      <a:pt x="6868" y="2851"/>
                    </a:lnTo>
                    <a:lnTo>
                      <a:pt x="6868" y="2827"/>
                    </a:lnTo>
                    <a:lnTo>
                      <a:pt x="6868" y="2827"/>
                    </a:lnTo>
                    <a:lnTo>
                      <a:pt x="6868" y="2827"/>
                    </a:lnTo>
                    <a:lnTo>
                      <a:pt x="6868" y="2827"/>
                    </a:lnTo>
                    <a:lnTo>
                      <a:pt x="6868" y="2827"/>
                    </a:lnTo>
                    <a:lnTo>
                      <a:pt x="6868" y="2827"/>
                    </a:lnTo>
                    <a:lnTo>
                      <a:pt x="6868" y="2801"/>
                    </a:lnTo>
                    <a:lnTo>
                      <a:pt x="6868" y="2801"/>
                    </a:lnTo>
                    <a:lnTo>
                      <a:pt x="6868" y="2801"/>
                    </a:lnTo>
                    <a:lnTo>
                      <a:pt x="6844" y="2801"/>
                    </a:lnTo>
                    <a:lnTo>
                      <a:pt x="6844" y="2801"/>
                    </a:lnTo>
                    <a:lnTo>
                      <a:pt x="6844" y="2801"/>
                    </a:lnTo>
                    <a:lnTo>
                      <a:pt x="6844" y="2801"/>
                    </a:lnTo>
                    <a:lnTo>
                      <a:pt x="6844" y="2801"/>
                    </a:lnTo>
                    <a:lnTo>
                      <a:pt x="6844" y="2801"/>
                    </a:lnTo>
                    <a:lnTo>
                      <a:pt x="6844" y="2801"/>
                    </a:lnTo>
                    <a:lnTo>
                      <a:pt x="6844" y="2801"/>
                    </a:lnTo>
                    <a:lnTo>
                      <a:pt x="6844" y="2801"/>
                    </a:lnTo>
                    <a:lnTo>
                      <a:pt x="6844" y="2777"/>
                    </a:lnTo>
                    <a:lnTo>
                      <a:pt x="6844" y="2777"/>
                    </a:lnTo>
                    <a:lnTo>
                      <a:pt x="6844" y="2777"/>
                    </a:lnTo>
                    <a:lnTo>
                      <a:pt x="6844" y="2777"/>
                    </a:lnTo>
                    <a:lnTo>
                      <a:pt x="6844" y="2752"/>
                    </a:lnTo>
                    <a:lnTo>
                      <a:pt x="6844" y="2752"/>
                    </a:lnTo>
                    <a:lnTo>
                      <a:pt x="6844" y="2752"/>
                    </a:lnTo>
                    <a:lnTo>
                      <a:pt x="6844" y="2752"/>
                    </a:lnTo>
                    <a:lnTo>
                      <a:pt x="6844" y="2727"/>
                    </a:lnTo>
                    <a:lnTo>
                      <a:pt x="6844" y="2727"/>
                    </a:lnTo>
                    <a:lnTo>
                      <a:pt x="6844" y="2727"/>
                    </a:lnTo>
                    <a:lnTo>
                      <a:pt x="6844" y="2727"/>
                    </a:lnTo>
                    <a:lnTo>
                      <a:pt x="6844" y="2727"/>
                    </a:lnTo>
                    <a:lnTo>
                      <a:pt x="6819" y="2727"/>
                    </a:lnTo>
                    <a:lnTo>
                      <a:pt x="6819" y="2727"/>
                    </a:lnTo>
                    <a:lnTo>
                      <a:pt x="6819" y="2727"/>
                    </a:lnTo>
                    <a:lnTo>
                      <a:pt x="6819" y="2727"/>
                    </a:lnTo>
                    <a:lnTo>
                      <a:pt x="6794" y="2727"/>
                    </a:lnTo>
                    <a:lnTo>
                      <a:pt x="6794" y="2727"/>
                    </a:lnTo>
                    <a:lnTo>
                      <a:pt x="6794" y="2727"/>
                    </a:lnTo>
                    <a:lnTo>
                      <a:pt x="6794" y="2727"/>
                    </a:lnTo>
                    <a:lnTo>
                      <a:pt x="6769" y="2702"/>
                    </a:lnTo>
                    <a:lnTo>
                      <a:pt x="6769" y="2702"/>
                    </a:lnTo>
                    <a:lnTo>
                      <a:pt x="6769" y="2702"/>
                    </a:lnTo>
                    <a:lnTo>
                      <a:pt x="6769" y="2702"/>
                    </a:lnTo>
                    <a:lnTo>
                      <a:pt x="6745" y="2702"/>
                    </a:lnTo>
                    <a:lnTo>
                      <a:pt x="6720" y="2702"/>
                    </a:lnTo>
                    <a:lnTo>
                      <a:pt x="6720" y="2702"/>
                    </a:lnTo>
                    <a:lnTo>
                      <a:pt x="6695" y="2702"/>
                    </a:lnTo>
                    <a:lnTo>
                      <a:pt x="6695" y="2702"/>
                    </a:lnTo>
                    <a:lnTo>
                      <a:pt x="6670" y="2702"/>
                    </a:lnTo>
                    <a:lnTo>
                      <a:pt x="6645" y="2677"/>
                    </a:lnTo>
                    <a:lnTo>
                      <a:pt x="6645" y="2677"/>
                    </a:lnTo>
                    <a:lnTo>
                      <a:pt x="6645" y="2677"/>
                    </a:lnTo>
                    <a:lnTo>
                      <a:pt x="6645" y="2677"/>
                    </a:lnTo>
                    <a:lnTo>
                      <a:pt x="6621" y="2677"/>
                    </a:lnTo>
                    <a:lnTo>
                      <a:pt x="6621" y="2702"/>
                    </a:lnTo>
                    <a:lnTo>
                      <a:pt x="6596" y="2702"/>
                    </a:lnTo>
                    <a:lnTo>
                      <a:pt x="6596" y="2702"/>
                    </a:lnTo>
                    <a:lnTo>
                      <a:pt x="6596" y="2677"/>
                    </a:lnTo>
                    <a:lnTo>
                      <a:pt x="6596" y="2677"/>
                    </a:lnTo>
                    <a:lnTo>
                      <a:pt x="6596" y="2677"/>
                    </a:lnTo>
                    <a:lnTo>
                      <a:pt x="6596" y="2677"/>
                    </a:lnTo>
                    <a:lnTo>
                      <a:pt x="6596" y="2677"/>
                    </a:lnTo>
                    <a:lnTo>
                      <a:pt x="6596" y="2677"/>
                    </a:lnTo>
                    <a:lnTo>
                      <a:pt x="6596" y="2653"/>
                    </a:lnTo>
                    <a:lnTo>
                      <a:pt x="6596" y="2653"/>
                    </a:lnTo>
                    <a:lnTo>
                      <a:pt x="6596" y="2653"/>
                    </a:lnTo>
                    <a:lnTo>
                      <a:pt x="6596" y="2653"/>
                    </a:lnTo>
                    <a:lnTo>
                      <a:pt x="6596" y="2653"/>
                    </a:lnTo>
                    <a:lnTo>
                      <a:pt x="6571" y="2653"/>
                    </a:lnTo>
                    <a:lnTo>
                      <a:pt x="6546" y="2603"/>
                    </a:lnTo>
                    <a:lnTo>
                      <a:pt x="6546" y="2603"/>
                    </a:lnTo>
                    <a:lnTo>
                      <a:pt x="6522" y="2603"/>
                    </a:lnTo>
                    <a:lnTo>
                      <a:pt x="6522" y="2603"/>
                    </a:lnTo>
                    <a:lnTo>
                      <a:pt x="6522" y="2578"/>
                    </a:lnTo>
                    <a:lnTo>
                      <a:pt x="6522" y="2578"/>
                    </a:lnTo>
                    <a:lnTo>
                      <a:pt x="6497" y="2554"/>
                    </a:lnTo>
                    <a:lnTo>
                      <a:pt x="6472" y="2554"/>
                    </a:lnTo>
                    <a:lnTo>
                      <a:pt x="6472" y="2529"/>
                    </a:lnTo>
                    <a:lnTo>
                      <a:pt x="6447" y="2529"/>
                    </a:lnTo>
                    <a:lnTo>
                      <a:pt x="6447" y="2504"/>
                    </a:lnTo>
                    <a:lnTo>
                      <a:pt x="6422" y="2479"/>
                    </a:lnTo>
                    <a:lnTo>
                      <a:pt x="6397" y="2479"/>
                    </a:lnTo>
                    <a:lnTo>
                      <a:pt x="6372" y="2454"/>
                    </a:lnTo>
                    <a:lnTo>
                      <a:pt x="6348" y="2430"/>
                    </a:lnTo>
                    <a:lnTo>
                      <a:pt x="6323" y="2404"/>
                    </a:lnTo>
                    <a:lnTo>
                      <a:pt x="6323" y="2404"/>
                    </a:lnTo>
                    <a:lnTo>
                      <a:pt x="6323" y="2380"/>
                    </a:lnTo>
                    <a:lnTo>
                      <a:pt x="6273" y="2355"/>
                    </a:lnTo>
                    <a:lnTo>
                      <a:pt x="6249" y="2331"/>
                    </a:lnTo>
                    <a:lnTo>
                      <a:pt x="6199" y="2331"/>
                    </a:lnTo>
                    <a:lnTo>
                      <a:pt x="6199" y="2305"/>
                    </a:lnTo>
                    <a:lnTo>
                      <a:pt x="6199" y="2305"/>
                    </a:lnTo>
                    <a:lnTo>
                      <a:pt x="6174" y="2305"/>
                    </a:lnTo>
                    <a:lnTo>
                      <a:pt x="6174" y="2281"/>
                    </a:lnTo>
                    <a:lnTo>
                      <a:pt x="6149" y="2281"/>
                    </a:lnTo>
                    <a:lnTo>
                      <a:pt x="6149" y="2281"/>
                    </a:lnTo>
                    <a:lnTo>
                      <a:pt x="6125" y="2281"/>
                    </a:lnTo>
                    <a:lnTo>
                      <a:pt x="6125" y="2256"/>
                    </a:lnTo>
                    <a:lnTo>
                      <a:pt x="6100" y="2256"/>
                    </a:lnTo>
                    <a:lnTo>
                      <a:pt x="6100" y="2256"/>
                    </a:lnTo>
                    <a:lnTo>
                      <a:pt x="6100" y="2231"/>
                    </a:lnTo>
                    <a:lnTo>
                      <a:pt x="6075" y="2231"/>
                    </a:lnTo>
                    <a:lnTo>
                      <a:pt x="6075" y="2231"/>
                    </a:lnTo>
                    <a:lnTo>
                      <a:pt x="6075" y="2231"/>
                    </a:lnTo>
                    <a:lnTo>
                      <a:pt x="6075" y="2206"/>
                    </a:lnTo>
                    <a:lnTo>
                      <a:pt x="6075" y="2206"/>
                    </a:lnTo>
                    <a:lnTo>
                      <a:pt x="6050" y="2206"/>
                    </a:lnTo>
                    <a:lnTo>
                      <a:pt x="6050" y="2181"/>
                    </a:lnTo>
                    <a:lnTo>
                      <a:pt x="6050" y="2181"/>
                    </a:lnTo>
                    <a:lnTo>
                      <a:pt x="6026" y="2181"/>
                    </a:lnTo>
                    <a:lnTo>
                      <a:pt x="6026" y="2181"/>
                    </a:lnTo>
                    <a:lnTo>
                      <a:pt x="5976" y="2206"/>
                    </a:lnTo>
                    <a:lnTo>
                      <a:pt x="5951" y="2231"/>
                    </a:lnTo>
                    <a:lnTo>
                      <a:pt x="5951" y="2231"/>
                    </a:lnTo>
                    <a:lnTo>
                      <a:pt x="5951" y="2231"/>
                    </a:lnTo>
                    <a:lnTo>
                      <a:pt x="5951" y="2231"/>
                    </a:lnTo>
                    <a:lnTo>
                      <a:pt x="5951" y="2256"/>
                    </a:lnTo>
                    <a:lnTo>
                      <a:pt x="5951" y="2256"/>
                    </a:lnTo>
                    <a:lnTo>
                      <a:pt x="5951" y="2281"/>
                    </a:lnTo>
                    <a:lnTo>
                      <a:pt x="5926" y="2256"/>
                    </a:lnTo>
                    <a:lnTo>
                      <a:pt x="5951" y="2305"/>
                    </a:lnTo>
                    <a:lnTo>
                      <a:pt x="5951" y="2331"/>
                    </a:lnTo>
                    <a:lnTo>
                      <a:pt x="5926" y="2331"/>
                    </a:lnTo>
                    <a:lnTo>
                      <a:pt x="5876" y="2380"/>
                    </a:lnTo>
                    <a:lnTo>
                      <a:pt x="5876" y="2404"/>
                    </a:lnTo>
                    <a:lnTo>
                      <a:pt x="5852" y="2404"/>
                    </a:lnTo>
                    <a:lnTo>
                      <a:pt x="5852" y="2380"/>
                    </a:lnTo>
                    <a:lnTo>
                      <a:pt x="5827" y="2355"/>
                    </a:lnTo>
                    <a:lnTo>
                      <a:pt x="5777" y="2305"/>
                    </a:lnTo>
                    <a:lnTo>
                      <a:pt x="5703" y="2256"/>
                    </a:lnTo>
                    <a:lnTo>
                      <a:pt x="5703" y="2256"/>
                    </a:lnTo>
                    <a:lnTo>
                      <a:pt x="5678" y="2231"/>
                    </a:lnTo>
                    <a:lnTo>
                      <a:pt x="5653" y="2231"/>
                    </a:lnTo>
                    <a:lnTo>
                      <a:pt x="5629" y="2206"/>
                    </a:lnTo>
                    <a:lnTo>
                      <a:pt x="5629" y="2157"/>
                    </a:lnTo>
                    <a:lnTo>
                      <a:pt x="5629" y="2157"/>
                    </a:lnTo>
                    <a:lnTo>
                      <a:pt x="5554" y="2157"/>
                    </a:lnTo>
                    <a:lnTo>
                      <a:pt x="5554" y="2206"/>
                    </a:lnTo>
                    <a:lnTo>
                      <a:pt x="5480" y="2181"/>
                    </a:lnTo>
                    <a:lnTo>
                      <a:pt x="5480" y="2206"/>
                    </a:lnTo>
                    <a:lnTo>
                      <a:pt x="5431" y="2206"/>
                    </a:lnTo>
                    <a:lnTo>
                      <a:pt x="5431" y="2181"/>
                    </a:lnTo>
                    <a:lnTo>
                      <a:pt x="5431" y="2132"/>
                    </a:lnTo>
                    <a:lnTo>
                      <a:pt x="5406" y="2107"/>
                    </a:lnTo>
                    <a:lnTo>
                      <a:pt x="5406" y="2082"/>
                    </a:lnTo>
                    <a:lnTo>
                      <a:pt x="5406" y="2058"/>
                    </a:lnTo>
                    <a:lnTo>
                      <a:pt x="5406" y="2008"/>
                    </a:lnTo>
                    <a:lnTo>
                      <a:pt x="5381" y="1983"/>
                    </a:lnTo>
                    <a:lnTo>
                      <a:pt x="5381" y="1959"/>
                    </a:lnTo>
                    <a:lnTo>
                      <a:pt x="5381" y="1934"/>
                    </a:lnTo>
                    <a:lnTo>
                      <a:pt x="5356" y="1859"/>
                    </a:lnTo>
                    <a:lnTo>
                      <a:pt x="5356" y="1835"/>
                    </a:lnTo>
                    <a:lnTo>
                      <a:pt x="5356" y="1809"/>
                    </a:lnTo>
                    <a:lnTo>
                      <a:pt x="5356" y="1785"/>
                    </a:lnTo>
                    <a:lnTo>
                      <a:pt x="5331" y="1760"/>
                    </a:lnTo>
                    <a:lnTo>
                      <a:pt x="5331" y="1710"/>
                    </a:lnTo>
                    <a:lnTo>
                      <a:pt x="5331" y="1686"/>
                    </a:lnTo>
                    <a:lnTo>
                      <a:pt x="5331" y="1661"/>
                    </a:lnTo>
                    <a:lnTo>
                      <a:pt x="5331" y="1636"/>
                    </a:lnTo>
                    <a:lnTo>
                      <a:pt x="5307" y="1586"/>
                    </a:lnTo>
                    <a:lnTo>
                      <a:pt x="5307" y="1562"/>
                    </a:lnTo>
                    <a:lnTo>
                      <a:pt x="5307" y="1537"/>
                    </a:lnTo>
                    <a:lnTo>
                      <a:pt x="5307" y="1512"/>
                    </a:lnTo>
                    <a:lnTo>
                      <a:pt x="5281" y="1487"/>
                    </a:lnTo>
                    <a:lnTo>
                      <a:pt x="5281" y="1438"/>
                    </a:lnTo>
                    <a:lnTo>
                      <a:pt x="5281" y="1413"/>
                    </a:lnTo>
                    <a:lnTo>
                      <a:pt x="5281" y="1388"/>
                    </a:lnTo>
                    <a:lnTo>
                      <a:pt x="5257" y="1363"/>
                    </a:lnTo>
                    <a:lnTo>
                      <a:pt x="5257" y="1339"/>
                    </a:lnTo>
                    <a:lnTo>
                      <a:pt x="5257" y="1289"/>
                    </a:lnTo>
                    <a:lnTo>
                      <a:pt x="5232" y="1165"/>
                    </a:lnTo>
                    <a:lnTo>
                      <a:pt x="5232" y="1140"/>
                    </a:lnTo>
                    <a:lnTo>
                      <a:pt x="5207" y="1090"/>
                    </a:lnTo>
                    <a:lnTo>
                      <a:pt x="5207" y="1066"/>
                    </a:lnTo>
                    <a:lnTo>
                      <a:pt x="5182" y="991"/>
                    </a:lnTo>
                    <a:lnTo>
                      <a:pt x="5182" y="967"/>
                    </a:lnTo>
                    <a:lnTo>
                      <a:pt x="5182" y="942"/>
                    </a:lnTo>
                    <a:lnTo>
                      <a:pt x="5182" y="917"/>
                    </a:lnTo>
                    <a:lnTo>
                      <a:pt x="5182" y="868"/>
                    </a:lnTo>
                    <a:lnTo>
                      <a:pt x="5158" y="818"/>
                    </a:lnTo>
                    <a:lnTo>
                      <a:pt x="5158" y="793"/>
                    </a:lnTo>
                    <a:lnTo>
                      <a:pt x="5158" y="768"/>
                    </a:lnTo>
                    <a:lnTo>
                      <a:pt x="5133" y="718"/>
                    </a:lnTo>
                    <a:lnTo>
                      <a:pt x="5133" y="669"/>
                    </a:lnTo>
                    <a:lnTo>
                      <a:pt x="5133" y="645"/>
                    </a:lnTo>
                    <a:lnTo>
                      <a:pt x="5108" y="619"/>
                    </a:lnTo>
                    <a:lnTo>
                      <a:pt x="5108" y="545"/>
                    </a:lnTo>
                    <a:lnTo>
                      <a:pt x="5083" y="495"/>
                    </a:lnTo>
                    <a:lnTo>
                      <a:pt x="5083" y="471"/>
                    </a:lnTo>
                    <a:lnTo>
                      <a:pt x="5083" y="421"/>
                    </a:lnTo>
                    <a:lnTo>
                      <a:pt x="5083" y="396"/>
                    </a:lnTo>
                    <a:lnTo>
                      <a:pt x="5058" y="372"/>
                    </a:lnTo>
                    <a:lnTo>
                      <a:pt x="5058" y="347"/>
                    </a:lnTo>
                    <a:lnTo>
                      <a:pt x="5058" y="322"/>
                    </a:lnTo>
                    <a:lnTo>
                      <a:pt x="5058" y="272"/>
                    </a:lnTo>
                    <a:lnTo>
                      <a:pt x="5058" y="272"/>
                    </a:lnTo>
                    <a:lnTo>
                      <a:pt x="5034" y="272"/>
                    </a:lnTo>
                    <a:lnTo>
                      <a:pt x="5034" y="272"/>
                    </a:lnTo>
                    <a:lnTo>
                      <a:pt x="5034" y="272"/>
                    </a:lnTo>
                    <a:lnTo>
                      <a:pt x="5034" y="272"/>
                    </a:lnTo>
                    <a:lnTo>
                      <a:pt x="5034" y="272"/>
                    </a:lnTo>
                    <a:lnTo>
                      <a:pt x="5034" y="272"/>
                    </a:lnTo>
                    <a:lnTo>
                      <a:pt x="5034" y="272"/>
                    </a:lnTo>
                    <a:lnTo>
                      <a:pt x="5034" y="297"/>
                    </a:lnTo>
                    <a:lnTo>
                      <a:pt x="5034" y="297"/>
                    </a:lnTo>
                    <a:lnTo>
                      <a:pt x="5034" y="297"/>
                    </a:lnTo>
                    <a:lnTo>
                      <a:pt x="5009" y="297"/>
                    </a:lnTo>
                    <a:lnTo>
                      <a:pt x="5009" y="272"/>
                    </a:lnTo>
                    <a:lnTo>
                      <a:pt x="5009" y="272"/>
                    </a:lnTo>
                    <a:lnTo>
                      <a:pt x="5009" y="272"/>
                    </a:lnTo>
                    <a:lnTo>
                      <a:pt x="5009" y="272"/>
                    </a:lnTo>
                    <a:lnTo>
                      <a:pt x="5009" y="272"/>
                    </a:lnTo>
                    <a:lnTo>
                      <a:pt x="4984" y="272"/>
                    </a:lnTo>
                    <a:lnTo>
                      <a:pt x="4984" y="272"/>
                    </a:lnTo>
                    <a:lnTo>
                      <a:pt x="4984" y="272"/>
                    </a:lnTo>
                    <a:lnTo>
                      <a:pt x="4984" y="272"/>
                    </a:lnTo>
                    <a:lnTo>
                      <a:pt x="4984" y="272"/>
                    </a:lnTo>
                    <a:lnTo>
                      <a:pt x="4984" y="272"/>
                    </a:lnTo>
                    <a:lnTo>
                      <a:pt x="4984" y="272"/>
                    </a:lnTo>
                    <a:lnTo>
                      <a:pt x="4959" y="272"/>
                    </a:lnTo>
                    <a:lnTo>
                      <a:pt x="4959" y="248"/>
                    </a:lnTo>
                    <a:lnTo>
                      <a:pt x="4959" y="248"/>
                    </a:lnTo>
                    <a:lnTo>
                      <a:pt x="4959" y="248"/>
                    </a:lnTo>
                    <a:lnTo>
                      <a:pt x="4959" y="248"/>
                    </a:lnTo>
                    <a:lnTo>
                      <a:pt x="4959" y="248"/>
                    </a:lnTo>
                    <a:lnTo>
                      <a:pt x="4959"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22"/>
                    </a:lnTo>
                    <a:lnTo>
                      <a:pt x="4935" y="248"/>
                    </a:lnTo>
                    <a:lnTo>
                      <a:pt x="4935" y="248"/>
                    </a:lnTo>
                    <a:lnTo>
                      <a:pt x="4935" y="248"/>
                    </a:lnTo>
                    <a:lnTo>
                      <a:pt x="4935" y="248"/>
                    </a:lnTo>
                    <a:lnTo>
                      <a:pt x="4935" y="248"/>
                    </a:lnTo>
                    <a:lnTo>
                      <a:pt x="4935" y="222"/>
                    </a:lnTo>
                    <a:lnTo>
                      <a:pt x="4935" y="222"/>
                    </a:lnTo>
                    <a:lnTo>
                      <a:pt x="4910" y="222"/>
                    </a:lnTo>
                    <a:lnTo>
                      <a:pt x="4910" y="222"/>
                    </a:lnTo>
                    <a:lnTo>
                      <a:pt x="4885" y="222"/>
                    </a:lnTo>
                    <a:lnTo>
                      <a:pt x="4910"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60" y="222"/>
                    </a:lnTo>
                    <a:lnTo>
                      <a:pt x="4860" y="222"/>
                    </a:lnTo>
                    <a:lnTo>
                      <a:pt x="4860" y="222"/>
                    </a:lnTo>
                    <a:lnTo>
                      <a:pt x="4860" y="222"/>
                    </a:lnTo>
                    <a:lnTo>
                      <a:pt x="4860" y="222"/>
                    </a:lnTo>
                    <a:lnTo>
                      <a:pt x="4885"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10" y="222"/>
                    </a:lnTo>
                    <a:lnTo>
                      <a:pt x="4810" y="222"/>
                    </a:lnTo>
                    <a:lnTo>
                      <a:pt x="4810" y="222"/>
                    </a:lnTo>
                    <a:lnTo>
                      <a:pt x="4810" y="222"/>
                    </a:lnTo>
                    <a:lnTo>
                      <a:pt x="4810" y="222"/>
                    </a:lnTo>
                    <a:lnTo>
                      <a:pt x="4810" y="222"/>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785" y="248"/>
                    </a:lnTo>
                    <a:lnTo>
                      <a:pt x="4785" y="248"/>
                    </a:lnTo>
                    <a:lnTo>
                      <a:pt x="4785" y="248"/>
                    </a:lnTo>
                    <a:lnTo>
                      <a:pt x="4785" y="248"/>
                    </a:lnTo>
                    <a:lnTo>
                      <a:pt x="4761" y="272"/>
                    </a:lnTo>
                    <a:lnTo>
                      <a:pt x="4761" y="272"/>
                    </a:lnTo>
                    <a:lnTo>
                      <a:pt x="4761" y="248"/>
                    </a:lnTo>
                    <a:lnTo>
                      <a:pt x="4761" y="248"/>
                    </a:lnTo>
                    <a:lnTo>
                      <a:pt x="4761" y="272"/>
                    </a:lnTo>
                    <a:lnTo>
                      <a:pt x="4736" y="272"/>
                    </a:lnTo>
                    <a:lnTo>
                      <a:pt x="4736" y="272"/>
                    </a:lnTo>
                    <a:lnTo>
                      <a:pt x="4736" y="272"/>
                    </a:lnTo>
                    <a:lnTo>
                      <a:pt x="4736" y="248"/>
                    </a:lnTo>
                    <a:lnTo>
                      <a:pt x="4736" y="248"/>
                    </a:lnTo>
                    <a:lnTo>
                      <a:pt x="4736" y="248"/>
                    </a:lnTo>
                    <a:lnTo>
                      <a:pt x="4736"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686" y="248"/>
                    </a:lnTo>
                    <a:lnTo>
                      <a:pt x="4686" y="248"/>
                    </a:lnTo>
                    <a:lnTo>
                      <a:pt x="4686" y="222"/>
                    </a:lnTo>
                    <a:lnTo>
                      <a:pt x="4686" y="222"/>
                    </a:lnTo>
                    <a:lnTo>
                      <a:pt x="4686" y="248"/>
                    </a:lnTo>
                    <a:lnTo>
                      <a:pt x="4686" y="248"/>
                    </a:lnTo>
                    <a:lnTo>
                      <a:pt x="4686" y="222"/>
                    </a:lnTo>
                    <a:lnTo>
                      <a:pt x="4686" y="222"/>
                    </a:lnTo>
                    <a:lnTo>
                      <a:pt x="4686" y="248"/>
                    </a:lnTo>
                    <a:lnTo>
                      <a:pt x="4686" y="248"/>
                    </a:lnTo>
                    <a:lnTo>
                      <a:pt x="4662" y="248"/>
                    </a:lnTo>
                    <a:lnTo>
                      <a:pt x="4662" y="222"/>
                    </a:lnTo>
                    <a:lnTo>
                      <a:pt x="4637" y="222"/>
                    </a:lnTo>
                    <a:lnTo>
                      <a:pt x="4612" y="248"/>
                    </a:lnTo>
                    <a:lnTo>
                      <a:pt x="4612" y="248"/>
                    </a:lnTo>
                    <a:lnTo>
                      <a:pt x="4612" y="248"/>
                    </a:lnTo>
                    <a:lnTo>
                      <a:pt x="4612" y="248"/>
                    </a:lnTo>
                    <a:lnTo>
                      <a:pt x="4587" y="248"/>
                    </a:lnTo>
                    <a:lnTo>
                      <a:pt x="4587" y="248"/>
                    </a:lnTo>
                    <a:lnTo>
                      <a:pt x="4587" y="248"/>
                    </a:lnTo>
                    <a:lnTo>
                      <a:pt x="4587" y="248"/>
                    </a:lnTo>
                    <a:lnTo>
                      <a:pt x="4587" y="248"/>
                    </a:lnTo>
                    <a:lnTo>
                      <a:pt x="4587" y="248"/>
                    </a:lnTo>
                    <a:lnTo>
                      <a:pt x="4587" y="248"/>
                    </a:lnTo>
                    <a:lnTo>
                      <a:pt x="4587" y="248"/>
                    </a:lnTo>
                    <a:lnTo>
                      <a:pt x="4562" y="248"/>
                    </a:lnTo>
                    <a:lnTo>
                      <a:pt x="4562" y="248"/>
                    </a:lnTo>
                    <a:lnTo>
                      <a:pt x="4538" y="248"/>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13" y="222"/>
                    </a:lnTo>
                    <a:lnTo>
                      <a:pt x="4513" y="222"/>
                    </a:lnTo>
                    <a:lnTo>
                      <a:pt x="4513" y="222"/>
                    </a:lnTo>
                    <a:lnTo>
                      <a:pt x="4513" y="222"/>
                    </a:lnTo>
                    <a:lnTo>
                      <a:pt x="4513" y="222"/>
                    </a:lnTo>
                    <a:lnTo>
                      <a:pt x="4513" y="222"/>
                    </a:lnTo>
                    <a:lnTo>
                      <a:pt x="4513" y="222"/>
                    </a:lnTo>
                    <a:lnTo>
                      <a:pt x="4513" y="222"/>
                    </a:lnTo>
                    <a:lnTo>
                      <a:pt x="4513" y="222"/>
                    </a:lnTo>
                    <a:lnTo>
                      <a:pt x="4488" y="222"/>
                    </a:lnTo>
                    <a:lnTo>
                      <a:pt x="4488" y="222"/>
                    </a:lnTo>
                    <a:lnTo>
                      <a:pt x="4488" y="222"/>
                    </a:lnTo>
                    <a:lnTo>
                      <a:pt x="4488" y="222"/>
                    </a:lnTo>
                    <a:lnTo>
                      <a:pt x="4488" y="222"/>
                    </a:lnTo>
                    <a:lnTo>
                      <a:pt x="4488" y="198"/>
                    </a:lnTo>
                    <a:lnTo>
                      <a:pt x="4488" y="198"/>
                    </a:lnTo>
                    <a:lnTo>
                      <a:pt x="4488" y="198"/>
                    </a:lnTo>
                    <a:lnTo>
                      <a:pt x="4488"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98"/>
                    </a:lnTo>
                    <a:lnTo>
                      <a:pt x="4439" y="198"/>
                    </a:lnTo>
                    <a:lnTo>
                      <a:pt x="4413" y="198"/>
                    </a:lnTo>
                    <a:lnTo>
                      <a:pt x="4439" y="198"/>
                    </a:lnTo>
                    <a:lnTo>
                      <a:pt x="4413" y="198"/>
                    </a:lnTo>
                    <a:lnTo>
                      <a:pt x="4413" y="198"/>
                    </a:lnTo>
                    <a:lnTo>
                      <a:pt x="4413" y="198"/>
                    </a:lnTo>
                    <a:lnTo>
                      <a:pt x="4413" y="198"/>
                    </a:lnTo>
                    <a:lnTo>
                      <a:pt x="4413" y="198"/>
                    </a:lnTo>
                    <a:lnTo>
                      <a:pt x="4413" y="198"/>
                    </a:lnTo>
                    <a:lnTo>
                      <a:pt x="4413" y="173"/>
                    </a:lnTo>
                    <a:lnTo>
                      <a:pt x="4413" y="173"/>
                    </a:lnTo>
                    <a:lnTo>
                      <a:pt x="4413" y="198"/>
                    </a:lnTo>
                    <a:lnTo>
                      <a:pt x="4389" y="198"/>
                    </a:lnTo>
                    <a:lnTo>
                      <a:pt x="4389" y="198"/>
                    </a:lnTo>
                    <a:lnTo>
                      <a:pt x="4389" y="198"/>
                    </a:lnTo>
                    <a:lnTo>
                      <a:pt x="4389" y="198"/>
                    </a:lnTo>
                    <a:lnTo>
                      <a:pt x="4389" y="198"/>
                    </a:lnTo>
                    <a:lnTo>
                      <a:pt x="4364" y="198"/>
                    </a:lnTo>
                    <a:lnTo>
                      <a:pt x="4364" y="198"/>
                    </a:lnTo>
                    <a:lnTo>
                      <a:pt x="4364" y="222"/>
                    </a:lnTo>
                    <a:lnTo>
                      <a:pt x="4339" y="222"/>
                    </a:lnTo>
                    <a:lnTo>
                      <a:pt x="4339" y="198"/>
                    </a:lnTo>
                    <a:lnTo>
                      <a:pt x="4364" y="198"/>
                    </a:lnTo>
                    <a:lnTo>
                      <a:pt x="4364" y="198"/>
                    </a:lnTo>
                    <a:lnTo>
                      <a:pt x="4364"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15" y="198"/>
                    </a:lnTo>
                    <a:lnTo>
                      <a:pt x="4315" y="198"/>
                    </a:lnTo>
                    <a:lnTo>
                      <a:pt x="4315" y="198"/>
                    </a:lnTo>
                    <a:lnTo>
                      <a:pt x="4339" y="198"/>
                    </a:lnTo>
                    <a:lnTo>
                      <a:pt x="4315" y="198"/>
                    </a:lnTo>
                    <a:lnTo>
                      <a:pt x="4315" y="198"/>
                    </a:lnTo>
                    <a:lnTo>
                      <a:pt x="4315" y="198"/>
                    </a:lnTo>
                    <a:lnTo>
                      <a:pt x="4315" y="198"/>
                    </a:lnTo>
                    <a:lnTo>
                      <a:pt x="4315" y="198"/>
                    </a:lnTo>
                    <a:lnTo>
                      <a:pt x="4315" y="198"/>
                    </a:lnTo>
                    <a:lnTo>
                      <a:pt x="4315" y="198"/>
                    </a:lnTo>
                    <a:lnTo>
                      <a:pt x="4315" y="198"/>
                    </a:lnTo>
                    <a:lnTo>
                      <a:pt x="4315" y="198"/>
                    </a:lnTo>
                    <a:lnTo>
                      <a:pt x="4315" y="198"/>
                    </a:lnTo>
                    <a:lnTo>
                      <a:pt x="4290" y="198"/>
                    </a:lnTo>
                    <a:lnTo>
                      <a:pt x="4290" y="198"/>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65" y="198"/>
                    </a:lnTo>
                    <a:lnTo>
                      <a:pt x="4265" y="222"/>
                    </a:lnTo>
                    <a:lnTo>
                      <a:pt x="4240" y="198"/>
                    </a:lnTo>
                    <a:lnTo>
                      <a:pt x="4240" y="198"/>
                    </a:lnTo>
                    <a:lnTo>
                      <a:pt x="4240" y="198"/>
                    </a:lnTo>
                    <a:lnTo>
                      <a:pt x="4240" y="198"/>
                    </a:lnTo>
                    <a:lnTo>
                      <a:pt x="4240" y="198"/>
                    </a:lnTo>
                    <a:lnTo>
                      <a:pt x="4240" y="198"/>
                    </a:lnTo>
                    <a:lnTo>
                      <a:pt x="4240" y="198"/>
                    </a:lnTo>
                    <a:lnTo>
                      <a:pt x="4240" y="198"/>
                    </a:lnTo>
                    <a:lnTo>
                      <a:pt x="4240" y="198"/>
                    </a:lnTo>
                    <a:lnTo>
                      <a:pt x="4265" y="198"/>
                    </a:lnTo>
                    <a:lnTo>
                      <a:pt x="4265" y="198"/>
                    </a:lnTo>
                    <a:lnTo>
                      <a:pt x="4265" y="198"/>
                    </a:lnTo>
                    <a:lnTo>
                      <a:pt x="4265" y="173"/>
                    </a:lnTo>
                    <a:lnTo>
                      <a:pt x="4240" y="198"/>
                    </a:lnTo>
                    <a:lnTo>
                      <a:pt x="4240" y="173"/>
                    </a:lnTo>
                    <a:lnTo>
                      <a:pt x="4216" y="198"/>
                    </a:lnTo>
                    <a:lnTo>
                      <a:pt x="4190" y="198"/>
                    </a:lnTo>
                    <a:lnTo>
                      <a:pt x="4190" y="198"/>
                    </a:lnTo>
                    <a:lnTo>
                      <a:pt x="4190" y="198"/>
                    </a:lnTo>
                    <a:lnTo>
                      <a:pt x="4190" y="198"/>
                    </a:lnTo>
                    <a:lnTo>
                      <a:pt x="4190" y="198"/>
                    </a:lnTo>
                    <a:lnTo>
                      <a:pt x="4190" y="198"/>
                    </a:lnTo>
                    <a:lnTo>
                      <a:pt x="4190" y="198"/>
                    </a:lnTo>
                    <a:lnTo>
                      <a:pt x="4190" y="173"/>
                    </a:lnTo>
                    <a:lnTo>
                      <a:pt x="4190" y="173"/>
                    </a:lnTo>
                    <a:lnTo>
                      <a:pt x="4190" y="173"/>
                    </a:lnTo>
                    <a:lnTo>
                      <a:pt x="4190" y="173"/>
                    </a:lnTo>
                    <a:lnTo>
                      <a:pt x="4216" y="173"/>
                    </a:lnTo>
                    <a:lnTo>
                      <a:pt x="4216" y="173"/>
                    </a:lnTo>
                    <a:lnTo>
                      <a:pt x="4216" y="173"/>
                    </a:lnTo>
                    <a:lnTo>
                      <a:pt x="4240" y="173"/>
                    </a:lnTo>
                    <a:lnTo>
                      <a:pt x="4240" y="173"/>
                    </a:lnTo>
                    <a:lnTo>
                      <a:pt x="4240" y="173"/>
                    </a:lnTo>
                    <a:lnTo>
                      <a:pt x="4216" y="173"/>
                    </a:lnTo>
                    <a:lnTo>
                      <a:pt x="4216" y="173"/>
                    </a:lnTo>
                    <a:lnTo>
                      <a:pt x="4216" y="173"/>
                    </a:lnTo>
                    <a:lnTo>
                      <a:pt x="4190" y="173"/>
                    </a:lnTo>
                    <a:lnTo>
                      <a:pt x="4190" y="173"/>
                    </a:lnTo>
                    <a:lnTo>
                      <a:pt x="4190" y="149"/>
                    </a:lnTo>
                    <a:lnTo>
                      <a:pt x="4190" y="149"/>
                    </a:lnTo>
                    <a:lnTo>
                      <a:pt x="4190" y="149"/>
                    </a:lnTo>
                    <a:lnTo>
                      <a:pt x="4216" y="149"/>
                    </a:lnTo>
                    <a:lnTo>
                      <a:pt x="4216" y="149"/>
                    </a:lnTo>
                    <a:lnTo>
                      <a:pt x="4216" y="149"/>
                    </a:lnTo>
                    <a:lnTo>
                      <a:pt x="4216" y="149"/>
                    </a:lnTo>
                    <a:lnTo>
                      <a:pt x="4216" y="149"/>
                    </a:lnTo>
                    <a:lnTo>
                      <a:pt x="4216" y="149"/>
                    </a:lnTo>
                    <a:lnTo>
                      <a:pt x="4216" y="149"/>
                    </a:lnTo>
                    <a:lnTo>
                      <a:pt x="4216" y="149"/>
                    </a:lnTo>
                    <a:lnTo>
                      <a:pt x="4216" y="123"/>
                    </a:lnTo>
                    <a:lnTo>
                      <a:pt x="4216" y="123"/>
                    </a:lnTo>
                    <a:lnTo>
                      <a:pt x="4216"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41" y="123"/>
                    </a:lnTo>
                    <a:lnTo>
                      <a:pt x="4141" y="123"/>
                    </a:lnTo>
                    <a:lnTo>
                      <a:pt x="4141" y="123"/>
                    </a:lnTo>
                    <a:lnTo>
                      <a:pt x="4141" y="123"/>
                    </a:lnTo>
                    <a:lnTo>
                      <a:pt x="4141" y="123"/>
                    </a:lnTo>
                    <a:lnTo>
                      <a:pt x="4141" y="123"/>
                    </a:lnTo>
                    <a:lnTo>
                      <a:pt x="4117" y="123"/>
                    </a:lnTo>
                    <a:lnTo>
                      <a:pt x="4091" y="123"/>
                    </a:lnTo>
                    <a:lnTo>
                      <a:pt x="4091" y="123"/>
                    </a:lnTo>
                    <a:lnTo>
                      <a:pt x="4091" y="123"/>
                    </a:lnTo>
                    <a:lnTo>
                      <a:pt x="4091" y="123"/>
                    </a:lnTo>
                    <a:lnTo>
                      <a:pt x="4091" y="123"/>
                    </a:lnTo>
                    <a:lnTo>
                      <a:pt x="4091" y="149"/>
                    </a:lnTo>
                    <a:lnTo>
                      <a:pt x="4091" y="149"/>
                    </a:lnTo>
                    <a:lnTo>
                      <a:pt x="4067" y="149"/>
                    </a:lnTo>
                    <a:lnTo>
                      <a:pt x="4067" y="149"/>
                    </a:lnTo>
                    <a:lnTo>
                      <a:pt x="4067" y="149"/>
                    </a:lnTo>
                    <a:lnTo>
                      <a:pt x="4067" y="149"/>
                    </a:lnTo>
                    <a:lnTo>
                      <a:pt x="4067" y="149"/>
                    </a:lnTo>
                    <a:lnTo>
                      <a:pt x="4067" y="123"/>
                    </a:lnTo>
                    <a:lnTo>
                      <a:pt x="4067" y="123"/>
                    </a:lnTo>
                    <a:lnTo>
                      <a:pt x="4067" y="123"/>
                    </a:lnTo>
                    <a:lnTo>
                      <a:pt x="4067" y="123"/>
                    </a:lnTo>
                    <a:lnTo>
                      <a:pt x="4067"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74"/>
                    </a:lnTo>
                    <a:lnTo>
                      <a:pt x="4042" y="74"/>
                    </a:lnTo>
                    <a:lnTo>
                      <a:pt x="4042" y="74"/>
                    </a:lnTo>
                    <a:lnTo>
                      <a:pt x="4042" y="74"/>
                    </a:lnTo>
                    <a:lnTo>
                      <a:pt x="4042" y="74"/>
                    </a:lnTo>
                    <a:lnTo>
                      <a:pt x="4042" y="74"/>
                    </a:lnTo>
                    <a:lnTo>
                      <a:pt x="4042" y="74"/>
                    </a:lnTo>
                    <a:lnTo>
                      <a:pt x="4042" y="74"/>
                    </a:lnTo>
                    <a:lnTo>
                      <a:pt x="4017" y="74"/>
                    </a:lnTo>
                    <a:lnTo>
                      <a:pt x="4017" y="74"/>
                    </a:lnTo>
                    <a:lnTo>
                      <a:pt x="4017" y="74"/>
                    </a:lnTo>
                    <a:lnTo>
                      <a:pt x="4017" y="74"/>
                    </a:lnTo>
                    <a:lnTo>
                      <a:pt x="4017" y="74"/>
                    </a:lnTo>
                    <a:lnTo>
                      <a:pt x="4017" y="74"/>
                    </a:lnTo>
                    <a:lnTo>
                      <a:pt x="4017" y="74"/>
                    </a:lnTo>
                    <a:lnTo>
                      <a:pt x="4017" y="74"/>
                    </a:lnTo>
                    <a:lnTo>
                      <a:pt x="4017" y="99"/>
                    </a:lnTo>
                    <a:lnTo>
                      <a:pt x="4017" y="99"/>
                    </a:lnTo>
                    <a:lnTo>
                      <a:pt x="4017" y="99"/>
                    </a:lnTo>
                    <a:lnTo>
                      <a:pt x="4017" y="99"/>
                    </a:lnTo>
                    <a:lnTo>
                      <a:pt x="4017" y="99"/>
                    </a:lnTo>
                    <a:lnTo>
                      <a:pt x="4017" y="99"/>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3992" y="74"/>
                    </a:lnTo>
                    <a:lnTo>
                      <a:pt x="4017" y="74"/>
                    </a:lnTo>
                    <a:lnTo>
                      <a:pt x="4017" y="74"/>
                    </a:lnTo>
                    <a:lnTo>
                      <a:pt x="4017" y="99"/>
                    </a:lnTo>
                    <a:lnTo>
                      <a:pt x="4017" y="99"/>
                    </a:lnTo>
                    <a:lnTo>
                      <a:pt x="4017" y="99"/>
                    </a:lnTo>
                    <a:lnTo>
                      <a:pt x="4017" y="99"/>
                    </a:lnTo>
                    <a:lnTo>
                      <a:pt x="4017" y="99"/>
                    </a:lnTo>
                    <a:lnTo>
                      <a:pt x="4017" y="99"/>
                    </a:lnTo>
                    <a:lnTo>
                      <a:pt x="4017" y="99"/>
                    </a:lnTo>
                    <a:lnTo>
                      <a:pt x="3992" y="99"/>
                    </a:lnTo>
                    <a:lnTo>
                      <a:pt x="3992" y="99"/>
                    </a:lnTo>
                    <a:lnTo>
                      <a:pt x="3992" y="99"/>
                    </a:lnTo>
                    <a:lnTo>
                      <a:pt x="3992" y="99"/>
                    </a:lnTo>
                    <a:lnTo>
                      <a:pt x="3992" y="99"/>
                    </a:lnTo>
                    <a:lnTo>
                      <a:pt x="3992" y="99"/>
                    </a:lnTo>
                    <a:lnTo>
                      <a:pt x="3992" y="99"/>
                    </a:lnTo>
                    <a:lnTo>
                      <a:pt x="3992" y="99"/>
                    </a:lnTo>
                    <a:lnTo>
                      <a:pt x="3992" y="99"/>
                    </a:lnTo>
                    <a:lnTo>
                      <a:pt x="3992" y="123"/>
                    </a:lnTo>
                    <a:lnTo>
                      <a:pt x="3992" y="123"/>
                    </a:lnTo>
                    <a:lnTo>
                      <a:pt x="3992" y="123"/>
                    </a:lnTo>
                    <a:lnTo>
                      <a:pt x="3992" y="123"/>
                    </a:lnTo>
                    <a:lnTo>
                      <a:pt x="3992" y="123"/>
                    </a:lnTo>
                    <a:lnTo>
                      <a:pt x="3992" y="123"/>
                    </a:lnTo>
                    <a:lnTo>
                      <a:pt x="3992"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49"/>
                    </a:lnTo>
                    <a:lnTo>
                      <a:pt x="3967" y="149"/>
                    </a:lnTo>
                    <a:lnTo>
                      <a:pt x="3967" y="149"/>
                    </a:lnTo>
                    <a:lnTo>
                      <a:pt x="3967" y="149"/>
                    </a:lnTo>
                    <a:lnTo>
                      <a:pt x="3967" y="149"/>
                    </a:lnTo>
                    <a:lnTo>
                      <a:pt x="3943" y="149"/>
                    </a:lnTo>
                    <a:lnTo>
                      <a:pt x="3943" y="149"/>
                    </a:lnTo>
                    <a:lnTo>
                      <a:pt x="3943" y="149"/>
                    </a:lnTo>
                    <a:lnTo>
                      <a:pt x="3943" y="149"/>
                    </a:lnTo>
                    <a:lnTo>
                      <a:pt x="3943" y="149"/>
                    </a:lnTo>
                    <a:lnTo>
                      <a:pt x="3943" y="123"/>
                    </a:lnTo>
                    <a:lnTo>
                      <a:pt x="3943" y="123"/>
                    </a:lnTo>
                    <a:lnTo>
                      <a:pt x="3943" y="123"/>
                    </a:lnTo>
                    <a:lnTo>
                      <a:pt x="3967" y="123"/>
                    </a:lnTo>
                    <a:lnTo>
                      <a:pt x="3967" y="123"/>
                    </a:lnTo>
                    <a:lnTo>
                      <a:pt x="3967" y="123"/>
                    </a:lnTo>
                    <a:lnTo>
                      <a:pt x="3967" y="123"/>
                    </a:lnTo>
                    <a:lnTo>
                      <a:pt x="3943" y="123"/>
                    </a:lnTo>
                    <a:lnTo>
                      <a:pt x="3943" y="123"/>
                    </a:lnTo>
                    <a:lnTo>
                      <a:pt x="3943" y="123"/>
                    </a:lnTo>
                    <a:lnTo>
                      <a:pt x="3943" y="123"/>
                    </a:lnTo>
                    <a:lnTo>
                      <a:pt x="3943" y="123"/>
                    </a:lnTo>
                    <a:lnTo>
                      <a:pt x="3943" y="123"/>
                    </a:lnTo>
                    <a:lnTo>
                      <a:pt x="3943" y="123"/>
                    </a:lnTo>
                    <a:lnTo>
                      <a:pt x="3943" y="123"/>
                    </a:lnTo>
                    <a:lnTo>
                      <a:pt x="3943" y="99"/>
                    </a:lnTo>
                    <a:lnTo>
                      <a:pt x="3943" y="123"/>
                    </a:lnTo>
                    <a:lnTo>
                      <a:pt x="3943" y="123"/>
                    </a:lnTo>
                    <a:lnTo>
                      <a:pt x="3943" y="99"/>
                    </a:lnTo>
                    <a:lnTo>
                      <a:pt x="3943" y="99"/>
                    </a:lnTo>
                    <a:lnTo>
                      <a:pt x="3943" y="99"/>
                    </a:lnTo>
                    <a:lnTo>
                      <a:pt x="3943" y="99"/>
                    </a:lnTo>
                    <a:lnTo>
                      <a:pt x="3943" y="99"/>
                    </a:lnTo>
                    <a:lnTo>
                      <a:pt x="3943" y="99"/>
                    </a:lnTo>
                    <a:lnTo>
                      <a:pt x="3943" y="99"/>
                    </a:lnTo>
                    <a:lnTo>
                      <a:pt x="3943" y="99"/>
                    </a:lnTo>
                    <a:lnTo>
                      <a:pt x="3943"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74"/>
                    </a:lnTo>
                    <a:lnTo>
                      <a:pt x="3967" y="74"/>
                    </a:lnTo>
                    <a:lnTo>
                      <a:pt x="3992" y="74"/>
                    </a:lnTo>
                    <a:lnTo>
                      <a:pt x="3992" y="74"/>
                    </a:lnTo>
                    <a:lnTo>
                      <a:pt x="3992" y="74"/>
                    </a:lnTo>
                    <a:lnTo>
                      <a:pt x="3992" y="74"/>
                    </a:lnTo>
                    <a:lnTo>
                      <a:pt x="3992" y="74"/>
                    </a:lnTo>
                    <a:lnTo>
                      <a:pt x="3992" y="74"/>
                    </a:lnTo>
                    <a:lnTo>
                      <a:pt x="3992" y="49"/>
                    </a:lnTo>
                    <a:lnTo>
                      <a:pt x="3967" y="49"/>
                    </a:lnTo>
                    <a:lnTo>
                      <a:pt x="3967" y="49"/>
                    </a:lnTo>
                    <a:lnTo>
                      <a:pt x="3967" y="49"/>
                    </a:lnTo>
                    <a:lnTo>
                      <a:pt x="3967" y="49"/>
                    </a:lnTo>
                    <a:lnTo>
                      <a:pt x="3967" y="49"/>
                    </a:lnTo>
                    <a:lnTo>
                      <a:pt x="3967" y="49"/>
                    </a:lnTo>
                    <a:lnTo>
                      <a:pt x="3967" y="49"/>
                    </a:lnTo>
                    <a:lnTo>
                      <a:pt x="3967" y="49"/>
                    </a:lnTo>
                    <a:lnTo>
                      <a:pt x="3967" y="49"/>
                    </a:lnTo>
                    <a:lnTo>
                      <a:pt x="3967"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18" y="49"/>
                    </a:lnTo>
                    <a:lnTo>
                      <a:pt x="3918" y="49"/>
                    </a:lnTo>
                    <a:lnTo>
                      <a:pt x="3918" y="49"/>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43" y="24"/>
                    </a:lnTo>
                    <a:lnTo>
                      <a:pt x="3918" y="24"/>
                    </a:lnTo>
                    <a:lnTo>
                      <a:pt x="3918" y="0"/>
                    </a:lnTo>
                    <a:lnTo>
                      <a:pt x="3918" y="0"/>
                    </a:lnTo>
                    <a:lnTo>
                      <a:pt x="3918" y="0"/>
                    </a:lnTo>
                    <a:lnTo>
                      <a:pt x="3918" y="24"/>
                    </a:lnTo>
                    <a:lnTo>
                      <a:pt x="3918" y="24"/>
                    </a:lnTo>
                    <a:lnTo>
                      <a:pt x="3918" y="24"/>
                    </a:lnTo>
                    <a:lnTo>
                      <a:pt x="3893" y="24"/>
                    </a:lnTo>
                    <a:lnTo>
                      <a:pt x="3893" y="49"/>
                    </a:lnTo>
                    <a:lnTo>
                      <a:pt x="3868" y="49"/>
                    </a:lnTo>
                    <a:lnTo>
                      <a:pt x="3868" y="74"/>
                    </a:lnTo>
                    <a:lnTo>
                      <a:pt x="3844" y="99"/>
                    </a:lnTo>
                    <a:lnTo>
                      <a:pt x="3844" y="99"/>
                    </a:lnTo>
                    <a:lnTo>
                      <a:pt x="3844" y="99"/>
                    </a:lnTo>
                    <a:lnTo>
                      <a:pt x="3844" y="99"/>
                    </a:lnTo>
                    <a:lnTo>
                      <a:pt x="3844" y="99"/>
                    </a:lnTo>
                    <a:lnTo>
                      <a:pt x="3819" y="123"/>
                    </a:lnTo>
                    <a:lnTo>
                      <a:pt x="3819" y="123"/>
                    </a:lnTo>
                    <a:lnTo>
                      <a:pt x="3794" y="123"/>
                    </a:lnTo>
                    <a:lnTo>
                      <a:pt x="3769" y="123"/>
                    </a:lnTo>
                    <a:lnTo>
                      <a:pt x="3769" y="123"/>
                    </a:lnTo>
                    <a:lnTo>
                      <a:pt x="3769" y="123"/>
                    </a:lnTo>
                    <a:lnTo>
                      <a:pt x="3769" y="123"/>
                    </a:lnTo>
                    <a:lnTo>
                      <a:pt x="3794" y="123"/>
                    </a:lnTo>
                    <a:lnTo>
                      <a:pt x="3769" y="123"/>
                    </a:lnTo>
                    <a:lnTo>
                      <a:pt x="3744" y="123"/>
                    </a:lnTo>
                    <a:lnTo>
                      <a:pt x="3744" y="123"/>
                    </a:lnTo>
                    <a:lnTo>
                      <a:pt x="3744" y="123"/>
                    </a:lnTo>
                    <a:lnTo>
                      <a:pt x="3744" y="123"/>
                    </a:lnTo>
                    <a:lnTo>
                      <a:pt x="3744" y="123"/>
                    </a:lnTo>
                    <a:lnTo>
                      <a:pt x="3720" y="123"/>
                    </a:lnTo>
                    <a:lnTo>
                      <a:pt x="3720" y="123"/>
                    </a:lnTo>
                    <a:lnTo>
                      <a:pt x="3720" y="123"/>
                    </a:lnTo>
                    <a:lnTo>
                      <a:pt x="3720" y="123"/>
                    </a:lnTo>
                    <a:lnTo>
                      <a:pt x="3720" y="149"/>
                    </a:lnTo>
                    <a:lnTo>
                      <a:pt x="3720" y="149"/>
                    </a:lnTo>
                    <a:lnTo>
                      <a:pt x="3720" y="149"/>
                    </a:lnTo>
                    <a:lnTo>
                      <a:pt x="3720" y="149"/>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99"/>
                    </a:lnTo>
                    <a:lnTo>
                      <a:pt x="3720" y="99"/>
                    </a:lnTo>
                    <a:lnTo>
                      <a:pt x="3720" y="99"/>
                    </a:lnTo>
                    <a:lnTo>
                      <a:pt x="3720" y="123"/>
                    </a:lnTo>
                    <a:lnTo>
                      <a:pt x="3720" y="123"/>
                    </a:lnTo>
                    <a:lnTo>
                      <a:pt x="3694" y="123"/>
                    </a:lnTo>
                    <a:lnTo>
                      <a:pt x="3694" y="123"/>
                    </a:lnTo>
                    <a:lnTo>
                      <a:pt x="3694" y="123"/>
                    </a:lnTo>
                    <a:lnTo>
                      <a:pt x="3694" y="123"/>
                    </a:lnTo>
                    <a:lnTo>
                      <a:pt x="3694" y="123"/>
                    </a:lnTo>
                    <a:lnTo>
                      <a:pt x="3694" y="123"/>
                    </a:lnTo>
                    <a:lnTo>
                      <a:pt x="3694" y="123"/>
                    </a:lnTo>
                    <a:lnTo>
                      <a:pt x="3694" y="123"/>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73"/>
                    </a:lnTo>
                    <a:lnTo>
                      <a:pt x="3670" y="173"/>
                    </a:lnTo>
                    <a:lnTo>
                      <a:pt x="3670" y="173"/>
                    </a:lnTo>
                    <a:lnTo>
                      <a:pt x="3670" y="173"/>
                    </a:lnTo>
                    <a:lnTo>
                      <a:pt x="3670" y="173"/>
                    </a:lnTo>
                    <a:lnTo>
                      <a:pt x="3670" y="173"/>
                    </a:lnTo>
                    <a:lnTo>
                      <a:pt x="3670" y="173"/>
                    </a:lnTo>
                    <a:lnTo>
                      <a:pt x="3670" y="173"/>
                    </a:lnTo>
                    <a:lnTo>
                      <a:pt x="3670"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720" y="173"/>
                    </a:lnTo>
                    <a:lnTo>
                      <a:pt x="3720" y="173"/>
                    </a:lnTo>
                    <a:lnTo>
                      <a:pt x="3720" y="173"/>
                    </a:lnTo>
                    <a:lnTo>
                      <a:pt x="3720" y="173"/>
                    </a:lnTo>
                    <a:lnTo>
                      <a:pt x="3694" y="173"/>
                    </a:lnTo>
                    <a:lnTo>
                      <a:pt x="3694" y="173"/>
                    </a:lnTo>
                    <a:lnTo>
                      <a:pt x="3694" y="173"/>
                    </a:lnTo>
                    <a:lnTo>
                      <a:pt x="3694" y="173"/>
                    </a:lnTo>
                    <a:lnTo>
                      <a:pt x="3694" y="173"/>
                    </a:lnTo>
                    <a:lnTo>
                      <a:pt x="3694" y="173"/>
                    </a:lnTo>
                    <a:lnTo>
                      <a:pt x="3694" y="173"/>
                    </a:lnTo>
                    <a:lnTo>
                      <a:pt x="3694" y="198"/>
                    </a:lnTo>
                    <a:lnTo>
                      <a:pt x="3694" y="198"/>
                    </a:lnTo>
                    <a:lnTo>
                      <a:pt x="3694" y="198"/>
                    </a:lnTo>
                    <a:lnTo>
                      <a:pt x="3670" y="173"/>
                    </a:lnTo>
                    <a:lnTo>
                      <a:pt x="3670" y="173"/>
                    </a:lnTo>
                    <a:lnTo>
                      <a:pt x="3670" y="173"/>
                    </a:lnTo>
                    <a:lnTo>
                      <a:pt x="3670" y="198"/>
                    </a:lnTo>
                    <a:lnTo>
                      <a:pt x="3670" y="198"/>
                    </a:lnTo>
                    <a:lnTo>
                      <a:pt x="3670" y="198"/>
                    </a:lnTo>
                    <a:lnTo>
                      <a:pt x="3670" y="198"/>
                    </a:lnTo>
                    <a:lnTo>
                      <a:pt x="3670" y="198"/>
                    </a:lnTo>
                    <a:lnTo>
                      <a:pt x="3670" y="198"/>
                    </a:lnTo>
                    <a:lnTo>
                      <a:pt x="3670" y="198"/>
                    </a:lnTo>
                    <a:lnTo>
                      <a:pt x="3670" y="198"/>
                    </a:lnTo>
                    <a:lnTo>
                      <a:pt x="3670" y="19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48"/>
                    </a:lnTo>
                    <a:lnTo>
                      <a:pt x="3670" y="248"/>
                    </a:lnTo>
                    <a:lnTo>
                      <a:pt x="3670" y="248"/>
                    </a:lnTo>
                    <a:lnTo>
                      <a:pt x="3670" y="24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198"/>
                    </a:lnTo>
                    <a:lnTo>
                      <a:pt x="3670" y="198"/>
                    </a:lnTo>
                    <a:lnTo>
                      <a:pt x="3670" y="198"/>
                    </a:lnTo>
                    <a:lnTo>
                      <a:pt x="3670" y="198"/>
                    </a:lnTo>
                    <a:lnTo>
                      <a:pt x="3645" y="222"/>
                    </a:lnTo>
                    <a:lnTo>
                      <a:pt x="3645" y="222"/>
                    </a:lnTo>
                    <a:lnTo>
                      <a:pt x="3645" y="222"/>
                    </a:lnTo>
                    <a:lnTo>
                      <a:pt x="3670" y="198"/>
                    </a:lnTo>
                    <a:lnTo>
                      <a:pt x="3670" y="198"/>
                    </a:lnTo>
                    <a:lnTo>
                      <a:pt x="3670" y="198"/>
                    </a:lnTo>
                    <a:lnTo>
                      <a:pt x="3670" y="198"/>
                    </a:lnTo>
                    <a:lnTo>
                      <a:pt x="3670" y="198"/>
                    </a:lnTo>
                    <a:lnTo>
                      <a:pt x="3670" y="198"/>
                    </a:lnTo>
                    <a:lnTo>
                      <a:pt x="3670" y="198"/>
                    </a:lnTo>
                    <a:lnTo>
                      <a:pt x="3670" y="173"/>
                    </a:lnTo>
                    <a:lnTo>
                      <a:pt x="3670" y="173"/>
                    </a:lnTo>
                    <a:lnTo>
                      <a:pt x="3645" y="198"/>
                    </a:lnTo>
                    <a:lnTo>
                      <a:pt x="3645" y="198"/>
                    </a:lnTo>
                    <a:lnTo>
                      <a:pt x="3645" y="173"/>
                    </a:lnTo>
                    <a:lnTo>
                      <a:pt x="3645"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45" y="173"/>
                    </a:lnTo>
                    <a:lnTo>
                      <a:pt x="3645" y="173"/>
                    </a:lnTo>
                    <a:lnTo>
                      <a:pt x="3645" y="173"/>
                    </a:lnTo>
                    <a:lnTo>
                      <a:pt x="3645" y="149"/>
                    </a:lnTo>
                    <a:lnTo>
                      <a:pt x="3645" y="149"/>
                    </a:lnTo>
                    <a:lnTo>
                      <a:pt x="3645" y="149"/>
                    </a:lnTo>
                    <a:lnTo>
                      <a:pt x="3645" y="149"/>
                    </a:lnTo>
                    <a:lnTo>
                      <a:pt x="3645" y="173"/>
                    </a:lnTo>
                    <a:lnTo>
                      <a:pt x="3621" y="173"/>
                    </a:lnTo>
                    <a:lnTo>
                      <a:pt x="3621" y="198"/>
                    </a:lnTo>
                    <a:lnTo>
                      <a:pt x="3595" y="198"/>
                    </a:lnTo>
                    <a:lnTo>
                      <a:pt x="3595" y="198"/>
                    </a:lnTo>
                    <a:lnTo>
                      <a:pt x="3621" y="198"/>
                    </a:lnTo>
                    <a:lnTo>
                      <a:pt x="3621" y="198"/>
                    </a:lnTo>
                    <a:lnTo>
                      <a:pt x="3621" y="198"/>
                    </a:lnTo>
                    <a:lnTo>
                      <a:pt x="3621" y="198"/>
                    </a:lnTo>
                    <a:lnTo>
                      <a:pt x="3595" y="198"/>
                    </a:lnTo>
                    <a:lnTo>
                      <a:pt x="3595" y="198"/>
                    </a:lnTo>
                    <a:lnTo>
                      <a:pt x="3595" y="222"/>
                    </a:lnTo>
                    <a:lnTo>
                      <a:pt x="3595" y="222"/>
                    </a:lnTo>
                    <a:lnTo>
                      <a:pt x="3595" y="222"/>
                    </a:lnTo>
                    <a:lnTo>
                      <a:pt x="3595" y="222"/>
                    </a:lnTo>
                    <a:lnTo>
                      <a:pt x="3595" y="222"/>
                    </a:lnTo>
                    <a:lnTo>
                      <a:pt x="3595" y="222"/>
                    </a:lnTo>
                    <a:lnTo>
                      <a:pt x="3595" y="222"/>
                    </a:lnTo>
                    <a:lnTo>
                      <a:pt x="3595" y="222"/>
                    </a:lnTo>
                    <a:lnTo>
                      <a:pt x="3595" y="222"/>
                    </a:lnTo>
                    <a:lnTo>
                      <a:pt x="3595" y="222"/>
                    </a:lnTo>
                    <a:lnTo>
                      <a:pt x="3571" y="222"/>
                    </a:lnTo>
                    <a:lnTo>
                      <a:pt x="3571"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21" y="222"/>
                    </a:lnTo>
                    <a:lnTo>
                      <a:pt x="3521" y="222"/>
                    </a:lnTo>
                    <a:lnTo>
                      <a:pt x="3521" y="222"/>
                    </a:lnTo>
                    <a:lnTo>
                      <a:pt x="3521" y="248"/>
                    </a:lnTo>
                    <a:lnTo>
                      <a:pt x="3496" y="248"/>
                    </a:lnTo>
                    <a:lnTo>
                      <a:pt x="3496" y="222"/>
                    </a:lnTo>
                    <a:lnTo>
                      <a:pt x="3496"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46" y="222"/>
                    </a:lnTo>
                    <a:lnTo>
                      <a:pt x="3546" y="222"/>
                    </a:lnTo>
                    <a:lnTo>
                      <a:pt x="3546" y="222"/>
                    </a:lnTo>
                    <a:lnTo>
                      <a:pt x="3521" y="222"/>
                    </a:lnTo>
                    <a:lnTo>
                      <a:pt x="3521" y="198"/>
                    </a:lnTo>
                    <a:lnTo>
                      <a:pt x="3521" y="198"/>
                    </a:lnTo>
                    <a:lnTo>
                      <a:pt x="3521" y="198"/>
                    </a:lnTo>
                    <a:lnTo>
                      <a:pt x="3521" y="198"/>
                    </a:lnTo>
                    <a:lnTo>
                      <a:pt x="3521" y="198"/>
                    </a:lnTo>
                    <a:lnTo>
                      <a:pt x="3521" y="198"/>
                    </a:lnTo>
                    <a:lnTo>
                      <a:pt x="3521" y="198"/>
                    </a:lnTo>
                    <a:lnTo>
                      <a:pt x="3521" y="198"/>
                    </a:lnTo>
                    <a:lnTo>
                      <a:pt x="3521" y="198"/>
                    </a:lnTo>
                    <a:lnTo>
                      <a:pt x="3521" y="198"/>
                    </a:lnTo>
                    <a:lnTo>
                      <a:pt x="3521" y="222"/>
                    </a:lnTo>
                    <a:lnTo>
                      <a:pt x="3521" y="222"/>
                    </a:lnTo>
                    <a:lnTo>
                      <a:pt x="3521" y="222"/>
                    </a:lnTo>
                    <a:lnTo>
                      <a:pt x="3496" y="222"/>
                    </a:lnTo>
                    <a:lnTo>
                      <a:pt x="3496" y="222"/>
                    </a:lnTo>
                    <a:lnTo>
                      <a:pt x="3496" y="222"/>
                    </a:lnTo>
                    <a:lnTo>
                      <a:pt x="3496" y="222"/>
                    </a:lnTo>
                    <a:lnTo>
                      <a:pt x="3496" y="222"/>
                    </a:lnTo>
                    <a:lnTo>
                      <a:pt x="3496" y="222"/>
                    </a:lnTo>
                    <a:lnTo>
                      <a:pt x="3496" y="222"/>
                    </a:lnTo>
                    <a:lnTo>
                      <a:pt x="3496" y="222"/>
                    </a:lnTo>
                    <a:lnTo>
                      <a:pt x="3496" y="222"/>
                    </a:lnTo>
                    <a:lnTo>
                      <a:pt x="3496" y="248"/>
                    </a:lnTo>
                    <a:lnTo>
                      <a:pt x="3496" y="248"/>
                    </a:lnTo>
                    <a:lnTo>
                      <a:pt x="3496" y="248"/>
                    </a:lnTo>
                    <a:lnTo>
                      <a:pt x="3496" y="248"/>
                    </a:lnTo>
                    <a:lnTo>
                      <a:pt x="3496" y="248"/>
                    </a:lnTo>
                    <a:lnTo>
                      <a:pt x="3496" y="248"/>
                    </a:lnTo>
                    <a:lnTo>
                      <a:pt x="3496" y="248"/>
                    </a:lnTo>
                    <a:lnTo>
                      <a:pt x="3471" y="248"/>
                    </a:lnTo>
                    <a:lnTo>
                      <a:pt x="3471" y="248"/>
                    </a:lnTo>
                    <a:lnTo>
                      <a:pt x="3471" y="248"/>
                    </a:lnTo>
                    <a:lnTo>
                      <a:pt x="3471" y="248"/>
                    </a:lnTo>
                    <a:lnTo>
                      <a:pt x="3471" y="272"/>
                    </a:lnTo>
                    <a:lnTo>
                      <a:pt x="3471" y="272"/>
                    </a:lnTo>
                    <a:lnTo>
                      <a:pt x="3471" y="272"/>
                    </a:lnTo>
                    <a:lnTo>
                      <a:pt x="3471" y="272"/>
                    </a:lnTo>
                    <a:lnTo>
                      <a:pt x="3447" y="272"/>
                    </a:lnTo>
                    <a:lnTo>
                      <a:pt x="3447" y="297"/>
                    </a:lnTo>
                    <a:lnTo>
                      <a:pt x="3447" y="297"/>
                    </a:lnTo>
                    <a:lnTo>
                      <a:pt x="3447" y="297"/>
                    </a:lnTo>
                    <a:lnTo>
                      <a:pt x="3447" y="297"/>
                    </a:lnTo>
                    <a:lnTo>
                      <a:pt x="3422" y="297"/>
                    </a:lnTo>
                    <a:lnTo>
                      <a:pt x="3422" y="297"/>
                    </a:lnTo>
                    <a:lnTo>
                      <a:pt x="3422" y="297"/>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397" y="396"/>
                    </a:lnTo>
                    <a:lnTo>
                      <a:pt x="3397" y="396"/>
                    </a:lnTo>
                    <a:lnTo>
                      <a:pt x="3397" y="396"/>
                    </a:lnTo>
                    <a:lnTo>
                      <a:pt x="3397" y="396"/>
                    </a:lnTo>
                    <a:lnTo>
                      <a:pt x="3397" y="396"/>
                    </a:lnTo>
                    <a:lnTo>
                      <a:pt x="3397" y="396"/>
                    </a:lnTo>
                    <a:lnTo>
                      <a:pt x="3397" y="396"/>
                    </a:lnTo>
                    <a:lnTo>
                      <a:pt x="3422" y="372"/>
                    </a:lnTo>
                    <a:lnTo>
                      <a:pt x="3397" y="372"/>
                    </a:lnTo>
                    <a:lnTo>
                      <a:pt x="3397" y="372"/>
                    </a:lnTo>
                    <a:lnTo>
                      <a:pt x="3397" y="396"/>
                    </a:lnTo>
                    <a:lnTo>
                      <a:pt x="3397" y="396"/>
                    </a:lnTo>
                    <a:lnTo>
                      <a:pt x="3372" y="446"/>
                    </a:lnTo>
                    <a:lnTo>
                      <a:pt x="3348" y="446"/>
                    </a:lnTo>
                    <a:lnTo>
                      <a:pt x="3348" y="446"/>
                    </a:lnTo>
                    <a:lnTo>
                      <a:pt x="3348" y="446"/>
                    </a:lnTo>
                    <a:lnTo>
                      <a:pt x="3348" y="446"/>
                    </a:lnTo>
                    <a:lnTo>
                      <a:pt x="3323" y="446"/>
                    </a:lnTo>
                    <a:lnTo>
                      <a:pt x="3323" y="471"/>
                    </a:lnTo>
                    <a:lnTo>
                      <a:pt x="3323" y="471"/>
                    </a:lnTo>
                    <a:lnTo>
                      <a:pt x="3298" y="471"/>
                    </a:lnTo>
                    <a:lnTo>
                      <a:pt x="3273" y="471"/>
                    </a:lnTo>
                    <a:lnTo>
                      <a:pt x="3248" y="471"/>
                    </a:lnTo>
                    <a:lnTo>
                      <a:pt x="3224" y="471"/>
                    </a:lnTo>
                    <a:lnTo>
                      <a:pt x="3198" y="471"/>
                    </a:lnTo>
                    <a:lnTo>
                      <a:pt x="3198" y="446"/>
                    </a:lnTo>
                    <a:lnTo>
                      <a:pt x="3174" y="446"/>
                    </a:lnTo>
                    <a:lnTo>
                      <a:pt x="3174" y="446"/>
                    </a:lnTo>
                    <a:lnTo>
                      <a:pt x="3174" y="446"/>
                    </a:lnTo>
                    <a:lnTo>
                      <a:pt x="3149" y="446"/>
                    </a:lnTo>
                    <a:lnTo>
                      <a:pt x="3149" y="446"/>
                    </a:lnTo>
                    <a:lnTo>
                      <a:pt x="3149" y="471"/>
                    </a:lnTo>
                    <a:lnTo>
                      <a:pt x="3149" y="471"/>
                    </a:lnTo>
                    <a:lnTo>
                      <a:pt x="3149" y="471"/>
                    </a:lnTo>
                    <a:lnTo>
                      <a:pt x="3149" y="471"/>
                    </a:lnTo>
                    <a:lnTo>
                      <a:pt x="3149" y="495"/>
                    </a:lnTo>
                    <a:lnTo>
                      <a:pt x="3149" y="495"/>
                    </a:lnTo>
                    <a:lnTo>
                      <a:pt x="3149" y="495"/>
                    </a:lnTo>
                    <a:lnTo>
                      <a:pt x="3149" y="495"/>
                    </a:lnTo>
                    <a:lnTo>
                      <a:pt x="3149" y="495"/>
                    </a:lnTo>
                    <a:lnTo>
                      <a:pt x="3149" y="495"/>
                    </a:lnTo>
                    <a:lnTo>
                      <a:pt x="3149" y="495"/>
                    </a:lnTo>
                    <a:lnTo>
                      <a:pt x="3149" y="495"/>
                    </a:lnTo>
                    <a:lnTo>
                      <a:pt x="3149" y="495"/>
                    </a:lnTo>
                    <a:lnTo>
                      <a:pt x="3149" y="495"/>
                    </a:lnTo>
                    <a:lnTo>
                      <a:pt x="3149" y="520"/>
                    </a:lnTo>
                    <a:lnTo>
                      <a:pt x="3149" y="520"/>
                    </a:lnTo>
                    <a:lnTo>
                      <a:pt x="3149" y="520"/>
                    </a:lnTo>
                    <a:lnTo>
                      <a:pt x="3149" y="520"/>
                    </a:lnTo>
                    <a:lnTo>
                      <a:pt x="3149" y="520"/>
                    </a:lnTo>
                    <a:lnTo>
                      <a:pt x="3149" y="520"/>
                    </a:lnTo>
                    <a:lnTo>
                      <a:pt x="3149" y="520"/>
                    </a:lnTo>
                    <a:lnTo>
                      <a:pt x="3149" y="520"/>
                    </a:lnTo>
                    <a:lnTo>
                      <a:pt x="3149" y="520"/>
                    </a:lnTo>
                    <a:lnTo>
                      <a:pt x="3149" y="545"/>
                    </a:lnTo>
                    <a:lnTo>
                      <a:pt x="3125" y="545"/>
                    </a:lnTo>
                    <a:lnTo>
                      <a:pt x="3125" y="545"/>
                    </a:lnTo>
                    <a:lnTo>
                      <a:pt x="3125" y="545"/>
                    </a:lnTo>
                    <a:lnTo>
                      <a:pt x="3149" y="545"/>
                    </a:lnTo>
                    <a:lnTo>
                      <a:pt x="3125" y="545"/>
                    </a:lnTo>
                    <a:lnTo>
                      <a:pt x="3125" y="545"/>
                    </a:lnTo>
                    <a:lnTo>
                      <a:pt x="3125" y="545"/>
                    </a:lnTo>
                    <a:lnTo>
                      <a:pt x="3125" y="545"/>
                    </a:lnTo>
                    <a:lnTo>
                      <a:pt x="3125" y="545"/>
                    </a:lnTo>
                    <a:lnTo>
                      <a:pt x="3125" y="545"/>
                    </a:lnTo>
                    <a:lnTo>
                      <a:pt x="3125" y="545"/>
                    </a:lnTo>
                    <a:lnTo>
                      <a:pt x="3125" y="545"/>
                    </a:lnTo>
                    <a:lnTo>
                      <a:pt x="3099" y="545"/>
                    </a:lnTo>
                    <a:lnTo>
                      <a:pt x="3099" y="545"/>
                    </a:lnTo>
                    <a:lnTo>
                      <a:pt x="3099" y="545"/>
                    </a:lnTo>
                    <a:lnTo>
                      <a:pt x="3125" y="545"/>
                    </a:lnTo>
                    <a:lnTo>
                      <a:pt x="3125" y="545"/>
                    </a:lnTo>
                    <a:lnTo>
                      <a:pt x="3125" y="545"/>
                    </a:lnTo>
                    <a:lnTo>
                      <a:pt x="3125" y="545"/>
                    </a:lnTo>
                    <a:lnTo>
                      <a:pt x="3099" y="545"/>
                    </a:lnTo>
                    <a:lnTo>
                      <a:pt x="3099" y="545"/>
                    </a:lnTo>
                    <a:lnTo>
                      <a:pt x="3099" y="545"/>
                    </a:lnTo>
                    <a:lnTo>
                      <a:pt x="3099" y="545"/>
                    </a:lnTo>
                    <a:lnTo>
                      <a:pt x="3099" y="545"/>
                    </a:lnTo>
                    <a:lnTo>
                      <a:pt x="3125" y="570"/>
                    </a:lnTo>
                    <a:lnTo>
                      <a:pt x="3149" y="570"/>
                    </a:lnTo>
                    <a:lnTo>
                      <a:pt x="3149" y="595"/>
                    </a:lnTo>
                    <a:lnTo>
                      <a:pt x="3149" y="595"/>
                    </a:lnTo>
                    <a:lnTo>
                      <a:pt x="3149" y="595"/>
                    </a:lnTo>
                    <a:lnTo>
                      <a:pt x="3149" y="595"/>
                    </a:lnTo>
                    <a:lnTo>
                      <a:pt x="3149" y="595"/>
                    </a:lnTo>
                    <a:lnTo>
                      <a:pt x="3149" y="595"/>
                    </a:lnTo>
                    <a:lnTo>
                      <a:pt x="3174" y="619"/>
                    </a:lnTo>
                    <a:lnTo>
                      <a:pt x="3174" y="619"/>
                    </a:lnTo>
                    <a:lnTo>
                      <a:pt x="3198" y="619"/>
                    </a:lnTo>
                    <a:lnTo>
                      <a:pt x="3198" y="645"/>
                    </a:lnTo>
                    <a:lnTo>
                      <a:pt x="3224" y="669"/>
                    </a:lnTo>
                    <a:lnTo>
                      <a:pt x="3224" y="669"/>
                    </a:lnTo>
                    <a:lnTo>
                      <a:pt x="3224"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718"/>
                    </a:lnTo>
                    <a:lnTo>
                      <a:pt x="3273" y="744"/>
                    </a:lnTo>
                    <a:lnTo>
                      <a:pt x="3273" y="744"/>
                    </a:lnTo>
                    <a:lnTo>
                      <a:pt x="3298" y="768"/>
                    </a:lnTo>
                    <a:lnTo>
                      <a:pt x="3298" y="793"/>
                    </a:lnTo>
                    <a:lnTo>
                      <a:pt x="3298" y="793"/>
                    </a:lnTo>
                    <a:lnTo>
                      <a:pt x="3298" y="818"/>
                    </a:lnTo>
                    <a:lnTo>
                      <a:pt x="3298" y="818"/>
                    </a:lnTo>
                    <a:lnTo>
                      <a:pt x="3298" y="818"/>
                    </a:lnTo>
                    <a:lnTo>
                      <a:pt x="3298" y="843"/>
                    </a:lnTo>
                    <a:lnTo>
                      <a:pt x="3298" y="843"/>
                    </a:lnTo>
                    <a:lnTo>
                      <a:pt x="3298" y="843"/>
                    </a:lnTo>
                    <a:lnTo>
                      <a:pt x="3298" y="843"/>
                    </a:lnTo>
                    <a:lnTo>
                      <a:pt x="3323" y="868"/>
                    </a:lnTo>
                    <a:lnTo>
                      <a:pt x="3323" y="868"/>
                    </a:lnTo>
                    <a:lnTo>
                      <a:pt x="3348" y="868"/>
                    </a:lnTo>
                    <a:lnTo>
                      <a:pt x="3348" y="868"/>
                    </a:lnTo>
                    <a:lnTo>
                      <a:pt x="3372" y="868"/>
                    </a:lnTo>
                    <a:lnTo>
                      <a:pt x="3372" y="868"/>
                    </a:lnTo>
                    <a:lnTo>
                      <a:pt x="3372" y="868"/>
                    </a:lnTo>
                    <a:lnTo>
                      <a:pt x="3372" y="868"/>
                    </a:lnTo>
                    <a:lnTo>
                      <a:pt x="3348" y="868"/>
                    </a:lnTo>
                    <a:lnTo>
                      <a:pt x="3348" y="868"/>
                    </a:lnTo>
                    <a:lnTo>
                      <a:pt x="3348" y="868"/>
                    </a:lnTo>
                    <a:lnTo>
                      <a:pt x="3372" y="868"/>
                    </a:lnTo>
                    <a:lnTo>
                      <a:pt x="3372" y="868"/>
                    </a:lnTo>
                    <a:lnTo>
                      <a:pt x="3372" y="868"/>
                    </a:lnTo>
                    <a:lnTo>
                      <a:pt x="3372" y="868"/>
                    </a:lnTo>
                    <a:lnTo>
                      <a:pt x="3372" y="868"/>
                    </a:lnTo>
                    <a:lnTo>
                      <a:pt x="3372" y="868"/>
                    </a:lnTo>
                    <a:lnTo>
                      <a:pt x="3372" y="868"/>
                    </a:lnTo>
                    <a:lnTo>
                      <a:pt x="3372" y="868"/>
                    </a:lnTo>
                    <a:lnTo>
                      <a:pt x="3397" y="868"/>
                    </a:lnTo>
                    <a:lnTo>
                      <a:pt x="3397" y="868"/>
                    </a:lnTo>
                    <a:lnTo>
                      <a:pt x="3397" y="868"/>
                    </a:lnTo>
                    <a:lnTo>
                      <a:pt x="3397" y="868"/>
                    </a:lnTo>
                    <a:lnTo>
                      <a:pt x="3397" y="868"/>
                    </a:lnTo>
                    <a:lnTo>
                      <a:pt x="3397" y="843"/>
                    </a:lnTo>
                    <a:lnTo>
                      <a:pt x="3397" y="843"/>
                    </a:lnTo>
                    <a:lnTo>
                      <a:pt x="3397" y="843"/>
                    </a:lnTo>
                    <a:lnTo>
                      <a:pt x="3397" y="843"/>
                    </a:lnTo>
                    <a:lnTo>
                      <a:pt x="3397" y="843"/>
                    </a:lnTo>
                    <a:lnTo>
                      <a:pt x="3422" y="843"/>
                    </a:lnTo>
                    <a:lnTo>
                      <a:pt x="3422" y="843"/>
                    </a:lnTo>
                    <a:lnTo>
                      <a:pt x="3422" y="843"/>
                    </a:lnTo>
                    <a:lnTo>
                      <a:pt x="3422" y="843"/>
                    </a:lnTo>
                    <a:lnTo>
                      <a:pt x="3397" y="868"/>
                    </a:lnTo>
                    <a:lnTo>
                      <a:pt x="3397" y="868"/>
                    </a:lnTo>
                    <a:lnTo>
                      <a:pt x="3397" y="868"/>
                    </a:lnTo>
                    <a:lnTo>
                      <a:pt x="3397" y="868"/>
                    </a:lnTo>
                    <a:lnTo>
                      <a:pt x="3397" y="868"/>
                    </a:lnTo>
                    <a:lnTo>
                      <a:pt x="3397" y="892"/>
                    </a:lnTo>
                    <a:lnTo>
                      <a:pt x="3397" y="892"/>
                    </a:lnTo>
                    <a:lnTo>
                      <a:pt x="3397" y="892"/>
                    </a:lnTo>
                    <a:lnTo>
                      <a:pt x="3397" y="892"/>
                    </a:lnTo>
                    <a:lnTo>
                      <a:pt x="3397" y="892"/>
                    </a:lnTo>
                    <a:lnTo>
                      <a:pt x="3422" y="892"/>
                    </a:lnTo>
                    <a:lnTo>
                      <a:pt x="3422" y="892"/>
                    </a:lnTo>
                    <a:lnTo>
                      <a:pt x="3422" y="868"/>
                    </a:lnTo>
                    <a:lnTo>
                      <a:pt x="3422" y="868"/>
                    </a:lnTo>
                    <a:lnTo>
                      <a:pt x="3422" y="868"/>
                    </a:lnTo>
                    <a:lnTo>
                      <a:pt x="3422" y="868"/>
                    </a:lnTo>
                    <a:lnTo>
                      <a:pt x="3422" y="868"/>
                    </a:lnTo>
                    <a:lnTo>
                      <a:pt x="3422" y="868"/>
                    </a:lnTo>
                    <a:lnTo>
                      <a:pt x="3422" y="868"/>
                    </a:lnTo>
                    <a:lnTo>
                      <a:pt x="3422" y="868"/>
                    </a:lnTo>
                    <a:lnTo>
                      <a:pt x="3422" y="868"/>
                    </a:lnTo>
                    <a:lnTo>
                      <a:pt x="3422" y="868"/>
                    </a:lnTo>
                    <a:lnTo>
                      <a:pt x="3422" y="892"/>
                    </a:lnTo>
                    <a:lnTo>
                      <a:pt x="3422" y="892"/>
                    </a:lnTo>
                    <a:lnTo>
                      <a:pt x="3447" y="868"/>
                    </a:lnTo>
                    <a:lnTo>
                      <a:pt x="3447" y="868"/>
                    </a:lnTo>
                    <a:lnTo>
                      <a:pt x="3447" y="892"/>
                    </a:lnTo>
                    <a:lnTo>
                      <a:pt x="3447" y="892"/>
                    </a:lnTo>
                    <a:lnTo>
                      <a:pt x="3447" y="892"/>
                    </a:lnTo>
                    <a:lnTo>
                      <a:pt x="3447" y="892"/>
                    </a:lnTo>
                    <a:lnTo>
                      <a:pt x="3447"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47" y="892"/>
                    </a:lnTo>
                    <a:lnTo>
                      <a:pt x="3447" y="892"/>
                    </a:lnTo>
                    <a:lnTo>
                      <a:pt x="3447" y="892"/>
                    </a:lnTo>
                    <a:lnTo>
                      <a:pt x="3447" y="892"/>
                    </a:lnTo>
                    <a:lnTo>
                      <a:pt x="3447" y="892"/>
                    </a:lnTo>
                    <a:lnTo>
                      <a:pt x="3447" y="917"/>
                    </a:lnTo>
                    <a:lnTo>
                      <a:pt x="3447" y="917"/>
                    </a:lnTo>
                    <a:lnTo>
                      <a:pt x="3447" y="917"/>
                    </a:lnTo>
                    <a:lnTo>
                      <a:pt x="3447" y="917"/>
                    </a:lnTo>
                    <a:lnTo>
                      <a:pt x="3447" y="917"/>
                    </a:lnTo>
                    <a:lnTo>
                      <a:pt x="3447" y="917"/>
                    </a:lnTo>
                    <a:lnTo>
                      <a:pt x="3447" y="917"/>
                    </a:lnTo>
                    <a:lnTo>
                      <a:pt x="3447" y="917"/>
                    </a:lnTo>
                    <a:lnTo>
                      <a:pt x="3447" y="917"/>
                    </a:lnTo>
                    <a:lnTo>
                      <a:pt x="3447" y="917"/>
                    </a:lnTo>
                    <a:lnTo>
                      <a:pt x="3447" y="942"/>
                    </a:lnTo>
                    <a:lnTo>
                      <a:pt x="3447" y="942"/>
                    </a:lnTo>
                    <a:lnTo>
                      <a:pt x="3447" y="942"/>
                    </a:lnTo>
                    <a:lnTo>
                      <a:pt x="3447" y="942"/>
                    </a:lnTo>
                    <a:lnTo>
                      <a:pt x="3447" y="942"/>
                    </a:lnTo>
                    <a:lnTo>
                      <a:pt x="3447" y="942"/>
                    </a:lnTo>
                    <a:lnTo>
                      <a:pt x="3447" y="967"/>
                    </a:lnTo>
                    <a:lnTo>
                      <a:pt x="3447" y="967"/>
                    </a:lnTo>
                    <a:lnTo>
                      <a:pt x="3471" y="967"/>
                    </a:lnTo>
                    <a:lnTo>
                      <a:pt x="3471" y="991"/>
                    </a:lnTo>
                    <a:lnTo>
                      <a:pt x="3471" y="991"/>
                    </a:lnTo>
                    <a:lnTo>
                      <a:pt x="3471" y="991"/>
                    </a:lnTo>
                    <a:lnTo>
                      <a:pt x="3471" y="991"/>
                    </a:lnTo>
                    <a:lnTo>
                      <a:pt x="3471" y="991"/>
                    </a:lnTo>
                    <a:lnTo>
                      <a:pt x="3471" y="991"/>
                    </a:lnTo>
                    <a:lnTo>
                      <a:pt x="3471" y="991"/>
                    </a:lnTo>
                    <a:lnTo>
                      <a:pt x="3471" y="991"/>
                    </a:lnTo>
                    <a:lnTo>
                      <a:pt x="3471" y="991"/>
                    </a:lnTo>
                    <a:lnTo>
                      <a:pt x="3496" y="991"/>
                    </a:lnTo>
                    <a:lnTo>
                      <a:pt x="3496" y="991"/>
                    </a:lnTo>
                    <a:lnTo>
                      <a:pt x="3496" y="991"/>
                    </a:lnTo>
                    <a:lnTo>
                      <a:pt x="3496" y="991"/>
                    </a:lnTo>
                    <a:lnTo>
                      <a:pt x="3496" y="991"/>
                    </a:lnTo>
                    <a:lnTo>
                      <a:pt x="3496" y="991"/>
                    </a:lnTo>
                    <a:lnTo>
                      <a:pt x="3496" y="967"/>
                    </a:lnTo>
                    <a:lnTo>
                      <a:pt x="3496" y="967"/>
                    </a:lnTo>
                    <a:lnTo>
                      <a:pt x="3496" y="967"/>
                    </a:lnTo>
                    <a:lnTo>
                      <a:pt x="3496" y="967"/>
                    </a:lnTo>
                    <a:lnTo>
                      <a:pt x="3496" y="967"/>
                    </a:lnTo>
                    <a:lnTo>
                      <a:pt x="3496" y="967"/>
                    </a:lnTo>
                    <a:lnTo>
                      <a:pt x="3496" y="967"/>
                    </a:lnTo>
                    <a:lnTo>
                      <a:pt x="3496" y="967"/>
                    </a:lnTo>
                    <a:lnTo>
                      <a:pt x="3496" y="967"/>
                    </a:lnTo>
                    <a:lnTo>
                      <a:pt x="3521" y="967"/>
                    </a:lnTo>
                    <a:lnTo>
                      <a:pt x="3521" y="967"/>
                    </a:lnTo>
                    <a:lnTo>
                      <a:pt x="3546" y="991"/>
                    </a:lnTo>
                    <a:lnTo>
                      <a:pt x="3546" y="991"/>
                    </a:lnTo>
                    <a:lnTo>
                      <a:pt x="3546" y="991"/>
                    </a:lnTo>
                    <a:lnTo>
                      <a:pt x="3546" y="991"/>
                    </a:lnTo>
                    <a:lnTo>
                      <a:pt x="3546" y="991"/>
                    </a:lnTo>
                    <a:lnTo>
                      <a:pt x="3546" y="991"/>
                    </a:lnTo>
                    <a:lnTo>
                      <a:pt x="3546" y="991"/>
                    </a:lnTo>
                    <a:lnTo>
                      <a:pt x="3546" y="967"/>
                    </a:lnTo>
                    <a:lnTo>
                      <a:pt x="3546" y="967"/>
                    </a:lnTo>
                    <a:lnTo>
                      <a:pt x="3571" y="991"/>
                    </a:lnTo>
                    <a:lnTo>
                      <a:pt x="3571" y="991"/>
                    </a:lnTo>
                    <a:lnTo>
                      <a:pt x="3571" y="967"/>
                    </a:lnTo>
                    <a:lnTo>
                      <a:pt x="3571" y="967"/>
                    </a:lnTo>
                    <a:lnTo>
                      <a:pt x="3571" y="967"/>
                    </a:lnTo>
                    <a:lnTo>
                      <a:pt x="3571" y="967"/>
                    </a:lnTo>
                    <a:lnTo>
                      <a:pt x="3571" y="967"/>
                    </a:lnTo>
                    <a:lnTo>
                      <a:pt x="3571" y="967"/>
                    </a:lnTo>
                    <a:lnTo>
                      <a:pt x="3571" y="991"/>
                    </a:lnTo>
                    <a:lnTo>
                      <a:pt x="3571" y="991"/>
                    </a:lnTo>
                    <a:lnTo>
                      <a:pt x="3571" y="991"/>
                    </a:lnTo>
                    <a:lnTo>
                      <a:pt x="3571" y="991"/>
                    </a:lnTo>
                    <a:lnTo>
                      <a:pt x="3571" y="991"/>
                    </a:lnTo>
                    <a:lnTo>
                      <a:pt x="3571" y="991"/>
                    </a:lnTo>
                    <a:lnTo>
                      <a:pt x="3571" y="991"/>
                    </a:lnTo>
                    <a:lnTo>
                      <a:pt x="3571" y="1016"/>
                    </a:lnTo>
                    <a:lnTo>
                      <a:pt x="3571" y="1016"/>
                    </a:lnTo>
                    <a:lnTo>
                      <a:pt x="3571" y="1016"/>
                    </a:lnTo>
                    <a:lnTo>
                      <a:pt x="3571" y="1016"/>
                    </a:lnTo>
                    <a:lnTo>
                      <a:pt x="3571" y="1016"/>
                    </a:lnTo>
                    <a:lnTo>
                      <a:pt x="3546" y="1016"/>
                    </a:lnTo>
                    <a:lnTo>
                      <a:pt x="3546" y="1041"/>
                    </a:lnTo>
                    <a:lnTo>
                      <a:pt x="3521" y="1041"/>
                    </a:lnTo>
                    <a:lnTo>
                      <a:pt x="3521" y="1041"/>
                    </a:lnTo>
                    <a:lnTo>
                      <a:pt x="3521" y="1041"/>
                    </a:lnTo>
                    <a:lnTo>
                      <a:pt x="3496" y="1016"/>
                    </a:lnTo>
                    <a:lnTo>
                      <a:pt x="3496" y="1016"/>
                    </a:lnTo>
                    <a:lnTo>
                      <a:pt x="3496" y="1016"/>
                    </a:lnTo>
                    <a:lnTo>
                      <a:pt x="3496" y="991"/>
                    </a:lnTo>
                    <a:lnTo>
                      <a:pt x="3496" y="991"/>
                    </a:lnTo>
                    <a:lnTo>
                      <a:pt x="3496" y="991"/>
                    </a:lnTo>
                    <a:lnTo>
                      <a:pt x="3496" y="991"/>
                    </a:lnTo>
                    <a:lnTo>
                      <a:pt x="3496" y="991"/>
                    </a:lnTo>
                    <a:lnTo>
                      <a:pt x="3496" y="991"/>
                    </a:lnTo>
                    <a:lnTo>
                      <a:pt x="3471" y="991"/>
                    </a:lnTo>
                    <a:lnTo>
                      <a:pt x="3471" y="991"/>
                    </a:lnTo>
                    <a:lnTo>
                      <a:pt x="3471" y="991"/>
                    </a:lnTo>
                    <a:lnTo>
                      <a:pt x="3471" y="991"/>
                    </a:lnTo>
                    <a:lnTo>
                      <a:pt x="3471" y="991"/>
                    </a:lnTo>
                    <a:lnTo>
                      <a:pt x="3471" y="1016"/>
                    </a:lnTo>
                    <a:lnTo>
                      <a:pt x="3447" y="1016"/>
                    </a:lnTo>
                    <a:lnTo>
                      <a:pt x="3447" y="1016"/>
                    </a:lnTo>
                    <a:lnTo>
                      <a:pt x="3422" y="991"/>
                    </a:lnTo>
                    <a:lnTo>
                      <a:pt x="3422" y="991"/>
                    </a:lnTo>
                    <a:lnTo>
                      <a:pt x="3422" y="967"/>
                    </a:lnTo>
                    <a:lnTo>
                      <a:pt x="3422" y="967"/>
                    </a:lnTo>
                    <a:lnTo>
                      <a:pt x="3422" y="967"/>
                    </a:lnTo>
                    <a:lnTo>
                      <a:pt x="3422" y="967"/>
                    </a:lnTo>
                    <a:lnTo>
                      <a:pt x="3422" y="942"/>
                    </a:lnTo>
                    <a:lnTo>
                      <a:pt x="3422" y="942"/>
                    </a:lnTo>
                    <a:lnTo>
                      <a:pt x="3422" y="942"/>
                    </a:lnTo>
                    <a:lnTo>
                      <a:pt x="3422" y="942"/>
                    </a:lnTo>
                    <a:lnTo>
                      <a:pt x="3422" y="942"/>
                    </a:lnTo>
                    <a:lnTo>
                      <a:pt x="3422" y="942"/>
                    </a:lnTo>
                    <a:lnTo>
                      <a:pt x="3422" y="942"/>
                    </a:lnTo>
                    <a:lnTo>
                      <a:pt x="3422" y="917"/>
                    </a:lnTo>
                    <a:lnTo>
                      <a:pt x="3422" y="917"/>
                    </a:lnTo>
                    <a:lnTo>
                      <a:pt x="3422"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72" y="892"/>
                    </a:lnTo>
                    <a:lnTo>
                      <a:pt x="3372" y="892"/>
                    </a:lnTo>
                    <a:lnTo>
                      <a:pt x="3372" y="917"/>
                    </a:lnTo>
                    <a:lnTo>
                      <a:pt x="3372" y="917"/>
                    </a:lnTo>
                    <a:lnTo>
                      <a:pt x="3372" y="917"/>
                    </a:lnTo>
                    <a:lnTo>
                      <a:pt x="3372" y="917"/>
                    </a:lnTo>
                    <a:lnTo>
                      <a:pt x="3372" y="917"/>
                    </a:lnTo>
                    <a:lnTo>
                      <a:pt x="3397" y="917"/>
                    </a:lnTo>
                    <a:lnTo>
                      <a:pt x="3397" y="917"/>
                    </a:lnTo>
                    <a:lnTo>
                      <a:pt x="3397" y="917"/>
                    </a:lnTo>
                    <a:lnTo>
                      <a:pt x="3397" y="942"/>
                    </a:lnTo>
                    <a:lnTo>
                      <a:pt x="3397" y="942"/>
                    </a:lnTo>
                    <a:lnTo>
                      <a:pt x="3397" y="942"/>
                    </a:lnTo>
                    <a:lnTo>
                      <a:pt x="3397" y="942"/>
                    </a:lnTo>
                    <a:lnTo>
                      <a:pt x="3397" y="942"/>
                    </a:lnTo>
                    <a:lnTo>
                      <a:pt x="3397" y="942"/>
                    </a:lnTo>
                    <a:lnTo>
                      <a:pt x="3397" y="942"/>
                    </a:lnTo>
                    <a:lnTo>
                      <a:pt x="3397" y="942"/>
                    </a:lnTo>
                    <a:lnTo>
                      <a:pt x="3422" y="942"/>
                    </a:lnTo>
                    <a:lnTo>
                      <a:pt x="3422" y="942"/>
                    </a:lnTo>
                    <a:lnTo>
                      <a:pt x="3422" y="967"/>
                    </a:lnTo>
                    <a:lnTo>
                      <a:pt x="3422" y="991"/>
                    </a:lnTo>
                    <a:lnTo>
                      <a:pt x="3422" y="991"/>
                    </a:lnTo>
                    <a:lnTo>
                      <a:pt x="3422" y="991"/>
                    </a:lnTo>
                    <a:lnTo>
                      <a:pt x="3422" y="991"/>
                    </a:lnTo>
                    <a:lnTo>
                      <a:pt x="3422" y="1016"/>
                    </a:lnTo>
                    <a:lnTo>
                      <a:pt x="3422" y="1016"/>
                    </a:lnTo>
                    <a:lnTo>
                      <a:pt x="3422" y="1016"/>
                    </a:lnTo>
                    <a:lnTo>
                      <a:pt x="3422" y="1016"/>
                    </a:lnTo>
                    <a:lnTo>
                      <a:pt x="3422" y="1016"/>
                    </a:lnTo>
                    <a:lnTo>
                      <a:pt x="3422" y="1016"/>
                    </a:lnTo>
                    <a:lnTo>
                      <a:pt x="3422" y="1016"/>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16"/>
                    </a:lnTo>
                    <a:lnTo>
                      <a:pt x="3422" y="1016"/>
                    </a:lnTo>
                    <a:lnTo>
                      <a:pt x="3422" y="1016"/>
                    </a:lnTo>
                    <a:lnTo>
                      <a:pt x="3447" y="1016"/>
                    </a:lnTo>
                    <a:lnTo>
                      <a:pt x="3447" y="1016"/>
                    </a:lnTo>
                    <a:lnTo>
                      <a:pt x="3447" y="1016"/>
                    </a:lnTo>
                    <a:lnTo>
                      <a:pt x="3447" y="1016"/>
                    </a:lnTo>
                    <a:lnTo>
                      <a:pt x="3471" y="1016"/>
                    </a:lnTo>
                    <a:lnTo>
                      <a:pt x="3471" y="1016"/>
                    </a:lnTo>
                    <a:lnTo>
                      <a:pt x="3471" y="1016"/>
                    </a:lnTo>
                    <a:lnTo>
                      <a:pt x="3471" y="1016"/>
                    </a:lnTo>
                    <a:lnTo>
                      <a:pt x="3471" y="1016"/>
                    </a:lnTo>
                    <a:lnTo>
                      <a:pt x="3471" y="1016"/>
                    </a:lnTo>
                    <a:lnTo>
                      <a:pt x="3496" y="1041"/>
                    </a:lnTo>
                    <a:lnTo>
                      <a:pt x="3496" y="1041"/>
                    </a:lnTo>
                    <a:lnTo>
                      <a:pt x="3496" y="1041"/>
                    </a:lnTo>
                    <a:lnTo>
                      <a:pt x="3496" y="1041"/>
                    </a:lnTo>
                    <a:lnTo>
                      <a:pt x="3496" y="1041"/>
                    </a:lnTo>
                    <a:lnTo>
                      <a:pt x="3496" y="1041"/>
                    </a:lnTo>
                    <a:lnTo>
                      <a:pt x="3496" y="1066"/>
                    </a:lnTo>
                    <a:lnTo>
                      <a:pt x="3496" y="1066"/>
                    </a:lnTo>
                    <a:lnTo>
                      <a:pt x="3496" y="1066"/>
                    </a:lnTo>
                    <a:lnTo>
                      <a:pt x="3496" y="1066"/>
                    </a:lnTo>
                    <a:lnTo>
                      <a:pt x="3496" y="1066"/>
                    </a:lnTo>
                    <a:lnTo>
                      <a:pt x="3496" y="1066"/>
                    </a:lnTo>
                    <a:lnTo>
                      <a:pt x="3496" y="1066"/>
                    </a:lnTo>
                    <a:lnTo>
                      <a:pt x="3496" y="1090"/>
                    </a:lnTo>
                    <a:lnTo>
                      <a:pt x="3496" y="1090"/>
                    </a:lnTo>
                    <a:lnTo>
                      <a:pt x="3496" y="1090"/>
                    </a:lnTo>
                    <a:lnTo>
                      <a:pt x="3496" y="1090"/>
                    </a:lnTo>
                    <a:lnTo>
                      <a:pt x="3471" y="1066"/>
                    </a:lnTo>
                    <a:lnTo>
                      <a:pt x="3471"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41"/>
                    </a:lnTo>
                    <a:lnTo>
                      <a:pt x="3496" y="1041"/>
                    </a:lnTo>
                    <a:lnTo>
                      <a:pt x="3496" y="1066"/>
                    </a:lnTo>
                    <a:lnTo>
                      <a:pt x="3471" y="1066"/>
                    </a:lnTo>
                    <a:lnTo>
                      <a:pt x="3471" y="1066"/>
                    </a:lnTo>
                    <a:lnTo>
                      <a:pt x="3471" y="1066"/>
                    </a:lnTo>
                    <a:lnTo>
                      <a:pt x="3471" y="1041"/>
                    </a:lnTo>
                    <a:lnTo>
                      <a:pt x="3471" y="1041"/>
                    </a:lnTo>
                    <a:lnTo>
                      <a:pt x="3471" y="1041"/>
                    </a:lnTo>
                    <a:lnTo>
                      <a:pt x="3447" y="1041"/>
                    </a:lnTo>
                    <a:lnTo>
                      <a:pt x="3447" y="1041"/>
                    </a:lnTo>
                    <a:lnTo>
                      <a:pt x="3447" y="1041"/>
                    </a:lnTo>
                    <a:lnTo>
                      <a:pt x="3447" y="1041"/>
                    </a:lnTo>
                    <a:lnTo>
                      <a:pt x="3447" y="1041"/>
                    </a:lnTo>
                    <a:lnTo>
                      <a:pt x="3447" y="1041"/>
                    </a:lnTo>
                    <a:lnTo>
                      <a:pt x="3447" y="1066"/>
                    </a:lnTo>
                    <a:lnTo>
                      <a:pt x="3447" y="1066"/>
                    </a:lnTo>
                    <a:lnTo>
                      <a:pt x="3447" y="1066"/>
                    </a:lnTo>
                    <a:lnTo>
                      <a:pt x="3447" y="1066"/>
                    </a:lnTo>
                    <a:lnTo>
                      <a:pt x="3447" y="1066"/>
                    </a:lnTo>
                    <a:lnTo>
                      <a:pt x="3447" y="1066"/>
                    </a:lnTo>
                    <a:lnTo>
                      <a:pt x="3447" y="1066"/>
                    </a:lnTo>
                    <a:lnTo>
                      <a:pt x="3422" y="1090"/>
                    </a:lnTo>
                    <a:lnTo>
                      <a:pt x="3422" y="1090"/>
                    </a:lnTo>
                    <a:lnTo>
                      <a:pt x="3422" y="1090"/>
                    </a:lnTo>
                    <a:lnTo>
                      <a:pt x="3447" y="1090"/>
                    </a:lnTo>
                    <a:lnTo>
                      <a:pt x="3447" y="1090"/>
                    </a:lnTo>
                    <a:lnTo>
                      <a:pt x="3447"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397" y="1090"/>
                    </a:lnTo>
                    <a:lnTo>
                      <a:pt x="3397" y="1090"/>
                    </a:lnTo>
                    <a:lnTo>
                      <a:pt x="3397" y="1090"/>
                    </a:lnTo>
                    <a:lnTo>
                      <a:pt x="3372" y="1090"/>
                    </a:lnTo>
                    <a:lnTo>
                      <a:pt x="3372" y="1090"/>
                    </a:lnTo>
                    <a:lnTo>
                      <a:pt x="3372" y="1090"/>
                    </a:lnTo>
                    <a:lnTo>
                      <a:pt x="3372" y="1090"/>
                    </a:lnTo>
                    <a:lnTo>
                      <a:pt x="3372" y="1090"/>
                    </a:lnTo>
                    <a:lnTo>
                      <a:pt x="3372" y="1090"/>
                    </a:lnTo>
                    <a:lnTo>
                      <a:pt x="3372" y="1090"/>
                    </a:lnTo>
                    <a:lnTo>
                      <a:pt x="3372" y="1066"/>
                    </a:lnTo>
                    <a:lnTo>
                      <a:pt x="3372" y="1066"/>
                    </a:lnTo>
                    <a:lnTo>
                      <a:pt x="3372" y="1066"/>
                    </a:lnTo>
                    <a:lnTo>
                      <a:pt x="3372" y="1066"/>
                    </a:lnTo>
                    <a:lnTo>
                      <a:pt x="3372" y="1066"/>
                    </a:lnTo>
                    <a:lnTo>
                      <a:pt x="3372" y="1066"/>
                    </a:lnTo>
                    <a:lnTo>
                      <a:pt x="3372"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66"/>
                    </a:lnTo>
                    <a:lnTo>
                      <a:pt x="3348" y="1066"/>
                    </a:lnTo>
                    <a:lnTo>
                      <a:pt x="3348" y="1066"/>
                    </a:lnTo>
                    <a:lnTo>
                      <a:pt x="3348" y="1066"/>
                    </a:lnTo>
                    <a:lnTo>
                      <a:pt x="3348" y="1066"/>
                    </a:lnTo>
                    <a:lnTo>
                      <a:pt x="3348" y="1066"/>
                    </a:lnTo>
                    <a:lnTo>
                      <a:pt x="3348" y="1066"/>
                    </a:lnTo>
                    <a:lnTo>
                      <a:pt x="3323" y="1066"/>
                    </a:lnTo>
                    <a:lnTo>
                      <a:pt x="3323" y="1066"/>
                    </a:lnTo>
                    <a:lnTo>
                      <a:pt x="3323" y="1066"/>
                    </a:lnTo>
                    <a:lnTo>
                      <a:pt x="3323" y="1066"/>
                    </a:lnTo>
                    <a:lnTo>
                      <a:pt x="3323" y="1066"/>
                    </a:lnTo>
                    <a:lnTo>
                      <a:pt x="3298" y="1066"/>
                    </a:lnTo>
                    <a:lnTo>
                      <a:pt x="3298" y="1066"/>
                    </a:lnTo>
                    <a:lnTo>
                      <a:pt x="3298" y="1066"/>
                    </a:lnTo>
                    <a:lnTo>
                      <a:pt x="3298" y="1066"/>
                    </a:lnTo>
                    <a:lnTo>
                      <a:pt x="3273" y="1066"/>
                    </a:lnTo>
                    <a:lnTo>
                      <a:pt x="3273" y="1066"/>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24" y="1041"/>
                    </a:lnTo>
                    <a:lnTo>
                      <a:pt x="3224" y="1016"/>
                    </a:lnTo>
                    <a:lnTo>
                      <a:pt x="3248" y="1041"/>
                    </a:lnTo>
                    <a:lnTo>
                      <a:pt x="3248" y="1016"/>
                    </a:lnTo>
                    <a:lnTo>
                      <a:pt x="3248" y="1016"/>
                    </a:lnTo>
                    <a:lnTo>
                      <a:pt x="3248" y="1016"/>
                    </a:lnTo>
                    <a:lnTo>
                      <a:pt x="3248" y="1016"/>
                    </a:lnTo>
                    <a:lnTo>
                      <a:pt x="3248" y="1016"/>
                    </a:lnTo>
                    <a:lnTo>
                      <a:pt x="3248" y="1016"/>
                    </a:lnTo>
                    <a:lnTo>
                      <a:pt x="3248" y="1016"/>
                    </a:lnTo>
                    <a:lnTo>
                      <a:pt x="3273" y="1016"/>
                    </a:lnTo>
                    <a:lnTo>
                      <a:pt x="3248" y="1016"/>
                    </a:lnTo>
                    <a:lnTo>
                      <a:pt x="3248" y="1016"/>
                    </a:lnTo>
                    <a:lnTo>
                      <a:pt x="3248" y="1016"/>
                    </a:lnTo>
                    <a:lnTo>
                      <a:pt x="3273" y="1016"/>
                    </a:lnTo>
                    <a:lnTo>
                      <a:pt x="3248" y="1016"/>
                    </a:lnTo>
                    <a:lnTo>
                      <a:pt x="3248" y="991"/>
                    </a:lnTo>
                    <a:lnTo>
                      <a:pt x="3273" y="991"/>
                    </a:lnTo>
                    <a:lnTo>
                      <a:pt x="3273" y="991"/>
                    </a:lnTo>
                    <a:lnTo>
                      <a:pt x="3273" y="991"/>
                    </a:lnTo>
                    <a:lnTo>
                      <a:pt x="3273" y="991"/>
                    </a:lnTo>
                    <a:lnTo>
                      <a:pt x="3273" y="991"/>
                    </a:lnTo>
                    <a:lnTo>
                      <a:pt x="3273" y="991"/>
                    </a:lnTo>
                    <a:lnTo>
                      <a:pt x="3273" y="991"/>
                    </a:lnTo>
                    <a:lnTo>
                      <a:pt x="3273" y="991"/>
                    </a:lnTo>
                    <a:lnTo>
                      <a:pt x="3273" y="967"/>
                    </a:lnTo>
                    <a:lnTo>
                      <a:pt x="3273" y="967"/>
                    </a:lnTo>
                    <a:lnTo>
                      <a:pt x="3273" y="967"/>
                    </a:lnTo>
                    <a:lnTo>
                      <a:pt x="3273" y="967"/>
                    </a:lnTo>
                    <a:lnTo>
                      <a:pt x="3273" y="967"/>
                    </a:lnTo>
                    <a:lnTo>
                      <a:pt x="3273" y="967"/>
                    </a:lnTo>
                    <a:lnTo>
                      <a:pt x="3273" y="967"/>
                    </a:lnTo>
                    <a:lnTo>
                      <a:pt x="3273" y="967"/>
                    </a:lnTo>
                    <a:lnTo>
                      <a:pt x="3273" y="967"/>
                    </a:lnTo>
                    <a:lnTo>
                      <a:pt x="3273" y="942"/>
                    </a:lnTo>
                    <a:lnTo>
                      <a:pt x="3273" y="942"/>
                    </a:lnTo>
                    <a:lnTo>
                      <a:pt x="3298" y="967"/>
                    </a:lnTo>
                    <a:lnTo>
                      <a:pt x="3298" y="967"/>
                    </a:lnTo>
                    <a:lnTo>
                      <a:pt x="3273" y="942"/>
                    </a:lnTo>
                    <a:lnTo>
                      <a:pt x="3248" y="942"/>
                    </a:lnTo>
                    <a:lnTo>
                      <a:pt x="3248" y="942"/>
                    </a:lnTo>
                    <a:lnTo>
                      <a:pt x="3224" y="942"/>
                    </a:lnTo>
                    <a:lnTo>
                      <a:pt x="3198" y="942"/>
                    </a:lnTo>
                    <a:lnTo>
                      <a:pt x="3198" y="942"/>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49" y="967"/>
                    </a:lnTo>
                    <a:lnTo>
                      <a:pt x="3149" y="967"/>
                    </a:lnTo>
                    <a:lnTo>
                      <a:pt x="3149" y="967"/>
                    </a:lnTo>
                    <a:lnTo>
                      <a:pt x="3125" y="967"/>
                    </a:lnTo>
                    <a:lnTo>
                      <a:pt x="3099" y="991"/>
                    </a:lnTo>
                    <a:lnTo>
                      <a:pt x="3099" y="991"/>
                    </a:lnTo>
                    <a:lnTo>
                      <a:pt x="3099" y="991"/>
                    </a:lnTo>
                    <a:lnTo>
                      <a:pt x="3099" y="991"/>
                    </a:lnTo>
                    <a:lnTo>
                      <a:pt x="3099" y="991"/>
                    </a:lnTo>
                    <a:lnTo>
                      <a:pt x="3099" y="991"/>
                    </a:lnTo>
                    <a:lnTo>
                      <a:pt x="3099" y="991"/>
                    </a:lnTo>
                    <a:lnTo>
                      <a:pt x="3099" y="1016"/>
                    </a:lnTo>
                    <a:lnTo>
                      <a:pt x="3099" y="1016"/>
                    </a:lnTo>
                    <a:lnTo>
                      <a:pt x="3125" y="1016"/>
                    </a:lnTo>
                    <a:lnTo>
                      <a:pt x="3125" y="1016"/>
                    </a:lnTo>
                    <a:lnTo>
                      <a:pt x="3125" y="1016"/>
                    </a:lnTo>
                    <a:lnTo>
                      <a:pt x="3099" y="1016"/>
                    </a:lnTo>
                    <a:lnTo>
                      <a:pt x="3075" y="1016"/>
                    </a:lnTo>
                    <a:lnTo>
                      <a:pt x="3075" y="1016"/>
                    </a:lnTo>
                    <a:lnTo>
                      <a:pt x="3075" y="1016"/>
                    </a:lnTo>
                    <a:lnTo>
                      <a:pt x="3075" y="1016"/>
                    </a:lnTo>
                    <a:lnTo>
                      <a:pt x="3075" y="1016"/>
                    </a:lnTo>
                    <a:lnTo>
                      <a:pt x="3075" y="1016"/>
                    </a:lnTo>
                    <a:lnTo>
                      <a:pt x="3050" y="1016"/>
                    </a:lnTo>
                    <a:lnTo>
                      <a:pt x="3050" y="991"/>
                    </a:lnTo>
                    <a:lnTo>
                      <a:pt x="3050" y="991"/>
                    </a:lnTo>
                    <a:lnTo>
                      <a:pt x="3050" y="1016"/>
                    </a:lnTo>
                    <a:lnTo>
                      <a:pt x="3050" y="1016"/>
                    </a:lnTo>
                    <a:lnTo>
                      <a:pt x="3026" y="1016"/>
                    </a:lnTo>
                    <a:lnTo>
                      <a:pt x="3026" y="1016"/>
                    </a:lnTo>
                    <a:lnTo>
                      <a:pt x="3000" y="1016"/>
                    </a:lnTo>
                    <a:lnTo>
                      <a:pt x="3000" y="1016"/>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16"/>
                    </a:lnTo>
                    <a:lnTo>
                      <a:pt x="3000" y="1041"/>
                    </a:lnTo>
                    <a:lnTo>
                      <a:pt x="3000" y="1041"/>
                    </a:lnTo>
                    <a:lnTo>
                      <a:pt x="3000" y="1041"/>
                    </a:lnTo>
                    <a:lnTo>
                      <a:pt x="3000" y="1041"/>
                    </a:lnTo>
                    <a:lnTo>
                      <a:pt x="3000" y="1041"/>
                    </a:lnTo>
                    <a:lnTo>
                      <a:pt x="3000" y="1041"/>
                    </a:lnTo>
                    <a:lnTo>
                      <a:pt x="2976" y="1041"/>
                    </a:lnTo>
                    <a:lnTo>
                      <a:pt x="2976" y="1041"/>
                    </a:lnTo>
                    <a:lnTo>
                      <a:pt x="2976" y="1066"/>
                    </a:lnTo>
                    <a:lnTo>
                      <a:pt x="2976" y="1066"/>
                    </a:lnTo>
                    <a:lnTo>
                      <a:pt x="2976" y="1041"/>
                    </a:lnTo>
                    <a:lnTo>
                      <a:pt x="2951" y="1041"/>
                    </a:lnTo>
                    <a:lnTo>
                      <a:pt x="2951" y="1041"/>
                    </a:lnTo>
                    <a:lnTo>
                      <a:pt x="2951" y="1041"/>
                    </a:lnTo>
                    <a:lnTo>
                      <a:pt x="2951" y="1041"/>
                    </a:lnTo>
                    <a:lnTo>
                      <a:pt x="2926" y="1066"/>
                    </a:lnTo>
                    <a:lnTo>
                      <a:pt x="2926" y="1066"/>
                    </a:lnTo>
                    <a:lnTo>
                      <a:pt x="2926" y="1066"/>
                    </a:lnTo>
                    <a:lnTo>
                      <a:pt x="2951" y="1066"/>
                    </a:lnTo>
                    <a:lnTo>
                      <a:pt x="2951" y="1066"/>
                    </a:lnTo>
                    <a:lnTo>
                      <a:pt x="2951" y="1066"/>
                    </a:lnTo>
                    <a:lnTo>
                      <a:pt x="2926" y="1066"/>
                    </a:lnTo>
                    <a:lnTo>
                      <a:pt x="2926" y="1066"/>
                    </a:lnTo>
                    <a:lnTo>
                      <a:pt x="2926" y="1066"/>
                    </a:lnTo>
                    <a:lnTo>
                      <a:pt x="2926" y="1066"/>
                    </a:lnTo>
                    <a:lnTo>
                      <a:pt x="2926" y="1066"/>
                    </a:lnTo>
                    <a:lnTo>
                      <a:pt x="2926" y="1066"/>
                    </a:lnTo>
                    <a:lnTo>
                      <a:pt x="2926" y="1066"/>
                    </a:lnTo>
                    <a:lnTo>
                      <a:pt x="2926" y="1066"/>
                    </a:lnTo>
                    <a:lnTo>
                      <a:pt x="2926" y="1066"/>
                    </a:lnTo>
                    <a:lnTo>
                      <a:pt x="2901" y="1066"/>
                    </a:lnTo>
                    <a:lnTo>
                      <a:pt x="2901" y="1066"/>
                    </a:lnTo>
                    <a:lnTo>
                      <a:pt x="2901" y="1090"/>
                    </a:lnTo>
                    <a:lnTo>
                      <a:pt x="2901" y="1090"/>
                    </a:lnTo>
                    <a:lnTo>
                      <a:pt x="2901" y="1090"/>
                    </a:lnTo>
                    <a:lnTo>
                      <a:pt x="2876" y="1090"/>
                    </a:lnTo>
                    <a:lnTo>
                      <a:pt x="2876" y="1090"/>
                    </a:lnTo>
                    <a:lnTo>
                      <a:pt x="2876" y="1090"/>
                    </a:lnTo>
                    <a:lnTo>
                      <a:pt x="2876" y="1066"/>
                    </a:lnTo>
                    <a:lnTo>
                      <a:pt x="2876" y="1066"/>
                    </a:lnTo>
                    <a:lnTo>
                      <a:pt x="2901" y="1066"/>
                    </a:lnTo>
                    <a:lnTo>
                      <a:pt x="2901" y="1066"/>
                    </a:lnTo>
                    <a:lnTo>
                      <a:pt x="2901" y="1066"/>
                    </a:lnTo>
                    <a:lnTo>
                      <a:pt x="2901" y="1066"/>
                    </a:lnTo>
                    <a:lnTo>
                      <a:pt x="2901" y="1066"/>
                    </a:lnTo>
                    <a:lnTo>
                      <a:pt x="2901" y="1066"/>
                    </a:lnTo>
                    <a:lnTo>
                      <a:pt x="2901" y="1066"/>
                    </a:lnTo>
                    <a:lnTo>
                      <a:pt x="2901" y="1066"/>
                    </a:lnTo>
                    <a:lnTo>
                      <a:pt x="2901" y="1066"/>
                    </a:lnTo>
                    <a:lnTo>
                      <a:pt x="2876" y="1066"/>
                    </a:lnTo>
                    <a:lnTo>
                      <a:pt x="2876" y="1066"/>
                    </a:lnTo>
                    <a:lnTo>
                      <a:pt x="2876" y="1066"/>
                    </a:lnTo>
                    <a:lnTo>
                      <a:pt x="2876" y="1066"/>
                    </a:lnTo>
                    <a:lnTo>
                      <a:pt x="2876" y="1066"/>
                    </a:lnTo>
                    <a:lnTo>
                      <a:pt x="2876" y="1066"/>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901" y="1090"/>
                    </a:lnTo>
                    <a:lnTo>
                      <a:pt x="2901" y="1115"/>
                    </a:lnTo>
                    <a:lnTo>
                      <a:pt x="2901" y="1115"/>
                    </a:lnTo>
                    <a:lnTo>
                      <a:pt x="2901" y="1115"/>
                    </a:lnTo>
                    <a:lnTo>
                      <a:pt x="2926" y="1140"/>
                    </a:lnTo>
                    <a:lnTo>
                      <a:pt x="2926" y="1140"/>
                    </a:lnTo>
                    <a:lnTo>
                      <a:pt x="2951" y="1140"/>
                    </a:lnTo>
                    <a:lnTo>
                      <a:pt x="2976" y="1165"/>
                    </a:lnTo>
                    <a:lnTo>
                      <a:pt x="2976" y="1165"/>
                    </a:lnTo>
                    <a:lnTo>
                      <a:pt x="3000" y="1165"/>
                    </a:lnTo>
                    <a:lnTo>
                      <a:pt x="2976" y="1165"/>
                    </a:lnTo>
                    <a:lnTo>
                      <a:pt x="2976" y="1165"/>
                    </a:lnTo>
                    <a:lnTo>
                      <a:pt x="2976" y="1165"/>
                    </a:lnTo>
                    <a:lnTo>
                      <a:pt x="2976" y="1165"/>
                    </a:lnTo>
                    <a:lnTo>
                      <a:pt x="2976" y="1165"/>
                    </a:lnTo>
                    <a:lnTo>
                      <a:pt x="2976" y="1165"/>
                    </a:lnTo>
                    <a:lnTo>
                      <a:pt x="3000" y="1165"/>
                    </a:lnTo>
                    <a:lnTo>
                      <a:pt x="3000" y="1165"/>
                    </a:lnTo>
                    <a:lnTo>
                      <a:pt x="3000" y="1165"/>
                    </a:lnTo>
                    <a:lnTo>
                      <a:pt x="3000" y="1190"/>
                    </a:lnTo>
                    <a:lnTo>
                      <a:pt x="3026" y="1190"/>
                    </a:lnTo>
                    <a:lnTo>
                      <a:pt x="3026" y="1190"/>
                    </a:lnTo>
                    <a:lnTo>
                      <a:pt x="3026" y="1190"/>
                    </a:lnTo>
                    <a:lnTo>
                      <a:pt x="3026" y="1190"/>
                    </a:lnTo>
                    <a:lnTo>
                      <a:pt x="3026" y="1190"/>
                    </a:lnTo>
                    <a:lnTo>
                      <a:pt x="3050" y="1190"/>
                    </a:lnTo>
                    <a:lnTo>
                      <a:pt x="3026" y="1190"/>
                    </a:lnTo>
                    <a:lnTo>
                      <a:pt x="3026" y="1190"/>
                    </a:lnTo>
                    <a:lnTo>
                      <a:pt x="3026" y="1190"/>
                    </a:lnTo>
                    <a:lnTo>
                      <a:pt x="3026" y="1190"/>
                    </a:lnTo>
                    <a:lnTo>
                      <a:pt x="3026" y="1190"/>
                    </a:lnTo>
                    <a:lnTo>
                      <a:pt x="3026" y="1190"/>
                    </a:lnTo>
                    <a:lnTo>
                      <a:pt x="3000" y="1190"/>
                    </a:lnTo>
                    <a:lnTo>
                      <a:pt x="3000" y="1190"/>
                    </a:lnTo>
                    <a:lnTo>
                      <a:pt x="3000" y="1190"/>
                    </a:lnTo>
                    <a:lnTo>
                      <a:pt x="3000" y="1190"/>
                    </a:lnTo>
                    <a:lnTo>
                      <a:pt x="3000" y="1190"/>
                    </a:lnTo>
                    <a:lnTo>
                      <a:pt x="3000" y="1190"/>
                    </a:lnTo>
                    <a:lnTo>
                      <a:pt x="3000" y="1190"/>
                    </a:lnTo>
                    <a:lnTo>
                      <a:pt x="3000" y="1214"/>
                    </a:lnTo>
                    <a:lnTo>
                      <a:pt x="3000" y="1214"/>
                    </a:lnTo>
                    <a:lnTo>
                      <a:pt x="3000" y="1214"/>
                    </a:lnTo>
                    <a:lnTo>
                      <a:pt x="3000" y="1214"/>
                    </a:lnTo>
                    <a:lnTo>
                      <a:pt x="3000" y="1214"/>
                    </a:lnTo>
                    <a:lnTo>
                      <a:pt x="3000" y="1214"/>
                    </a:lnTo>
                    <a:lnTo>
                      <a:pt x="3000" y="1214"/>
                    </a:lnTo>
                    <a:lnTo>
                      <a:pt x="3000" y="1214"/>
                    </a:lnTo>
                    <a:lnTo>
                      <a:pt x="3000" y="1214"/>
                    </a:lnTo>
                    <a:lnTo>
                      <a:pt x="3000" y="1214"/>
                    </a:lnTo>
                    <a:lnTo>
                      <a:pt x="2976" y="1214"/>
                    </a:lnTo>
                    <a:lnTo>
                      <a:pt x="2976" y="1214"/>
                    </a:lnTo>
                    <a:lnTo>
                      <a:pt x="2976" y="1214"/>
                    </a:lnTo>
                    <a:lnTo>
                      <a:pt x="2976" y="1214"/>
                    </a:lnTo>
                    <a:lnTo>
                      <a:pt x="2976" y="1214"/>
                    </a:lnTo>
                    <a:lnTo>
                      <a:pt x="2976" y="1214"/>
                    </a:lnTo>
                    <a:lnTo>
                      <a:pt x="2951" y="1214"/>
                    </a:lnTo>
                    <a:lnTo>
                      <a:pt x="2951" y="1214"/>
                    </a:lnTo>
                    <a:lnTo>
                      <a:pt x="2951" y="1214"/>
                    </a:lnTo>
                    <a:lnTo>
                      <a:pt x="2951" y="1214"/>
                    </a:lnTo>
                    <a:lnTo>
                      <a:pt x="2951" y="1190"/>
                    </a:lnTo>
                    <a:lnTo>
                      <a:pt x="2951" y="1190"/>
                    </a:lnTo>
                    <a:lnTo>
                      <a:pt x="2951" y="1190"/>
                    </a:lnTo>
                    <a:lnTo>
                      <a:pt x="2976" y="1190"/>
                    </a:lnTo>
                    <a:lnTo>
                      <a:pt x="2976" y="1190"/>
                    </a:lnTo>
                    <a:lnTo>
                      <a:pt x="2976" y="1190"/>
                    </a:lnTo>
                    <a:lnTo>
                      <a:pt x="2976" y="1190"/>
                    </a:lnTo>
                    <a:lnTo>
                      <a:pt x="2976" y="1190"/>
                    </a:lnTo>
                    <a:lnTo>
                      <a:pt x="2976" y="1190"/>
                    </a:lnTo>
                    <a:lnTo>
                      <a:pt x="2951" y="1190"/>
                    </a:lnTo>
                    <a:lnTo>
                      <a:pt x="2951" y="1190"/>
                    </a:lnTo>
                    <a:lnTo>
                      <a:pt x="2951" y="1190"/>
                    </a:lnTo>
                    <a:lnTo>
                      <a:pt x="2951" y="1214"/>
                    </a:lnTo>
                    <a:lnTo>
                      <a:pt x="2951" y="1214"/>
                    </a:lnTo>
                    <a:lnTo>
                      <a:pt x="2976" y="1214"/>
                    </a:lnTo>
                    <a:lnTo>
                      <a:pt x="2976" y="1214"/>
                    </a:lnTo>
                    <a:lnTo>
                      <a:pt x="2976" y="1240"/>
                    </a:lnTo>
                    <a:lnTo>
                      <a:pt x="2976" y="1240"/>
                    </a:lnTo>
                    <a:lnTo>
                      <a:pt x="2976" y="1240"/>
                    </a:lnTo>
                    <a:lnTo>
                      <a:pt x="2976" y="1240"/>
                    </a:lnTo>
                    <a:lnTo>
                      <a:pt x="2976" y="1240"/>
                    </a:lnTo>
                    <a:lnTo>
                      <a:pt x="2976" y="1240"/>
                    </a:lnTo>
                    <a:lnTo>
                      <a:pt x="2976" y="1264"/>
                    </a:lnTo>
                    <a:lnTo>
                      <a:pt x="3000" y="1264"/>
                    </a:lnTo>
                    <a:lnTo>
                      <a:pt x="3000" y="1264"/>
                    </a:lnTo>
                    <a:lnTo>
                      <a:pt x="2976" y="1264"/>
                    </a:lnTo>
                    <a:lnTo>
                      <a:pt x="2976" y="1264"/>
                    </a:lnTo>
                    <a:lnTo>
                      <a:pt x="2976" y="1264"/>
                    </a:lnTo>
                    <a:lnTo>
                      <a:pt x="3000" y="1264"/>
                    </a:lnTo>
                    <a:lnTo>
                      <a:pt x="3000" y="1264"/>
                    </a:lnTo>
                    <a:lnTo>
                      <a:pt x="3000" y="1264"/>
                    </a:lnTo>
                    <a:lnTo>
                      <a:pt x="3000" y="1264"/>
                    </a:lnTo>
                    <a:lnTo>
                      <a:pt x="3000" y="1264"/>
                    </a:lnTo>
                    <a:lnTo>
                      <a:pt x="3000" y="1264"/>
                    </a:lnTo>
                    <a:lnTo>
                      <a:pt x="3000" y="1289"/>
                    </a:lnTo>
                    <a:lnTo>
                      <a:pt x="3000" y="1289"/>
                    </a:lnTo>
                    <a:lnTo>
                      <a:pt x="3000" y="1289"/>
                    </a:lnTo>
                    <a:lnTo>
                      <a:pt x="3000" y="1289"/>
                    </a:lnTo>
                    <a:lnTo>
                      <a:pt x="3000" y="1289"/>
                    </a:lnTo>
                    <a:lnTo>
                      <a:pt x="2976" y="1289"/>
                    </a:lnTo>
                    <a:lnTo>
                      <a:pt x="2976" y="1289"/>
                    </a:lnTo>
                    <a:lnTo>
                      <a:pt x="2976" y="1289"/>
                    </a:lnTo>
                    <a:lnTo>
                      <a:pt x="2976" y="1289"/>
                    </a:lnTo>
                    <a:lnTo>
                      <a:pt x="2976" y="1289"/>
                    </a:lnTo>
                    <a:lnTo>
                      <a:pt x="2976" y="1289"/>
                    </a:lnTo>
                    <a:lnTo>
                      <a:pt x="2976" y="1289"/>
                    </a:lnTo>
                    <a:lnTo>
                      <a:pt x="2976" y="1313"/>
                    </a:lnTo>
                    <a:lnTo>
                      <a:pt x="2976" y="1313"/>
                    </a:lnTo>
                    <a:lnTo>
                      <a:pt x="3000" y="1339"/>
                    </a:lnTo>
                    <a:lnTo>
                      <a:pt x="3026" y="1339"/>
                    </a:lnTo>
                    <a:lnTo>
                      <a:pt x="3026" y="1339"/>
                    </a:lnTo>
                    <a:lnTo>
                      <a:pt x="3075" y="1363"/>
                    </a:lnTo>
                    <a:lnTo>
                      <a:pt x="3099" y="1388"/>
                    </a:lnTo>
                    <a:lnTo>
                      <a:pt x="3125" y="1388"/>
                    </a:lnTo>
                    <a:lnTo>
                      <a:pt x="3125" y="1388"/>
                    </a:lnTo>
                    <a:lnTo>
                      <a:pt x="3125" y="1388"/>
                    </a:lnTo>
                    <a:lnTo>
                      <a:pt x="3125" y="1388"/>
                    </a:lnTo>
                    <a:lnTo>
                      <a:pt x="3125" y="1388"/>
                    </a:lnTo>
                    <a:lnTo>
                      <a:pt x="3099" y="1388"/>
                    </a:lnTo>
                    <a:lnTo>
                      <a:pt x="3099" y="1388"/>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125" y="1363"/>
                    </a:lnTo>
                    <a:lnTo>
                      <a:pt x="3125" y="1363"/>
                    </a:lnTo>
                    <a:lnTo>
                      <a:pt x="3099" y="1363"/>
                    </a:lnTo>
                    <a:lnTo>
                      <a:pt x="3125" y="1363"/>
                    </a:lnTo>
                    <a:lnTo>
                      <a:pt x="3125" y="1363"/>
                    </a:lnTo>
                    <a:lnTo>
                      <a:pt x="3125" y="1363"/>
                    </a:lnTo>
                    <a:lnTo>
                      <a:pt x="3125" y="1363"/>
                    </a:lnTo>
                    <a:lnTo>
                      <a:pt x="3125" y="1363"/>
                    </a:lnTo>
                    <a:lnTo>
                      <a:pt x="3125" y="1363"/>
                    </a:lnTo>
                    <a:lnTo>
                      <a:pt x="3125" y="1363"/>
                    </a:lnTo>
                    <a:lnTo>
                      <a:pt x="3125" y="1363"/>
                    </a:lnTo>
                    <a:lnTo>
                      <a:pt x="3174" y="1363"/>
                    </a:lnTo>
                    <a:lnTo>
                      <a:pt x="3174" y="1363"/>
                    </a:lnTo>
                    <a:lnTo>
                      <a:pt x="3149" y="1363"/>
                    </a:lnTo>
                    <a:lnTo>
                      <a:pt x="3198" y="1363"/>
                    </a:lnTo>
                    <a:lnTo>
                      <a:pt x="3224" y="1363"/>
                    </a:lnTo>
                    <a:lnTo>
                      <a:pt x="3224" y="1363"/>
                    </a:lnTo>
                    <a:lnTo>
                      <a:pt x="3248" y="1388"/>
                    </a:lnTo>
                    <a:lnTo>
                      <a:pt x="3248" y="1388"/>
                    </a:lnTo>
                    <a:lnTo>
                      <a:pt x="3248" y="1388"/>
                    </a:lnTo>
                    <a:lnTo>
                      <a:pt x="3248" y="1388"/>
                    </a:lnTo>
                    <a:lnTo>
                      <a:pt x="3248" y="1388"/>
                    </a:lnTo>
                    <a:lnTo>
                      <a:pt x="3248" y="1388"/>
                    </a:lnTo>
                    <a:lnTo>
                      <a:pt x="3248" y="1413"/>
                    </a:lnTo>
                    <a:lnTo>
                      <a:pt x="3273" y="1413"/>
                    </a:lnTo>
                    <a:lnTo>
                      <a:pt x="3273" y="1413"/>
                    </a:lnTo>
                    <a:lnTo>
                      <a:pt x="3273" y="1413"/>
                    </a:lnTo>
                    <a:lnTo>
                      <a:pt x="3273" y="1413"/>
                    </a:lnTo>
                    <a:lnTo>
                      <a:pt x="3273" y="1413"/>
                    </a:lnTo>
                    <a:lnTo>
                      <a:pt x="3273" y="1413"/>
                    </a:lnTo>
                    <a:lnTo>
                      <a:pt x="3273" y="1388"/>
                    </a:lnTo>
                    <a:lnTo>
                      <a:pt x="3273" y="1388"/>
                    </a:lnTo>
                    <a:lnTo>
                      <a:pt x="3273" y="1388"/>
                    </a:lnTo>
                    <a:lnTo>
                      <a:pt x="3273" y="1388"/>
                    </a:lnTo>
                    <a:lnTo>
                      <a:pt x="3273" y="1388"/>
                    </a:lnTo>
                    <a:lnTo>
                      <a:pt x="3273" y="1388"/>
                    </a:lnTo>
                    <a:lnTo>
                      <a:pt x="3273" y="1388"/>
                    </a:lnTo>
                    <a:lnTo>
                      <a:pt x="3273" y="1388"/>
                    </a:lnTo>
                    <a:lnTo>
                      <a:pt x="3273" y="1388"/>
                    </a:lnTo>
                    <a:lnTo>
                      <a:pt x="3273" y="1388"/>
                    </a:lnTo>
                    <a:lnTo>
                      <a:pt x="3248" y="1388"/>
                    </a:lnTo>
                    <a:lnTo>
                      <a:pt x="3248" y="1388"/>
                    </a:lnTo>
                    <a:lnTo>
                      <a:pt x="3248" y="1363"/>
                    </a:lnTo>
                    <a:lnTo>
                      <a:pt x="3248" y="1363"/>
                    </a:lnTo>
                    <a:lnTo>
                      <a:pt x="3248" y="1363"/>
                    </a:lnTo>
                    <a:lnTo>
                      <a:pt x="3248" y="1363"/>
                    </a:lnTo>
                    <a:lnTo>
                      <a:pt x="3273" y="1363"/>
                    </a:lnTo>
                    <a:lnTo>
                      <a:pt x="3273" y="1363"/>
                    </a:lnTo>
                    <a:lnTo>
                      <a:pt x="3273" y="1363"/>
                    </a:lnTo>
                    <a:lnTo>
                      <a:pt x="3273" y="1363"/>
                    </a:lnTo>
                    <a:lnTo>
                      <a:pt x="3273" y="1363"/>
                    </a:lnTo>
                    <a:lnTo>
                      <a:pt x="3273" y="1388"/>
                    </a:lnTo>
                    <a:lnTo>
                      <a:pt x="3273" y="1388"/>
                    </a:lnTo>
                    <a:lnTo>
                      <a:pt x="3273" y="1388"/>
                    </a:lnTo>
                    <a:lnTo>
                      <a:pt x="3273" y="1388"/>
                    </a:lnTo>
                    <a:lnTo>
                      <a:pt x="3273" y="1388"/>
                    </a:lnTo>
                    <a:lnTo>
                      <a:pt x="3273" y="1388"/>
                    </a:lnTo>
                    <a:lnTo>
                      <a:pt x="3298" y="1388"/>
                    </a:lnTo>
                    <a:lnTo>
                      <a:pt x="3298" y="1388"/>
                    </a:lnTo>
                    <a:lnTo>
                      <a:pt x="3298" y="1388"/>
                    </a:lnTo>
                    <a:lnTo>
                      <a:pt x="3298" y="1388"/>
                    </a:lnTo>
                    <a:lnTo>
                      <a:pt x="3298" y="1388"/>
                    </a:lnTo>
                    <a:lnTo>
                      <a:pt x="3298" y="1388"/>
                    </a:lnTo>
                    <a:lnTo>
                      <a:pt x="3298" y="1388"/>
                    </a:lnTo>
                    <a:lnTo>
                      <a:pt x="3298" y="1388"/>
                    </a:lnTo>
                    <a:lnTo>
                      <a:pt x="3298" y="1413"/>
                    </a:lnTo>
                    <a:lnTo>
                      <a:pt x="3298" y="1388"/>
                    </a:lnTo>
                    <a:lnTo>
                      <a:pt x="3298" y="1413"/>
                    </a:lnTo>
                    <a:lnTo>
                      <a:pt x="3298" y="1413"/>
                    </a:lnTo>
                    <a:lnTo>
                      <a:pt x="3298" y="1413"/>
                    </a:lnTo>
                    <a:lnTo>
                      <a:pt x="3298" y="1413"/>
                    </a:lnTo>
                    <a:lnTo>
                      <a:pt x="3298" y="1413"/>
                    </a:lnTo>
                    <a:lnTo>
                      <a:pt x="3298" y="1413"/>
                    </a:lnTo>
                    <a:lnTo>
                      <a:pt x="3298" y="1413"/>
                    </a:lnTo>
                    <a:lnTo>
                      <a:pt x="3298" y="1413"/>
                    </a:lnTo>
                    <a:lnTo>
                      <a:pt x="3298" y="1438"/>
                    </a:lnTo>
                    <a:lnTo>
                      <a:pt x="3298" y="1438"/>
                    </a:lnTo>
                    <a:lnTo>
                      <a:pt x="3298" y="1438"/>
                    </a:lnTo>
                    <a:lnTo>
                      <a:pt x="3298" y="1438"/>
                    </a:lnTo>
                    <a:lnTo>
                      <a:pt x="3298" y="1438"/>
                    </a:lnTo>
                    <a:lnTo>
                      <a:pt x="3323" y="1413"/>
                    </a:lnTo>
                    <a:lnTo>
                      <a:pt x="3323" y="1413"/>
                    </a:lnTo>
                    <a:lnTo>
                      <a:pt x="3323" y="1413"/>
                    </a:lnTo>
                    <a:lnTo>
                      <a:pt x="3323" y="1413"/>
                    </a:lnTo>
                    <a:lnTo>
                      <a:pt x="3323" y="1413"/>
                    </a:lnTo>
                    <a:lnTo>
                      <a:pt x="3323" y="1413"/>
                    </a:lnTo>
                    <a:lnTo>
                      <a:pt x="3323" y="1413"/>
                    </a:lnTo>
                    <a:lnTo>
                      <a:pt x="3323" y="1413"/>
                    </a:lnTo>
                    <a:lnTo>
                      <a:pt x="3323" y="1413"/>
                    </a:lnTo>
                    <a:lnTo>
                      <a:pt x="3323" y="1388"/>
                    </a:lnTo>
                    <a:lnTo>
                      <a:pt x="3323" y="1388"/>
                    </a:lnTo>
                    <a:lnTo>
                      <a:pt x="3323" y="1388"/>
                    </a:lnTo>
                    <a:lnTo>
                      <a:pt x="3323" y="1388"/>
                    </a:lnTo>
                    <a:lnTo>
                      <a:pt x="3348" y="1388"/>
                    </a:lnTo>
                    <a:lnTo>
                      <a:pt x="3348" y="1388"/>
                    </a:lnTo>
                    <a:lnTo>
                      <a:pt x="3348" y="1388"/>
                    </a:lnTo>
                    <a:lnTo>
                      <a:pt x="3348" y="1388"/>
                    </a:lnTo>
                    <a:lnTo>
                      <a:pt x="3348" y="1363"/>
                    </a:lnTo>
                    <a:lnTo>
                      <a:pt x="3348" y="1363"/>
                    </a:lnTo>
                    <a:lnTo>
                      <a:pt x="3372" y="1363"/>
                    </a:lnTo>
                    <a:lnTo>
                      <a:pt x="3372" y="1363"/>
                    </a:lnTo>
                    <a:lnTo>
                      <a:pt x="3372" y="1363"/>
                    </a:lnTo>
                    <a:lnTo>
                      <a:pt x="3372" y="1363"/>
                    </a:lnTo>
                    <a:lnTo>
                      <a:pt x="3372" y="1363"/>
                    </a:lnTo>
                    <a:lnTo>
                      <a:pt x="3372" y="1363"/>
                    </a:lnTo>
                    <a:lnTo>
                      <a:pt x="3372" y="1363"/>
                    </a:lnTo>
                    <a:lnTo>
                      <a:pt x="3372" y="1363"/>
                    </a:lnTo>
                    <a:lnTo>
                      <a:pt x="3372" y="1363"/>
                    </a:lnTo>
                    <a:lnTo>
                      <a:pt x="3397" y="1363"/>
                    </a:lnTo>
                    <a:lnTo>
                      <a:pt x="3397" y="1363"/>
                    </a:lnTo>
                    <a:lnTo>
                      <a:pt x="3397" y="1363"/>
                    </a:lnTo>
                    <a:lnTo>
                      <a:pt x="3397" y="1363"/>
                    </a:lnTo>
                    <a:lnTo>
                      <a:pt x="3397" y="1363"/>
                    </a:lnTo>
                    <a:lnTo>
                      <a:pt x="3397" y="1363"/>
                    </a:lnTo>
                    <a:lnTo>
                      <a:pt x="3397" y="1363"/>
                    </a:lnTo>
                    <a:lnTo>
                      <a:pt x="3397" y="1363"/>
                    </a:lnTo>
                    <a:lnTo>
                      <a:pt x="3397" y="1363"/>
                    </a:lnTo>
                    <a:lnTo>
                      <a:pt x="3397" y="1363"/>
                    </a:lnTo>
                    <a:lnTo>
                      <a:pt x="3372" y="1363"/>
                    </a:lnTo>
                    <a:lnTo>
                      <a:pt x="3372" y="1363"/>
                    </a:lnTo>
                    <a:lnTo>
                      <a:pt x="3397" y="1363"/>
                    </a:lnTo>
                    <a:lnTo>
                      <a:pt x="3397" y="1339"/>
                    </a:lnTo>
                    <a:lnTo>
                      <a:pt x="3397" y="1339"/>
                    </a:lnTo>
                    <a:lnTo>
                      <a:pt x="3397" y="1339"/>
                    </a:lnTo>
                    <a:lnTo>
                      <a:pt x="3397" y="1339"/>
                    </a:lnTo>
                    <a:lnTo>
                      <a:pt x="3397" y="1339"/>
                    </a:lnTo>
                    <a:lnTo>
                      <a:pt x="3397" y="1339"/>
                    </a:lnTo>
                    <a:lnTo>
                      <a:pt x="3397"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47" y="1363"/>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13"/>
                    </a:lnTo>
                    <a:lnTo>
                      <a:pt x="3471" y="1339"/>
                    </a:lnTo>
                    <a:lnTo>
                      <a:pt x="3471" y="1339"/>
                    </a:lnTo>
                    <a:lnTo>
                      <a:pt x="3471" y="1313"/>
                    </a:lnTo>
                    <a:lnTo>
                      <a:pt x="3471" y="1313"/>
                    </a:lnTo>
                    <a:lnTo>
                      <a:pt x="3471" y="1313"/>
                    </a:lnTo>
                    <a:lnTo>
                      <a:pt x="3471" y="1313"/>
                    </a:lnTo>
                    <a:lnTo>
                      <a:pt x="3471" y="1313"/>
                    </a:lnTo>
                    <a:lnTo>
                      <a:pt x="3471" y="1339"/>
                    </a:lnTo>
                    <a:lnTo>
                      <a:pt x="3471" y="1339"/>
                    </a:lnTo>
                    <a:lnTo>
                      <a:pt x="3471" y="1339"/>
                    </a:lnTo>
                    <a:lnTo>
                      <a:pt x="3471" y="1339"/>
                    </a:lnTo>
                    <a:lnTo>
                      <a:pt x="3471" y="1339"/>
                    </a:lnTo>
                    <a:lnTo>
                      <a:pt x="3471" y="1339"/>
                    </a:lnTo>
                    <a:lnTo>
                      <a:pt x="3447" y="1339"/>
                    </a:lnTo>
                    <a:lnTo>
                      <a:pt x="3447" y="1339"/>
                    </a:lnTo>
                    <a:lnTo>
                      <a:pt x="3471" y="1339"/>
                    </a:lnTo>
                    <a:lnTo>
                      <a:pt x="3471" y="1339"/>
                    </a:lnTo>
                    <a:lnTo>
                      <a:pt x="3471" y="1339"/>
                    </a:lnTo>
                    <a:lnTo>
                      <a:pt x="3471" y="1363"/>
                    </a:lnTo>
                    <a:lnTo>
                      <a:pt x="3471" y="1363"/>
                    </a:lnTo>
                    <a:lnTo>
                      <a:pt x="3471" y="1363"/>
                    </a:lnTo>
                    <a:lnTo>
                      <a:pt x="3471" y="1363"/>
                    </a:lnTo>
                    <a:lnTo>
                      <a:pt x="3471" y="1363"/>
                    </a:lnTo>
                    <a:lnTo>
                      <a:pt x="3496" y="1363"/>
                    </a:lnTo>
                    <a:lnTo>
                      <a:pt x="3496" y="1363"/>
                    </a:lnTo>
                    <a:lnTo>
                      <a:pt x="3496" y="1363"/>
                    </a:lnTo>
                    <a:lnTo>
                      <a:pt x="3496" y="1388"/>
                    </a:lnTo>
                    <a:lnTo>
                      <a:pt x="3496" y="1388"/>
                    </a:lnTo>
                    <a:lnTo>
                      <a:pt x="3471" y="1388"/>
                    </a:lnTo>
                    <a:lnTo>
                      <a:pt x="3471" y="1388"/>
                    </a:lnTo>
                    <a:lnTo>
                      <a:pt x="3471" y="1413"/>
                    </a:lnTo>
                    <a:lnTo>
                      <a:pt x="3471" y="1413"/>
                    </a:lnTo>
                    <a:lnTo>
                      <a:pt x="3471" y="1413"/>
                    </a:lnTo>
                    <a:lnTo>
                      <a:pt x="3471" y="1413"/>
                    </a:lnTo>
                    <a:lnTo>
                      <a:pt x="3471" y="1413"/>
                    </a:lnTo>
                    <a:lnTo>
                      <a:pt x="3447" y="1413"/>
                    </a:lnTo>
                    <a:lnTo>
                      <a:pt x="3447" y="1413"/>
                    </a:lnTo>
                    <a:lnTo>
                      <a:pt x="3471" y="1413"/>
                    </a:lnTo>
                    <a:lnTo>
                      <a:pt x="3447" y="1413"/>
                    </a:lnTo>
                    <a:lnTo>
                      <a:pt x="3447"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63"/>
                    </a:lnTo>
                    <a:lnTo>
                      <a:pt x="3447" y="1463"/>
                    </a:lnTo>
                    <a:lnTo>
                      <a:pt x="3447" y="1463"/>
                    </a:lnTo>
                    <a:lnTo>
                      <a:pt x="3447" y="1463"/>
                    </a:lnTo>
                    <a:lnTo>
                      <a:pt x="3447" y="1463"/>
                    </a:lnTo>
                    <a:lnTo>
                      <a:pt x="3471" y="1487"/>
                    </a:lnTo>
                    <a:lnTo>
                      <a:pt x="3447" y="1512"/>
                    </a:lnTo>
                    <a:lnTo>
                      <a:pt x="3447" y="1512"/>
                    </a:lnTo>
                    <a:lnTo>
                      <a:pt x="3471" y="1537"/>
                    </a:lnTo>
                    <a:lnTo>
                      <a:pt x="3471" y="1562"/>
                    </a:lnTo>
                    <a:lnTo>
                      <a:pt x="3471" y="1586"/>
                    </a:lnTo>
                    <a:lnTo>
                      <a:pt x="3471" y="1586"/>
                    </a:lnTo>
                    <a:lnTo>
                      <a:pt x="3447" y="1586"/>
                    </a:lnTo>
                    <a:lnTo>
                      <a:pt x="3447" y="1586"/>
                    </a:lnTo>
                    <a:lnTo>
                      <a:pt x="3447" y="1611"/>
                    </a:lnTo>
                    <a:lnTo>
                      <a:pt x="3447" y="1611"/>
                    </a:lnTo>
                    <a:lnTo>
                      <a:pt x="3447" y="1611"/>
                    </a:lnTo>
                    <a:lnTo>
                      <a:pt x="3447" y="1611"/>
                    </a:lnTo>
                    <a:lnTo>
                      <a:pt x="3447" y="1611"/>
                    </a:lnTo>
                    <a:lnTo>
                      <a:pt x="3447" y="1611"/>
                    </a:lnTo>
                    <a:lnTo>
                      <a:pt x="3422"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72" y="1636"/>
                    </a:lnTo>
                    <a:lnTo>
                      <a:pt x="3372" y="1636"/>
                    </a:lnTo>
                    <a:lnTo>
                      <a:pt x="3372" y="1636"/>
                    </a:lnTo>
                    <a:lnTo>
                      <a:pt x="3323" y="1636"/>
                    </a:lnTo>
                    <a:lnTo>
                      <a:pt x="3323" y="1636"/>
                    </a:lnTo>
                    <a:lnTo>
                      <a:pt x="3323" y="1636"/>
                    </a:lnTo>
                    <a:lnTo>
                      <a:pt x="3348" y="1636"/>
                    </a:lnTo>
                    <a:lnTo>
                      <a:pt x="3348" y="1636"/>
                    </a:lnTo>
                    <a:lnTo>
                      <a:pt x="3348" y="1636"/>
                    </a:lnTo>
                    <a:lnTo>
                      <a:pt x="3348" y="1611"/>
                    </a:lnTo>
                    <a:lnTo>
                      <a:pt x="3348" y="1611"/>
                    </a:lnTo>
                    <a:lnTo>
                      <a:pt x="3348" y="1611"/>
                    </a:lnTo>
                    <a:lnTo>
                      <a:pt x="3348" y="1611"/>
                    </a:lnTo>
                    <a:lnTo>
                      <a:pt x="3348" y="1611"/>
                    </a:lnTo>
                    <a:lnTo>
                      <a:pt x="3348" y="1611"/>
                    </a:lnTo>
                    <a:lnTo>
                      <a:pt x="3348" y="1611"/>
                    </a:lnTo>
                    <a:lnTo>
                      <a:pt x="3348"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36"/>
                    </a:lnTo>
                    <a:lnTo>
                      <a:pt x="3298" y="1636"/>
                    </a:lnTo>
                    <a:lnTo>
                      <a:pt x="3298" y="1636"/>
                    </a:lnTo>
                    <a:lnTo>
                      <a:pt x="3298" y="1636"/>
                    </a:lnTo>
                    <a:lnTo>
                      <a:pt x="3273" y="1661"/>
                    </a:lnTo>
                    <a:lnTo>
                      <a:pt x="3273" y="1661"/>
                    </a:lnTo>
                    <a:lnTo>
                      <a:pt x="3273" y="1661"/>
                    </a:lnTo>
                    <a:lnTo>
                      <a:pt x="3273" y="1661"/>
                    </a:lnTo>
                    <a:lnTo>
                      <a:pt x="3248" y="1661"/>
                    </a:lnTo>
                    <a:lnTo>
                      <a:pt x="3248" y="1661"/>
                    </a:lnTo>
                    <a:lnTo>
                      <a:pt x="3248" y="1686"/>
                    </a:lnTo>
                    <a:lnTo>
                      <a:pt x="3248" y="1686"/>
                    </a:lnTo>
                    <a:lnTo>
                      <a:pt x="3248" y="1686"/>
                    </a:lnTo>
                    <a:lnTo>
                      <a:pt x="3248" y="1686"/>
                    </a:lnTo>
                    <a:lnTo>
                      <a:pt x="3248" y="1686"/>
                    </a:lnTo>
                    <a:lnTo>
                      <a:pt x="3248" y="1686"/>
                    </a:lnTo>
                    <a:lnTo>
                      <a:pt x="3248" y="1686"/>
                    </a:lnTo>
                    <a:lnTo>
                      <a:pt x="3248" y="1686"/>
                    </a:lnTo>
                    <a:lnTo>
                      <a:pt x="3248" y="1686"/>
                    </a:lnTo>
                    <a:lnTo>
                      <a:pt x="3248" y="1686"/>
                    </a:lnTo>
                    <a:lnTo>
                      <a:pt x="3224" y="1686"/>
                    </a:lnTo>
                    <a:lnTo>
                      <a:pt x="3224" y="1686"/>
                    </a:lnTo>
                    <a:lnTo>
                      <a:pt x="3224" y="1686"/>
                    </a:lnTo>
                    <a:lnTo>
                      <a:pt x="3198" y="1710"/>
                    </a:lnTo>
                    <a:lnTo>
                      <a:pt x="3198" y="1686"/>
                    </a:lnTo>
                    <a:lnTo>
                      <a:pt x="3198" y="1686"/>
                    </a:lnTo>
                    <a:lnTo>
                      <a:pt x="3198" y="1686"/>
                    </a:lnTo>
                    <a:lnTo>
                      <a:pt x="3198" y="1686"/>
                    </a:lnTo>
                    <a:lnTo>
                      <a:pt x="3198" y="1686"/>
                    </a:lnTo>
                    <a:lnTo>
                      <a:pt x="3198" y="1686"/>
                    </a:lnTo>
                    <a:lnTo>
                      <a:pt x="3174" y="1686"/>
                    </a:lnTo>
                    <a:lnTo>
                      <a:pt x="3174" y="1686"/>
                    </a:lnTo>
                    <a:lnTo>
                      <a:pt x="3174" y="1686"/>
                    </a:lnTo>
                    <a:lnTo>
                      <a:pt x="3174" y="1710"/>
                    </a:lnTo>
                    <a:lnTo>
                      <a:pt x="3174" y="1686"/>
                    </a:lnTo>
                    <a:lnTo>
                      <a:pt x="3174" y="1686"/>
                    </a:lnTo>
                    <a:lnTo>
                      <a:pt x="3174" y="1686"/>
                    </a:lnTo>
                    <a:lnTo>
                      <a:pt x="3174" y="1686"/>
                    </a:lnTo>
                    <a:lnTo>
                      <a:pt x="3198" y="1686"/>
                    </a:lnTo>
                    <a:lnTo>
                      <a:pt x="3198" y="1686"/>
                    </a:lnTo>
                    <a:lnTo>
                      <a:pt x="3198" y="1686"/>
                    </a:lnTo>
                    <a:lnTo>
                      <a:pt x="3198" y="1686"/>
                    </a:lnTo>
                    <a:lnTo>
                      <a:pt x="3174" y="1686"/>
                    </a:lnTo>
                    <a:lnTo>
                      <a:pt x="3174" y="1686"/>
                    </a:lnTo>
                    <a:lnTo>
                      <a:pt x="3174" y="1686"/>
                    </a:lnTo>
                    <a:lnTo>
                      <a:pt x="3174" y="1686"/>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49" y="1636"/>
                    </a:lnTo>
                    <a:lnTo>
                      <a:pt x="3149" y="1636"/>
                    </a:lnTo>
                    <a:lnTo>
                      <a:pt x="3125" y="1636"/>
                    </a:lnTo>
                    <a:lnTo>
                      <a:pt x="3125" y="1636"/>
                    </a:lnTo>
                    <a:lnTo>
                      <a:pt x="3099" y="1661"/>
                    </a:lnTo>
                    <a:lnTo>
                      <a:pt x="3099" y="1661"/>
                    </a:lnTo>
                    <a:lnTo>
                      <a:pt x="3099" y="1661"/>
                    </a:lnTo>
                    <a:lnTo>
                      <a:pt x="3099" y="1661"/>
                    </a:lnTo>
                    <a:lnTo>
                      <a:pt x="3099" y="1661"/>
                    </a:lnTo>
                    <a:lnTo>
                      <a:pt x="3099" y="1661"/>
                    </a:lnTo>
                    <a:lnTo>
                      <a:pt x="3099" y="1661"/>
                    </a:lnTo>
                    <a:lnTo>
                      <a:pt x="3099" y="1661"/>
                    </a:lnTo>
                    <a:lnTo>
                      <a:pt x="3099" y="1661"/>
                    </a:lnTo>
                    <a:lnTo>
                      <a:pt x="3125" y="1686"/>
                    </a:lnTo>
                    <a:lnTo>
                      <a:pt x="3125" y="1686"/>
                    </a:lnTo>
                    <a:lnTo>
                      <a:pt x="3125" y="1686"/>
                    </a:lnTo>
                    <a:lnTo>
                      <a:pt x="3125" y="1686"/>
                    </a:lnTo>
                    <a:lnTo>
                      <a:pt x="3125" y="1686"/>
                    </a:lnTo>
                    <a:lnTo>
                      <a:pt x="3125" y="1686"/>
                    </a:lnTo>
                    <a:lnTo>
                      <a:pt x="3125"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75" y="1686"/>
                    </a:lnTo>
                    <a:lnTo>
                      <a:pt x="3075" y="1686"/>
                    </a:lnTo>
                    <a:lnTo>
                      <a:pt x="3075" y="1686"/>
                    </a:lnTo>
                    <a:lnTo>
                      <a:pt x="3075" y="1686"/>
                    </a:lnTo>
                    <a:lnTo>
                      <a:pt x="3075" y="1710"/>
                    </a:lnTo>
                    <a:lnTo>
                      <a:pt x="3075" y="1710"/>
                    </a:lnTo>
                    <a:lnTo>
                      <a:pt x="3050" y="1710"/>
                    </a:lnTo>
                    <a:lnTo>
                      <a:pt x="3050" y="1710"/>
                    </a:lnTo>
                    <a:lnTo>
                      <a:pt x="3050" y="1710"/>
                    </a:lnTo>
                    <a:lnTo>
                      <a:pt x="3050" y="1710"/>
                    </a:lnTo>
                    <a:lnTo>
                      <a:pt x="3050" y="1710"/>
                    </a:lnTo>
                    <a:lnTo>
                      <a:pt x="3050" y="1710"/>
                    </a:lnTo>
                    <a:lnTo>
                      <a:pt x="3050" y="1710"/>
                    </a:lnTo>
                    <a:lnTo>
                      <a:pt x="3050" y="1736"/>
                    </a:lnTo>
                    <a:lnTo>
                      <a:pt x="3075" y="1736"/>
                    </a:lnTo>
                    <a:lnTo>
                      <a:pt x="3075" y="1736"/>
                    </a:lnTo>
                    <a:lnTo>
                      <a:pt x="3075"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60"/>
                    </a:lnTo>
                    <a:lnTo>
                      <a:pt x="3050" y="1760"/>
                    </a:lnTo>
                    <a:lnTo>
                      <a:pt x="3050" y="1760"/>
                    </a:lnTo>
                    <a:lnTo>
                      <a:pt x="3050" y="1760"/>
                    </a:lnTo>
                    <a:lnTo>
                      <a:pt x="3075" y="1760"/>
                    </a:lnTo>
                    <a:lnTo>
                      <a:pt x="3075" y="1760"/>
                    </a:lnTo>
                    <a:lnTo>
                      <a:pt x="3075" y="1760"/>
                    </a:lnTo>
                    <a:lnTo>
                      <a:pt x="3075" y="1736"/>
                    </a:lnTo>
                    <a:lnTo>
                      <a:pt x="3075" y="1736"/>
                    </a:lnTo>
                    <a:lnTo>
                      <a:pt x="3099" y="1736"/>
                    </a:lnTo>
                    <a:lnTo>
                      <a:pt x="3099" y="1736"/>
                    </a:lnTo>
                    <a:lnTo>
                      <a:pt x="3075" y="1760"/>
                    </a:lnTo>
                    <a:lnTo>
                      <a:pt x="3050" y="1760"/>
                    </a:lnTo>
                    <a:lnTo>
                      <a:pt x="3050" y="1760"/>
                    </a:lnTo>
                    <a:lnTo>
                      <a:pt x="3050" y="1760"/>
                    </a:lnTo>
                    <a:lnTo>
                      <a:pt x="3050" y="1760"/>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75" y="1785"/>
                    </a:lnTo>
                    <a:lnTo>
                      <a:pt x="3075" y="1785"/>
                    </a:lnTo>
                    <a:lnTo>
                      <a:pt x="3075" y="1785"/>
                    </a:lnTo>
                    <a:lnTo>
                      <a:pt x="3075" y="1785"/>
                    </a:lnTo>
                    <a:lnTo>
                      <a:pt x="3075" y="1785"/>
                    </a:lnTo>
                    <a:lnTo>
                      <a:pt x="3075" y="1785"/>
                    </a:lnTo>
                    <a:lnTo>
                      <a:pt x="3075" y="1785"/>
                    </a:lnTo>
                    <a:lnTo>
                      <a:pt x="3075" y="1809"/>
                    </a:lnTo>
                    <a:lnTo>
                      <a:pt x="3075" y="1809"/>
                    </a:lnTo>
                    <a:lnTo>
                      <a:pt x="3075" y="1809"/>
                    </a:lnTo>
                    <a:lnTo>
                      <a:pt x="3075" y="1809"/>
                    </a:lnTo>
                    <a:lnTo>
                      <a:pt x="3075" y="1809"/>
                    </a:lnTo>
                    <a:lnTo>
                      <a:pt x="3075" y="1809"/>
                    </a:lnTo>
                    <a:lnTo>
                      <a:pt x="3075" y="1809"/>
                    </a:lnTo>
                    <a:lnTo>
                      <a:pt x="3075" y="1809"/>
                    </a:lnTo>
                    <a:lnTo>
                      <a:pt x="3075" y="1809"/>
                    </a:lnTo>
                    <a:lnTo>
                      <a:pt x="3050" y="1809"/>
                    </a:lnTo>
                    <a:lnTo>
                      <a:pt x="3050" y="1809"/>
                    </a:lnTo>
                    <a:lnTo>
                      <a:pt x="3050" y="1809"/>
                    </a:lnTo>
                    <a:lnTo>
                      <a:pt x="3050" y="1809"/>
                    </a:lnTo>
                    <a:lnTo>
                      <a:pt x="3050" y="1809"/>
                    </a:lnTo>
                    <a:lnTo>
                      <a:pt x="3075" y="1809"/>
                    </a:lnTo>
                    <a:lnTo>
                      <a:pt x="3075" y="1809"/>
                    </a:lnTo>
                    <a:lnTo>
                      <a:pt x="3075" y="1809"/>
                    </a:lnTo>
                    <a:lnTo>
                      <a:pt x="3075" y="1809"/>
                    </a:lnTo>
                    <a:lnTo>
                      <a:pt x="3050" y="1809"/>
                    </a:lnTo>
                    <a:lnTo>
                      <a:pt x="3050" y="1809"/>
                    </a:lnTo>
                    <a:lnTo>
                      <a:pt x="3050" y="1809"/>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26" y="1785"/>
                    </a:lnTo>
                    <a:lnTo>
                      <a:pt x="3026" y="1785"/>
                    </a:lnTo>
                    <a:lnTo>
                      <a:pt x="3026" y="1785"/>
                    </a:lnTo>
                    <a:lnTo>
                      <a:pt x="3026" y="1785"/>
                    </a:lnTo>
                    <a:lnTo>
                      <a:pt x="3026" y="1785"/>
                    </a:lnTo>
                    <a:lnTo>
                      <a:pt x="3000" y="1785"/>
                    </a:lnTo>
                    <a:lnTo>
                      <a:pt x="3000" y="1785"/>
                    </a:lnTo>
                    <a:lnTo>
                      <a:pt x="3000" y="1809"/>
                    </a:lnTo>
                    <a:lnTo>
                      <a:pt x="3000" y="1809"/>
                    </a:lnTo>
                    <a:lnTo>
                      <a:pt x="3000" y="1809"/>
                    </a:lnTo>
                    <a:lnTo>
                      <a:pt x="2976" y="1809"/>
                    </a:lnTo>
                    <a:lnTo>
                      <a:pt x="2976" y="1835"/>
                    </a:lnTo>
                    <a:lnTo>
                      <a:pt x="2951" y="1835"/>
                    </a:lnTo>
                    <a:lnTo>
                      <a:pt x="2951" y="1859"/>
                    </a:lnTo>
                    <a:lnTo>
                      <a:pt x="2951" y="1859"/>
                    </a:lnTo>
                    <a:lnTo>
                      <a:pt x="2951" y="1859"/>
                    </a:lnTo>
                    <a:lnTo>
                      <a:pt x="2951" y="1859"/>
                    </a:lnTo>
                    <a:lnTo>
                      <a:pt x="2951" y="1859"/>
                    </a:lnTo>
                    <a:lnTo>
                      <a:pt x="2951" y="1859"/>
                    </a:lnTo>
                    <a:lnTo>
                      <a:pt x="2951" y="1859"/>
                    </a:lnTo>
                    <a:lnTo>
                      <a:pt x="2951" y="1859"/>
                    </a:lnTo>
                    <a:lnTo>
                      <a:pt x="2951" y="1884"/>
                    </a:lnTo>
                    <a:lnTo>
                      <a:pt x="2951" y="1884"/>
                    </a:lnTo>
                    <a:lnTo>
                      <a:pt x="2951" y="1884"/>
                    </a:lnTo>
                    <a:lnTo>
                      <a:pt x="2951" y="1884"/>
                    </a:lnTo>
                    <a:lnTo>
                      <a:pt x="2951" y="1884"/>
                    </a:lnTo>
                    <a:lnTo>
                      <a:pt x="2951" y="1909"/>
                    </a:lnTo>
                    <a:lnTo>
                      <a:pt x="2951" y="1909"/>
                    </a:lnTo>
                    <a:lnTo>
                      <a:pt x="2951" y="1909"/>
                    </a:lnTo>
                    <a:lnTo>
                      <a:pt x="2951" y="1909"/>
                    </a:lnTo>
                    <a:lnTo>
                      <a:pt x="2951" y="1909"/>
                    </a:lnTo>
                    <a:lnTo>
                      <a:pt x="2951" y="1909"/>
                    </a:lnTo>
                    <a:lnTo>
                      <a:pt x="2926" y="1909"/>
                    </a:lnTo>
                    <a:lnTo>
                      <a:pt x="2926" y="1909"/>
                    </a:lnTo>
                    <a:lnTo>
                      <a:pt x="2926" y="1909"/>
                    </a:lnTo>
                    <a:lnTo>
                      <a:pt x="2926" y="1909"/>
                    </a:lnTo>
                    <a:lnTo>
                      <a:pt x="2926" y="1909"/>
                    </a:lnTo>
                    <a:lnTo>
                      <a:pt x="2926" y="1909"/>
                    </a:lnTo>
                    <a:lnTo>
                      <a:pt x="2901" y="1909"/>
                    </a:lnTo>
                    <a:lnTo>
                      <a:pt x="2901" y="1909"/>
                    </a:lnTo>
                    <a:lnTo>
                      <a:pt x="2901" y="1909"/>
                    </a:lnTo>
                    <a:lnTo>
                      <a:pt x="2901" y="1934"/>
                    </a:lnTo>
                    <a:lnTo>
                      <a:pt x="2901" y="1934"/>
                    </a:lnTo>
                    <a:lnTo>
                      <a:pt x="2901"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876" y="1959"/>
                    </a:lnTo>
                    <a:lnTo>
                      <a:pt x="2876" y="1959"/>
                    </a:lnTo>
                    <a:lnTo>
                      <a:pt x="2876" y="1959"/>
                    </a:lnTo>
                    <a:lnTo>
                      <a:pt x="2876" y="1959"/>
                    </a:lnTo>
                    <a:lnTo>
                      <a:pt x="2876" y="1959"/>
                    </a:lnTo>
                    <a:lnTo>
                      <a:pt x="2876" y="1959"/>
                    </a:lnTo>
                    <a:lnTo>
                      <a:pt x="2901" y="1983"/>
                    </a:lnTo>
                    <a:lnTo>
                      <a:pt x="2901" y="1983"/>
                    </a:lnTo>
                    <a:lnTo>
                      <a:pt x="2901" y="1983"/>
                    </a:lnTo>
                    <a:lnTo>
                      <a:pt x="2901" y="1983"/>
                    </a:lnTo>
                    <a:lnTo>
                      <a:pt x="2901" y="1959"/>
                    </a:lnTo>
                    <a:lnTo>
                      <a:pt x="2901" y="1959"/>
                    </a:lnTo>
                    <a:lnTo>
                      <a:pt x="2901" y="1959"/>
                    </a:lnTo>
                    <a:lnTo>
                      <a:pt x="2901" y="1959"/>
                    </a:lnTo>
                    <a:lnTo>
                      <a:pt x="2901" y="1959"/>
                    </a:lnTo>
                    <a:lnTo>
                      <a:pt x="2926" y="1959"/>
                    </a:lnTo>
                    <a:lnTo>
                      <a:pt x="2926" y="1959"/>
                    </a:lnTo>
                    <a:lnTo>
                      <a:pt x="2926" y="1959"/>
                    </a:lnTo>
                    <a:lnTo>
                      <a:pt x="2926" y="1983"/>
                    </a:lnTo>
                    <a:lnTo>
                      <a:pt x="2926" y="1983"/>
                    </a:lnTo>
                    <a:lnTo>
                      <a:pt x="2926" y="1983"/>
                    </a:lnTo>
                    <a:lnTo>
                      <a:pt x="2926" y="1983"/>
                    </a:lnTo>
                    <a:lnTo>
                      <a:pt x="2926" y="1983"/>
                    </a:lnTo>
                    <a:lnTo>
                      <a:pt x="2926" y="1983"/>
                    </a:lnTo>
                    <a:lnTo>
                      <a:pt x="2926" y="1983"/>
                    </a:lnTo>
                    <a:lnTo>
                      <a:pt x="2926" y="1983"/>
                    </a:lnTo>
                    <a:lnTo>
                      <a:pt x="2926" y="1983"/>
                    </a:lnTo>
                    <a:lnTo>
                      <a:pt x="2926" y="1983"/>
                    </a:lnTo>
                    <a:lnTo>
                      <a:pt x="2901" y="1983"/>
                    </a:lnTo>
                    <a:lnTo>
                      <a:pt x="2901" y="1983"/>
                    </a:lnTo>
                    <a:lnTo>
                      <a:pt x="2901" y="2008"/>
                    </a:lnTo>
                    <a:lnTo>
                      <a:pt x="2901" y="2008"/>
                    </a:lnTo>
                    <a:lnTo>
                      <a:pt x="2901" y="2008"/>
                    </a:lnTo>
                    <a:lnTo>
                      <a:pt x="2901" y="2008"/>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58"/>
                    </a:lnTo>
                    <a:lnTo>
                      <a:pt x="2926" y="2058"/>
                    </a:lnTo>
                    <a:lnTo>
                      <a:pt x="2926" y="2058"/>
                    </a:lnTo>
                    <a:lnTo>
                      <a:pt x="2926" y="2058"/>
                    </a:lnTo>
                    <a:lnTo>
                      <a:pt x="2926" y="2058"/>
                    </a:lnTo>
                    <a:lnTo>
                      <a:pt x="2926" y="2058"/>
                    </a:lnTo>
                    <a:lnTo>
                      <a:pt x="2926" y="2058"/>
                    </a:lnTo>
                    <a:lnTo>
                      <a:pt x="2926" y="2058"/>
                    </a:lnTo>
                    <a:lnTo>
                      <a:pt x="2926" y="2058"/>
                    </a:lnTo>
                    <a:lnTo>
                      <a:pt x="2926" y="2058"/>
                    </a:lnTo>
                    <a:lnTo>
                      <a:pt x="2951" y="2082"/>
                    </a:lnTo>
                    <a:lnTo>
                      <a:pt x="2951" y="2082"/>
                    </a:lnTo>
                    <a:lnTo>
                      <a:pt x="2951" y="2082"/>
                    </a:lnTo>
                    <a:lnTo>
                      <a:pt x="2951" y="2082"/>
                    </a:lnTo>
                    <a:lnTo>
                      <a:pt x="2951" y="2058"/>
                    </a:lnTo>
                    <a:lnTo>
                      <a:pt x="2951" y="2058"/>
                    </a:lnTo>
                    <a:lnTo>
                      <a:pt x="2951" y="2058"/>
                    </a:lnTo>
                    <a:lnTo>
                      <a:pt x="2951" y="2058"/>
                    </a:lnTo>
                    <a:lnTo>
                      <a:pt x="2951" y="2058"/>
                    </a:lnTo>
                    <a:lnTo>
                      <a:pt x="2951" y="2058"/>
                    </a:lnTo>
                    <a:lnTo>
                      <a:pt x="2951" y="2033"/>
                    </a:lnTo>
                    <a:lnTo>
                      <a:pt x="2951" y="2033"/>
                    </a:lnTo>
                    <a:lnTo>
                      <a:pt x="2951"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1983"/>
                    </a:lnTo>
                    <a:lnTo>
                      <a:pt x="3000" y="1983"/>
                    </a:lnTo>
                    <a:lnTo>
                      <a:pt x="3000" y="1983"/>
                    </a:lnTo>
                    <a:lnTo>
                      <a:pt x="3000" y="1983"/>
                    </a:lnTo>
                    <a:lnTo>
                      <a:pt x="3000" y="1983"/>
                    </a:lnTo>
                    <a:lnTo>
                      <a:pt x="3000" y="1983"/>
                    </a:lnTo>
                    <a:lnTo>
                      <a:pt x="3000"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59"/>
                    </a:lnTo>
                    <a:lnTo>
                      <a:pt x="3026" y="1959"/>
                    </a:lnTo>
                    <a:lnTo>
                      <a:pt x="3026" y="1959"/>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2008"/>
                    </a:lnTo>
                    <a:lnTo>
                      <a:pt x="3000" y="1983"/>
                    </a:lnTo>
                    <a:lnTo>
                      <a:pt x="3000" y="1983"/>
                    </a:lnTo>
                    <a:lnTo>
                      <a:pt x="3000" y="2008"/>
                    </a:lnTo>
                    <a:lnTo>
                      <a:pt x="3000" y="2008"/>
                    </a:lnTo>
                    <a:lnTo>
                      <a:pt x="3000" y="2008"/>
                    </a:lnTo>
                    <a:lnTo>
                      <a:pt x="3000" y="2008"/>
                    </a:lnTo>
                    <a:lnTo>
                      <a:pt x="3000" y="2008"/>
                    </a:lnTo>
                    <a:lnTo>
                      <a:pt x="3000" y="2008"/>
                    </a:lnTo>
                    <a:lnTo>
                      <a:pt x="3000" y="2008"/>
                    </a:lnTo>
                    <a:lnTo>
                      <a:pt x="3000" y="2008"/>
                    </a:lnTo>
                    <a:lnTo>
                      <a:pt x="3000" y="2008"/>
                    </a:lnTo>
                    <a:lnTo>
                      <a:pt x="2976" y="2008"/>
                    </a:lnTo>
                    <a:lnTo>
                      <a:pt x="2976" y="2008"/>
                    </a:lnTo>
                    <a:lnTo>
                      <a:pt x="2976" y="2008"/>
                    </a:lnTo>
                    <a:lnTo>
                      <a:pt x="2976" y="2008"/>
                    </a:lnTo>
                    <a:lnTo>
                      <a:pt x="2976" y="2008"/>
                    </a:lnTo>
                    <a:lnTo>
                      <a:pt x="2976" y="2008"/>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51" y="2033"/>
                    </a:lnTo>
                    <a:lnTo>
                      <a:pt x="2951" y="2033"/>
                    </a:lnTo>
                    <a:lnTo>
                      <a:pt x="2951" y="2058"/>
                    </a:lnTo>
                    <a:lnTo>
                      <a:pt x="2951" y="2058"/>
                    </a:lnTo>
                    <a:lnTo>
                      <a:pt x="2951"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33"/>
                    </a:lnTo>
                    <a:lnTo>
                      <a:pt x="2976" y="2033"/>
                    </a:lnTo>
                    <a:lnTo>
                      <a:pt x="2976" y="2058"/>
                    </a:lnTo>
                    <a:lnTo>
                      <a:pt x="2976" y="2058"/>
                    </a:lnTo>
                    <a:lnTo>
                      <a:pt x="2976" y="2058"/>
                    </a:lnTo>
                    <a:lnTo>
                      <a:pt x="2976" y="2058"/>
                    </a:lnTo>
                    <a:lnTo>
                      <a:pt x="2976" y="2058"/>
                    </a:lnTo>
                    <a:lnTo>
                      <a:pt x="2976" y="2058"/>
                    </a:lnTo>
                    <a:lnTo>
                      <a:pt x="2976" y="2058"/>
                    </a:lnTo>
                    <a:lnTo>
                      <a:pt x="2976" y="2058"/>
                    </a:lnTo>
                    <a:lnTo>
                      <a:pt x="2976" y="2082"/>
                    </a:lnTo>
                    <a:lnTo>
                      <a:pt x="2976" y="2082"/>
                    </a:lnTo>
                    <a:lnTo>
                      <a:pt x="2976" y="2082"/>
                    </a:lnTo>
                    <a:lnTo>
                      <a:pt x="2976" y="2082"/>
                    </a:lnTo>
                    <a:lnTo>
                      <a:pt x="2976" y="2082"/>
                    </a:lnTo>
                    <a:lnTo>
                      <a:pt x="2976" y="2082"/>
                    </a:lnTo>
                    <a:lnTo>
                      <a:pt x="2976" y="2082"/>
                    </a:lnTo>
                    <a:lnTo>
                      <a:pt x="2976" y="2082"/>
                    </a:lnTo>
                    <a:lnTo>
                      <a:pt x="2976" y="2082"/>
                    </a:lnTo>
                    <a:lnTo>
                      <a:pt x="2976"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2976" y="2082"/>
                    </a:lnTo>
                    <a:lnTo>
                      <a:pt x="2976" y="2082"/>
                    </a:lnTo>
                    <a:lnTo>
                      <a:pt x="2976" y="2082"/>
                    </a:lnTo>
                    <a:lnTo>
                      <a:pt x="2976" y="2082"/>
                    </a:lnTo>
                    <a:lnTo>
                      <a:pt x="2951" y="2107"/>
                    </a:lnTo>
                    <a:lnTo>
                      <a:pt x="2951" y="2107"/>
                    </a:lnTo>
                    <a:lnTo>
                      <a:pt x="2976" y="2107"/>
                    </a:lnTo>
                    <a:lnTo>
                      <a:pt x="2976" y="2107"/>
                    </a:lnTo>
                    <a:lnTo>
                      <a:pt x="2976" y="2107"/>
                    </a:lnTo>
                    <a:lnTo>
                      <a:pt x="2976" y="2107"/>
                    </a:lnTo>
                    <a:lnTo>
                      <a:pt x="2976" y="2107"/>
                    </a:lnTo>
                    <a:lnTo>
                      <a:pt x="2976" y="2107"/>
                    </a:lnTo>
                    <a:lnTo>
                      <a:pt x="3000" y="2107"/>
                    </a:lnTo>
                    <a:lnTo>
                      <a:pt x="3000" y="2107"/>
                    </a:lnTo>
                    <a:lnTo>
                      <a:pt x="3000" y="2107"/>
                    </a:lnTo>
                    <a:lnTo>
                      <a:pt x="3000" y="2107"/>
                    </a:lnTo>
                    <a:lnTo>
                      <a:pt x="3000" y="2107"/>
                    </a:lnTo>
                    <a:lnTo>
                      <a:pt x="3000" y="2132"/>
                    </a:lnTo>
                    <a:lnTo>
                      <a:pt x="3000" y="2132"/>
                    </a:lnTo>
                    <a:lnTo>
                      <a:pt x="3000" y="2107"/>
                    </a:lnTo>
                    <a:lnTo>
                      <a:pt x="3000" y="2107"/>
                    </a:lnTo>
                    <a:lnTo>
                      <a:pt x="3000" y="2107"/>
                    </a:lnTo>
                    <a:lnTo>
                      <a:pt x="3000" y="2107"/>
                    </a:lnTo>
                    <a:lnTo>
                      <a:pt x="3026" y="2107"/>
                    </a:lnTo>
                    <a:lnTo>
                      <a:pt x="3026" y="2107"/>
                    </a:lnTo>
                    <a:lnTo>
                      <a:pt x="3026" y="2132"/>
                    </a:lnTo>
                    <a:lnTo>
                      <a:pt x="3026" y="2132"/>
                    </a:lnTo>
                    <a:lnTo>
                      <a:pt x="3026" y="2132"/>
                    </a:lnTo>
                    <a:lnTo>
                      <a:pt x="3026" y="2132"/>
                    </a:lnTo>
                    <a:lnTo>
                      <a:pt x="3026" y="2132"/>
                    </a:lnTo>
                    <a:lnTo>
                      <a:pt x="3026" y="2132"/>
                    </a:lnTo>
                    <a:lnTo>
                      <a:pt x="3050" y="2132"/>
                    </a:lnTo>
                    <a:lnTo>
                      <a:pt x="3075" y="2132"/>
                    </a:lnTo>
                    <a:lnTo>
                      <a:pt x="3075" y="2132"/>
                    </a:lnTo>
                    <a:lnTo>
                      <a:pt x="3075"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125" y="2107"/>
                    </a:lnTo>
                    <a:lnTo>
                      <a:pt x="3125" y="2107"/>
                    </a:lnTo>
                    <a:lnTo>
                      <a:pt x="3125" y="2132"/>
                    </a:lnTo>
                    <a:lnTo>
                      <a:pt x="3099" y="2132"/>
                    </a:lnTo>
                    <a:lnTo>
                      <a:pt x="3099" y="2132"/>
                    </a:lnTo>
                    <a:lnTo>
                      <a:pt x="3099" y="2132"/>
                    </a:lnTo>
                    <a:lnTo>
                      <a:pt x="3099" y="2132"/>
                    </a:lnTo>
                    <a:lnTo>
                      <a:pt x="3099" y="2132"/>
                    </a:lnTo>
                    <a:lnTo>
                      <a:pt x="3125" y="2132"/>
                    </a:lnTo>
                    <a:lnTo>
                      <a:pt x="3125" y="2132"/>
                    </a:lnTo>
                    <a:lnTo>
                      <a:pt x="3125" y="2132"/>
                    </a:lnTo>
                    <a:lnTo>
                      <a:pt x="3125" y="2132"/>
                    </a:lnTo>
                    <a:lnTo>
                      <a:pt x="3125" y="2132"/>
                    </a:lnTo>
                    <a:lnTo>
                      <a:pt x="3099" y="2157"/>
                    </a:lnTo>
                    <a:lnTo>
                      <a:pt x="3099" y="2132"/>
                    </a:lnTo>
                    <a:lnTo>
                      <a:pt x="3099" y="2132"/>
                    </a:lnTo>
                    <a:lnTo>
                      <a:pt x="3099" y="2132"/>
                    </a:lnTo>
                    <a:lnTo>
                      <a:pt x="3099" y="2132"/>
                    </a:lnTo>
                    <a:lnTo>
                      <a:pt x="3075" y="2132"/>
                    </a:lnTo>
                    <a:lnTo>
                      <a:pt x="3075" y="2157"/>
                    </a:lnTo>
                    <a:lnTo>
                      <a:pt x="3099" y="2157"/>
                    </a:lnTo>
                    <a:lnTo>
                      <a:pt x="3125" y="2157"/>
                    </a:lnTo>
                    <a:lnTo>
                      <a:pt x="3125" y="2181"/>
                    </a:lnTo>
                    <a:lnTo>
                      <a:pt x="3125" y="2181"/>
                    </a:lnTo>
                    <a:lnTo>
                      <a:pt x="3125" y="2181"/>
                    </a:lnTo>
                    <a:lnTo>
                      <a:pt x="3125" y="2181"/>
                    </a:lnTo>
                    <a:lnTo>
                      <a:pt x="3125" y="2181"/>
                    </a:lnTo>
                    <a:lnTo>
                      <a:pt x="3125" y="2181"/>
                    </a:lnTo>
                    <a:lnTo>
                      <a:pt x="3125" y="2181"/>
                    </a:lnTo>
                    <a:lnTo>
                      <a:pt x="3125" y="2181"/>
                    </a:lnTo>
                    <a:lnTo>
                      <a:pt x="3099" y="2206"/>
                    </a:lnTo>
                    <a:lnTo>
                      <a:pt x="3099" y="2206"/>
                    </a:lnTo>
                    <a:lnTo>
                      <a:pt x="3099" y="2206"/>
                    </a:lnTo>
                    <a:lnTo>
                      <a:pt x="3099" y="2206"/>
                    </a:lnTo>
                    <a:lnTo>
                      <a:pt x="3099" y="2206"/>
                    </a:lnTo>
                    <a:lnTo>
                      <a:pt x="3099" y="2206"/>
                    </a:lnTo>
                    <a:lnTo>
                      <a:pt x="3099" y="2206"/>
                    </a:lnTo>
                    <a:lnTo>
                      <a:pt x="3075" y="2206"/>
                    </a:lnTo>
                    <a:lnTo>
                      <a:pt x="3099" y="2181"/>
                    </a:lnTo>
                    <a:lnTo>
                      <a:pt x="3099" y="2181"/>
                    </a:lnTo>
                    <a:lnTo>
                      <a:pt x="3099" y="2181"/>
                    </a:lnTo>
                    <a:lnTo>
                      <a:pt x="3099" y="2181"/>
                    </a:lnTo>
                    <a:lnTo>
                      <a:pt x="3099" y="2181"/>
                    </a:lnTo>
                    <a:lnTo>
                      <a:pt x="3099" y="2181"/>
                    </a:lnTo>
                    <a:lnTo>
                      <a:pt x="3099" y="2181"/>
                    </a:lnTo>
                    <a:lnTo>
                      <a:pt x="3099" y="2181"/>
                    </a:lnTo>
                    <a:lnTo>
                      <a:pt x="3099" y="2157"/>
                    </a:lnTo>
                    <a:lnTo>
                      <a:pt x="3099" y="2157"/>
                    </a:lnTo>
                    <a:lnTo>
                      <a:pt x="3099" y="2157"/>
                    </a:lnTo>
                    <a:lnTo>
                      <a:pt x="3075" y="2157"/>
                    </a:lnTo>
                    <a:lnTo>
                      <a:pt x="3075" y="2157"/>
                    </a:lnTo>
                    <a:lnTo>
                      <a:pt x="3075" y="2157"/>
                    </a:lnTo>
                    <a:lnTo>
                      <a:pt x="3075" y="2157"/>
                    </a:lnTo>
                    <a:lnTo>
                      <a:pt x="3075" y="2157"/>
                    </a:lnTo>
                    <a:lnTo>
                      <a:pt x="3075" y="2157"/>
                    </a:lnTo>
                    <a:lnTo>
                      <a:pt x="3075" y="2181"/>
                    </a:lnTo>
                    <a:lnTo>
                      <a:pt x="3050" y="2181"/>
                    </a:lnTo>
                    <a:lnTo>
                      <a:pt x="3050" y="2181"/>
                    </a:lnTo>
                    <a:lnTo>
                      <a:pt x="3050" y="2181"/>
                    </a:lnTo>
                    <a:lnTo>
                      <a:pt x="3050" y="2181"/>
                    </a:lnTo>
                    <a:lnTo>
                      <a:pt x="3050" y="2181"/>
                    </a:lnTo>
                    <a:lnTo>
                      <a:pt x="3050" y="2181"/>
                    </a:lnTo>
                    <a:lnTo>
                      <a:pt x="3050" y="2181"/>
                    </a:lnTo>
                    <a:lnTo>
                      <a:pt x="3026" y="2181"/>
                    </a:lnTo>
                    <a:lnTo>
                      <a:pt x="3026" y="2206"/>
                    </a:lnTo>
                    <a:lnTo>
                      <a:pt x="3026" y="2206"/>
                    </a:lnTo>
                    <a:lnTo>
                      <a:pt x="3026" y="2206"/>
                    </a:lnTo>
                    <a:lnTo>
                      <a:pt x="3026" y="2206"/>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50" y="2181"/>
                    </a:lnTo>
                    <a:lnTo>
                      <a:pt x="3050" y="2181"/>
                    </a:lnTo>
                    <a:lnTo>
                      <a:pt x="3050" y="2181"/>
                    </a:lnTo>
                    <a:lnTo>
                      <a:pt x="3050" y="2181"/>
                    </a:lnTo>
                    <a:lnTo>
                      <a:pt x="3050" y="2181"/>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26" y="2157"/>
                    </a:lnTo>
                    <a:lnTo>
                      <a:pt x="3026" y="2157"/>
                    </a:lnTo>
                    <a:lnTo>
                      <a:pt x="3026" y="2132"/>
                    </a:lnTo>
                    <a:lnTo>
                      <a:pt x="3026" y="2132"/>
                    </a:lnTo>
                    <a:lnTo>
                      <a:pt x="3000" y="2132"/>
                    </a:lnTo>
                    <a:lnTo>
                      <a:pt x="3000" y="2132"/>
                    </a:lnTo>
                    <a:lnTo>
                      <a:pt x="3000" y="2132"/>
                    </a:lnTo>
                    <a:lnTo>
                      <a:pt x="3026" y="2132"/>
                    </a:lnTo>
                    <a:lnTo>
                      <a:pt x="3026" y="2132"/>
                    </a:lnTo>
                    <a:lnTo>
                      <a:pt x="3000" y="2107"/>
                    </a:lnTo>
                    <a:lnTo>
                      <a:pt x="3000" y="2107"/>
                    </a:lnTo>
                    <a:lnTo>
                      <a:pt x="3000" y="2132"/>
                    </a:lnTo>
                    <a:lnTo>
                      <a:pt x="3000" y="2132"/>
                    </a:lnTo>
                    <a:lnTo>
                      <a:pt x="3000" y="2132"/>
                    </a:lnTo>
                    <a:lnTo>
                      <a:pt x="3000" y="2132"/>
                    </a:lnTo>
                    <a:lnTo>
                      <a:pt x="3000" y="2132"/>
                    </a:lnTo>
                    <a:lnTo>
                      <a:pt x="3000" y="2132"/>
                    </a:lnTo>
                    <a:lnTo>
                      <a:pt x="3000" y="2132"/>
                    </a:lnTo>
                    <a:lnTo>
                      <a:pt x="3000" y="2107"/>
                    </a:lnTo>
                    <a:lnTo>
                      <a:pt x="2976" y="2107"/>
                    </a:lnTo>
                    <a:lnTo>
                      <a:pt x="2976" y="2107"/>
                    </a:lnTo>
                    <a:lnTo>
                      <a:pt x="2976" y="2107"/>
                    </a:lnTo>
                    <a:lnTo>
                      <a:pt x="2976" y="2132"/>
                    </a:lnTo>
                    <a:lnTo>
                      <a:pt x="2976" y="2132"/>
                    </a:lnTo>
                    <a:lnTo>
                      <a:pt x="3000" y="2132"/>
                    </a:lnTo>
                    <a:lnTo>
                      <a:pt x="2976" y="2132"/>
                    </a:lnTo>
                    <a:lnTo>
                      <a:pt x="2976" y="2132"/>
                    </a:lnTo>
                    <a:lnTo>
                      <a:pt x="2976" y="2132"/>
                    </a:lnTo>
                    <a:lnTo>
                      <a:pt x="2976" y="2132"/>
                    </a:lnTo>
                    <a:lnTo>
                      <a:pt x="2976" y="2132"/>
                    </a:lnTo>
                    <a:lnTo>
                      <a:pt x="2976" y="2132"/>
                    </a:lnTo>
                    <a:lnTo>
                      <a:pt x="2976" y="2132"/>
                    </a:lnTo>
                    <a:lnTo>
                      <a:pt x="2976" y="2157"/>
                    </a:lnTo>
                    <a:lnTo>
                      <a:pt x="2976" y="2157"/>
                    </a:lnTo>
                    <a:lnTo>
                      <a:pt x="2976" y="2157"/>
                    </a:lnTo>
                    <a:lnTo>
                      <a:pt x="2976" y="2157"/>
                    </a:lnTo>
                    <a:lnTo>
                      <a:pt x="2951" y="2157"/>
                    </a:lnTo>
                    <a:lnTo>
                      <a:pt x="2951" y="2157"/>
                    </a:lnTo>
                    <a:lnTo>
                      <a:pt x="2951" y="2157"/>
                    </a:lnTo>
                    <a:lnTo>
                      <a:pt x="2951" y="2181"/>
                    </a:lnTo>
                    <a:lnTo>
                      <a:pt x="2951" y="2181"/>
                    </a:lnTo>
                    <a:lnTo>
                      <a:pt x="2951" y="2181"/>
                    </a:lnTo>
                    <a:lnTo>
                      <a:pt x="2951" y="2181"/>
                    </a:lnTo>
                    <a:lnTo>
                      <a:pt x="2951" y="2181"/>
                    </a:lnTo>
                    <a:lnTo>
                      <a:pt x="2926" y="2181"/>
                    </a:lnTo>
                    <a:lnTo>
                      <a:pt x="2926" y="2181"/>
                    </a:lnTo>
                    <a:lnTo>
                      <a:pt x="2926" y="2181"/>
                    </a:lnTo>
                    <a:lnTo>
                      <a:pt x="2926" y="2181"/>
                    </a:lnTo>
                    <a:lnTo>
                      <a:pt x="2926" y="2181"/>
                    </a:lnTo>
                    <a:lnTo>
                      <a:pt x="2926" y="2181"/>
                    </a:lnTo>
                    <a:lnTo>
                      <a:pt x="2926" y="2181"/>
                    </a:lnTo>
                    <a:lnTo>
                      <a:pt x="2926" y="2181"/>
                    </a:lnTo>
                    <a:lnTo>
                      <a:pt x="2951" y="2206"/>
                    </a:lnTo>
                    <a:lnTo>
                      <a:pt x="2951" y="2206"/>
                    </a:lnTo>
                    <a:lnTo>
                      <a:pt x="2951" y="2206"/>
                    </a:lnTo>
                    <a:lnTo>
                      <a:pt x="2951" y="2181"/>
                    </a:lnTo>
                    <a:lnTo>
                      <a:pt x="2976" y="2181"/>
                    </a:lnTo>
                    <a:lnTo>
                      <a:pt x="2976" y="2181"/>
                    </a:lnTo>
                    <a:lnTo>
                      <a:pt x="2976" y="2206"/>
                    </a:lnTo>
                    <a:lnTo>
                      <a:pt x="2976" y="2206"/>
                    </a:lnTo>
                    <a:lnTo>
                      <a:pt x="2976" y="2206"/>
                    </a:lnTo>
                    <a:lnTo>
                      <a:pt x="2976" y="2206"/>
                    </a:lnTo>
                    <a:lnTo>
                      <a:pt x="2976"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31"/>
                    </a:lnTo>
                    <a:lnTo>
                      <a:pt x="2951" y="2231"/>
                    </a:lnTo>
                    <a:lnTo>
                      <a:pt x="2951" y="2231"/>
                    </a:lnTo>
                    <a:lnTo>
                      <a:pt x="2951" y="2231"/>
                    </a:lnTo>
                    <a:lnTo>
                      <a:pt x="2976" y="2256"/>
                    </a:lnTo>
                    <a:lnTo>
                      <a:pt x="2976" y="2256"/>
                    </a:lnTo>
                    <a:lnTo>
                      <a:pt x="2976" y="2256"/>
                    </a:lnTo>
                    <a:lnTo>
                      <a:pt x="2976" y="2256"/>
                    </a:lnTo>
                    <a:lnTo>
                      <a:pt x="3000" y="2231"/>
                    </a:lnTo>
                    <a:lnTo>
                      <a:pt x="3000" y="2256"/>
                    </a:lnTo>
                    <a:lnTo>
                      <a:pt x="3000" y="2256"/>
                    </a:lnTo>
                    <a:lnTo>
                      <a:pt x="3000" y="2256"/>
                    </a:lnTo>
                    <a:lnTo>
                      <a:pt x="3000" y="2256"/>
                    </a:lnTo>
                    <a:lnTo>
                      <a:pt x="3000" y="2256"/>
                    </a:lnTo>
                    <a:lnTo>
                      <a:pt x="3000" y="2256"/>
                    </a:lnTo>
                    <a:lnTo>
                      <a:pt x="3000" y="2256"/>
                    </a:lnTo>
                    <a:lnTo>
                      <a:pt x="3000" y="2256"/>
                    </a:lnTo>
                    <a:lnTo>
                      <a:pt x="3000" y="2256"/>
                    </a:lnTo>
                    <a:lnTo>
                      <a:pt x="3000" y="2281"/>
                    </a:lnTo>
                    <a:lnTo>
                      <a:pt x="3000" y="2281"/>
                    </a:lnTo>
                    <a:lnTo>
                      <a:pt x="3000" y="2281"/>
                    </a:lnTo>
                    <a:lnTo>
                      <a:pt x="3000" y="2281"/>
                    </a:lnTo>
                    <a:lnTo>
                      <a:pt x="3000" y="2281"/>
                    </a:lnTo>
                    <a:lnTo>
                      <a:pt x="3000" y="2281"/>
                    </a:lnTo>
                    <a:lnTo>
                      <a:pt x="3000" y="2281"/>
                    </a:lnTo>
                    <a:lnTo>
                      <a:pt x="3000" y="2281"/>
                    </a:lnTo>
                    <a:lnTo>
                      <a:pt x="3000" y="2281"/>
                    </a:lnTo>
                    <a:lnTo>
                      <a:pt x="3000" y="2281"/>
                    </a:lnTo>
                    <a:lnTo>
                      <a:pt x="3000" y="2305"/>
                    </a:lnTo>
                    <a:lnTo>
                      <a:pt x="3000" y="2305"/>
                    </a:lnTo>
                    <a:lnTo>
                      <a:pt x="3026" y="2305"/>
                    </a:lnTo>
                    <a:lnTo>
                      <a:pt x="3026" y="2305"/>
                    </a:lnTo>
                    <a:lnTo>
                      <a:pt x="3026" y="2305"/>
                    </a:lnTo>
                    <a:lnTo>
                      <a:pt x="3026" y="2305"/>
                    </a:lnTo>
                    <a:lnTo>
                      <a:pt x="3050" y="2331"/>
                    </a:lnTo>
                    <a:lnTo>
                      <a:pt x="3026" y="2331"/>
                    </a:lnTo>
                    <a:lnTo>
                      <a:pt x="3026" y="2331"/>
                    </a:lnTo>
                    <a:lnTo>
                      <a:pt x="3026" y="2331"/>
                    </a:lnTo>
                    <a:lnTo>
                      <a:pt x="3050" y="2331"/>
                    </a:lnTo>
                    <a:lnTo>
                      <a:pt x="3050" y="2331"/>
                    </a:lnTo>
                    <a:lnTo>
                      <a:pt x="3050" y="2331"/>
                    </a:lnTo>
                    <a:lnTo>
                      <a:pt x="3050" y="2331"/>
                    </a:lnTo>
                    <a:lnTo>
                      <a:pt x="3026" y="2331"/>
                    </a:lnTo>
                    <a:lnTo>
                      <a:pt x="3026" y="2331"/>
                    </a:lnTo>
                    <a:lnTo>
                      <a:pt x="3026" y="2331"/>
                    </a:lnTo>
                    <a:lnTo>
                      <a:pt x="3026" y="2331"/>
                    </a:lnTo>
                    <a:lnTo>
                      <a:pt x="3026" y="2355"/>
                    </a:lnTo>
                    <a:lnTo>
                      <a:pt x="3026" y="2355"/>
                    </a:lnTo>
                    <a:lnTo>
                      <a:pt x="3026" y="2355"/>
                    </a:lnTo>
                    <a:lnTo>
                      <a:pt x="3050" y="2355"/>
                    </a:lnTo>
                    <a:lnTo>
                      <a:pt x="3075" y="2380"/>
                    </a:lnTo>
                    <a:lnTo>
                      <a:pt x="3125" y="2355"/>
                    </a:lnTo>
                    <a:lnTo>
                      <a:pt x="3149" y="2355"/>
                    </a:lnTo>
                    <a:lnTo>
                      <a:pt x="3174" y="2355"/>
                    </a:lnTo>
                    <a:lnTo>
                      <a:pt x="3174" y="2355"/>
                    </a:lnTo>
                    <a:lnTo>
                      <a:pt x="3174" y="2331"/>
                    </a:lnTo>
                    <a:lnTo>
                      <a:pt x="3174" y="2331"/>
                    </a:lnTo>
                    <a:lnTo>
                      <a:pt x="3198" y="2355"/>
                    </a:lnTo>
                    <a:lnTo>
                      <a:pt x="3198" y="2355"/>
                    </a:lnTo>
                    <a:lnTo>
                      <a:pt x="3198" y="2355"/>
                    </a:lnTo>
                    <a:lnTo>
                      <a:pt x="3198" y="2331"/>
                    </a:lnTo>
                    <a:lnTo>
                      <a:pt x="3198" y="2331"/>
                    </a:lnTo>
                    <a:lnTo>
                      <a:pt x="3198" y="2331"/>
                    </a:lnTo>
                    <a:lnTo>
                      <a:pt x="3198" y="2331"/>
                    </a:lnTo>
                    <a:lnTo>
                      <a:pt x="3198" y="2331"/>
                    </a:lnTo>
                    <a:lnTo>
                      <a:pt x="3198" y="2331"/>
                    </a:lnTo>
                    <a:lnTo>
                      <a:pt x="3198" y="2331"/>
                    </a:lnTo>
                    <a:lnTo>
                      <a:pt x="3198" y="2331"/>
                    </a:lnTo>
                    <a:lnTo>
                      <a:pt x="3198" y="2305"/>
                    </a:lnTo>
                    <a:lnTo>
                      <a:pt x="3224" y="2305"/>
                    </a:lnTo>
                    <a:lnTo>
                      <a:pt x="3224" y="2305"/>
                    </a:lnTo>
                    <a:lnTo>
                      <a:pt x="3224" y="2305"/>
                    </a:lnTo>
                    <a:lnTo>
                      <a:pt x="3224" y="2305"/>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224" y="2281"/>
                    </a:lnTo>
                    <a:lnTo>
                      <a:pt x="3224" y="2281"/>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48" y="2231"/>
                    </a:lnTo>
                    <a:lnTo>
                      <a:pt x="3248" y="2231"/>
                    </a:lnTo>
                    <a:lnTo>
                      <a:pt x="3248" y="2231"/>
                    </a:lnTo>
                    <a:lnTo>
                      <a:pt x="3248" y="2231"/>
                    </a:lnTo>
                    <a:lnTo>
                      <a:pt x="3248" y="2231"/>
                    </a:lnTo>
                    <a:lnTo>
                      <a:pt x="3248" y="2206"/>
                    </a:lnTo>
                    <a:lnTo>
                      <a:pt x="3248" y="2206"/>
                    </a:lnTo>
                    <a:lnTo>
                      <a:pt x="3248" y="2206"/>
                    </a:lnTo>
                    <a:lnTo>
                      <a:pt x="3248" y="2206"/>
                    </a:lnTo>
                    <a:lnTo>
                      <a:pt x="3273" y="2206"/>
                    </a:lnTo>
                    <a:lnTo>
                      <a:pt x="3273" y="2206"/>
                    </a:lnTo>
                    <a:lnTo>
                      <a:pt x="3273" y="2206"/>
                    </a:lnTo>
                    <a:lnTo>
                      <a:pt x="3273" y="2206"/>
                    </a:lnTo>
                    <a:lnTo>
                      <a:pt x="3273" y="2206"/>
                    </a:lnTo>
                    <a:lnTo>
                      <a:pt x="3248" y="2206"/>
                    </a:lnTo>
                    <a:lnTo>
                      <a:pt x="3273" y="2206"/>
                    </a:lnTo>
                    <a:lnTo>
                      <a:pt x="3273" y="2206"/>
                    </a:lnTo>
                    <a:lnTo>
                      <a:pt x="3273" y="2206"/>
                    </a:lnTo>
                    <a:lnTo>
                      <a:pt x="3273" y="2206"/>
                    </a:lnTo>
                    <a:lnTo>
                      <a:pt x="3273" y="2206"/>
                    </a:lnTo>
                    <a:lnTo>
                      <a:pt x="3273" y="2206"/>
                    </a:lnTo>
                    <a:lnTo>
                      <a:pt x="3273" y="2206"/>
                    </a:lnTo>
                    <a:lnTo>
                      <a:pt x="3273" y="2206"/>
                    </a:lnTo>
                    <a:lnTo>
                      <a:pt x="3298" y="2206"/>
                    </a:lnTo>
                    <a:lnTo>
                      <a:pt x="3273" y="2206"/>
                    </a:lnTo>
                    <a:lnTo>
                      <a:pt x="3273" y="2206"/>
                    </a:lnTo>
                    <a:lnTo>
                      <a:pt x="3273" y="2206"/>
                    </a:lnTo>
                    <a:lnTo>
                      <a:pt x="3273" y="2206"/>
                    </a:lnTo>
                    <a:lnTo>
                      <a:pt x="3273" y="2206"/>
                    </a:lnTo>
                    <a:lnTo>
                      <a:pt x="3273" y="2206"/>
                    </a:lnTo>
                    <a:lnTo>
                      <a:pt x="3273" y="2206"/>
                    </a:lnTo>
                    <a:lnTo>
                      <a:pt x="3273" y="2206"/>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56"/>
                    </a:lnTo>
                    <a:lnTo>
                      <a:pt x="3248" y="2256"/>
                    </a:lnTo>
                    <a:lnTo>
                      <a:pt x="3248" y="2256"/>
                    </a:lnTo>
                    <a:lnTo>
                      <a:pt x="3248" y="2256"/>
                    </a:lnTo>
                    <a:lnTo>
                      <a:pt x="3224" y="2256"/>
                    </a:lnTo>
                    <a:lnTo>
                      <a:pt x="3224" y="2281"/>
                    </a:lnTo>
                    <a:lnTo>
                      <a:pt x="3224" y="2281"/>
                    </a:lnTo>
                    <a:lnTo>
                      <a:pt x="3224" y="2281"/>
                    </a:lnTo>
                    <a:lnTo>
                      <a:pt x="3224" y="2281"/>
                    </a:lnTo>
                    <a:lnTo>
                      <a:pt x="3224" y="2281"/>
                    </a:lnTo>
                    <a:lnTo>
                      <a:pt x="3224" y="2281"/>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48" y="2305"/>
                    </a:lnTo>
                    <a:lnTo>
                      <a:pt x="3224"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31"/>
                    </a:lnTo>
                    <a:lnTo>
                      <a:pt x="3248" y="2331"/>
                    </a:lnTo>
                    <a:lnTo>
                      <a:pt x="3248" y="2331"/>
                    </a:lnTo>
                    <a:lnTo>
                      <a:pt x="3248" y="2331"/>
                    </a:lnTo>
                    <a:lnTo>
                      <a:pt x="3224" y="2331"/>
                    </a:lnTo>
                    <a:lnTo>
                      <a:pt x="3224" y="2331"/>
                    </a:lnTo>
                    <a:lnTo>
                      <a:pt x="3248" y="2331"/>
                    </a:lnTo>
                    <a:lnTo>
                      <a:pt x="3248" y="2355"/>
                    </a:lnTo>
                    <a:lnTo>
                      <a:pt x="3248" y="2355"/>
                    </a:lnTo>
                    <a:lnTo>
                      <a:pt x="3248" y="2355"/>
                    </a:lnTo>
                    <a:lnTo>
                      <a:pt x="3248" y="2355"/>
                    </a:lnTo>
                    <a:lnTo>
                      <a:pt x="3248" y="2355"/>
                    </a:lnTo>
                    <a:lnTo>
                      <a:pt x="3248" y="2355"/>
                    </a:lnTo>
                    <a:lnTo>
                      <a:pt x="3248" y="2380"/>
                    </a:lnTo>
                    <a:lnTo>
                      <a:pt x="3248" y="2380"/>
                    </a:lnTo>
                    <a:lnTo>
                      <a:pt x="3248" y="2380"/>
                    </a:lnTo>
                    <a:lnTo>
                      <a:pt x="3248" y="2404"/>
                    </a:lnTo>
                    <a:lnTo>
                      <a:pt x="3273" y="2404"/>
                    </a:lnTo>
                    <a:lnTo>
                      <a:pt x="3273" y="2404"/>
                    </a:lnTo>
                    <a:lnTo>
                      <a:pt x="3273" y="2404"/>
                    </a:lnTo>
                    <a:lnTo>
                      <a:pt x="3273" y="2430"/>
                    </a:lnTo>
                    <a:lnTo>
                      <a:pt x="3273" y="2430"/>
                    </a:lnTo>
                    <a:lnTo>
                      <a:pt x="3273" y="2430"/>
                    </a:lnTo>
                    <a:lnTo>
                      <a:pt x="3273" y="2430"/>
                    </a:lnTo>
                    <a:lnTo>
                      <a:pt x="3273" y="2454"/>
                    </a:lnTo>
                    <a:lnTo>
                      <a:pt x="3273" y="2454"/>
                    </a:lnTo>
                    <a:lnTo>
                      <a:pt x="3273" y="2454"/>
                    </a:lnTo>
                    <a:lnTo>
                      <a:pt x="3273" y="2454"/>
                    </a:lnTo>
                    <a:lnTo>
                      <a:pt x="3273" y="2454"/>
                    </a:lnTo>
                    <a:lnTo>
                      <a:pt x="3273" y="2454"/>
                    </a:lnTo>
                    <a:lnTo>
                      <a:pt x="3273" y="2454"/>
                    </a:lnTo>
                    <a:lnTo>
                      <a:pt x="3273" y="2454"/>
                    </a:lnTo>
                    <a:lnTo>
                      <a:pt x="3273"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504"/>
                    </a:lnTo>
                    <a:lnTo>
                      <a:pt x="3248" y="2504"/>
                    </a:lnTo>
                    <a:lnTo>
                      <a:pt x="3248" y="2504"/>
                    </a:lnTo>
                    <a:lnTo>
                      <a:pt x="3248" y="2504"/>
                    </a:lnTo>
                    <a:lnTo>
                      <a:pt x="3248" y="2504"/>
                    </a:lnTo>
                    <a:lnTo>
                      <a:pt x="3224" y="2504"/>
                    </a:lnTo>
                    <a:lnTo>
                      <a:pt x="3224" y="2504"/>
                    </a:lnTo>
                    <a:lnTo>
                      <a:pt x="3248" y="2504"/>
                    </a:lnTo>
                    <a:lnTo>
                      <a:pt x="3248" y="2504"/>
                    </a:lnTo>
                    <a:lnTo>
                      <a:pt x="3248" y="2504"/>
                    </a:lnTo>
                    <a:lnTo>
                      <a:pt x="3248" y="2504"/>
                    </a:lnTo>
                    <a:lnTo>
                      <a:pt x="3224" y="2504"/>
                    </a:lnTo>
                    <a:lnTo>
                      <a:pt x="3224" y="2504"/>
                    </a:lnTo>
                    <a:lnTo>
                      <a:pt x="3224" y="2504"/>
                    </a:lnTo>
                    <a:lnTo>
                      <a:pt x="3248" y="2529"/>
                    </a:lnTo>
                    <a:lnTo>
                      <a:pt x="3248" y="2529"/>
                    </a:lnTo>
                    <a:lnTo>
                      <a:pt x="3248" y="2554"/>
                    </a:lnTo>
                    <a:lnTo>
                      <a:pt x="3248" y="2554"/>
                    </a:lnTo>
                    <a:lnTo>
                      <a:pt x="3248" y="2554"/>
                    </a:lnTo>
                    <a:lnTo>
                      <a:pt x="3248" y="2554"/>
                    </a:lnTo>
                    <a:lnTo>
                      <a:pt x="3248" y="2529"/>
                    </a:lnTo>
                    <a:lnTo>
                      <a:pt x="3248" y="2529"/>
                    </a:lnTo>
                    <a:lnTo>
                      <a:pt x="3248"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54"/>
                    </a:lnTo>
                    <a:lnTo>
                      <a:pt x="3273" y="2554"/>
                    </a:lnTo>
                    <a:lnTo>
                      <a:pt x="3273" y="2554"/>
                    </a:lnTo>
                    <a:lnTo>
                      <a:pt x="3273" y="2554"/>
                    </a:lnTo>
                    <a:lnTo>
                      <a:pt x="3273" y="2554"/>
                    </a:lnTo>
                    <a:lnTo>
                      <a:pt x="3273" y="2554"/>
                    </a:lnTo>
                    <a:lnTo>
                      <a:pt x="3273" y="2554"/>
                    </a:lnTo>
                    <a:lnTo>
                      <a:pt x="3273" y="2554"/>
                    </a:lnTo>
                    <a:lnTo>
                      <a:pt x="3273" y="2554"/>
                    </a:lnTo>
                    <a:lnTo>
                      <a:pt x="3273"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78"/>
                    </a:lnTo>
                    <a:lnTo>
                      <a:pt x="3248" y="2578"/>
                    </a:lnTo>
                    <a:lnTo>
                      <a:pt x="3248" y="2578"/>
                    </a:lnTo>
                    <a:lnTo>
                      <a:pt x="3248" y="2578"/>
                    </a:lnTo>
                    <a:lnTo>
                      <a:pt x="3248" y="2603"/>
                    </a:lnTo>
                    <a:lnTo>
                      <a:pt x="3248" y="2603"/>
                    </a:lnTo>
                    <a:lnTo>
                      <a:pt x="3248" y="2603"/>
                    </a:lnTo>
                    <a:lnTo>
                      <a:pt x="3248" y="2603"/>
                    </a:lnTo>
                    <a:lnTo>
                      <a:pt x="3248" y="2603"/>
                    </a:lnTo>
                    <a:lnTo>
                      <a:pt x="3248" y="2603"/>
                    </a:lnTo>
                    <a:lnTo>
                      <a:pt x="3248" y="2603"/>
                    </a:lnTo>
                    <a:lnTo>
                      <a:pt x="3248" y="2603"/>
                    </a:lnTo>
                    <a:lnTo>
                      <a:pt x="3248" y="2603"/>
                    </a:lnTo>
                    <a:lnTo>
                      <a:pt x="3248" y="2603"/>
                    </a:lnTo>
                    <a:lnTo>
                      <a:pt x="3273" y="2603"/>
                    </a:lnTo>
                    <a:lnTo>
                      <a:pt x="3273" y="2603"/>
                    </a:lnTo>
                    <a:lnTo>
                      <a:pt x="3248" y="2603"/>
                    </a:lnTo>
                    <a:lnTo>
                      <a:pt x="3248" y="2603"/>
                    </a:lnTo>
                    <a:lnTo>
                      <a:pt x="3248" y="2603"/>
                    </a:lnTo>
                    <a:lnTo>
                      <a:pt x="3248" y="2603"/>
                    </a:lnTo>
                    <a:lnTo>
                      <a:pt x="3248" y="2603"/>
                    </a:lnTo>
                    <a:lnTo>
                      <a:pt x="3248" y="2603"/>
                    </a:lnTo>
                    <a:lnTo>
                      <a:pt x="3248" y="2628"/>
                    </a:lnTo>
                    <a:lnTo>
                      <a:pt x="3248" y="2628"/>
                    </a:lnTo>
                    <a:lnTo>
                      <a:pt x="3248" y="2628"/>
                    </a:lnTo>
                    <a:lnTo>
                      <a:pt x="3248" y="2628"/>
                    </a:lnTo>
                    <a:lnTo>
                      <a:pt x="3248" y="2628"/>
                    </a:lnTo>
                    <a:lnTo>
                      <a:pt x="3248"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198" y="2628"/>
                    </a:lnTo>
                    <a:lnTo>
                      <a:pt x="3198" y="2628"/>
                    </a:lnTo>
                    <a:lnTo>
                      <a:pt x="3224" y="2628"/>
                    </a:lnTo>
                    <a:lnTo>
                      <a:pt x="3248" y="2628"/>
                    </a:lnTo>
                    <a:lnTo>
                      <a:pt x="3248" y="2628"/>
                    </a:lnTo>
                    <a:lnTo>
                      <a:pt x="3248" y="2653"/>
                    </a:lnTo>
                    <a:lnTo>
                      <a:pt x="3248" y="2653"/>
                    </a:lnTo>
                    <a:lnTo>
                      <a:pt x="3248" y="2653"/>
                    </a:lnTo>
                    <a:lnTo>
                      <a:pt x="3248" y="2628"/>
                    </a:lnTo>
                    <a:lnTo>
                      <a:pt x="3248" y="2628"/>
                    </a:lnTo>
                    <a:lnTo>
                      <a:pt x="3248" y="2628"/>
                    </a:lnTo>
                    <a:lnTo>
                      <a:pt x="3248" y="2628"/>
                    </a:lnTo>
                    <a:lnTo>
                      <a:pt x="3248" y="2628"/>
                    </a:lnTo>
                    <a:lnTo>
                      <a:pt x="3248" y="2628"/>
                    </a:lnTo>
                    <a:lnTo>
                      <a:pt x="3248" y="2653"/>
                    </a:lnTo>
                    <a:lnTo>
                      <a:pt x="3248" y="2653"/>
                    </a:lnTo>
                    <a:lnTo>
                      <a:pt x="3248" y="2653"/>
                    </a:lnTo>
                    <a:lnTo>
                      <a:pt x="3248" y="2653"/>
                    </a:lnTo>
                    <a:lnTo>
                      <a:pt x="3248" y="2653"/>
                    </a:lnTo>
                    <a:lnTo>
                      <a:pt x="3248" y="2653"/>
                    </a:lnTo>
                    <a:lnTo>
                      <a:pt x="3248" y="2653"/>
                    </a:lnTo>
                    <a:lnTo>
                      <a:pt x="3248" y="2653"/>
                    </a:lnTo>
                    <a:lnTo>
                      <a:pt x="3248" y="2653"/>
                    </a:lnTo>
                    <a:lnTo>
                      <a:pt x="3248" y="2653"/>
                    </a:lnTo>
                    <a:lnTo>
                      <a:pt x="3273" y="2653"/>
                    </a:lnTo>
                    <a:lnTo>
                      <a:pt x="3273" y="2653"/>
                    </a:lnTo>
                    <a:lnTo>
                      <a:pt x="3273" y="2653"/>
                    </a:lnTo>
                    <a:lnTo>
                      <a:pt x="3273" y="2653"/>
                    </a:lnTo>
                    <a:lnTo>
                      <a:pt x="3273" y="2653"/>
                    </a:lnTo>
                    <a:lnTo>
                      <a:pt x="3273" y="2653"/>
                    </a:lnTo>
                    <a:lnTo>
                      <a:pt x="3273" y="2653"/>
                    </a:lnTo>
                    <a:lnTo>
                      <a:pt x="3273"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03"/>
                    </a:lnTo>
                    <a:lnTo>
                      <a:pt x="3298" y="2603"/>
                    </a:lnTo>
                    <a:lnTo>
                      <a:pt x="3323"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323" y="2603"/>
                    </a:lnTo>
                    <a:lnTo>
                      <a:pt x="3323" y="2603"/>
                    </a:lnTo>
                    <a:lnTo>
                      <a:pt x="3323" y="2603"/>
                    </a:lnTo>
                    <a:lnTo>
                      <a:pt x="3323" y="2603"/>
                    </a:lnTo>
                    <a:lnTo>
                      <a:pt x="3323" y="2603"/>
                    </a:lnTo>
                    <a:lnTo>
                      <a:pt x="3323" y="2603"/>
                    </a:lnTo>
                    <a:lnTo>
                      <a:pt x="3348" y="2603"/>
                    </a:lnTo>
                    <a:lnTo>
                      <a:pt x="3348" y="2603"/>
                    </a:lnTo>
                    <a:lnTo>
                      <a:pt x="3348" y="2603"/>
                    </a:lnTo>
                    <a:lnTo>
                      <a:pt x="3348" y="2603"/>
                    </a:lnTo>
                    <a:lnTo>
                      <a:pt x="3348" y="2603"/>
                    </a:lnTo>
                    <a:lnTo>
                      <a:pt x="3348" y="2603"/>
                    </a:lnTo>
                    <a:lnTo>
                      <a:pt x="3348" y="2603"/>
                    </a:lnTo>
                    <a:lnTo>
                      <a:pt x="3348" y="2603"/>
                    </a:lnTo>
                    <a:lnTo>
                      <a:pt x="3348" y="2603"/>
                    </a:lnTo>
                    <a:lnTo>
                      <a:pt x="3348" y="2603"/>
                    </a:lnTo>
                    <a:lnTo>
                      <a:pt x="3372" y="2603"/>
                    </a:lnTo>
                    <a:lnTo>
                      <a:pt x="3372" y="2578"/>
                    </a:lnTo>
                    <a:lnTo>
                      <a:pt x="3397" y="2554"/>
                    </a:lnTo>
                    <a:lnTo>
                      <a:pt x="3397" y="2554"/>
                    </a:lnTo>
                    <a:lnTo>
                      <a:pt x="3422" y="2554"/>
                    </a:lnTo>
                    <a:lnTo>
                      <a:pt x="3422" y="2554"/>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47" y="2603"/>
                    </a:lnTo>
                    <a:lnTo>
                      <a:pt x="3447" y="2603"/>
                    </a:lnTo>
                    <a:lnTo>
                      <a:pt x="3447" y="2603"/>
                    </a:lnTo>
                    <a:lnTo>
                      <a:pt x="3447" y="2603"/>
                    </a:lnTo>
                    <a:lnTo>
                      <a:pt x="3447" y="2603"/>
                    </a:lnTo>
                    <a:lnTo>
                      <a:pt x="3447" y="2603"/>
                    </a:lnTo>
                    <a:lnTo>
                      <a:pt x="3447" y="2603"/>
                    </a:lnTo>
                    <a:lnTo>
                      <a:pt x="3447" y="2603"/>
                    </a:lnTo>
                    <a:lnTo>
                      <a:pt x="3447" y="2603"/>
                    </a:lnTo>
                    <a:lnTo>
                      <a:pt x="3447" y="2628"/>
                    </a:lnTo>
                    <a:lnTo>
                      <a:pt x="3447" y="2628"/>
                    </a:lnTo>
                    <a:lnTo>
                      <a:pt x="3447" y="2628"/>
                    </a:lnTo>
                    <a:lnTo>
                      <a:pt x="3447" y="2628"/>
                    </a:lnTo>
                    <a:lnTo>
                      <a:pt x="3447" y="2628"/>
                    </a:lnTo>
                    <a:lnTo>
                      <a:pt x="3447" y="2628"/>
                    </a:lnTo>
                    <a:lnTo>
                      <a:pt x="3471" y="2628"/>
                    </a:lnTo>
                    <a:lnTo>
                      <a:pt x="3471" y="2628"/>
                    </a:lnTo>
                    <a:lnTo>
                      <a:pt x="3471" y="2628"/>
                    </a:lnTo>
                    <a:lnTo>
                      <a:pt x="3471" y="2628"/>
                    </a:lnTo>
                    <a:lnTo>
                      <a:pt x="3471" y="2628"/>
                    </a:lnTo>
                    <a:lnTo>
                      <a:pt x="3471" y="2628"/>
                    </a:lnTo>
                    <a:lnTo>
                      <a:pt x="3471" y="2628"/>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96" y="2603"/>
                    </a:lnTo>
                    <a:lnTo>
                      <a:pt x="3496" y="2603"/>
                    </a:lnTo>
                    <a:lnTo>
                      <a:pt x="3496" y="2603"/>
                    </a:lnTo>
                    <a:lnTo>
                      <a:pt x="3496" y="2603"/>
                    </a:lnTo>
                    <a:lnTo>
                      <a:pt x="3496" y="2603"/>
                    </a:lnTo>
                    <a:lnTo>
                      <a:pt x="3496" y="2603"/>
                    </a:lnTo>
                    <a:lnTo>
                      <a:pt x="3471" y="2603"/>
                    </a:lnTo>
                    <a:lnTo>
                      <a:pt x="3471" y="2628"/>
                    </a:lnTo>
                    <a:lnTo>
                      <a:pt x="3471" y="2628"/>
                    </a:lnTo>
                    <a:lnTo>
                      <a:pt x="3496" y="2628"/>
                    </a:lnTo>
                    <a:lnTo>
                      <a:pt x="3496" y="2628"/>
                    </a:lnTo>
                    <a:lnTo>
                      <a:pt x="3496" y="2628"/>
                    </a:lnTo>
                    <a:lnTo>
                      <a:pt x="3496" y="2628"/>
                    </a:lnTo>
                    <a:lnTo>
                      <a:pt x="3496" y="2628"/>
                    </a:lnTo>
                    <a:lnTo>
                      <a:pt x="3496" y="2628"/>
                    </a:lnTo>
                    <a:lnTo>
                      <a:pt x="3496" y="2628"/>
                    </a:lnTo>
                    <a:lnTo>
                      <a:pt x="3496" y="2628"/>
                    </a:lnTo>
                    <a:lnTo>
                      <a:pt x="3521" y="2653"/>
                    </a:lnTo>
                    <a:lnTo>
                      <a:pt x="3521" y="2677"/>
                    </a:lnTo>
                    <a:lnTo>
                      <a:pt x="3521" y="2677"/>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71" y="2727"/>
                    </a:lnTo>
                    <a:lnTo>
                      <a:pt x="3571" y="2727"/>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677"/>
                    </a:lnTo>
                    <a:lnTo>
                      <a:pt x="3571" y="2677"/>
                    </a:lnTo>
                    <a:lnTo>
                      <a:pt x="3571" y="2677"/>
                    </a:lnTo>
                    <a:lnTo>
                      <a:pt x="3571" y="2677"/>
                    </a:lnTo>
                    <a:lnTo>
                      <a:pt x="3571" y="2677"/>
                    </a:lnTo>
                    <a:lnTo>
                      <a:pt x="3571" y="2653"/>
                    </a:lnTo>
                    <a:lnTo>
                      <a:pt x="3571" y="2653"/>
                    </a:lnTo>
                    <a:lnTo>
                      <a:pt x="3571" y="2653"/>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53"/>
                    </a:lnTo>
                    <a:lnTo>
                      <a:pt x="3571" y="2653"/>
                    </a:lnTo>
                    <a:lnTo>
                      <a:pt x="3571" y="2653"/>
                    </a:lnTo>
                    <a:lnTo>
                      <a:pt x="3571" y="2653"/>
                    </a:lnTo>
                    <a:lnTo>
                      <a:pt x="3571" y="2653"/>
                    </a:lnTo>
                    <a:lnTo>
                      <a:pt x="3571" y="2653"/>
                    </a:lnTo>
                    <a:lnTo>
                      <a:pt x="3571" y="2653"/>
                    </a:lnTo>
                    <a:lnTo>
                      <a:pt x="3571" y="2653"/>
                    </a:lnTo>
                    <a:lnTo>
                      <a:pt x="3571" y="2653"/>
                    </a:lnTo>
                    <a:lnTo>
                      <a:pt x="3571" y="2653"/>
                    </a:lnTo>
                    <a:lnTo>
                      <a:pt x="3571" y="2628"/>
                    </a:lnTo>
                    <a:lnTo>
                      <a:pt x="3571" y="2628"/>
                    </a:lnTo>
                    <a:lnTo>
                      <a:pt x="3571" y="2628"/>
                    </a:lnTo>
                    <a:lnTo>
                      <a:pt x="3571" y="2628"/>
                    </a:lnTo>
                    <a:lnTo>
                      <a:pt x="3571" y="2603"/>
                    </a:lnTo>
                    <a:lnTo>
                      <a:pt x="3571" y="2603"/>
                    </a:lnTo>
                    <a:lnTo>
                      <a:pt x="3571" y="2603"/>
                    </a:lnTo>
                    <a:lnTo>
                      <a:pt x="3571" y="2603"/>
                    </a:lnTo>
                    <a:lnTo>
                      <a:pt x="3571" y="2603"/>
                    </a:lnTo>
                    <a:lnTo>
                      <a:pt x="3571" y="2603"/>
                    </a:lnTo>
                    <a:lnTo>
                      <a:pt x="3571" y="2603"/>
                    </a:lnTo>
                    <a:lnTo>
                      <a:pt x="3571" y="2603"/>
                    </a:lnTo>
                    <a:lnTo>
                      <a:pt x="3571" y="2603"/>
                    </a:lnTo>
                    <a:lnTo>
                      <a:pt x="3571" y="2603"/>
                    </a:lnTo>
                    <a:lnTo>
                      <a:pt x="3595" y="2603"/>
                    </a:lnTo>
                    <a:lnTo>
                      <a:pt x="3571" y="2603"/>
                    </a:lnTo>
                    <a:lnTo>
                      <a:pt x="3571" y="2603"/>
                    </a:lnTo>
                    <a:lnTo>
                      <a:pt x="3571" y="2603"/>
                    </a:lnTo>
                    <a:lnTo>
                      <a:pt x="3571" y="2628"/>
                    </a:lnTo>
                    <a:lnTo>
                      <a:pt x="3571" y="2628"/>
                    </a:lnTo>
                    <a:lnTo>
                      <a:pt x="3595" y="2628"/>
                    </a:lnTo>
                    <a:lnTo>
                      <a:pt x="3595" y="2603"/>
                    </a:lnTo>
                    <a:lnTo>
                      <a:pt x="3595" y="2603"/>
                    </a:lnTo>
                    <a:lnTo>
                      <a:pt x="3595" y="2603"/>
                    </a:lnTo>
                    <a:lnTo>
                      <a:pt x="3595" y="2603"/>
                    </a:lnTo>
                    <a:lnTo>
                      <a:pt x="3595" y="2603"/>
                    </a:lnTo>
                    <a:lnTo>
                      <a:pt x="3595" y="2603"/>
                    </a:lnTo>
                    <a:lnTo>
                      <a:pt x="3595" y="2603"/>
                    </a:lnTo>
                    <a:lnTo>
                      <a:pt x="3595" y="2603"/>
                    </a:lnTo>
                    <a:lnTo>
                      <a:pt x="3595" y="2603"/>
                    </a:lnTo>
                    <a:lnTo>
                      <a:pt x="3595" y="2578"/>
                    </a:lnTo>
                    <a:lnTo>
                      <a:pt x="3595" y="2578"/>
                    </a:lnTo>
                    <a:lnTo>
                      <a:pt x="3595" y="2578"/>
                    </a:lnTo>
                    <a:lnTo>
                      <a:pt x="3595" y="2578"/>
                    </a:lnTo>
                    <a:lnTo>
                      <a:pt x="3621" y="2578"/>
                    </a:lnTo>
                    <a:lnTo>
                      <a:pt x="3621" y="2578"/>
                    </a:lnTo>
                    <a:lnTo>
                      <a:pt x="3621" y="2578"/>
                    </a:lnTo>
                    <a:lnTo>
                      <a:pt x="3621" y="2578"/>
                    </a:lnTo>
                    <a:lnTo>
                      <a:pt x="3621" y="2554"/>
                    </a:lnTo>
                    <a:lnTo>
                      <a:pt x="3595" y="2554"/>
                    </a:lnTo>
                    <a:lnTo>
                      <a:pt x="3595" y="2554"/>
                    </a:lnTo>
                    <a:lnTo>
                      <a:pt x="3595" y="2554"/>
                    </a:lnTo>
                    <a:lnTo>
                      <a:pt x="3595" y="2554"/>
                    </a:lnTo>
                    <a:lnTo>
                      <a:pt x="3595" y="2554"/>
                    </a:lnTo>
                    <a:lnTo>
                      <a:pt x="3595" y="2554"/>
                    </a:lnTo>
                    <a:lnTo>
                      <a:pt x="3621" y="2554"/>
                    </a:lnTo>
                    <a:lnTo>
                      <a:pt x="3621" y="2554"/>
                    </a:lnTo>
                    <a:lnTo>
                      <a:pt x="3621" y="2554"/>
                    </a:lnTo>
                    <a:lnTo>
                      <a:pt x="3621" y="2554"/>
                    </a:lnTo>
                    <a:lnTo>
                      <a:pt x="3621" y="2554"/>
                    </a:lnTo>
                    <a:lnTo>
                      <a:pt x="3621" y="2578"/>
                    </a:lnTo>
                    <a:lnTo>
                      <a:pt x="3621" y="2578"/>
                    </a:lnTo>
                    <a:lnTo>
                      <a:pt x="3621" y="2578"/>
                    </a:lnTo>
                    <a:lnTo>
                      <a:pt x="3621" y="2578"/>
                    </a:lnTo>
                    <a:lnTo>
                      <a:pt x="3621" y="2578"/>
                    </a:lnTo>
                    <a:lnTo>
                      <a:pt x="3621" y="2578"/>
                    </a:lnTo>
                    <a:lnTo>
                      <a:pt x="3645" y="2578"/>
                    </a:lnTo>
                    <a:lnTo>
                      <a:pt x="3645" y="2578"/>
                    </a:lnTo>
                    <a:lnTo>
                      <a:pt x="3645" y="2603"/>
                    </a:lnTo>
                    <a:lnTo>
                      <a:pt x="3645" y="2603"/>
                    </a:lnTo>
                    <a:lnTo>
                      <a:pt x="3670" y="2603"/>
                    </a:lnTo>
                    <a:lnTo>
                      <a:pt x="3645" y="2603"/>
                    </a:lnTo>
                    <a:lnTo>
                      <a:pt x="3645" y="2628"/>
                    </a:lnTo>
                    <a:lnTo>
                      <a:pt x="3670" y="2628"/>
                    </a:lnTo>
                    <a:lnTo>
                      <a:pt x="3670" y="2628"/>
                    </a:lnTo>
                    <a:lnTo>
                      <a:pt x="3670" y="2628"/>
                    </a:lnTo>
                    <a:lnTo>
                      <a:pt x="3670" y="2628"/>
                    </a:lnTo>
                    <a:lnTo>
                      <a:pt x="3670" y="2628"/>
                    </a:lnTo>
                    <a:lnTo>
                      <a:pt x="3670" y="2628"/>
                    </a:lnTo>
                    <a:lnTo>
                      <a:pt x="3670" y="2628"/>
                    </a:lnTo>
                    <a:lnTo>
                      <a:pt x="3670" y="2628"/>
                    </a:lnTo>
                    <a:lnTo>
                      <a:pt x="3645" y="2628"/>
                    </a:lnTo>
                    <a:lnTo>
                      <a:pt x="3645" y="2628"/>
                    </a:lnTo>
                    <a:lnTo>
                      <a:pt x="3645" y="2628"/>
                    </a:lnTo>
                    <a:lnTo>
                      <a:pt x="3645" y="2603"/>
                    </a:lnTo>
                    <a:lnTo>
                      <a:pt x="3645" y="2603"/>
                    </a:lnTo>
                    <a:lnTo>
                      <a:pt x="3645" y="2603"/>
                    </a:lnTo>
                    <a:lnTo>
                      <a:pt x="3645" y="2603"/>
                    </a:lnTo>
                    <a:lnTo>
                      <a:pt x="3645" y="2603"/>
                    </a:lnTo>
                    <a:lnTo>
                      <a:pt x="3645" y="2603"/>
                    </a:lnTo>
                    <a:lnTo>
                      <a:pt x="3621" y="2578"/>
                    </a:lnTo>
                    <a:lnTo>
                      <a:pt x="3621" y="2578"/>
                    </a:lnTo>
                    <a:lnTo>
                      <a:pt x="3621" y="2578"/>
                    </a:lnTo>
                    <a:lnTo>
                      <a:pt x="3621" y="2578"/>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595" y="2628"/>
                    </a:lnTo>
                    <a:lnTo>
                      <a:pt x="3595" y="2628"/>
                    </a:lnTo>
                    <a:lnTo>
                      <a:pt x="3595" y="2628"/>
                    </a:lnTo>
                    <a:lnTo>
                      <a:pt x="3595" y="2628"/>
                    </a:lnTo>
                    <a:lnTo>
                      <a:pt x="3595" y="2628"/>
                    </a:lnTo>
                    <a:lnTo>
                      <a:pt x="3595" y="2628"/>
                    </a:lnTo>
                    <a:lnTo>
                      <a:pt x="3595" y="2628"/>
                    </a:lnTo>
                    <a:lnTo>
                      <a:pt x="3595" y="2628"/>
                    </a:lnTo>
                    <a:lnTo>
                      <a:pt x="3595" y="2628"/>
                    </a:lnTo>
                    <a:lnTo>
                      <a:pt x="3595" y="2628"/>
                    </a:lnTo>
                    <a:lnTo>
                      <a:pt x="3621" y="2653"/>
                    </a:lnTo>
                    <a:lnTo>
                      <a:pt x="3621" y="2653"/>
                    </a:lnTo>
                    <a:lnTo>
                      <a:pt x="3621" y="2653"/>
                    </a:lnTo>
                    <a:lnTo>
                      <a:pt x="3621" y="2653"/>
                    </a:lnTo>
                    <a:lnTo>
                      <a:pt x="3621" y="2653"/>
                    </a:lnTo>
                    <a:lnTo>
                      <a:pt x="3621" y="2653"/>
                    </a:lnTo>
                    <a:lnTo>
                      <a:pt x="3621" y="2677"/>
                    </a:lnTo>
                    <a:lnTo>
                      <a:pt x="3621" y="2677"/>
                    </a:lnTo>
                    <a:lnTo>
                      <a:pt x="3645" y="2677"/>
                    </a:lnTo>
                    <a:lnTo>
                      <a:pt x="3645" y="2677"/>
                    </a:lnTo>
                    <a:lnTo>
                      <a:pt x="3670" y="2677"/>
                    </a:lnTo>
                    <a:lnTo>
                      <a:pt x="3670" y="2653"/>
                    </a:lnTo>
                    <a:lnTo>
                      <a:pt x="3694" y="2653"/>
                    </a:lnTo>
                    <a:lnTo>
                      <a:pt x="3720" y="2653"/>
                    </a:lnTo>
                    <a:lnTo>
                      <a:pt x="3720" y="2653"/>
                    </a:lnTo>
                    <a:lnTo>
                      <a:pt x="3720" y="2653"/>
                    </a:lnTo>
                    <a:lnTo>
                      <a:pt x="3720" y="2653"/>
                    </a:lnTo>
                    <a:lnTo>
                      <a:pt x="3720" y="2628"/>
                    </a:lnTo>
                    <a:lnTo>
                      <a:pt x="3720" y="2628"/>
                    </a:lnTo>
                    <a:lnTo>
                      <a:pt x="3720" y="2628"/>
                    </a:lnTo>
                    <a:lnTo>
                      <a:pt x="3744" y="2628"/>
                    </a:lnTo>
                    <a:lnTo>
                      <a:pt x="3744" y="2628"/>
                    </a:lnTo>
                    <a:lnTo>
                      <a:pt x="3769" y="2628"/>
                    </a:lnTo>
                    <a:lnTo>
                      <a:pt x="3769" y="2628"/>
                    </a:lnTo>
                    <a:lnTo>
                      <a:pt x="3769" y="2628"/>
                    </a:lnTo>
                    <a:lnTo>
                      <a:pt x="3769" y="2603"/>
                    </a:lnTo>
                    <a:lnTo>
                      <a:pt x="3769" y="2603"/>
                    </a:lnTo>
                    <a:lnTo>
                      <a:pt x="3769" y="2603"/>
                    </a:lnTo>
                    <a:lnTo>
                      <a:pt x="3769" y="2603"/>
                    </a:lnTo>
                    <a:lnTo>
                      <a:pt x="3769" y="2603"/>
                    </a:lnTo>
                    <a:lnTo>
                      <a:pt x="3794" y="2603"/>
                    </a:lnTo>
                    <a:lnTo>
                      <a:pt x="3794" y="2603"/>
                    </a:lnTo>
                    <a:lnTo>
                      <a:pt x="3794" y="2603"/>
                    </a:lnTo>
                    <a:lnTo>
                      <a:pt x="3794" y="2603"/>
                    </a:lnTo>
                    <a:lnTo>
                      <a:pt x="3794" y="2578"/>
                    </a:lnTo>
                    <a:lnTo>
                      <a:pt x="3794" y="2578"/>
                    </a:lnTo>
                    <a:lnTo>
                      <a:pt x="3794" y="2578"/>
                    </a:lnTo>
                    <a:lnTo>
                      <a:pt x="3794" y="2578"/>
                    </a:lnTo>
                    <a:lnTo>
                      <a:pt x="3794" y="2578"/>
                    </a:lnTo>
                    <a:lnTo>
                      <a:pt x="3794" y="2578"/>
                    </a:lnTo>
                    <a:lnTo>
                      <a:pt x="3794" y="2578"/>
                    </a:lnTo>
                    <a:lnTo>
                      <a:pt x="3794" y="2578"/>
                    </a:lnTo>
                    <a:lnTo>
                      <a:pt x="3794" y="2578"/>
                    </a:lnTo>
                    <a:lnTo>
                      <a:pt x="3794" y="2578"/>
                    </a:lnTo>
                    <a:lnTo>
                      <a:pt x="3794" y="2603"/>
                    </a:lnTo>
                    <a:lnTo>
                      <a:pt x="3794" y="2603"/>
                    </a:lnTo>
                    <a:lnTo>
                      <a:pt x="3794" y="2603"/>
                    </a:lnTo>
                    <a:lnTo>
                      <a:pt x="3769" y="2603"/>
                    </a:lnTo>
                    <a:lnTo>
                      <a:pt x="3769" y="2603"/>
                    </a:lnTo>
                    <a:lnTo>
                      <a:pt x="3769" y="2603"/>
                    </a:lnTo>
                    <a:lnTo>
                      <a:pt x="3769" y="2603"/>
                    </a:lnTo>
                    <a:lnTo>
                      <a:pt x="3769" y="2628"/>
                    </a:lnTo>
                    <a:lnTo>
                      <a:pt x="3769" y="2628"/>
                    </a:lnTo>
                    <a:lnTo>
                      <a:pt x="3769" y="2628"/>
                    </a:lnTo>
                    <a:lnTo>
                      <a:pt x="3769" y="2628"/>
                    </a:lnTo>
                    <a:lnTo>
                      <a:pt x="3769" y="2628"/>
                    </a:lnTo>
                    <a:lnTo>
                      <a:pt x="3769" y="2628"/>
                    </a:lnTo>
                    <a:lnTo>
                      <a:pt x="3769" y="2628"/>
                    </a:lnTo>
                    <a:lnTo>
                      <a:pt x="3769" y="2628"/>
                    </a:lnTo>
                    <a:lnTo>
                      <a:pt x="3769" y="2628"/>
                    </a:lnTo>
                    <a:lnTo>
                      <a:pt x="3769" y="2653"/>
                    </a:lnTo>
                    <a:lnTo>
                      <a:pt x="3769" y="2653"/>
                    </a:lnTo>
                    <a:lnTo>
                      <a:pt x="3769" y="2653"/>
                    </a:lnTo>
                    <a:lnTo>
                      <a:pt x="3769" y="2653"/>
                    </a:lnTo>
                    <a:lnTo>
                      <a:pt x="3769" y="2653"/>
                    </a:lnTo>
                    <a:lnTo>
                      <a:pt x="3769" y="2653"/>
                    </a:lnTo>
                    <a:lnTo>
                      <a:pt x="3769" y="2653"/>
                    </a:lnTo>
                    <a:lnTo>
                      <a:pt x="3769" y="2653"/>
                    </a:lnTo>
                    <a:lnTo>
                      <a:pt x="3769" y="2653"/>
                    </a:lnTo>
                    <a:lnTo>
                      <a:pt x="3769" y="2653"/>
                    </a:lnTo>
                    <a:lnTo>
                      <a:pt x="3744" y="2677"/>
                    </a:lnTo>
                    <a:lnTo>
                      <a:pt x="3744" y="2677"/>
                    </a:lnTo>
                    <a:lnTo>
                      <a:pt x="3744" y="2677"/>
                    </a:lnTo>
                    <a:lnTo>
                      <a:pt x="3720" y="2702"/>
                    </a:lnTo>
                    <a:lnTo>
                      <a:pt x="3720" y="2702"/>
                    </a:lnTo>
                    <a:lnTo>
                      <a:pt x="3720" y="2702"/>
                    </a:lnTo>
                    <a:lnTo>
                      <a:pt x="3720" y="2702"/>
                    </a:lnTo>
                    <a:lnTo>
                      <a:pt x="3720" y="2702"/>
                    </a:lnTo>
                    <a:lnTo>
                      <a:pt x="3694" y="2727"/>
                    </a:lnTo>
                    <a:lnTo>
                      <a:pt x="3694" y="2752"/>
                    </a:lnTo>
                    <a:lnTo>
                      <a:pt x="3694" y="2752"/>
                    </a:lnTo>
                    <a:lnTo>
                      <a:pt x="3694" y="2752"/>
                    </a:lnTo>
                    <a:lnTo>
                      <a:pt x="3694" y="2752"/>
                    </a:lnTo>
                    <a:lnTo>
                      <a:pt x="3720" y="2752"/>
                    </a:lnTo>
                    <a:lnTo>
                      <a:pt x="3720" y="2777"/>
                    </a:lnTo>
                    <a:lnTo>
                      <a:pt x="3720" y="2752"/>
                    </a:lnTo>
                    <a:lnTo>
                      <a:pt x="3720" y="2752"/>
                    </a:lnTo>
                    <a:lnTo>
                      <a:pt x="3720" y="2752"/>
                    </a:lnTo>
                    <a:lnTo>
                      <a:pt x="3744" y="2777"/>
                    </a:lnTo>
                    <a:lnTo>
                      <a:pt x="3744" y="2777"/>
                    </a:lnTo>
                    <a:lnTo>
                      <a:pt x="3744" y="2777"/>
                    </a:lnTo>
                    <a:lnTo>
                      <a:pt x="3744" y="2777"/>
                    </a:lnTo>
                    <a:lnTo>
                      <a:pt x="3744" y="2777"/>
                    </a:lnTo>
                    <a:lnTo>
                      <a:pt x="3744" y="2777"/>
                    </a:lnTo>
                    <a:lnTo>
                      <a:pt x="3744" y="2777"/>
                    </a:lnTo>
                    <a:lnTo>
                      <a:pt x="3744" y="2777"/>
                    </a:lnTo>
                    <a:lnTo>
                      <a:pt x="3720" y="2777"/>
                    </a:lnTo>
                    <a:lnTo>
                      <a:pt x="3720" y="2777"/>
                    </a:lnTo>
                    <a:lnTo>
                      <a:pt x="3720" y="2777"/>
                    </a:lnTo>
                    <a:lnTo>
                      <a:pt x="3720" y="2777"/>
                    </a:lnTo>
                    <a:lnTo>
                      <a:pt x="3720" y="2777"/>
                    </a:lnTo>
                    <a:lnTo>
                      <a:pt x="3720" y="2777"/>
                    </a:lnTo>
                    <a:lnTo>
                      <a:pt x="3720" y="2777"/>
                    </a:lnTo>
                    <a:lnTo>
                      <a:pt x="3694" y="2777"/>
                    </a:lnTo>
                    <a:lnTo>
                      <a:pt x="3694" y="2777"/>
                    </a:lnTo>
                    <a:lnTo>
                      <a:pt x="3694" y="2777"/>
                    </a:lnTo>
                    <a:lnTo>
                      <a:pt x="3694" y="2777"/>
                    </a:lnTo>
                    <a:lnTo>
                      <a:pt x="3694" y="2777"/>
                    </a:lnTo>
                    <a:lnTo>
                      <a:pt x="3694" y="2777"/>
                    </a:lnTo>
                    <a:lnTo>
                      <a:pt x="3694" y="2801"/>
                    </a:lnTo>
                    <a:lnTo>
                      <a:pt x="3694" y="2801"/>
                    </a:lnTo>
                    <a:lnTo>
                      <a:pt x="3694" y="2827"/>
                    </a:lnTo>
                    <a:lnTo>
                      <a:pt x="3694" y="2827"/>
                    </a:lnTo>
                    <a:lnTo>
                      <a:pt x="3694" y="2827"/>
                    </a:lnTo>
                    <a:lnTo>
                      <a:pt x="3694" y="2851"/>
                    </a:lnTo>
                    <a:lnTo>
                      <a:pt x="3670" y="2851"/>
                    </a:lnTo>
                    <a:lnTo>
                      <a:pt x="3670" y="2876"/>
                    </a:lnTo>
                    <a:lnTo>
                      <a:pt x="3670" y="2876"/>
                    </a:lnTo>
                    <a:lnTo>
                      <a:pt x="3670" y="2876"/>
                    </a:lnTo>
                    <a:lnTo>
                      <a:pt x="3670" y="2876"/>
                    </a:lnTo>
                    <a:lnTo>
                      <a:pt x="3670" y="2876"/>
                    </a:lnTo>
                    <a:lnTo>
                      <a:pt x="3670" y="2876"/>
                    </a:lnTo>
                    <a:lnTo>
                      <a:pt x="3670" y="2876"/>
                    </a:lnTo>
                    <a:lnTo>
                      <a:pt x="3670" y="2900"/>
                    </a:lnTo>
                    <a:lnTo>
                      <a:pt x="3694" y="2900"/>
                    </a:lnTo>
                    <a:lnTo>
                      <a:pt x="3694" y="2900"/>
                    </a:lnTo>
                    <a:lnTo>
                      <a:pt x="3694" y="2876"/>
                    </a:lnTo>
                    <a:lnTo>
                      <a:pt x="3694" y="2876"/>
                    </a:lnTo>
                    <a:lnTo>
                      <a:pt x="3694" y="2876"/>
                    </a:lnTo>
                    <a:lnTo>
                      <a:pt x="3694" y="2876"/>
                    </a:lnTo>
                    <a:lnTo>
                      <a:pt x="3694" y="2876"/>
                    </a:lnTo>
                    <a:lnTo>
                      <a:pt x="3694" y="2876"/>
                    </a:lnTo>
                    <a:lnTo>
                      <a:pt x="3694" y="2876"/>
                    </a:lnTo>
                    <a:lnTo>
                      <a:pt x="3694" y="2900"/>
                    </a:lnTo>
                    <a:lnTo>
                      <a:pt x="3694" y="2900"/>
                    </a:lnTo>
                    <a:lnTo>
                      <a:pt x="3694" y="2900"/>
                    </a:lnTo>
                    <a:lnTo>
                      <a:pt x="3694" y="2900"/>
                    </a:lnTo>
                    <a:lnTo>
                      <a:pt x="3694" y="2900"/>
                    </a:lnTo>
                    <a:lnTo>
                      <a:pt x="3694" y="2900"/>
                    </a:lnTo>
                    <a:lnTo>
                      <a:pt x="3694" y="2900"/>
                    </a:lnTo>
                    <a:lnTo>
                      <a:pt x="3694" y="2900"/>
                    </a:lnTo>
                    <a:lnTo>
                      <a:pt x="3694" y="2926"/>
                    </a:lnTo>
                    <a:lnTo>
                      <a:pt x="3694" y="2926"/>
                    </a:lnTo>
                    <a:lnTo>
                      <a:pt x="3694" y="2926"/>
                    </a:lnTo>
                    <a:lnTo>
                      <a:pt x="3694" y="2926"/>
                    </a:lnTo>
                    <a:lnTo>
                      <a:pt x="3694" y="2926"/>
                    </a:lnTo>
                    <a:lnTo>
                      <a:pt x="3694" y="2926"/>
                    </a:lnTo>
                    <a:lnTo>
                      <a:pt x="3694" y="2926"/>
                    </a:lnTo>
                    <a:lnTo>
                      <a:pt x="3694" y="2926"/>
                    </a:lnTo>
                    <a:lnTo>
                      <a:pt x="3720" y="2926"/>
                    </a:lnTo>
                    <a:lnTo>
                      <a:pt x="3720" y="2926"/>
                    </a:lnTo>
                    <a:lnTo>
                      <a:pt x="3694" y="2900"/>
                    </a:lnTo>
                    <a:lnTo>
                      <a:pt x="3694" y="2900"/>
                    </a:lnTo>
                    <a:lnTo>
                      <a:pt x="3720" y="2900"/>
                    </a:lnTo>
                    <a:lnTo>
                      <a:pt x="3720" y="2900"/>
                    </a:lnTo>
                    <a:lnTo>
                      <a:pt x="3720" y="2900"/>
                    </a:lnTo>
                    <a:lnTo>
                      <a:pt x="3720" y="2900"/>
                    </a:lnTo>
                    <a:lnTo>
                      <a:pt x="3720" y="2900"/>
                    </a:lnTo>
                    <a:lnTo>
                      <a:pt x="3720" y="2900"/>
                    </a:lnTo>
                    <a:lnTo>
                      <a:pt x="3720" y="2900"/>
                    </a:lnTo>
                    <a:lnTo>
                      <a:pt x="3720" y="2900"/>
                    </a:lnTo>
                    <a:lnTo>
                      <a:pt x="3720" y="2926"/>
                    </a:lnTo>
                    <a:lnTo>
                      <a:pt x="3720" y="2926"/>
                    </a:lnTo>
                    <a:lnTo>
                      <a:pt x="3720" y="2926"/>
                    </a:lnTo>
                    <a:lnTo>
                      <a:pt x="3720" y="2926"/>
                    </a:lnTo>
                    <a:lnTo>
                      <a:pt x="3694" y="2926"/>
                    </a:lnTo>
                    <a:lnTo>
                      <a:pt x="3694" y="2926"/>
                    </a:lnTo>
                    <a:lnTo>
                      <a:pt x="3694" y="2926"/>
                    </a:lnTo>
                    <a:lnTo>
                      <a:pt x="3694" y="2926"/>
                    </a:lnTo>
                    <a:lnTo>
                      <a:pt x="3694" y="2926"/>
                    </a:lnTo>
                    <a:lnTo>
                      <a:pt x="3670" y="2926"/>
                    </a:lnTo>
                    <a:lnTo>
                      <a:pt x="3670" y="2926"/>
                    </a:lnTo>
                    <a:lnTo>
                      <a:pt x="3694" y="2926"/>
                    </a:lnTo>
                    <a:lnTo>
                      <a:pt x="3670" y="2900"/>
                    </a:lnTo>
                    <a:lnTo>
                      <a:pt x="3670" y="2900"/>
                    </a:lnTo>
                    <a:lnTo>
                      <a:pt x="3670" y="2900"/>
                    </a:lnTo>
                    <a:lnTo>
                      <a:pt x="3670" y="2900"/>
                    </a:lnTo>
                    <a:lnTo>
                      <a:pt x="3670" y="2900"/>
                    </a:lnTo>
                    <a:lnTo>
                      <a:pt x="3670" y="2900"/>
                    </a:lnTo>
                    <a:lnTo>
                      <a:pt x="3670" y="2900"/>
                    </a:lnTo>
                    <a:lnTo>
                      <a:pt x="3670" y="2900"/>
                    </a:lnTo>
                    <a:lnTo>
                      <a:pt x="3670" y="2900"/>
                    </a:lnTo>
                    <a:lnTo>
                      <a:pt x="3645" y="2926"/>
                    </a:lnTo>
                    <a:lnTo>
                      <a:pt x="3645" y="2926"/>
                    </a:lnTo>
                    <a:lnTo>
                      <a:pt x="3645" y="2926"/>
                    </a:lnTo>
                    <a:lnTo>
                      <a:pt x="3645" y="2926"/>
                    </a:lnTo>
                    <a:lnTo>
                      <a:pt x="3645" y="2926"/>
                    </a:lnTo>
                    <a:lnTo>
                      <a:pt x="3621" y="2926"/>
                    </a:lnTo>
                    <a:lnTo>
                      <a:pt x="3621" y="2926"/>
                    </a:lnTo>
                    <a:lnTo>
                      <a:pt x="3645" y="2926"/>
                    </a:lnTo>
                    <a:lnTo>
                      <a:pt x="3645" y="2926"/>
                    </a:lnTo>
                    <a:lnTo>
                      <a:pt x="3645" y="2950"/>
                    </a:lnTo>
                    <a:lnTo>
                      <a:pt x="3621" y="2950"/>
                    </a:lnTo>
                    <a:lnTo>
                      <a:pt x="3621" y="2950"/>
                    </a:lnTo>
                    <a:lnTo>
                      <a:pt x="3595" y="2950"/>
                    </a:lnTo>
                    <a:lnTo>
                      <a:pt x="3595" y="2950"/>
                    </a:lnTo>
                    <a:lnTo>
                      <a:pt x="3571" y="3000"/>
                    </a:lnTo>
                    <a:lnTo>
                      <a:pt x="3571" y="3000"/>
                    </a:lnTo>
                    <a:lnTo>
                      <a:pt x="3571" y="3000"/>
                    </a:lnTo>
                    <a:lnTo>
                      <a:pt x="3571" y="3000"/>
                    </a:lnTo>
                    <a:lnTo>
                      <a:pt x="3546" y="3025"/>
                    </a:lnTo>
                    <a:lnTo>
                      <a:pt x="3546" y="3025"/>
                    </a:lnTo>
                    <a:lnTo>
                      <a:pt x="3546" y="3025"/>
                    </a:lnTo>
                    <a:lnTo>
                      <a:pt x="3546" y="3025"/>
                    </a:lnTo>
                    <a:lnTo>
                      <a:pt x="3546" y="3050"/>
                    </a:lnTo>
                    <a:lnTo>
                      <a:pt x="3571" y="3050"/>
                    </a:lnTo>
                    <a:lnTo>
                      <a:pt x="3571" y="3050"/>
                    </a:lnTo>
                    <a:lnTo>
                      <a:pt x="3571" y="3050"/>
                    </a:lnTo>
                    <a:lnTo>
                      <a:pt x="3571" y="3050"/>
                    </a:lnTo>
                    <a:lnTo>
                      <a:pt x="3571" y="3074"/>
                    </a:lnTo>
                    <a:lnTo>
                      <a:pt x="3571" y="3050"/>
                    </a:lnTo>
                    <a:lnTo>
                      <a:pt x="3546" y="3050"/>
                    </a:lnTo>
                    <a:lnTo>
                      <a:pt x="3546" y="3050"/>
                    </a:lnTo>
                    <a:lnTo>
                      <a:pt x="3546" y="3050"/>
                    </a:lnTo>
                    <a:lnTo>
                      <a:pt x="3546" y="3050"/>
                    </a:lnTo>
                    <a:lnTo>
                      <a:pt x="3546" y="3050"/>
                    </a:lnTo>
                    <a:lnTo>
                      <a:pt x="3546" y="3050"/>
                    </a:lnTo>
                    <a:lnTo>
                      <a:pt x="3546" y="3050"/>
                    </a:lnTo>
                    <a:lnTo>
                      <a:pt x="3546" y="3050"/>
                    </a:lnTo>
                    <a:lnTo>
                      <a:pt x="3546"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46" y="3025"/>
                    </a:lnTo>
                    <a:lnTo>
                      <a:pt x="3546" y="3025"/>
                    </a:lnTo>
                    <a:lnTo>
                      <a:pt x="3546" y="3025"/>
                    </a:lnTo>
                    <a:lnTo>
                      <a:pt x="3521" y="3050"/>
                    </a:lnTo>
                    <a:lnTo>
                      <a:pt x="3521" y="3050"/>
                    </a:lnTo>
                    <a:lnTo>
                      <a:pt x="3521" y="3050"/>
                    </a:lnTo>
                    <a:lnTo>
                      <a:pt x="3521" y="3050"/>
                    </a:lnTo>
                    <a:lnTo>
                      <a:pt x="3496" y="3050"/>
                    </a:lnTo>
                    <a:lnTo>
                      <a:pt x="3496" y="3050"/>
                    </a:lnTo>
                    <a:lnTo>
                      <a:pt x="3496" y="3074"/>
                    </a:lnTo>
                    <a:lnTo>
                      <a:pt x="3496" y="3074"/>
                    </a:lnTo>
                    <a:lnTo>
                      <a:pt x="3496" y="3074"/>
                    </a:lnTo>
                    <a:lnTo>
                      <a:pt x="3496" y="3074"/>
                    </a:lnTo>
                    <a:lnTo>
                      <a:pt x="3496" y="3074"/>
                    </a:lnTo>
                    <a:lnTo>
                      <a:pt x="3496" y="3074"/>
                    </a:lnTo>
                    <a:lnTo>
                      <a:pt x="3496" y="3074"/>
                    </a:lnTo>
                    <a:lnTo>
                      <a:pt x="3471" y="3074"/>
                    </a:lnTo>
                    <a:lnTo>
                      <a:pt x="3471" y="3074"/>
                    </a:lnTo>
                    <a:lnTo>
                      <a:pt x="3471" y="3074"/>
                    </a:lnTo>
                    <a:lnTo>
                      <a:pt x="3471" y="3074"/>
                    </a:lnTo>
                    <a:lnTo>
                      <a:pt x="3447" y="3074"/>
                    </a:lnTo>
                    <a:lnTo>
                      <a:pt x="3447" y="3074"/>
                    </a:lnTo>
                    <a:lnTo>
                      <a:pt x="3447" y="3074"/>
                    </a:lnTo>
                    <a:lnTo>
                      <a:pt x="3471" y="3074"/>
                    </a:lnTo>
                    <a:lnTo>
                      <a:pt x="3422" y="3099"/>
                    </a:lnTo>
                    <a:lnTo>
                      <a:pt x="3422" y="3099"/>
                    </a:lnTo>
                    <a:lnTo>
                      <a:pt x="3397" y="3099"/>
                    </a:lnTo>
                    <a:lnTo>
                      <a:pt x="3397" y="3124"/>
                    </a:lnTo>
                    <a:lnTo>
                      <a:pt x="3372" y="3124"/>
                    </a:lnTo>
                    <a:lnTo>
                      <a:pt x="3372" y="3124"/>
                    </a:lnTo>
                    <a:lnTo>
                      <a:pt x="3348" y="3149"/>
                    </a:lnTo>
                    <a:lnTo>
                      <a:pt x="3348" y="3149"/>
                    </a:lnTo>
                    <a:lnTo>
                      <a:pt x="3348" y="3149"/>
                    </a:lnTo>
                    <a:lnTo>
                      <a:pt x="3348" y="3173"/>
                    </a:lnTo>
                    <a:lnTo>
                      <a:pt x="3348" y="3173"/>
                    </a:lnTo>
                    <a:lnTo>
                      <a:pt x="3348" y="3173"/>
                    </a:lnTo>
                    <a:lnTo>
                      <a:pt x="3348" y="3173"/>
                    </a:lnTo>
                    <a:lnTo>
                      <a:pt x="3348" y="3173"/>
                    </a:lnTo>
                    <a:lnTo>
                      <a:pt x="3348" y="3173"/>
                    </a:lnTo>
                    <a:lnTo>
                      <a:pt x="3323" y="3198"/>
                    </a:lnTo>
                    <a:lnTo>
                      <a:pt x="3323" y="3198"/>
                    </a:lnTo>
                    <a:lnTo>
                      <a:pt x="3323" y="3198"/>
                    </a:lnTo>
                    <a:lnTo>
                      <a:pt x="3323" y="3198"/>
                    </a:lnTo>
                    <a:lnTo>
                      <a:pt x="3323" y="3198"/>
                    </a:lnTo>
                    <a:lnTo>
                      <a:pt x="3323" y="3198"/>
                    </a:lnTo>
                    <a:lnTo>
                      <a:pt x="3323" y="3198"/>
                    </a:lnTo>
                    <a:lnTo>
                      <a:pt x="3323" y="3198"/>
                    </a:lnTo>
                    <a:lnTo>
                      <a:pt x="3323" y="3223"/>
                    </a:lnTo>
                    <a:lnTo>
                      <a:pt x="3323" y="3223"/>
                    </a:lnTo>
                    <a:lnTo>
                      <a:pt x="3323" y="3223"/>
                    </a:lnTo>
                    <a:lnTo>
                      <a:pt x="3323" y="3223"/>
                    </a:lnTo>
                    <a:lnTo>
                      <a:pt x="3323" y="3223"/>
                    </a:lnTo>
                    <a:lnTo>
                      <a:pt x="3323" y="3223"/>
                    </a:lnTo>
                    <a:lnTo>
                      <a:pt x="3348" y="3223"/>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23" y="3248"/>
                    </a:lnTo>
                    <a:lnTo>
                      <a:pt x="3323" y="3248"/>
                    </a:lnTo>
                    <a:lnTo>
                      <a:pt x="3323" y="3248"/>
                    </a:lnTo>
                    <a:lnTo>
                      <a:pt x="3323" y="3248"/>
                    </a:lnTo>
                    <a:lnTo>
                      <a:pt x="3323" y="3248"/>
                    </a:lnTo>
                    <a:lnTo>
                      <a:pt x="3323" y="3248"/>
                    </a:lnTo>
                    <a:lnTo>
                      <a:pt x="3323" y="3223"/>
                    </a:lnTo>
                    <a:lnTo>
                      <a:pt x="3323"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48"/>
                    </a:lnTo>
                    <a:lnTo>
                      <a:pt x="3298" y="3248"/>
                    </a:lnTo>
                    <a:lnTo>
                      <a:pt x="3298" y="3248"/>
                    </a:lnTo>
                    <a:lnTo>
                      <a:pt x="3298" y="3248"/>
                    </a:lnTo>
                    <a:lnTo>
                      <a:pt x="3298" y="3248"/>
                    </a:lnTo>
                    <a:lnTo>
                      <a:pt x="3298" y="3248"/>
                    </a:lnTo>
                    <a:lnTo>
                      <a:pt x="3298" y="3248"/>
                    </a:lnTo>
                    <a:lnTo>
                      <a:pt x="3298" y="3248"/>
                    </a:lnTo>
                    <a:lnTo>
                      <a:pt x="3298" y="3248"/>
                    </a:lnTo>
                    <a:lnTo>
                      <a:pt x="3298" y="3248"/>
                    </a:lnTo>
                    <a:lnTo>
                      <a:pt x="3298" y="3272"/>
                    </a:lnTo>
                    <a:lnTo>
                      <a:pt x="3298" y="3272"/>
                    </a:lnTo>
                    <a:lnTo>
                      <a:pt x="3298" y="3272"/>
                    </a:lnTo>
                    <a:lnTo>
                      <a:pt x="3298" y="3272"/>
                    </a:lnTo>
                    <a:lnTo>
                      <a:pt x="3298" y="3248"/>
                    </a:lnTo>
                    <a:lnTo>
                      <a:pt x="3298" y="3248"/>
                    </a:lnTo>
                    <a:lnTo>
                      <a:pt x="3298" y="3248"/>
                    </a:lnTo>
                    <a:lnTo>
                      <a:pt x="3298" y="3248"/>
                    </a:lnTo>
                    <a:lnTo>
                      <a:pt x="3298" y="3248"/>
                    </a:lnTo>
                    <a:lnTo>
                      <a:pt x="3298" y="3248"/>
                    </a:lnTo>
                    <a:lnTo>
                      <a:pt x="3273" y="3248"/>
                    </a:lnTo>
                    <a:lnTo>
                      <a:pt x="3273" y="3248"/>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98" y="3223"/>
                    </a:lnTo>
                    <a:lnTo>
                      <a:pt x="3298" y="3223"/>
                    </a:lnTo>
                    <a:lnTo>
                      <a:pt x="3298" y="3198"/>
                    </a:lnTo>
                    <a:lnTo>
                      <a:pt x="3298" y="3198"/>
                    </a:lnTo>
                    <a:lnTo>
                      <a:pt x="3273" y="3198"/>
                    </a:lnTo>
                    <a:lnTo>
                      <a:pt x="3273" y="3198"/>
                    </a:lnTo>
                    <a:lnTo>
                      <a:pt x="3273" y="3198"/>
                    </a:lnTo>
                    <a:lnTo>
                      <a:pt x="3273" y="3198"/>
                    </a:lnTo>
                    <a:lnTo>
                      <a:pt x="3273" y="3198"/>
                    </a:lnTo>
                    <a:lnTo>
                      <a:pt x="3273" y="3198"/>
                    </a:lnTo>
                    <a:lnTo>
                      <a:pt x="3273" y="3198"/>
                    </a:lnTo>
                    <a:lnTo>
                      <a:pt x="3248" y="3198"/>
                    </a:lnTo>
                    <a:lnTo>
                      <a:pt x="3248" y="3198"/>
                    </a:lnTo>
                    <a:lnTo>
                      <a:pt x="3248" y="3198"/>
                    </a:lnTo>
                    <a:lnTo>
                      <a:pt x="3248" y="3198"/>
                    </a:lnTo>
                    <a:lnTo>
                      <a:pt x="3248" y="3198"/>
                    </a:lnTo>
                    <a:lnTo>
                      <a:pt x="3224" y="3198"/>
                    </a:lnTo>
                    <a:lnTo>
                      <a:pt x="3248" y="3198"/>
                    </a:lnTo>
                    <a:lnTo>
                      <a:pt x="3248" y="3198"/>
                    </a:lnTo>
                    <a:lnTo>
                      <a:pt x="3248" y="3198"/>
                    </a:lnTo>
                    <a:lnTo>
                      <a:pt x="3248" y="3198"/>
                    </a:lnTo>
                    <a:lnTo>
                      <a:pt x="3224" y="3198"/>
                    </a:lnTo>
                    <a:lnTo>
                      <a:pt x="3224" y="3198"/>
                    </a:lnTo>
                    <a:lnTo>
                      <a:pt x="3224" y="3198"/>
                    </a:lnTo>
                    <a:lnTo>
                      <a:pt x="3224" y="3198"/>
                    </a:lnTo>
                    <a:lnTo>
                      <a:pt x="3198" y="3198"/>
                    </a:lnTo>
                    <a:lnTo>
                      <a:pt x="3198" y="3198"/>
                    </a:lnTo>
                    <a:lnTo>
                      <a:pt x="3198" y="3198"/>
                    </a:lnTo>
                    <a:lnTo>
                      <a:pt x="3174" y="3198"/>
                    </a:lnTo>
                    <a:lnTo>
                      <a:pt x="3174" y="3198"/>
                    </a:lnTo>
                    <a:lnTo>
                      <a:pt x="3174" y="3223"/>
                    </a:lnTo>
                    <a:lnTo>
                      <a:pt x="3174" y="3223"/>
                    </a:lnTo>
                    <a:lnTo>
                      <a:pt x="3174" y="3223"/>
                    </a:lnTo>
                    <a:lnTo>
                      <a:pt x="3149" y="3223"/>
                    </a:lnTo>
                    <a:lnTo>
                      <a:pt x="3149" y="3223"/>
                    </a:lnTo>
                    <a:lnTo>
                      <a:pt x="3149" y="3223"/>
                    </a:lnTo>
                    <a:lnTo>
                      <a:pt x="3125" y="3248"/>
                    </a:lnTo>
                    <a:lnTo>
                      <a:pt x="3125" y="3248"/>
                    </a:lnTo>
                    <a:lnTo>
                      <a:pt x="3125" y="3248"/>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322"/>
                    </a:lnTo>
                    <a:lnTo>
                      <a:pt x="3075" y="3322"/>
                    </a:lnTo>
                    <a:lnTo>
                      <a:pt x="3075" y="3322"/>
                    </a:lnTo>
                    <a:lnTo>
                      <a:pt x="3075" y="3322"/>
                    </a:lnTo>
                    <a:lnTo>
                      <a:pt x="3075" y="3322"/>
                    </a:lnTo>
                    <a:lnTo>
                      <a:pt x="3075" y="3297"/>
                    </a:lnTo>
                    <a:lnTo>
                      <a:pt x="3075" y="3297"/>
                    </a:lnTo>
                    <a:lnTo>
                      <a:pt x="3075" y="3297"/>
                    </a:lnTo>
                    <a:lnTo>
                      <a:pt x="3050" y="3322"/>
                    </a:lnTo>
                    <a:lnTo>
                      <a:pt x="3050" y="3322"/>
                    </a:lnTo>
                    <a:lnTo>
                      <a:pt x="3050" y="3322"/>
                    </a:lnTo>
                    <a:lnTo>
                      <a:pt x="3050" y="3322"/>
                    </a:lnTo>
                    <a:lnTo>
                      <a:pt x="3026" y="3322"/>
                    </a:lnTo>
                    <a:lnTo>
                      <a:pt x="3026" y="3322"/>
                    </a:lnTo>
                    <a:lnTo>
                      <a:pt x="3026" y="3322"/>
                    </a:lnTo>
                    <a:lnTo>
                      <a:pt x="3050" y="3322"/>
                    </a:lnTo>
                    <a:lnTo>
                      <a:pt x="3026" y="3347"/>
                    </a:lnTo>
                    <a:lnTo>
                      <a:pt x="3026" y="3347"/>
                    </a:lnTo>
                    <a:lnTo>
                      <a:pt x="3026" y="3347"/>
                    </a:lnTo>
                    <a:lnTo>
                      <a:pt x="3026" y="3347"/>
                    </a:lnTo>
                    <a:lnTo>
                      <a:pt x="3026" y="3347"/>
                    </a:lnTo>
                    <a:lnTo>
                      <a:pt x="3026" y="3347"/>
                    </a:lnTo>
                    <a:lnTo>
                      <a:pt x="3026" y="3347"/>
                    </a:lnTo>
                    <a:lnTo>
                      <a:pt x="3026" y="3347"/>
                    </a:lnTo>
                    <a:lnTo>
                      <a:pt x="3026" y="3347"/>
                    </a:lnTo>
                    <a:lnTo>
                      <a:pt x="3000" y="3347"/>
                    </a:lnTo>
                    <a:lnTo>
                      <a:pt x="3000" y="3347"/>
                    </a:lnTo>
                    <a:lnTo>
                      <a:pt x="3000" y="3347"/>
                    </a:lnTo>
                    <a:lnTo>
                      <a:pt x="3000" y="3322"/>
                    </a:lnTo>
                    <a:lnTo>
                      <a:pt x="3026" y="3322"/>
                    </a:lnTo>
                    <a:lnTo>
                      <a:pt x="3026" y="3322"/>
                    </a:lnTo>
                    <a:lnTo>
                      <a:pt x="3026" y="3322"/>
                    </a:lnTo>
                    <a:lnTo>
                      <a:pt x="3026" y="3322"/>
                    </a:lnTo>
                    <a:lnTo>
                      <a:pt x="3000" y="3347"/>
                    </a:lnTo>
                    <a:lnTo>
                      <a:pt x="2976" y="3347"/>
                    </a:lnTo>
                    <a:lnTo>
                      <a:pt x="2976" y="3347"/>
                    </a:lnTo>
                    <a:lnTo>
                      <a:pt x="2976" y="3347"/>
                    </a:lnTo>
                    <a:lnTo>
                      <a:pt x="2976" y="3347"/>
                    </a:lnTo>
                    <a:lnTo>
                      <a:pt x="2976" y="3347"/>
                    </a:lnTo>
                    <a:lnTo>
                      <a:pt x="2976" y="3347"/>
                    </a:lnTo>
                    <a:lnTo>
                      <a:pt x="2976" y="3347"/>
                    </a:lnTo>
                    <a:lnTo>
                      <a:pt x="2976" y="3347"/>
                    </a:lnTo>
                    <a:lnTo>
                      <a:pt x="2976" y="3347"/>
                    </a:lnTo>
                    <a:lnTo>
                      <a:pt x="2976" y="3372"/>
                    </a:lnTo>
                    <a:lnTo>
                      <a:pt x="2976" y="3372"/>
                    </a:lnTo>
                    <a:lnTo>
                      <a:pt x="2976" y="3372"/>
                    </a:lnTo>
                    <a:lnTo>
                      <a:pt x="2976" y="3372"/>
                    </a:lnTo>
                    <a:lnTo>
                      <a:pt x="2976" y="3372"/>
                    </a:lnTo>
                    <a:lnTo>
                      <a:pt x="2976" y="3396"/>
                    </a:lnTo>
                    <a:lnTo>
                      <a:pt x="2976" y="3372"/>
                    </a:lnTo>
                    <a:lnTo>
                      <a:pt x="2976" y="3372"/>
                    </a:lnTo>
                    <a:lnTo>
                      <a:pt x="2976" y="3372"/>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51" y="3396"/>
                    </a:lnTo>
                    <a:lnTo>
                      <a:pt x="2951" y="3396"/>
                    </a:lnTo>
                    <a:lnTo>
                      <a:pt x="2976" y="3396"/>
                    </a:lnTo>
                    <a:lnTo>
                      <a:pt x="2976" y="3422"/>
                    </a:lnTo>
                    <a:lnTo>
                      <a:pt x="2976" y="3422"/>
                    </a:lnTo>
                    <a:lnTo>
                      <a:pt x="2976" y="3422"/>
                    </a:lnTo>
                    <a:lnTo>
                      <a:pt x="2976" y="3396"/>
                    </a:lnTo>
                    <a:lnTo>
                      <a:pt x="2976" y="3396"/>
                    </a:lnTo>
                    <a:lnTo>
                      <a:pt x="2976" y="3396"/>
                    </a:lnTo>
                    <a:lnTo>
                      <a:pt x="2976" y="3396"/>
                    </a:lnTo>
                    <a:lnTo>
                      <a:pt x="3000" y="3396"/>
                    </a:lnTo>
                    <a:lnTo>
                      <a:pt x="3000" y="3396"/>
                    </a:lnTo>
                    <a:lnTo>
                      <a:pt x="3000" y="3396"/>
                    </a:lnTo>
                    <a:lnTo>
                      <a:pt x="3000" y="3396"/>
                    </a:lnTo>
                    <a:lnTo>
                      <a:pt x="3000" y="3396"/>
                    </a:lnTo>
                    <a:lnTo>
                      <a:pt x="3000" y="3372"/>
                    </a:lnTo>
                    <a:lnTo>
                      <a:pt x="3000" y="3372"/>
                    </a:lnTo>
                    <a:lnTo>
                      <a:pt x="3000" y="3372"/>
                    </a:lnTo>
                    <a:lnTo>
                      <a:pt x="3000" y="3372"/>
                    </a:lnTo>
                    <a:lnTo>
                      <a:pt x="3000" y="3372"/>
                    </a:lnTo>
                    <a:lnTo>
                      <a:pt x="2976" y="3372"/>
                    </a:lnTo>
                    <a:lnTo>
                      <a:pt x="3000" y="3347"/>
                    </a:lnTo>
                    <a:lnTo>
                      <a:pt x="3000" y="3347"/>
                    </a:lnTo>
                    <a:lnTo>
                      <a:pt x="2976" y="3347"/>
                    </a:lnTo>
                    <a:lnTo>
                      <a:pt x="2976" y="3347"/>
                    </a:lnTo>
                    <a:lnTo>
                      <a:pt x="2976"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72"/>
                    </a:lnTo>
                    <a:lnTo>
                      <a:pt x="3026" y="3372"/>
                    </a:lnTo>
                    <a:lnTo>
                      <a:pt x="3026" y="3372"/>
                    </a:lnTo>
                    <a:lnTo>
                      <a:pt x="3026" y="3372"/>
                    </a:lnTo>
                    <a:lnTo>
                      <a:pt x="3026" y="3372"/>
                    </a:lnTo>
                    <a:lnTo>
                      <a:pt x="3026" y="3372"/>
                    </a:lnTo>
                    <a:lnTo>
                      <a:pt x="3026" y="3372"/>
                    </a:lnTo>
                    <a:lnTo>
                      <a:pt x="3026" y="3372"/>
                    </a:lnTo>
                    <a:lnTo>
                      <a:pt x="3026" y="3372"/>
                    </a:lnTo>
                    <a:lnTo>
                      <a:pt x="3026" y="3372"/>
                    </a:lnTo>
                    <a:lnTo>
                      <a:pt x="3026" y="3396"/>
                    </a:lnTo>
                    <a:lnTo>
                      <a:pt x="3026" y="3396"/>
                    </a:lnTo>
                    <a:lnTo>
                      <a:pt x="3026" y="3396"/>
                    </a:lnTo>
                    <a:lnTo>
                      <a:pt x="3026" y="3396"/>
                    </a:lnTo>
                    <a:lnTo>
                      <a:pt x="3026" y="3396"/>
                    </a:lnTo>
                    <a:lnTo>
                      <a:pt x="3026" y="3396"/>
                    </a:lnTo>
                    <a:lnTo>
                      <a:pt x="3050" y="3396"/>
                    </a:lnTo>
                    <a:lnTo>
                      <a:pt x="3050" y="3396"/>
                    </a:lnTo>
                    <a:lnTo>
                      <a:pt x="3050" y="3396"/>
                    </a:lnTo>
                    <a:lnTo>
                      <a:pt x="3050" y="3396"/>
                    </a:lnTo>
                    <a:lnTo>
                      <a:pt x="3050" y="3396"/>
                    </a:lnTo>
                    <a:lnTo>
                      <a:pt x="3050" y="3396"/>
                    </a:lnTo>
                    <a:lnTo>
                      <a:pt x="3050" y="3396"/>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96"/>
                    </a:lnTo>
                    <a:lnTo>
                      <a:pt x="3050" y="3396"/>
                    </a:lnTo>
                    <a:lnTo>
                      <a:pt x="3075" y="3396"/>
                    </a:lnTo>
                    <a:lnTo>
                      <a:pt x="3050" y="3372"/>
                    </a:lnTo>
                    <a:lnTo>
                      <a:pt x="3050" y="3372"/>
                    </a:lnTo>
                    <a:lnTo>
                      <a:pt x="3050" y="3372"/>
                    </a:lnTo>
                    <a:lnTo>
                      <a:pt x="3050" y="3372"/>
                    </a:lnTo>
                    <a:lnTo>
                      <a:pt x="3050" y="3372"/>
                    </a:lnTo>
                    <a:lnTo>
                      <a:pt x="3050" y="3372"/>
                    </a:lnTo>
                    <a:lnTo>
                      <a:pt x="3050" y="3347"/>
                    </a:lnTo>
                    <a:lnTo>
                      <a:pt x="3050" y="3347"/>
                    </a:lnTo>
                    <a:lnTo>
                      <a:pt x="3050" y="3347"/>
                    </a:lnTo>
                    <a:lnTo>
                      <a:pt x="3050" y="3347"/>
                    </a:lnTo>
                    <a:lnTo>
                      <a:pt x="3050" y="3347"/>
                    </a:lnTo>
                    <a:lnTo>
                      <a:pt x="3050" y="3347"/>
                    </a:lnTo>
                    <a:lnTo>
                      <a:pt x="3050" y="3347"/>
                    </a:lnTo>
                    <a:lnTo>
                      <a:pt x="3050" y="3347"/>
                    </a:lnTo>
                    <a:lnTo>
                      <a:pt x="3075" y="3347"/>
                    </a:lnTo>
                    <a:lnTo>
                      <a:pt x="3075" y="3347"/>
                    </a:lnTo>
                    <a:lnTo>
                      <a:pt x="3075" y="3347"/>
                    </a:lnTo>
                    <a:lnTo>
                      <a:pt x="3075" y="3347"/>
                    </a:lnTo>
                    <a:lnTo>
                      <a:pt x="3075" y="3347"/>
                    </a:lnTo>
                    <a:lnTo>
                      <a:pt x="3050" y="3347"/>
                    </a:lnTo>
                    <a:lnTo>
                      <a:pt x="3050" y="3347"/>
                    </a:lnTo>
                    <a:lnTo>
                      <a:pt x="3050" y="3347"/>
                    </a:lnTo>
                    <a:lnTo>
                      <a:pt x="3050" y="3347"/>
                    </a:lnTo>
                    <a:lnTo>
                      <a:pt x="3050" y="3322"/>
                    </a:lnTo>
                    <a:lnTo>
                      <a:pt x="3050" y="3322"/>
                    </a:lnTo>
                    <a:lnTo>
                      <a:pt x="3050" y="3322"/>
                    </a:lnTo>
                    <a:lnTo>
                      <a:pt x="3050" y="3322"/>
                    </a:lnTo>
                    <a:lnTo>
                      <a:pt x="3075" y="3322"/>
                    </a:lnTo>
                    <a:lnTo>
                      <a:pt x="3075" y="3322"/>
                    </a:lnTo>
                    <a:lnTo>
                      <a:pt x="3075" y="3322"/>
                    </a:lnTo>
                    <a:lnTo>
                      <a:pt x="3075" y="3322"/>
                    </a:lnTo>
                    <a:lnTo>
                      <a:pt x="3075" y="3322"/>
                    </a:lnTo>
                    <a:lnTo>
                      <a:pt x="3075" y="3322"/>
                    </a:lnTo>
                    <a:lnTo>
                      <a:pt x="3075" y="3322"/>
                    </a:lnTo>
                    <a:lnTo>
                      <a:pt x="3075" y="3322"/>
                    </a:lnTo>
                    <a:lnTo>
                      <a:pt x="3075" y="3347"/>
                    </a:lnTo>
                    <a:lnTo>
                      <a:pt x="3075" y="3347"/>
                    </a:lnTo>
                    <a:lnTo>
                      <a:pt x="3075" y="3347"/>
                    </a:lnTo>
                    <a:lnTo>
                      <a:pt x="3075" y="3372"/>
                    </a:lnTo>
                    <a:lnTo>
                      <a:pt x="3099" y="3372"/>
                    </a:lnTo>
                    <a:lnTo>
                      <a:pt x="3099" y="3372"/>
                    </a:lnTo>
                    <a:lnTo>
                      <a:pt x="3075" y="3372"/>
                    </a:lnTo>
                    <a:lnTo>
                      <a:pt x="3075" y="3372"/>
                    </a:lnTo>
                    <a:lnTo>
                      <a:pt x="3075" y="3372"/>
                    </a:lnTo>
                    <a:lnTo>
                      <a:pt x="3075" y="3372"/>
                    </a:lnTo>
                    <a:lnTo>
                      <a:pt x="3075" y="3372"/>
                    </a:lnTo>
                    <a:lnTo>
                      <a:pt x="3075" y="3372"/>
                    </a:lnTo>
                    <a:lnTo>
                      <a:pt x="3075" y="3372"/>
                    </a:lnTo>
                    <a:lnTo>
                      <a:pt x="3075" y="3372"/>
                    </a:lnTo>
                    <a:lnTo>
                      <a:pt x="3075" y="3372"/>
                    </a:lnTo>
                    <a:lnTo>
                      <a:pt x="3075" y="3372"/>
                    </a:lnTo>
                    <a:lnTo>
                      <a:pt x="3099" y="3372"/>
                    </a:lnTo>
                    <a:lnTo>
                      <a:pt x="3099" y="3372"/>
                    </a:lnTo>
                    <a:lnTo>
                      <a:pt x="3099" y="3372"/>
                    </a:lnTo>
                    <a:lnTo>
                      <a:pt x="3099" y="3372"/>
                    </a:lnTo>
                    <a:lnTo>
                      <a:pt x="3099" y="3372"/>
                    </a:lnTo>
                    <a:lnTo>
                      <a:pt x="3099" y="3372"/>
                    </a:lnTo>
                    <a:lnTo>
                      <a:pt x="3099" y="3372"/>
                    </a:lnTo>
                    <a:lnTo>
                      <a:pt x="3099" y="3372"/>
                    </a:lnTo>
                    <a:lnTo>
                      <a:pt x="3099" y="3396"/>
                    </a:lnTo>
                    <a:lnTo>
                      <a:pt x="3099" y="3396"/>
                    </a:lnTo>
                    <a:lnTo>
                      <a:pt x="3099" y="3372"/>
                    </a:lnTo>
                    <a:lnTo>
                      <a:pt x="3099" y="3372"/>
                    </a:lnTo>
                    <a:lnTo>
                      <a:pt x="3099" y="3372"/>
                    </a:lnTo>
                    <a:lnTo>
                      <a:pt x="3099" y="3372"/>
                    </a:lnTo>
                    <a:lnTo>
                      <a:pt x="3099" y="3372"/>
                    </a:lnTo>
                    <a:lnTo>
                      <a:pt x="3099" y="3372"/>
                    </a:lnTo>
                    <a:lnTo>
                      <a:pt x="3125" y="3372"/>
                    </a:lnTo>
                    <a:lnTo>
                      <a:pt x="3125" y="3347"/>
                    </a:lnTo>
                    <a:lnTo>
                      <a:pt x="3125" y="3347"/>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49" y="3372"/>
                    </a:lnTo>
                    <a:lnTo>
                      <a:pt x="3149" y="3372"/>
                    </a:lnTo>
                    <a:lnTo>
                      <a:pt x="3149" y="3372"/>
                    </a:lnTo>
                    <a:lnTo>
                      <a:pt x="3149" y="3372"/>
                    </a:lnTo>
                    <a:lnTo>
                      <a:pt x="3149" y="3372"/>
                    </a:lnTo>
                    <a:lnTo>
                      <a:pt x="3149" y="3372"/>
                    </a:lnTo>
                    <a:lnTo>
                      <a:pt x="3125" y="3347"/>
                    </a:lnTo>
                    <a:lnTo>
                      <a:pt x="3125" y="3347"/>
                    </a:lnTo>
                    <a:lnTo>
                      <a:pt x="3125" y="3347"/>
                    </a:lnTo>
                    <a:lnTo>
                      <a:pt x="3125" y="3347"/>
                    </a:lnTo>
                    <a:lnTo>
                      <a:pt x="3125" y="3347"/>
                    </a:lnTo>
                    <a:lnTo>
                      <a:pt x="3125"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22"/>
                    </a:lnTo>
                    <a:lnTo>
                      <a:pt x="3174" y="3322"/>
                    </a:lnTo>
                    <a:lnTo>
                      <a:pt x="3174" y="3322"/>
                    </a:lnTo>
                    <a:lnTo>
                      <a:pt x="3174" y="3322"/>
                    </a:lnTo>
                    <a:lnTo>
                      <a:pt x="3174" y="3322"/>
                    </a:lnTo>
                    <a:lnTo>
                      <a:pt x="3174" y="3297"/>
                    </a:lnTo>
                    <a:lnTo>
                      <a:pt x="3174" y="3297"/>
                    </a:lnTo>
                    <a:lnTo>
                      <a:pt x="3174" y="3297"/>
                    </a:lnTo>
                    <a:lnTo>
                      <a:pt x="3174" y="3297"/>
                    </a:lnTo>
                    <a:lnTo>
                      <a:pt x="3174" y="3297"/>
                    </a:lnTo>
                    <a:lnTo>
                      <a:pt x="3174" y="3297"/>
                    </a:lnTo>
                    <a:lnTo>
                      <a:pt x="3174" y="3297"/>
                    </a:lnTo>
                    <a:lnTo>
                      <a:pt x="3174" y="3297"/>
                    </a:lnTo>
                    <a:lnTo>
                      <a:pt x="3174" y="3297"/>
                    </a:lnTo>
                    <a:lnTo>
                      <a:pt x="3198" y="3272"/>
                    </a:lnTo>
                    <a:lnTo>
                      <a:pt x="3198" y="3272"/>
                    </a:lnTo>
                    <a:lnTo>
                      <a:pt x="3198" y="3272"/>
                    </a:lnTo>
                    <a:lnTo>
                      <a:pt x="3198" y="3272"/>
                    </a:lnTo>
                    <a:lnTo>
                      <a:pt x="3198" y="3272"/>
                    </a:lnTo>
                    <a:lnTo>
                      <a:pt x="3198" y="3272"/>
                    </a:lnTo>
                    <a:lnTo>
                      <a:pt x="3224" y="3272"/>
                    </a:lnTo>
                    <a:lnTo>
                      <a:pt x="3224" y="3272"/>
                    </a:lnTo>
                    <a:lnTo>
                      <a:pt x="3224" y="3272"/>
                    </a:lnTo>
                    <a:lnTo>
                      <a:pt x="3224" y="3272"/>
                    </a:lnTo>
                    <a:lnTo>
                      <a:pt x="3224" y="3272"/>
                    </a:lnTo>
                    <a:lnTo>
                      <a:pt x="3224" y="3272"/>
                    </a:lnTo>
                    <a:lnTo>
                      <a:pt x="3224" y="3272"/>
                    </a:lnTo>
                    <a:lnTo>
                      <a:pt x="3224" y="3297"/>
                    </a:lnTo>
                    <a:lnTo>
                      <a:pt x="3224" y="3297"/>
                    </a:lnTo>
                    <a:lnTo>
                      <a:pt x="3248" y="3297"/>
                    </a:lnTo>
                    <a:lnTo>
                      <a:pt x="3248" y="3297"/>
                    </a:lnTo>
                    <a:lnTo>
                      <a:pt x="3248" y="3297"/>
                    </a:lnTo>
                    <a:lnTo>
                      <a:pt x="3248" y="3297"/>
                    </a:lnTo>
                    <a:lnTo>
                      <a:pt x="3224" y="3297"/>
                    </a:lnTo>
                    <a:lnTo>
                      <a:pt x="3224" y="3297"/>
                    </a:lnTo>
                    <a:lnTo>
                      <a:pt x="3224" y="3272"/>
                    </a:lnTo>
                    <a:lnTo>
                      <a:pt x="3224" y="3272"/>
                    </a:lnTo>
                    <a:lnTo>
                      <a:pt x="3224" y="3272"/>
                    </a:lnTo>
                    <a:lnTo>
                      <a:pt x="3224" y="3297"/>
                    </a:lnTo>
                    <a:lnTo>
                      <a:pt x="3198" y="3297"/>
                    </a:lnTo>
                    <a:lnTo>
                      <a:pt x="3198" y="3297"/>
                    </a:lnTo>
                    <a:lnTo>
                      <a:pt x="3198" y="3297"/>
                    </a:lnTo>
                    <a:lnTo>
                      <a:pt x="3198" y="3297"/>
                    </a:lnTo>
                    <a:lnTo>
                      <a:pt x="3198" y="3297"/>
                    </a:lnTo>
                    <a:lnTo>
                      <a:pt x="3198" y="3322"/>
                    </a:lnTo>
                    <a:lnTo>
                      <a:pt x="3198" y="3322"/>
                    </a:lnTo>
                    <a:lnTo>
                      <a:pt x="3198" y="3322"/>
                    </a:lnTo>
                    <a:lnTo>
                      <a:pt x="3198" y="3322"/>
                    </a:lnTo>
                    <a:lnTo>
                      <a:pt x="3198" y="3322"/>
                    </a:lnTo>
                    <a:lnTo>
                      <a:pt x="3224" y="3322"/>
                    </a:lnTo>
                    <a:lnTo>
                      <a:pt x="3224" y="3322"/>
                    </a:lnTo>
                    <a:lnTo>
                      <a:pt x="3224" y="3322"/>
                    </a:lnTo>
                    <a:lnTo>
                      <a:pt x="3224" y="3322"/>
                    </a:lnTo>
                    <a:lnTo>
                      <a:pt x="3224" y="3322"/>
                    </a:lnTo>
                    <a:lnTo>
                      <a:pt x="3248" y="3322"/>
                    </a:lnTo>
                    <a:lnTo>
                      <a:pt x="3248" y="3322"/>
                    </a:lnTo>
                    <a:lnTo>
                      <a:pt x="3273" y="3322"/>
                    </a:lnTo>
                    <a:lnTo>
                      <a:pt x="3273" y="3297"/>
                    </a:lnTo>
                    <a:lnTo>
                      <a:pt x="3273" y="3297"/>
                    </a:lnTo>
                    <a:lnTo>
                      <a:pt x="3273" y="3297"/>
                    </a:lnTo>
                    <a:lnTo>
                      <a:pt x="3273" y="3297"/>
                    </a:lnTo>
                    <a:lnTo>
                      <a:pt x="3273" y="3297"/>
                    </a:lnTo>
                    <a:lnTo>
                      <a:pt x="3273" y="3297"/>
                    </a:lnTo>
                    <a:lnTo>
                      <a:pt x="3273" y="3297"/>
                    </a:lnTo>
                    <a:lnTo>
                      <a:pt x="3273" y="3322"/>
                    </a:lnTo>
                    <a:lnTo>
                      <a:pt x="3273" y="3322"/>
                    </a:lnTo>
                    <a:lnTo>
                      <a:pt x="3273" y="3322"/>
                    </a:lnTo>
                    <a:lnTo>
                      <a:pt x="3273" y="3322"/>
                    </a:lnTo>
                    <a:lnTo>
                      <a:pt x="3273" y="3322"/>
                    </a:lnTo>
                    <a:lnTo>
                      <a:pt x="3298" y="3322"/>
                    </a:lnTo>
                    <a:lnTo>
                      <a:pt x="3298" y="3322"/>
                    </a:lnTo>
                    <a:lnTo>
                      <a:pt x="3298" y="3322"/>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323" y="3272"/>
                    </a:lnTo>
                    <a:lnTo>
                      <a:pt x="3323" y="3272"/>
                    </a:lnTo>
                    <a:lnTo>
                      <a:pt x="3323" y="3297"/>
                    </a:lnTo>
                    <a:lnTo>
                      <a:pt x="3323" y="3297"/>
                    </a:lnTo>
                    <a:lnTo>
                      <a:pt x="3323" y="3297"/>
                    </a:lnTo>
                    <a:lnTo>
                      <a:pt x="3323" y="3322"/>
                    </a:lnTo>
                    <a:lnTo>
                      <a:pt x="3323" y="3322"/>
                    </a:lnTo>
                    <a:lnTo>
                      <a:pt x="3323" y="3322"/>
                    </a:lnTo>
                    <a:lnTo>
                      <a:pt x="3323" y="3297"/>
                    </a:lnTo>
                    <a:lnTo>
                      <a:pt x="3323" y="3297"/>
                    </a:lnTo>
                    <a:lnTo>
                      <a:pt x="3323" y="3297"/>
                    </a:lnTo>
                    <a:lnTo>
                      <a:pt x="3323" y="3297"/>
                    </a:lnTo>
                    <a:lnTo>
                      <a:pt x="3323" y="3297"/>
                    </a:lnTo>
                    <a:lnTo>
                      <a:pt x="3323" y="3297"/>
                    </a:lnTo>
                    <a:lnTo>
                      <a:pt x="3323" y="3297"/>
                    </a:lnTo>
                    <a:lnTo>
                      <a:pt x="3323" y="3297"/>
                    </a:lnTo>
                    <a:lnTo>
                      <a:pt x="3323" y="3297"/>
                    </a:lnTo>
                    <a:lnTo>
                      <a:pt x="3323" y="3297"/>
                    </a:lnTo>
                    <a:lnTo>
                      <a:pt x="3348" y="3297"/>
                    </a:lnTo>
                    <a:lnTo>
                      <a:pt x="3348" y="3297"/>
                    </a:lnTo>
                    <a:lnTo>
                      <a:pt x="3348" y="3297"/>
                    </a:lnTo>
                    <a:lnTo>
                      <a:pt x="3323" y="3272"/>
                    </a:lnTo>
                    <a:lnTo>
                      <a:pt x="3323" y="3272"/>
                    </a:lnTo>
                    <a:lnTo>
                      <a:pt x="3323" y="3272"/>
                    </a:lnTo>
                    <a:lnTo>
                      <a:pt x="3348" y="3272"/>
                    </a:lnTo>
                    <a:lnTo>
                      <a:pt x="3348" y="3272"/>
                    </a:lnTo>
                    <a:lnTo>
                      <a:pt x="3348" y="3272"/>
                    </a:lnTo>
                    <a:lnTo>
                      <a:pt x="3348" y="3272"/>
                    </a:lnTo>
                    <a:lnTo>
                      <a:pt x="3348"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48"/>
                    </a:lnTo>
                    <a:lnTo>
                      <a:pt x="3372" y="3248"/>
                    </a:lnTo>
                    <a:lnTo>
                      <a:pt x="3372" y="3248"/>
                    </a:lnTo>
                    <a:lnTo>
                      <a:pt x="3372" y="3248"/>
                    </a:lnTo>
                    <a:lnTo>
                      <a:pt x="3372" y="3248"/>
                    </a:lnTo>
                    <a:lnTo>
                      <a:pt x="3372"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422" y="3248"/>
                    </a:lnTo>
                    <a:lnTo>
                      <a:pt x="3422" y="3248"/>
                    </a:lnTo>
                    <a:lnTo>
                      <a:pt x="3422" y="3248"/>
                    </a:lnTo>
                    <a:lnTo>
                      <a:pt x="3422" y="3248"/>
                    </a:lnTo>
                    <a:lnTo>
                      <a:pt x="3422" y="3248"/>
                    </a:lnTo>
                    <a:lnTo>
                      <a:pt x="3422" y="3248"/>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47" y="3297"/>
                    </a:lnTo>
                    <a:lnTo>
                      <a:pt x="3447" y="3297"/>
                    </a:lnTo>
                    <a:lnTo>
                      <a:pt x="3447" y="3297"/>
                    </a:lnTo>
                    <a:lnTo>
                      <a:pt x="3447" y="3297"/>
                    </a:lnTo>
                    <a:lnTo>
                      <a:pt x="3447" y="3297"/>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71" y="3248"/>
                    </a:lnTo>
                    <a:lnTo>
                      <a:pt x="3471" y="3248"/>
                    </a:lnTo>
                    <a:lnTo>
                      <a:pt x="3471" y="3248"/>
                    </a:lnTo>
                    <a:lnTo>
                      <a:pt x="3471" y="3248"/>
                    </a:lnTo>
                    <a:lnTo>
                      <a:pt x="3471" y="3248"/>
                    </a:lnTo>
                    <a:lnTo>
                      <a:pt x="3471" y="3248"/>
                    </a:lnTo>
                    <a:lnTo>
                      <a:pt x="3471" y="3248"/>
                    </a:lnTo>
                    <a:lnTo>
                      <a:pt x="3496" y="3248"/>
                    </a:lnTo>
                    <a:lnTo>
                      <a:pt x="3496" y="3248"/>
                    </a:lnTo>
                    <a:lnTo>
                      <a:pt x="3496" y="3248"/>
                    </a:lnTo>
                    <a:lnTo>
                      <a:pt x="3496" y="3223"/>
                    </a:lnTo>
                    <a:lnTo>
                      <a:pt x="3496" y="3223"/>
                    </a:lnTo>
                    <a:lnTo>
                      <a:pt x="3496" y="3223"/>
                    </a:lnTo>
                    <a:lnTo>
                      <a:pt x="3496" y="3223"/>
                    </a:lnTo>
                    <a:lnTo>
                      <a:pt x="3496" y="3223"/>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23"/>
                    </a:lnTo>
                    <a:lnTo>
                      <a:pt x="3496" y="3223"/>
                    </a:lnTo>
                    <a:lnTo>
                      <a:pt x="3496" y="3223"/>
                    </a:lnTo>
                    <a:lnTo>
                      <a:pt x="3521" y="3223"/>
                    </a:lnTo>
                    <a:lnTo>
                      <a:pt x="3521" y="3223"/>
                    </a:lnTo>
                    <a:lnTo>
                      <a:pt x="3521" y="3223"/>
                    </a:lnTo>
                    <a:lnTo>
                      <a:pt x="3521" y="3248"/>
                    </a:lnTo>
                    <a:lnTo>
                      <a:pt x="3521" y="3248"/>
                    </a:lnTo>
                    <a:lnTo>
                      <a:pt x="3521" y="3223"/>
                    </a:lnTo>
                    <a:lnTo>
                      <a:pt x="3521" y="3223"/>
                    </a:lnTo>
                    <a:lnTo>
                      <a:pt x="3521" y="3223"/>
                    </a:lnTo>
                    <a:lnTo>
                      <a:pt x="3521" y="3223"/>
                    </a:lnTo>
                    <a:lnTo>
                      <a:pt x="3521" y="3223"/>
                    </a:lnTo>
                    <a:lnTo>
                      <a:pt x="3521" y="3223"/>
                    </a:lnTo>
                    <a:lnTo>
                      <a:pt x="3521" y="3223"/>
                    </a:lnTo>
                    <a:lnTo>
                      <a:pt x="3521" y="3223"/>
                    </a:lnTo>
                    <a:lnTo>
                      <a:pt x="3521"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71" y="3198"/>
                    </a:lnTo>
                    <a:lnTo>
                      <a:pt x="3546" y="3173"/>
                    </a:lnTo>
                    <a:lnTo>
                      <a:pt x="3546" y="3173"/>
                    </a:lnTo>
                    <a:lnTo>
                      <a:pt x="3546" y="3173"/>
                    </a:lnTo>
                    <a:lnTo>
                      <a:pt x="3571" y="3173"/>
                    </a:lnTo>
                    <a:lnTo>
                      <a:pt x="3571" y="3173"/>
                    </a:lnTo>
                    <a:lnTo>
                      <a:pt x="3571" y="3173"/>
                    </a:lnTo>
                    <a:lnTo>
                      <a:pt x="3571" y="317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46" y="3198"/>
                    </a:lnTo>
                    <a:lnTo>
                      <a:pt x="3546" y="3198"/>
                    </a:lnTo>
                    <a:lnTo>
                      <a:pt x="3546" y="3198"/>
                    </a:lnTo>
                    <a:lnTo>
                      <a:pt x="3546" y="3198"/>
                    </a:lnTo>
                    <a:lnTo>
                      <a:pt x="3546" y="3198"/>
                    </a:lnTo>
                    <a:lnTo>
                      <a:pt x="3546" y="3198"/>
                    </a:lnTo>
                    <a:lnTo>
                      <a:pt x="3546" y="3223"/>
                    </a:lnTo>
                    <a:lnTo>
                      <a:pt x="3546" y="3223"/>
                    </a:lnTo>
                    <a:lnTo>
                      <a:pt x="3546" y="3223"/>
                    </a:lnTo>
                    <a:lnTo>
                      <a:pt x="3571" y="3223"/>
                    </a:lnTo>
                    <a:lnTo>
                      <a:pt x="3571" y="3223"/>
                    </a:lnTo>
                    <a:lnTo>
                      <a:pt x="3571" y="3223"/>
                    </a:lnTo>
                    <a:lnTo>
                      <a:pt x="3546"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73"/>
                    </a:lnTo>
                    <a:lnTo>
                      <a:pt x="3595" y="3173"/>
                    </a:lnTo>
                    <a:lnTo>
                      <a:pt x="3595" y="3173"/>
                    </a:lnTo>
                    <a:lnTo>
                      <a:pt x="3621" y="3173"/>
                    </a:lnTo>
                    <a:lnTo>
                      <a:pt x="3621" y="3173"/>
                    </a:lnTo>
                    <a:lnTo>
                      <a:pt x="3621" y="3173"/>
                    </a:lnTo>
                    <a:lnTo>
                      <a:pt x="3621" y="3173"/>
                    </a:lnTo>
                    <a:lnTo>
                      <a:pt x="3621" y="3173"/>
                    </a:lnTo>
                    <a:lnTo>
                      <a:pt x="3595" y="3173"/>
                    </a:lnTo>
                    <a:lnTo>
                      <a:pt x="3595" y="3173"/>
                    </a:lnTo>
                    <a:lnTo>
                      <a:pt x="3595" y="3173"/>
                    </a:lnTo>
                    <a:lnTo>
                      <a:pt x="3595" y="3198"/>
                    </a:lnTo>
                    <a:lnTo>
                      <a:pt x="3595" y="3198"/>
                    </a:lnTo>
                    <a:lnTo>
                      <a:pt x="3595" y="3198"/>
                    </a:lnTo>
                    <a:lnTo>
                      <a:pt x="3595" y="3173"/>
                    </a:lnTo>
                    <a:lnTo>
                      <a:pt x="3595" y="3173"/>
                    </a:lnTo>
                    <a:lnTo>
                      <a:pt x="3595" y="3173"/>
                    </a:lnTo>
                    <a:lnTo>
                      <a:pt x="3571" y="3173"/>
                    </a:lnTo>
                    <a:lnTo>
                      <a:pt x="3571" y="3173"/>
                    </a:lnTo>
                    <a:lnTo>
                      <a:pt x="3571" y="3173"/>
                    </a:lnTo>
                    <a:lnTo>
                      <a:pt x="3571" y="3173"/>
                    </a:lnTo>
                    <a:lnTo>
                      <a:pt x="3571" y="3173"/>
                    </a:lnTo>
                    <a:lnTo>
                      <a:pt x="3571" y="3173"/>
                    </a:lnTo>
                    <a:lnTo>
                      <a:pt x="3571" y="3173"/>
                    </a:lnTo>
                    <a:lnTo>
                      <a:pt x="3571"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49"/>
                    </a:lnTo>
                    <a:lnTo>
                      <a:pt x="3595" y="3149"/>
                    </a:lnTo>
                    <a:lnTo>
                      <a:pt x="3595" y="3149"/>
                    </a:lnTo>
                    <a:lnTo>
                      <a:pt x="3595" y="3149"/>
                    </a:lnTo>
                    <a:lnTo>
                      <a:pt x="3595" y="3149"/>
                    </a:lnTo>
                    <a:lnTo>
                      <a:pt x="3571" y="3173"/>
                    </a:lnTo>
                    <a:lnTo>
                      <a:pt x="3571" y="3149"/>
                    </a:lnTo>
                    <a:lnTo>
                      <a:pt x="3571" y="3149"/>
                    </a:lnTo>
                    <a:lnTo>
                      <a:pt x="3571" y="3149"/>
                    </a:lnTo>
                    <a:lnTo>
                      <a:pt x="3571" y="3149"/>
                    </a:lnTo>
                    <a:lnTo>
                      <a:pt x="3571" y="3149"/>
                    </a:lnTo>
                    <a:lnTo>
                      <a:pt x="3571" y="3149"/>
                    </a:lnTo>
                    <a:lnTo>
                      <a:pt x="3571" y="3149"/>
                    </a:lnTo>
                    <a:lnTo>
                      <a:pt x="3571" y="3149"/>
                    </a:lnTo>
                    <a:lnTo>
                      <a:pt x="3571" y="3149"/>
                    </a:lnTo>
                    <a:lnTo>
                      <a:pt x="3571" y="3149"/>
                    </a:lnTo>
                    <a:lnTo>
                      <a:pt x="3571" y="3173"/>
                    </a:lnTo>
                    <a:lnTo>
                      <a:pt x="3571" y="3173"/>
                    </a:lnTo>
                    <a:lnTo>
                      <a:pt x="3571" y="3173"/>
                    </a:lnTo>
                    <a:lnTo>
                      <a:pt x="3571" y="3173"/>
                    </a:lnTo>
                    <a:lnTo>
                      <a:pt x="3571" y="3173"/>
                    </a:lnTo>
                    <a:lnTo>
                      <a:pt x="3546" y="3173"/>
                    </a:lnTo>
                    <a:lnTo>
                      <a:pt x="3546" y="3173"/>
                    </a:lnTo>
                    <a:lnTo>
                      <a:pt x="3546" y="3149"/>
                    </a:lnTo>
                    <a:lnTo>
                      <a:pt x="3546" y="3149"/>
                    </a:lnTo>
                    <a:lnTo>
                      <a:pt x="3571" y="3149"/>
                    </a:lnTo>
                    <a:lnTo>
                      <a:pt x="3571" y="3149"/>
                    </a:lnTo>
                    <a:lnTo>
                      <a:pt x="3571" y="3149"/>
                    </a:lnTo>
                    <a:lnTo>
                      <a:pt x="3571" y="3149"/>
                    </a:lnTo>
                    <a:lnTo>
                      <a:pt x="3571" y="3149"/>
                    </a:lnTo>
                    <a:lnTo>
                      <a:pt x="3571" y="3149"/>
                    </a:lnTo>
                    <a:lnTo>
                      <a:pt x="3571" y="3149"/>
                    </a:lnTo>
                    <a:lnTo>
                      <a:pt x="3571" y="3149"/>
                    </a:lnTo>
                    <a:lnTo>
                      <a:pt x="3571" y="3124"/>
                    </a:lnTo>
                    <a:lnTo>
                      <a:pt x="3571" y="3124"/>
                    </a:lnTo>
                    <a:lnTo>
                      <a:pt x="3571" y="3124"/>
                    </a:lnTo>
                    <a:lnTo>
                      <a:pt x="3595" y="3124"/>
                    </a:lnTo>
                    <a:lnTo>
                      <a:pt x="3595" y="3124"/>
                    </a:lnTo>
                    <a:lnTo>
                      <a:pt x="3595" y="3124"/>
                    </a:lnTo>
                    <a:lnTo>
                      <a:pt x="3595" y="3124"/>
                    </a:lnTo>
                    <a:lnTo>
                      <a:pt x="3595" y="3124"/>
                    </a:lnTo>
                    <a:lnTo>
                      <a:pt x="3595" y="3124"/>
                    </a:lnTo>
                    <a:lnTo>
                      <a:pt x="3595" y="3124"/>
                    </a:lnTo>
                    <a:lnTo>
                      <a:pt x="3595" y="3124"/>
                    </a:lnTo>
                    <a:lnTo>
                      <a:pt x="3621" y="3124"/>
                    </a:lnTo>
                    <a:lnTo>
                      <a:pt x="3621" y="3124"/>
                    </a:lnTo>
                    <a:lnTo>
                      <a:pt x="3621" y="3124"/>
                    </a:lnTo>
                    <a:lnTo>
                      <a:pt x="3621" y="3124"/>
                    </a:lnTo>
                    <a:lnTo>
                      <a:pt x="3621" y="3124"/>
                    </a:lnTo>
                    <a:lnTo>
                      <a:pt x="3621" y="3124"/>
                    </a:lnTo>
                    <a:lnTo>
                      <a:pt x="3621" y="3124"/>
                    </a:lnTo>
                    <a:lnTo>
                      <a:pt x="3621" y="3124"/>
                    </a:lnTo>
                    <a:lnTo>
                      <a:pt x="3621" y="3124"/>
                    </a:lnTo>
                    <a:lnTo>
                      <a:pt x="3621"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099"/>
                    </a:lnTo>
                    <a:lnTo>
                      <a:pt x="3645" y="3099"/>
                    </a:lnTo>
                    <a:lnTo>
                      <a:pt x="3645" y="3099"/>
                    </a:lnTo>
                    <a:lnTo>
                      <a:pt x="3645" y="3099"/>
                    </a:lnTo>
                    <a:lnTo>
                      <a:pt x="3621" y="3124"/>
                    </a:lnTo>
                    <a:lnTo>
                      <a:pt x="3621" y="3124"/>
                    </a:lnTo>
                    <a:lnTo>
                      <a:pt x="3621" y="3099"/>
                    </a:lnTo>
                    <a:lnTo>
                      <a:pt x="3621" y="3099"/>
                    </a:lnTo>
                    <a:lnTo>
                      <a:pt x="3621" y="3099"/>
                    </a:lnTo>
                    <a:lnTo>
                      <a:pt x="3621" y="3099"/>
                    </a:lnTo>
                    <a:lnTo>
                      <a:pt x="3621" y="3099"/>
                    </a:lnTo>
                    <a:lnTo>
                      <a:pt x="3621" y="3099"/>
                    </a:lnTo>
                    <a:lnTo>
                      <a:pt x="3621" y="3099"/>
                    </a:lnTo>
                    <a:lnTo>
                      <a:pt x="3621" y="3099"/>
                    </a:lnTo>
                    <a:lnTo>
                      <a:pt x="3621" y="3099"/>
                    </a:lnTo>
                    <a:lnTo>
                      <a:pt x="3621" y="3099"/>
                    </a:lnTo>
                    <a:lnTo>
                      <a:pt x="3645" y="3099"/>
                    </a:lnTo>
                    <a:lnTo>
                      <a:pt x="3645" y="3099"/>
                    </a:lnTo>
                    <a:lnTo>
                      <a:pt x="3645" y="3099"/>
                    </a:lnTo>
                    <a:lnTo>
                      <a:pt x="3645" y="3099"/>
                    </a:lnTo>
                    <a:lnTo>
                      <a:pt x="3645" y="3099"/>
                    </a:lnTo>
                    <a:lnTo>
                      <a:pt x="3645" y="3099"/>
                    </a:lnTo>
                    <a:lnTo>
                      <a:pt x="3645" y="3099"/>
                    </a:lnTo>
                    <a:lnTo>
                      <a:pt x="3645" y="3099"/>
                    </a:lnTo>
                    <a:lnTo>
                      <a:pt x="3645" y="3074"/>
                    </a:lnTo>
                    <a:lnTo>
                      <a:pt x="3670" y="3074"/>
                    </a:lnTo>
                    <a:lnTo>
                      <a:pt x="3670" y="3099"/>
                    </a:lnTo>
                    <a:lnTo>
                      <a:pt x="3670" y="3099"/>
                    </a:lnTo>
                    <a:lnTo>
                      <a:pt x="3670" y="3099"/>
                    </a:lnTo>
                    <a:lnTo>
                      <a:pt x="3670" y="3099"/>
                    </a:lnTo>
                    <a:lnTo>
                      <a:pt x="3670" y="3099"/>
                    </a:lnTo>
                    <a:lnTo>
                      <a:pt x="3670" y="3099"/>
                    </a:lnTo>
                    <a:lnTo>
                      <a:pt x="3670"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74"/>
                    </a:lnTo>
                    <a:lnTo>
                      <a:pt x="3694" y="3074"/>
                    </a:lnTo>
                    <a:lnTo>
                      <a:pt x="3670" y="3074"/>
                    </a:lnTo>
                    <a:lnTo>
                      <a:pt x="3670" y="3074"/>
                    </a:lnTo>
                    <a:lnTo>
                      <a:pt x="3670" y="3074"/>
                    </a:lnTo>
                    <a:lnTo>
                      <a:pt x="3670" y="3074"/>
                    </a:lnTo>
                    <a:lnTo>
                      <a:pt x="3670" y="3074"/>
                    </a:lnTo>
                    <a:lnTo>
                      <a:pt x="3670"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50"/>
                    </a:lnTo>
                    <a:lnTo>
                      <a:pt x="3694" y="3050"/>
                    </a:lnTo>
                    <a:lnTo>
                      <a:pt x="3694" y="3050"/>
                    </a:lnTo>
                    <a:lnTo>
                      <a:pt x="3694" y="3050"/>
                    </a:lnTo>
                    <a:lnTo>
                      <a:pt x="3694" y="3050"/>
                    </a:lnTo>
                    <a:lnTo>
                      <a:pt x="3694" y="3050"/>
                    </a:lnTo>
                    <a:lnTo>
                      <a:pt x="3694" y="3050"/>
                    </a:lnTo>
                    <a:lnTo>
                      <a:pt x="3694" y="3050"/>
                    </a:lnTo>
                    <a:lnTo>
                      <a:pt x="3694" y="3050"/>
                    </a:lnTo>
                    <a:lnTo>
                      <a:pt x="3694" y="3050"/>
                    </a:lnTo>
                    <a:lnTo>
                      <a:pt x="3720" y="3050"/>
                    </a:lnTo>
                    <a:lnTo>
                      <a:pt x="3720" y="3050"/>
                    </a:lnTo>
                    <a:lnTo>
                      <a:pt x="3720" y="3074"/>
                    </a:lnTo>
                    <a:lnTo>
                      <a:pt x="3720" y="3074"/>
                    </a:lnTo>
                    <a:lnTo>
                      <a:pt x="3720" y="3074"/>
                    </a:lnTo>
                    <a:lnTo>
                      <a:pt x="3720" y="3074"/>
                    </a:lnTo>
                    <a:lnTo>
                      <a:pt x="3720" y="3074"/>
                    </a:lnTo>
                    <a:lnTo>
                      <a:pt x="3744" y="3050"/>
                    </a:lnTo>
                    <a:lnTo>
                      <a:pt x="3720" y="3050"/>
                    </a:lnTo>
                    <a:lnTo>
                      <a:pt x="3720" y="3050"/>
                    </a:lnTo>
                    <a:lnTo>
                      <a:pt x="3720" y="3050"/>
                    </a:lnTo>
                    <a:lnTo>
                      <a:pt x="3720" y="3050"/>
                    </a:lnTo>
                    <a:lnTo>
                      <a:pt x="3744" y="3050"/>
                    </a:lnTo>
                    <a:lnTo>
                      <a:pt x="3744" y="3050"/>
                    </a:lnTo>
                    <a:lnTo>
                      <a:pt x="3744" y="3050"/>
                    </a:lnTo>
                    <a:lnTo>
                      <a:pt x="3744" y="3050"/>
                    </a:lnTo>
                    <a:lnTo>
                      <a:pt x="3744" y="3050"/>
                    </a:lnTo>
                    <a:lnTo>
                      <a:pt x="3744" y="3050"/>
                    </a:lnTo>
                    <a:lnTo>
                      <a:pt x="3744" y="3050"/>
                    </a:lnTo>
                    <a:lnTo>
                      <a:pt x="3744" y="3050"/>
                    </a:lnTo>
                    <a:lnTo>
                      <a:pt x="3769" y="3050"/>
                    </a:lnTo>
                    <a:lnTo>
                      <a:pt x="3769" y="3050"/>
                    </a:lnTo>
                    <a:lnTo>
                      <a:pt x="3744" y="3050"/>
                    </a:lnTo>
                    <a:lnTo>
                      <a:pt x="3744" y="3050"/>
                    </a:lnTo>
                    <a:lnTo>
                      <a:pt x="3769" y="3025"/>
                    </a:lnTo>
                    <a:lnTo>
                      <a:pt x="3769" y="3025"/>
                    </a:lnTo>
                    <a:lnTo>
                      <a:pt x="3744" y="3025"/>
                    </a:lnTo>
                    <a:lnTo>
                      <a:pt x="3744" y="3025"/>
                    </a:lnTo>
                    <a:lnTo>
                      <a:pt x="3769" y="3025"/>
                    </a:lnTo>
                    <a:lnTo>
                      <a:pt x="3769" y="3025"/>
                    </a:lnTo>
                    <a:lnTo>
                      <a:pt x="3769" y="3025"/>
                    </a:lnTo>
                    <a:lnTo>
                      <a:pt x="3769" y="3025"/>
                    </a:lnTo>
                    <a:lnTo>
                      <a:pt x="3769" y="3050"/>
                    </a:lnTo>
                    <a:lnTo>
                      <a:pt x="3769" y="3050"/>
                    </a:lnTo>
                    <a:lnTo>
                      <a:pt x="3769" y="3050"/>
                    </a:lnTo>
                    <a:lnTo>
                      <a:pt x="3769" y="3050"/>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00"/>
                    </a:lnTo>
                    <a:lnTo>
                      <a:pt x="3794" y="3000"/>
                    </a:lnTo>
                    <a:lnTo>
                      <a:pt x="3794" y="3025"/>
                    </a:lnTo>
                    <a:lnTo>
                      <a:pt x="3794" y="3025"/>
                    </a:lnTo>
                    <a:lnTo>
                      <a:pt x="3794" y="3025"/>
                    </a:lnTo>
                    <a:lnTo>
                      <a:pt x="3794" y="3025"/>
                    </a:lnTo>
                    <a:lnTo>
                      <a:pt x="3794" y="3025"/>
                    </a:lnTo>
                    <a:lnTo>
                      <a:pt x="3819" y="3025"/>
                    </a:lnTo>
                    <a:lnTo>
                      <a:pt x="3819" y="3025"/>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50"/>
                    </a:lnTo>
                    <a:lnTo>
                      <a:pt x="3819" y="2950"/>
                    </a:lnTo>
                    <a:lnTo>
                      <a:pt x="3819" y="2950"/>
                    </a:lnTo>
                    <a:lnTo>
                      <a:pt x="3819" y="2975"/>
                    </a:lnTo>
                    <a:lnTo>
                      <a:pt x="3794" y="2975"/>
                    </a:lnTo>
                    <a:lnTo>
                      <a:pt x="3794" y="2950"/>
                    </a:lnTo>
                    <a:lnTo>
                      <a:pt x="3794" y="2950"/>
                    </a:lnTo>
                    <a:lnTo>
                      <a:pt x="3819" y="2950"/>
                    </a:lnTo>
                    <a:lnTo>
                      <a:pt x="3819" y="2950"/>
                    </a:lnTo>
                    <a:lnTo>
                      <a:pt x="3819" y="2950"/>
                    </a:lnTo>
                    <a:lnTo>
                      <a:pt x="3819" y="2950"/>
                    </a:lnTo>
                    <a:lnTo>
                      <a:pt x="3844" y="2926"/>
                    </a:lnTo>
                    <a:lnTo>
                      <a:pt x="3844" y="2926"/>
                    </a:lnTo>
                    <a:lnTo>
                      <a:pt x="3844" y="2926"/>
                    </a:lnTo>
                    <a:lnTo>
                      <a:pt x="3844" y="2926"/>
                    </a:lnTo>
                    <a:lnTo>
                      <a:pt x="3844" y="2926"/>
                    </a:lnTo>
                    <a:lnTo>
                      <a:pt x="3844" y="2926"/>
                    </a:lnTo>
                    <a:lnTo>
                      <a:pt x="3844" y="2926"/>
                    </a:lnTo>
                    <a:lnTo>
                      <a:pt x="3844" y="2926"/>
                    </a:lnTo>
                    <a:lnTo>
                      <a:pt x="3844"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00"/>
                    </a:lnTo>
                    <a:lnTo>
                      <a:pt x="3868" y="2900"/>
                    </a:lnTo>
                    <a:lnTo>
                      <a:pt x="3868" y="2900"/>
                    </a:lnTo>
                    <a:lnTo>
                      <a:pt x="3868" y="2900"/>
                    </a:lnTo>
                    <a:lnTo>
                      <a:pt x="3868" y="2926"/>
                    </a:lnTo>
                    <a:lnTo>
                      <a:pt x="3868" y="2926"/>
                    </a:lnTo>
                    <a:lnTo>
                      <a:pt x="3868" y="2900"/>
                    </a:lnTo>
                    <a:lnTo>
                      <a:pt x="3868" y="2900"/>
                    </a:lnTo>
                    <a:lnTo>
                      <a:pt x="3893" y="2900"/>
                    </a:lnTo>
                    <a:lnTo>
                      <a:pt x="3893" y="2900"/>
                    </a:lnTo>
                    <a:lnTo>
                      <a:pt x="3893" y="2900"/>
                    </a:lnTo>
                    <a:lnTo>
                      <a:pt x="3893" y="2900"/>
                    </a:lnTo>
                    <a:lnTo>
                      <a:pt x="3893" y="2900"/>
                    </a:lnTo>
                    <a:lnTo>
                      <a:pt x="3893" y="2900"/>
                    </a:lnTo>
                    <a:lnTo>
                      <a:pt x="3893" y="2900"/>
                    </a:lnTo>
                    <a:lnTo>
                      <a:pt x="3893" y="2926"/>
                    </a:lnTo>
                    <a:lnTo>
                      <a:pt x="3893" y="2926"/>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918" y="2900"/>
                    </a:lnTo>
                    <a:lnTo>
                      <a:pt x="3918" y="2876"/>
                    </a:lnTo>
                    <a:lnTo>
                      <a:pt x="3918" y="2876"/>
                    </a:lnTo>
                    <a:lnTo>
                      <a:pt x="3918" y="2876"/>
                    </a:lnTo>
                    <a:lnTo>
                      <a:pt x="3918" y="2876"/>
                    </a:lnTo>
                    <a:lnTo>
                      <a:pt x="3918" y="2876"/>
                    </a:lnTo>
                    <a:lnTo>
                      <a:pt x="3918" y="2876"/>
                    </a:lnTo>
                    <a:lnTo>
                      <a:pt x="3918" y="2876"/>
                    </a:lnTo>
                    <a:lnTo>
                      <a:pt x="3918" y="2851"/>
                    </a:lnTo>
                    <a:lnTo>
                      <a:pt x="3918" y="2851"/>
                    </a:lnTo>
                    <a:lnTo>
                      <a:pt x="3918" y="2851"/>
                    </a:lnTo>
                    <a:lnTo>
                      <a:pt x="3918" y="2876"/>
                    </a:lnTo>
                    <a:lnTo>
                      <a:pt x="3918" y="2876"/>
                    </a:lnTo>
                    <a:lnTo>
                      <a:pt x="3918"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51"/>
                    </a:lnTo>
                    <a:lnTo>
                      <a:pt x="3943" y="2851"/>
                    </a:lnTo>
                    <a:lnTo>
                      <a:pt x="3943" y="2851"/>
                    </a:lnTo>
                    <a:lnTo>
                      <a:pt x="3943" y="2851"/>
                    </a:lnTo>
                    <a:lnTo>
                      <a:pt x="3943" y="2851"/>
                    </a:lnTo>
                    <a:lnTo>
                      <a:pt x="3943" y="2851"/>
                    </a:lnTo>
                    <a:lnTo>
                      <a:pt x="3943" y="2851"/>
                    </a:lnTo>
                    <a:lnTo>
                      <a:pt x="3943" y="2851"/>
                    </a:lnTo>
                    <a:lnTo>
                      <a:pt x="3943" y="2851"/>
                    </a:lnTo>
                    <a:lnTo>
                      <a:pt x="3943" y="2851"/>
                    </a:lnTo>
                    <a:lnTo>
                      <a:pt x="3967" y="2851"/>
                    </a:lnTo>
                    <a:lnTo>
                      <a:pt x="3967" y="2851"/>
                    </a:lnTo>
                    <a:lnTo>
                      <a:pt x="3967" y="2851"/>
                    </a:lnTo>
                    <a:lnTo>
                      <a:pt x="3967" y="2851"/>
                    </a:lnTo>
                    <a:lnTo>
                      <a:pt x="3943" y="2851"/>
                    </a:lnTo>
                    <a:lnTo>
                      <a:pt x="3967" y="2851"/>
                    </a:lnTo>
                    <a:lnTo>
                      <a:pt x="3967" y="2851"/>
                    </a:lnTo>
                    <a:lnTo>
                      <a:pt x="3967" y="2851"/>
                    </a:lnTo>
                    <a:lnTo>
                      <a:pt x="3967" y="2827"/>
                    </a:lnTo>
                    <a:lnTo>
                      <a:pt x="3967" y="2827"/>
                    </a:lnTo>
                    <a:lnTo>
                      <a:pt x="3967" y="2827"/>
                    </a:lnTo>
                    <a:lnTo>
                      <a:pt x="3967" y="2827"/>
                    </a:lnTo>
                    <a:lnTo>
                      <a:pt x="3967" y="2827"/>
                    </a:lnTo>
                    <a:lnTo>
                      <a:pt x="3967" y="2827"/>
                    </a:lnTo>
                    <a:lnTo>
                      <a:pt x="3967" y="2827"/>
                    </a:lnTo>
                    <a:lnTo>
                      <a:pt x="3992" y="2827"/>
                    </a:lnTo>
                    <a:lnTo>
                      <a:pt x="3992" y="2801"/>
                    </a:lnTo>
                    <a:lnTo>
                      <a:pt x="3992" y="2801"/>
                    </a:lnTo>
                    <a:lnTo>
                      <a:pt x="3992" y="2827"/>
                    </a:lnTo>
                    <a:lnTo>
                      <a:pt x="3992" y="2827"/>
                    </a:lnTo>
                    <a:lnTo>
                      <a:pt x="4017" y="2827"/>
                    </a:lnTo>
                    <a:lnTo>
                      <a:pt x="4017" y="2827"/>
                    </a:lnTo>
                    <a:lnTo>
                      <a:pt x="4017" y="2827"/>
                    </a:lnTo>
                    <a:lnTo>
                      <a:pt x="4017" y="2827"/>
                    </a:lnTo>
                    <a:lnTo>
                      <a:pt x="4017" y="2827"/>
                    </a:lnTo>
                    <a:lnTo>
                      <a:pt x="4017" y="2827"/>
                    </a:lnTo>
                    <a:lnTo>
                      <a:pt x="4017" y="2801"/>
                    </a:lnTo>
                    <a:lnTo>
                      <a:pt x="4017" y="2801"/>
                    </a:lnTo>
                    <a:lnTo>
                      <a:pt x="4017" y="2801"/>
                    </a:lnTo>
                    <a:lnTo>
                      <a:pt x="4017" y="2801"/>
                    </a:lnTo>
                    <a:lnTo>
                      <a:pt x="4017" y="2801"/>
                    </a:lnTo>
                    <a:lnTo>
                      <a:pt x="4017" y="2801"/>
                    </a:lnTo>
                    <a:lnTo>
                      <a:pt x="4017" y="2801"/>
                    </a:lnTo>
                    <a:lnTo>
                      <a:pt x="4017" y="2801"/>
                    </a:lnTo>
                    <a:lnTo>
                      <a:pt x="4017" y="2801"/>
                    </a:lnTo>
                    <a:lnTo>
                      <a:pt x="4017" y="2801"/>
                    </a:lnTo>
                    <a:lnTo>
                      <a:pt x="4017" y="2827"/>
                    </a:lnTo>
                    <a:lnTo>
                      <a:pt x="4042" y="2801"/>
                    </a:lnTo>
                    <a:lnTo>
                      <a:pt x="4042" y="2801"/>
                    </a:lnTo>
                    <a:lnTo>
                      <a:pt x="4042" y="2801"/>
                    </a:lnTo>
                    <a:lnTo>
                      <a:pt x="4042" y="2801"/>
                    </a:lnTo>
                    <a:lnTo>
                      <a:pt x="4042" y="2801"/>
                    </a:lnTo>
                    <a:lnTo>
                      <a:pt x="4017" y="2801"/>
                    </a:lnTo>
                    <a:lnTo>
                      <a:pt x="4017" y="2801"/>
                    </a:lnTo>
                    <a:lnTo>
                      <a:pt x="4042" y="2801"/>
                    </a:lnTo>
                    <a:lnTo>
                      <a:pt x="4042" y="2801"/>
                    </a:lnTo>
                    <a:lnTo>
                      <a:pt x="4042" y="2801"/>
                    </a:lnTo>
                    <a:lnTo>
                      <a:pt x="4042" y="2801"/>
                    </a:lnTo>
                    <a:lnTo>
                      <a:pt x="4042" y="2801"/>
                    </a:lnTo>
                    <a:lnTo>
                      <a:pt x="4042" y="2777"/>
                    </a:lnTo>
                    <a:lnTo>
                      <a:pt x="4042" y="2777"/>
                    </a:lnTo>
                    <a:lnTo>
                      <a:pt x="4042" y="2777"/>
                    </a:lnTo>
                    <a:lnTo>
                      <a:pt x="4042" y="2777"/>
                    </a:lnTo>
                    <a:lnTo>
                      <a:pt x="4042" y="2777"/>
                    </a:lnTo>
                    <a:lnTo>
                      <a:pt x="4042" y="2777"/>
                    </a:lnTo>
                    <a:lnTo>
                      <a:pt x="4042" y="2777"/>
                    </a:lnTo>
                    <a:lnTo>
                      <a:pt x="4042" y="2801"/>
                    </a:lnTo>
                    <a:lnTo>
                      <a:pt x="4042" y="2801"/>
                    </a:lnTo>
                    <a:lnTo>
                      <a:pt x="4042" y="2801"/>
                    </a:lnTo>
                    <a:lnTo>
                      <a:pt x="4042" y="2801"/>
                    </a:lnTo>
                    <a:lnTo>
                      <a:pt x="4042" y="2801"/>
                    </a:lnTo>
                    <a:lnTo>
                      <a:pt x="4067" y="2801"/>
                    </a:lnTo>
                    <a:lnTo>
                      <a:pt x="4067" y="2801"/>
                    </a:lnTo>
                    <a:lnTo>
                      <a:pt x="4067" y="2801"/>
                    </a:lnTo>
                    <a:lnTo>
                      <a:pt x="4067" y="2801"/>
                    </a:lnTo>
                    <a:lnTo>
                      <a:pt x="4067" y="2801"/>
                    </a:lnTo>
                    <a:lnTo>
                      <a:pt x="4067" y="2801"/>
                    </a:lnTo>
                    <a:lnTo>
                      <a:pt x="4067" y="2777"/>
                    </a:lnTo>
                    <a:lnTo>
                      <a:pt x="4067" y="2801"/>
                    </a:lnTo>
                    <a:lnTo>
                      <a:pt x="4067" y="2801"/>
                    </a:lnTo>
                    <a:lnTo>
                      <a:pt x="4067" y="2801"/>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52"/>
                    </a:lnTo>
                    <a:lnTo>
                      <a:pt x="4091"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77"/>
                    </a:lnTo>
                    <a:lnTo>
                      <a:pt x="4067" y="2777"/>
                    </a:lnTo>
                    <a:lnTo>
                      <a:pt x="4067" y="2777"/>
                    </a:lnTo>
                    <a:lnTo>
                      <a:pt x="4042" y="2777"/>
                    </a:lnTo>
                    <a:lnTo>
                      <a:pt x="4067" y="2777"/>
                    </a:lnTo>
                    <a:lnTo>
                      <a:pt x="4067" y="2752"/>
                    </a:lnTo>
                    <a:lnTo>
                      <a:pt x="4067" y="2752"/>
                    </a:lnTo>
                    <a:lnTo>
                      <a:pt x="4042"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91" y="2752"/>
                    </a:lnTo>
                    <a:lnTo>
                      <a:pt x="4091" y="2752"/>
                    </a:lnTo>
                    <a:lnTo>
                      <a:pt x="4091" y="2752"/>
                    </a:lnTo>
                    <a:lnTo>
                      <a:pt x="4091" y="2752"/>
                    </a:lnTo>
                    <a:lnTo>
                      <a:pt x="4091" y="2752"/>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117" y="2702"/>
                    </a:lnTo>
                    <a:lnTo>
                      <a:pt x="4117" y="2702"/>
                    </a:lnTo>
                    <a:lnTo>
                      <a:pt x="4117" y="2702"/>
                    </a:lnTo>
                    <a:lnTo>
                      <a:pt x="4091" y="2702"/>
                    </a:lnTo>
                    <a:lnTo>
                      <a:pt x="4091" y="2702"/>
                    </a:lnTo>
                    <a:lnTo>
                      <a:pt x="4117" y="2702"/>
                    </a:lnTo>
                    <a:lnTo>
                      <a:pt x="4117" y="2702"/>
                    </a:lnTo>
                    <a:lnTo>
                      <a:pt x="4117" y="2702"/>
                    </a:lnTo>
                    <a:lnTo>
                      <a:pt x="4117" y="2677"/>
                    </a:lnTo>
                    <a:lnTo>
                      <a:pt x="4141" y="2677"/>
                    </a:lnTo>
                    <a:lnTo>
                      <a:pt x="4141" y="2677"/>
                    </a:lnTo>
                    <a:lnTo>
                      <a:pt x="4141" y="2677"/>
                    </a:lnTo>
                    <a:lnTo>
                      <a:pt x="4141" y="2677"/>
                    </a:lnTo>
                    <a:lnTo>
                      <a:pt x="4141" y="2677"/>
                    </a:lnTo>
                    <a:lnTo>
                      <a:pt x="4141" y="2677"/>
                    </a:lnTo>
                    <a:lnTo>
                      <a:pt x="4141" y="2677"/>
                    </a:lnTo>
                    <a:lnTo>
                      <a:pt x="4166" y="2677"/>
                    </a:lnTo>
                    <a:lnTo>
                      <a:pt x="4166" y="2653"/>
                    </a:lnTo>
                    <a:lnTo>
                      <a:pt x="4166" y="2653"/>
                    </a:lnTo>
                    <a:lnTo>
                      <a:pt x="4166" y="2653"/>
                    </a:lnTo>
                    <a:lnTo>
                      <a:pt x="4166" y="2653"/>
                    </a:lnTo>
                    <a:lnTo>
                      <a:pt x="4166" y="2653"/>
                    </a:lnTo>
                    <a:lnTo>
                      <a:pt x="4166" y="2653"/>
                    </a:lnTo>
                    <a:lnTo>
                      <a:pt x="4166" y="2653"/>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03"/>
                    </a:lnTo>
                    <a:lnTo>
                      <a:pt x="4166"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17" y="2603"/>
                    </a:lnTo>
                    <a:lnTo>
                      <a:pt x="4117" y="2603"/>
                    </a:lnTo>
                    <a:lnTo>
                      <a:pt x="4117" y="2603"/>
                    </a:lnTo>
                    <a:lnTo>
                      <a:pt x="4117" y="2603"/>
                    </a:lnTo>
                    <a:lnTo>
                      <a:pt x="4117" y="2603"/>
                    </a:lnTo>
                    <a:lnTo>
                      <a:pt x="4117" y="2603"/>
                    </a:lnTo>
                    <a:lnTo>
                      <a:pt x="4091" y="2603"/>
                    </a:lnTo>
                    <a:lnTo>
                      <a:pt x="4091" y="2603"/>
                    </a:lnTo>
                    <a:lnTo>
                      <a:pt x="4091" y="2603"/>
                    </a:lnTo>
                    <a:lnTo>
                      <a:pt x="4091" y="2603"/>
                    </a:lnTo>
                    <a:lnTo>
                      <a:pt x="4067" y="2603"/>
                    </a:lnTo>
                    <a:lnTo>
                      <a:pt x="4067" y="2603"/>
                    </a:lnTo>
                    <a:lnTo>
                      <a:pt x="4067" y="2603"/>
                    </a:lnTo>
                    <a:lnTo>
                      <a:pt x="4067" y="2603"/>
                    </a:lnTo>
                    <a:lnTo>
                      <a:pt x="4067" y="2603"/>
                    </a:lnTo>
                    <a:lnTo>
                      <a:pt x="4067" y="2603"/>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91" y="2578"/>
                    </a:lnTo>
                    <a:lnTo>
                      <a:pt x="4091" y="2554"/>
                    </a:lnTo>
                    <a:lnTo>
                      <a:pt x="4067" y="2554"/>
                    </a:lnTo>
                    <a:lnTo>
                      <a:pt x="4067" y="2554"/>
                    </a:lnTo>
                    <a:lnTo>
                      <a:pt x="4067" y="2554"/>
                    </a:lnTo>
                    <a:lnTo>
                      <a:pt x="4067" y="2554"/>
                    </a:lnTo>
                    <a:lnTo>
                      <a:pt x="4091" y="2554"/>
                    </a:lnTo>
                    <a:lnTo>
                      <a:pt x="4091" y="2554"/>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67"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117" y="2529"/>
                    </a:lnTo>
                    <a:lnTo>
                      <a:pt x="4117" y="2529"/>
                    </a:lnTo>
                    <a:lnTo>
                      <a:pt x="4117" y="2529"/>
                    </a:lnTo>
                    <a:lnTo>
                      <a:pt x="4117" y="2529"/>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41" y="2504"/>
                    </a:lnTo>
                    <a:lnTo>
                      <a:pt x="4141" y="2479"/>
                    </a:lnTo>
                    <a:lnTo>
                      <a:pt x="4141" y="2479"/>
                    </a:lnTo>
                    <a:lnTo>
                      <a:pt x="4141" y="2479"/>
                    </a:lnTo>
                    <a:lnTo>
                      <a:pt x="4141" y="2479"/>
                    </a:lnTo>
                    <a:lnTo>
                      <a:pt x="4141" y="2479"/>
                    </a:lnTo>
                    <a:lnTo>
                      <a:pt x="4141" y="2479"/>
                    </a:lnTo>
                    <a:lnTo>
                      <a:pt x="4117" y="2479"/>
                    </a:lnTo>
                    <a:lnTo>
                      <a:pt x="4117" y="2479"/>
                    </a:lnTo>
                    <a:lnTo>
                      <a:pt x="4141" y="2479"/>
                    </a:lnTo>
                    <a:lnTo>
                      <a:pt x="4141" y="2479"/>
                    </a:lnTo>
                    <a:lnTo>
                      <a:pt x="4141" y="2479"/>
                    </a:lnTo>
                    <a:lnTo>
                      <a:pt x="4141" y="2454"/>
                    </a:lnTo>
                    <a:lnTo>
                      <a:pt x="4141" y="2454"/>
                    </a:lnTo>
                    <a:lnTo>
                      <a:pt x="4141" y="2454"/>
                    </a:lnTo>
                    <a:lnTo>
                      <a:pt x="4141" y="2454"/>
                    </a:lnTo>
                    <a:lnTo>
                      <a:pt x="4141" y="2454"/>
                    </a:lnTo>
                    <a:lnTo>
                      <a:pt x="4141" y="2454"/>
                    </a:lnTo>
                    <a:lnTo>
                      <a:pt x="4141" y="2454"/>
                    </a:lnTo>
                    <a:lnTo>
                      <a:pt x="4141" y="2479"/>
                    </a:lnTo>
                    <a:lnTo>
                      <a:pt x="4141" y="2479"/>
                    </a:lnTo>
                    <a:lnTo>
                      <a:pt x="4141" y="2479"/>
                    </a:lnTo>
                    <a:lnTo>
                      <a:pt x="4141" y="2479"/>
                    </a:lnTo>
                    <a:lnTo>
                      <a:pt x="4141" y="2479"/>
                    </a:lnTo>
                    <a:lnTo>
                      <a:pt x="4141" y="2479"/>
                    </a:lnTo>
                    <a:lnTo>
                      <a:pt x="4141" y="2479"/>
                    </a:lnTo>
                    <a:lnTo>
                      <a:pt x="4141" y="2479"/>
                    </a:lnTo>
                    <a:lnTo>
                      <a:pt x="4141" y="2454"/>
                    </a:lnTo>
                    <a:lnTo>
                      <a:pt x="4141" y="2454"/>
                    </a:lnTo>
                    <a:lnTo>
                      <a:pt x="4141" y="2454"/>
                    </a:lnTo>
                    <a:lnTo>
                      <a:pt x="4141" y="2454"/>
                    </a:lnTo>
                    <a:lnTo>
                      <a:pt x="4141" y="2454"/>
                    </a:lnTo>
                    <a:lnTo>
                      <a:pt x="4141" y="2454"/>
                    </a:lnTo>
                    <a:lnTo>
                      <a:pt x="4166" y="2454"/>
                    </a:lnTo>
                    <a:lnTo>
                      <a:pt x="4166" y="2454"/>
                    </a:lnTo>
                    <a:lnTo>
                      <a:pt x="4166" y="2454"/>
                    </a:lnTo>
                    <a:lnTo>
                      <a:pt x="4166" y="2454"/>
                    </a:lnTo>
                    <a:lnTo>
                      <a:pt x="4166" y="2454"/>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54"/>
                    </a:lnTo>
                    <a:lnTo>
                      <a:pt x="4166" y="2454"/>
                    </a:lnTo>
                    <a:lnTo>
                      <a:pt x="4166" y="2479"/>
                    </a:lnTo>
                    <a:lnTo>
                      <a:pt x="4166" y="2479"/>
                    </a:lnTo>
                    <a:lnTo>
                      <a:pt x="4166" y="2479"/>
                    </a:lnTo>
                    <a:lnTo>
                      <a:pt x="4166" y="2479"/>
                    </a:lnTo>
                    <a:lnTo>
                      <a:pt x="4190" y="2479"/>
                    </a:lnTo>
                    <a:lnTo>
                      <a:pt x="4190" y="2479"/>
                    </a:lnTo>
                    <a:lnTo>
                      <a:pt x="4190" y="2479"/>
                    </a:lnTo>
                    <a:lnTo>
                      <a:pt x="4190" y="2454"/>
                    </a:lnTo>
                    <a:lnTo>
                      <a:pt x="4190" y="2454"/>
                    </a:lnTo>
                    <a:lnTo>
                      <a:pt x="4190" y="2454"/>
                    </a:lnTo>
                    <a:lnTo>
                      <a:pt x="4190" y="2454"/>
                    </a:lnTo>
                    <a:lnTo>
                      <a:pt x="4190" y="2454"/>
                    </a:lnTo>
                    <a:lnTo>
                      <a:pt x="4190" y="2454"/>
                    </a:lnTo>
                    <a:lnTo>
                      <a:pt x="4190" y="2454"/>
                    </a:lnTo>
                    <a:lnTo>
                      <a:pt x="4190" y="2430"/>
                    </a:lnTo>
                    <a:lnTo>
                      <a:pt x="4190" y="2430"/>
                    </a:lnTo>
                    <a:lnTo>
                      <a:pt x="4190" y="2430"/>
                    </a:lnTo>
                    <a:lnTo>
                      <a:pt x="4190" y="2430"/>
                    </a:lnTo>
                    <a:lnTo>
                      <a:pt x="4190" y="2430"/>
                    </a:lnTo>
                    <a:lnTo>
                      <a:pt x="4190" y="2430"/>
                    </a:lnTo>
                    <a:lnTo>
                      <a:pt x="4190" y="2430"/>
                    </a:lnTo>
                    <a:lnTo>
                      <a:pt x="4190" y="2430"/>
                    </a:lnTo>
                    <a:lnTo>
                      <a:pt x="4190" y="2430"/>
                    </a:lnTo>
                    <a:lnTo>
                      <a:pt x="4166" y="2430"/>
                    </a:lnTo>
                    <a:lnTo>
                      <a:pt x="4166" y="2430"/>
                    </a:lnTo>
                    <a:lnTo>
                      <a:pt x="4166" y="2430"/>
                    </a:lnTo>
                    <a:lnTo>
                      <a:pt x="4166" y="2430"/>
                    </a:lnTo>
                    <a:lnTo>
                      <a:pt x="4166" y="2430"/>
                    </a:lnTo>
                    <a:lnTo>
                      <a:pt x="4166" y="2430"/>
                    </a:lnTo>
                    <a:lnTo>
                      <a:pt x="4166" y="2430"/>
                    </a:lnTo>
                    <a:lnTo>
                      <a:pt x="4190" y="2430"/>
                    </a:lnTo>
                    <a:lnTo>
                      <a:pt x="4190" y="2430"/>
                    </a:lnTo>
                    <a:lnTo>
                      <a:pt x="4190" y="2430"/>
                    </a:lnTo>
                    <a:lnTo>
                      <a:pt x="4216" y="2430"/>
                    </a:lnTo>
                    <a:lnTo>
                      <a:pt x="4216" y="2430"/>
                    </a:lnTo>
                    <a:lnTo>
                      <a:pt x="4216" y="2430"/>
                    </a:lnTo>
                    <a:lnTo>
                      <a:pt x="4216" y="2430"/>
                    </a:lnTo>
                    <a:lnTo>
                      <a:pt x="4216" y="2430"/>
                    </a:lnTo>
                    <a:lnTo>
                      <a:pt x="4216" y="2430"/>
                    </a:lnTo>
                    <a:lnTo>
                      <a:pt x="4216" y="2430"/>
                    </a:lnTo>
                    <a:lnTo>
                      <a:pt x="4216" y="2430"/>
                    </a:lnTo>
                    <a:lnTo>
                      <a:pt x="4240" y="2404"/>
                    </a:lnTo>
                    <a:lnTo>
                      <a:pt x="4240" y="2404"/>
                    </a:lnTo>
                    <a:lnTo>
                      <a:pt x="4240" y="2404"/>
                    </a:lnTo>
                    <a:lnTo>
                      <a:pt x="4240" y="2404"/>
                    </a:lnTo>
                    <a:lnTo>
                      <a:pt x="4240" y="2404"/>
                    </a:lnTo>
                    <a:lnTo>
                      <a:pt x="4240" y="2404"/>
                    </a:lnTo>
                    <a:lnTo>
                      <a:pt x="4240" y="2404"/>
                    </a:lnTo>
                    <a:lnTo>
                      <a:pt x="4240" y="2404"/>
                    </a:lnTo>
                    <a:lnTo>
                      <a:pt x="4240" y="2380"/>
                    </a:lnTo>
                    <a:lnTo>
                      <a:pt x="4240" y="2380"/>
                    </a:lnTo>
                    <a:lnTo>
                      <a:pt x="4240" y="2380"/>
                    </a:lnTo>
                    <a:lnTo>
                      <a:pt x="4240" y="2380"/>
                    </a:lnTo>
                    <a:lnTo>
                      <a:pt x="4240" y="2380"/>
                    </a:lnTo>
                    <a:lnTo>
                      <a:pt x="4240" y="2380"/>
                    </a:lnTo>
                    <a:lnTo>
                      <a:pt x="4240" y="2380"/>
                    </a:lnTo>
                    <a:lnTo>
                      <a:pt x="4240" y="2380"/>
                    </a:lnTo>
                    <a:lnTo>
                      <a:pt x="4240" y="2380"/>
                    </a:lnTo>
                    <a:lnTo>
                      <a:pt x="4240" y="2380"/>
                    </a:lnTo>
                    <a:lnTo>
                      <a:pt x="4240" y="2355"/>
                    </a:lnTo>
                    <a:lnTo>
                      <a:pt x="4240" y="2355"/>
                    </a:lnTo>
                    <a:lnTo>
                      <a:pt x="4240" y="2355"/>
                    </a:lnTo>
                    <a:lnTo>
                      <a:pt x="4240" y="2355"/>
                    </a:lnTo>
                    <a:lnTo>
                      <a:pt x="4240" y="2355"/>
                    </a:lnTo>
                    <a:lnTo>
                      <a:pt x="4240" y="2355"/>
                    </a:lnTo>
                    <a:lnTo>
                      <a:pt x="4216" y="2355"/>
                    </a:lnTo>
                    <a:lnTo>
                      <a:pt x="4216" y="2355"/>
                    </a:lnTo>
                    <a:lnTo>
                      <a:pt x="4216" y="2355"/>
                    </a:lnTo>
                    <a:lnTo>
                      <a:pt x="4216" y="2355"/>
                    </a:lnTo>
                    <a:lnTo>
                      <a:pt x="4216" y="2355"/>
                    </a:lnTo>
                    <a:lnTo>
                      <a:pt x="4216" y="2355"/>
                    </a:lnTo>
                    <a:lnTo>
                      <a:pt x="4216" y="2355"/>
                    </a:lnTo>
                    <a:lnTo>
                      <a:pt x="4216" y="2355"/>
                    </a:lnTo>
                    <a:lnTo>
                      <a:pt x="4216" y="2355"/>
                    </a:lnTo>
                    <a:lnTo>
                      <a:pt x="4216" y="2331"/>
                    </a:lnTo>
                    <a:lnTo>
                      <a:pt x="4216" y="2331"/>
                    </a:lnTo>
                    <a:lnTo>
                      <a:pt x="4190" y="2331"/>
                    </a:lnTo>
                    <a:lnTo>
                      <a:pt x="4190" y="2331"/>
                    </a:lnTo>
                    <a:lnTo>
                      <a:pt x="4190" y="2331"/>
                    </a:lnTo>
                    <a:lnTo>
                      <a:pt x="4190" y="2331"/>
                    </a:lnTo>
                    <a:lnTo>
                      <a:pt x="4190" y="2331"/>
                    </a:lnTo>
                    <a:lnTo>
                      <a:pt x="4190" y="2331"/>
                    </a:lnTo>
                    <a:lnTo>
                      <a:pt x="4190" y="2331"/>
                    </a:lnTo>
                    <a:lnTo>
                      <a:pt x="4190" y="2331"/>
                    </a:lnTo>
                    <a:lnTo>
                      <a:pt x="4190" y="2331"/>
                    </a:lnTo>
                    <a:lnTo>
                      <a:pt x="4190" y="2331"/>
                    </a:lnTo>
                    <a:lnTo>
                      <a:pt x="4216" y="2331"/>
                    </a:lnTo>
                    <a:lnTo>
                      <a:pt x="4216" y="2331"/>
                    </a:lnTo>
                    <a:lnTo>
                      <a:pt x="4216" y="2331"/>
                    </a:lnTo>
                    <a:lnTo>
                      <a:pt x="4216" y="2331"/>
                    </a:lnTo>
                    <a:lnTo>
                      <a:pt x="4216" y="2355"/>
                    </a:lnTo>
                    <a:lnTo>
                      <a:pt x="4216" y="2331"/>
                    </a:lnTo>
                    <a:lnTo>
                      <a:pt x="4216" y="2331"/>
                    </a:lnTo>
                    <a:lnTo>
                      <a:pt x="4216" y="2355"/>
                    </a:lnTo>
                    <a:lnTo>
                      <a:pt x="4216" y="2355"/>
                    </a:lnTo>
                    <a:lnTo>
                      <a:pt x="4216" y="2355"/>
                    </a:lnTo>
                    <a:lnTo>
                      <a:pt x="4216" y="2355"/>
                    </a:lnTo>
                    <a:lnTo>
                      <a:pt x="4216" y="2355"/>
                    </a:lnTo>
                    <a:lnTo>
                      <a:pt x="4216" y="2355"/>
                    </a:lnTo>
                    <a:lnTo>
                      <a:pt x="4216" y="2355"/>
                    </a:lnTo>
                    <a:lnTo>
                      <a:pt x="4240" y="2355"/>
                    </a:lnTo>
                    <a:lnTo>
                      <a:pt x="4240" y="2355"/>
                    </a:lnTo>
                    <a:lnTo>
                      <a:pt x="4240" y="2355"/>
                    </a:lnTo>
                    <a:lnTo>
                      <a:pt x="4240" y="2355"/>
                    </a:lnTo>
                    <a:lnTo>
                      <a:pt x="4240" y="2355"/>
                    </a:lnTo>
                    <a:lnTo>
                      <a:pt x="4240" y="2331"/>
                    </a:lnTo>
                    <a:lnTo>
                      <a:pt x="4240" y="2331"/>
                    </a:lnTo>
                    <a:lnTo>
                      <a:pt x="4265" y="2331"/>
                    </a:lnTo>
                    <a:lnTo>
                      <a:pt x="4265" y="2331"/>
                    </a:lnTo>
                    <a:lnTo>
                      <a:pt x="4265" y="2331"/>
                    </a:lnTo>
                    <a:lnTo>
                      <a:pt x="4265" y="2331"/>
                    </a:lnTo>
                    <a:lnTo>
                      <a:pt x="4265" y="2331"/>
                    </a:lnTo>
                    <a:lnTo>
                      <a:pt x="4265" y="2331"/>
                    </a:lnTo>
                    <a:lnTo>
                      <a:pt x="4265" y="2331"/>
                    </a:lnTo>
                    <a:lnTo>
                      <a:pt x="4265" y="2305"/>
                    </a:lnTo>
                    <a:lnTo>
                      <a:pt x="4265" y="2305"/>
                    </a:lnTo>
                    <a:lnTo>
                      <a:pt x="4265" y="2305"/>
                    </a:lnTo>
                    <a:lnTo>
                      <a:pt x="4265" y="2305"/>
                    </a:lnTo>
                    <a:lnTo>
                      <a:pt x="4265" y="2305"/>
                    </a:lnTo>
                    <a:lnTo>
                      <a:pt x="4265" y="2305"/>
                    </a:lnTo>
                    <a:lnTo>
                      <a:pt x="4265" y="2305"/>
                    </a:lnTo>
                    <a:lnTo>
                      <a:pt x="4265" y="2305"/>
                    </a:lnTo>
                    <a:lnTo>
                      <a:pt x="4265" y="2281"/>
                    </a:lnTo>
                    <a:lnTo>
                      <a:pt x="4265" y="2281"/>
                    </a:lnTo>
                    <a:lnTo>
                      <a:pt x="4290" y="2281"/>
                    </a:lnTo>
                    <a:lnTo>
                      <a:pt x="4290" y="2281"/>
                    </a:lnTo>
                    <a:lnTo>
                      <a:pt x="4290" y="2281"/>
                    </a:lnTo>
                    <a:lnTo>
                      <a:pt x="4290" y="2281"/>
                    </a:lnTo>
                    <a:lnTo>
                      <a:pt x="4290" y="2256"/>
                    </a:lnTo>
                    <a:lnTo>
                      <a:pt x="4290" y="2256"/>
                    </a:lnTo>
                    <a:lnTo>
                      <a:pt x="4290" y="2256"/>
                    </a:lnTo>
                    <a:lnTo>
                      <a:pt x="4290" y="2256"/>
                    </a:lnTo>
                    <a:lnTo>
                      <a:pt x="4290" y="2256"/>
                    </a:lnTo>
                    <a:lnTo>
                      <a:pt x="4290" y="2256"/>
                    </a:lnTo>
                    <a:lnTo>
                      <a:pt x="4290" y="2256"/>
                    </a:lnTo>
                    <a:lnTo>
                      <a:pt x="4315" y="2256"/>
                    </a:lnTo>
                    <a:lnTo>
                      <a:pt x="4315" y="2231"/>
                    </a:lnTo>
                    <a:lnTo>
                      <a:pt x="4315" y="2231"/>
                    </a:lnTo>
                    <a:lnTo>
                      <a:pt x="4315" y="2231"/>
                    </a:lnTo>
                    <a:lnTo>
                      <a:pt x="4315" y="2231"/>
                    </a:lnTo>
                    <a:lnTo>
                      <a:pt x="4315" y="2231"/>
                    </a:lnTo>
                    <a:lnTo>
                      <a:pt x="4315" y="2231"/>
                    </a:lnTo>
                    <a:lnTo>
                      <a:pt x="4315" y="2231"/>
                    </a:lnTo>
                    <a:lnTo>
                      <a:pt x="4315" y="2231"/>
                    </a:lnTo>
                    <a:lnTo>
                      <a:pt x="4315" y="2256"/>
                    </a:lnTo>
                    <a:lnTo>
                      <a:pt x="4339" y="2231"/>
                    </a:lnTo>
                    <a:lnTo>
                      <a:pt x="4339" y="2231"/>
                    </a:lnTo>
                    <a:lnTo>
                      <a:pt x="4315" y="2231"/>
                    </a:lnTo>
                    <a:lnTo>
                      <a:pt x="4315" y="2231"/>
                    </a:lnTo>
                    <a:lnTo>
                      <a:pt x="4315" y="2206"/>
                    </a:lnTo>
                    <a:lnTo>
                      <a:pt x="4315" y="2206"/>
                    </a:lnTo>
                    <a:lnTo>
                      <a:pt x="4315" y="2206"/>
                    </a:lnTo>
                    <a:lnTo>
                      <a:pt x="4315" y="2206"/>
                    </a:lnTo>
                    <a:lnTo>
                      <a:pt x="4315" y="2206"/>
                    </a:lnTo>
                    <a:lnTo>
                      <a:pt x="4339" y="2206"/>
                    </a:lnTo>
                    <a:lnTo>
                      <a:pt x="4339" y="2206"/>
                    </a:lnTo>
                    <a:lnTo>
                      <a:pt x="4339" y="2181"/>
                    </a:lnTo>
                    <a:lnTo>
                      <a:pt x="4339" y="2181"/>
                    </a:lnTo>
                    <a:lnTo>
                      <a:pt x="4339" y="2181"/>
                    </a:lnTo>
                    <a:lnTo>
                      <a:pt x="4339" y="2181"/>
                    </a:lnTo>
                    <a:lnTo>
                      <a:pt x="4364" y="2181"/>
                    </a:lnTo>
                    <a:lnTo>
                      <a:pt x="4364" y="2181"/>
                    </a:lnTo>
                    <a:lnTo>
                      <a:pt x="4364" y="2181"/>
                    </a:lnTo>
                    <a:lnTo>
                      <a:pt x="4364" y="2181"/>
                    </a:lnTo>
                    <a:lnTo>
                      <a:pt x="4364" y="2181"/>
                    </a:lnTo>
                    <a:lnTo>
                      <a:pt x="4364" y="2181"/>
                    </a:lnTo>
                    <a:lnTo>
                      <a:pt x="4389" y="2181"/>
                    </a:lnTo>
                    <a:lnTo>
                      <a:pt x="4389" y="2157"/>
                    </a:lnTo>
                    <a:lnTo>
                      <a:pt x="4389" y="2157"/>
                    </a:lnTo>
                    <a:lnTo>
                      <a:pt x="4389" y="2157"/>
                    </a:lnTo>
                    <a:lnTo>
                      <a:pt x="4389" y="2157"/>
                    </a:lnTo>
                    <a:lnTo>
                      <a:pt x="4389" y="2157"/>
                    </a:lnTo>
                    <a:lnTo>
                      <a:pt x="4389" y="2132"/>
                    </a:lnTo>
                    <a:lnTo>
                      <a:pt x="4389" y="2132"/>
                    </a:lnTo>
                    <a:lnTo>
                      <a:pt x="4389" y="2132"/>
                    </a:lnTo>
                    <a:lnTo>
                      <a:pt x="4389" y="2132"/>
                    </a:lnTo>
                    <a:lnTo>
                      <a:pt x="4389" y="2132"/>
                    </a:lnTo>
                    <a:lnTo>
                      <a:pt x="4413" y="2132"/>
                    </a:lnTo>
                    <a:lnTo>
                      <a:pt x="4413" y="2132"/>
                    </a:lnTo>
                    <a:lnTo>
                      <a:pt x="4413" y="2132"/>
                    </a:lnTo>
                    <a:lnTo>
                      <a:pt x="4439" y="2132"/>
                    </a:lnTo>
                    <a:lnTo>
                      <a:pt x="4439" y="2107"/>
                    </a:lnTo>
                    <a:lnTo>
                      <a:pt x="4439" y="2107"/>
                    </a:lnTo>
                    <a:lnTo>
                      <a:pt x="4439" y="2107"/>
                    </a:lnTo>
                    <a:lnTo>
                      <a:pt x="4439" y="2107"/>
                    </a:lnTo>
                    <a:lnTo>
                      <a:pt x="4439" y="2107"/>
                    </a:lnTo>
                    <a:lnTo>
                      <a:pt x="4439" y="2107"/>
                    </a:lnTo>
                    <a:lnTo>
                      <a:pt x="4439" y="2107"/>
                    </a:lnTo>
                    <a:lnTo>
                      <a:pt x="4439" y="2107"/>
                    </a:lnTo>
                    <a:lnTo>
                      <a:pt x="4439" y="2107"/>
                    </a:lnTo>
                    <a:lnTo>
                      <a:pt x="4439" y="2107"/>
                    </a:lnTo>
                    <a:lnTo>
                      <a:pt x="4439" y="2132"/>
                    </a:lnTo>
                    <a:lnTo>
                      <a:pt x="4463" y="2132"/>
                    </a:lnTo>
                    <a:lnTo>
                      <a:pt x="4463" y="2132"/>
                    </a:lnTo>
                    <a:lnTo>
                      <a:pt x="4463" y="2132"/>
                    </a:lnTo>
                    <a:lnTo>
                      <a:pt x="4463" y="2132"/>
                    </a:lnTo>
                    <a:lnTo>
                      <a:pt x="4463" y="2132"/>
                    </a:lnTo>
                    <a:lnTo>
                      <a:pt x="4463" y="2132"/>
                    </a:lnTo>
                    <a:lnTo>
                      <a:pt x="4463" y="2132"/>
                    </a:lnTo>
                    <a:lnTo>
                      <a:pt x="4463" y="2107"/>
                    </a:lnTo>
                    <a:lnTo>
                      <a:pt x="4463" y="2107"/>
                    </a:lnTo>
                    <a:lnTo>
                      <a:pt x="4463" y="2132"/>
                    </a:lnTo>
                    <a:lnTo>
                      <a:pt x="4463" y="2132"/>
                    </a:lnTo>
                    <a:lnTo>
                      <a:pt x="4463" y="2132"/>
                    </a:lnTo>
                    <a:lnTo>
                      <a:pt x="4488" y="2132"/>
                    </a:lnTo>
                    <a:lnTo>
                      <a:pt x="4513" y="2132"/>
                    </a:lnTo>
                    <a:lnTo>
                      <a:pt x="4513" y="2107"/>
                    </a:lnTo>
                    <a:lnTo>
                      <a:pt x="4513" y="2107"/>
                    </a:lnTo>
                    <a:lnTo>
                      <a:pt x="4513" y="2107"/>
                    </a:lnTo>
                    <a:lnTo>
                      <a:pt x="4513" y="2107"/>
                    </a:lnTo>
                    <a:lnTo>
                      <a:pt x="4513" y="2107"/>
                    </a:lnTo>
                    <a:lnTo>
                      <a:pt x="4513" y="2082"/>
                    </a:lnTo>
                    <a:lnTo>
                      <a:pt x="4513" y="2082"/>
                    </a:lnTo>
                    <a:lnTo>
                      <a:pt x="4513" y="2082"/>
                    </a:lnTo>
                    <a:lnTo>
                      <a:pt x="4513" y="2082"/>
                    </a:lnTo>
                    <a:lnTo>
                      <a:pt x="4513" y="2082"/>
                    </a:lnTo>
                    <a:lnTo>
                      <a:pt x="4538" y="2082"/>
                    </a:lnTo>
                    <a:lnTo>
                      <a:pt x="4562" y="2058"/>
                    </a:lnTo>
                    <a:lnTo>
                      <a:pt x="4562" y="2058"/>
                    </a:lnTo>
                    <a:lnTo>
                      <a:pt x="4562" y="2058"/>
                    </a:lnTo>
                    <a:lnTo>
                      <a:pt x="4562" y="2058"/>
                    </a:lnTo>
                    <a:lnTo>
                      <a:pt x="4562" y="2058"/>
                    </a:lnTo>
                    <a:lnTo>
                      <a:pt x="4562" y="2058"/>
                    </a:lnTo>
                    <a:lnTo>
                      <a:pt x="4562" y="2082"/>
                    </a:lnTo>
                    <a:lnTo>
                      <a:pt x="4562" y="2082"/>
                    </a:lnTo>
                    <a:lnTo>
                      <a:pt x="4538" y="2082"/>
                    </a:lnTo>
                    <a:lnTo>
                      <a:pt x="4538" y="2082"/>
                    </a:lnTo>
                    <a:lnTo>
                      <a:pt x="4513" y="2082"/>
                    </a:lnTo>
                    <a:lnTo>
                      <a:pt x="4513" y="2107"/>
                    </a:lnTo>
                    <a:lnTo>
                      <a:pt x="4513" y="2107"/>
                    </a:lnTo>
                    <a:lnTo>
                      <a:pt x="4513" y="2107"/>
                    </a:lnTo>
                    <a:lnTo>
                      <a:pt x="4513" y="2107"/>
                    </a:lnTo>
                    <a:lnTo>
                      <a:pt x="4513" y="2107"/>
                    </a:lnTo>
                    <a:lnTo>
                      <a:pt x="4513" y="2107"/>
                    </a:lnTo>
                    <a:lnTo>
                      <a:pt x="4513" y="2107"/>
                    </a:lnTo>
                    <a:lnTo>
                      <a:pt x="4513" y="2107"/>
                    </a:lnTo>
                    <a:lnTo>
                      <a:pt x="4513" y="2132"/>
                    </a:lnTo>
                    <a:lnTo>
                      <a:pt x="4513" y="2132"/>
                    </a:lnTo>
                    <a:lnTo>
                      <a:pt x="4513" y="2132"/>
                    </a:lnTo>
                    <a:lnTo>
                      <a:pt x="4513" y="2132"/>
                    </a:lnTo>
                    <a:lnTo>
                      <a:pt x="4488" y="2132"/>
                    </a:lnTo>
                    <a:lnTo>
                      <a:pt x="4488" y="2132"/>
                    </a:lnTo>
                    <a:lnTo>
                      <a:pt x="4488" y="2132"/>
                    </a:lnTo>
                    <a:lnTo>
                      <a:pt x="4488" y="2132"/>
                    </a:lnTo>
                    <a:lnTo>
                      <a:pt x="4488" y="2132"/>
                    </a:lnTo>
                    <a:lnTo>
                      <a:pt x="4488" y="2132"/>
                    </a:lnTo>
                    <a:lnTo>
                      <a:pt x="4513" y="2157"/>
                    </a:lnTo>
                    <a:lnTo>
                      <a:pt x="4513" y="2157"/>
                    </a:lnTo>
                    <a:lnTo>
                      <a:pt x="4513" y="2157"/>
                    </a:lnTo>
                    <a:lnTo>
                      <a:pt x="4538" y="2181"/>
                    </a:lnTo>
                    <a:lnTo>
                      <a:pt x="4538" y="2181"/>
                    </a:lnTo>
                    <a:lnTo>
                      <a:pt x="4562" y="2181"/>
                    </a:lnTo>
                    <a:lnTo>
                      <a:pt x="4562" y="2181"/>
                    </a:lnTo>
                    <a:lnTo>
                      <a:pt x="4562" y="2181"/>
                    </a:lnTo>
                    <a:lnTo>
                      <a:pt x="4562" y="2181"/>
                    </a:lnTo>
                    <a:lnTo>
                      <a:pt x="4587" y="2181"/>
                    </a:lnTo>
                    <a:lnTo>
                      <a:pt x="4587" y="2181"/>
                    </a:lnTo>
                    <a:lnTo>
                      <a:pt x="4587" y="2181"/>
                    </a:lnTo>
                    <a:lnTo>
                      <a:pt x="4587" y="2181"/>
                    </a:lnTo>
                    <a:lnTo>
                      <a:pt x="4612" y="2206"/>
                    </a:lnTo>
                    <a:lnTo>
                      <a:pt x="4587" y="2206"/>
                    </a:lnTo>
                    <a:lnTo>
                      <a:pt x="4587" y="2206"/>
                    </a:lnTo>
                    <a:lnTo>
                      <a:pt x="4587" y="2206"/>
                    </a:lnTo>
                    <a:lnTo>
                      <a:pt x="4587" y="2206"/>
                    </a:lnTo>
                    <a:lnTo>
                      <a:pt x="4587" y="2206"/>
                    </a:lnTo>
                    <a:lnTo>
                      <a:pt x="4587" y="2206"/>
                    </a:lnTo>
                    <a:lnTo>
                      <a:pt x="4562" y="2181"/>
                    </a:lnTo>
                    <a:lnTo>
                      <a:pt x="4562" y="2181"/>
                    </a:lnTo>
                    <a:lnTo>
                      <a:pt x="4538" y="2181"/>
                    </a:lnTo>
                    <a:lnTo>
                      <a:pt x="4538" y="2181"/>
                    </a:lnTo>
                    <a:lnTo>
                      <a:pt x="4538" y="2181"/>
                    </a:lnTo>
                    <a:lnTo>
                      <a:pt x="4538" y="2181"/>
                    </a:lnTo>
                    <a:lnTo>
                      <a:pt x="4538" y="2181"/>
                    </a:lnTo>
                    <a:lnTo>
                      <a:pt x="4513" y="2181"/>
                    </a:lnTo>
                    <a:lnTo>
                      <a:pt x="4513" y="2181"/>
                    </a:lnTo>
                    <a:lnTo>
                      <a:pt x="4513" y="2181"/>
                    </a:lnTo>
                    <a:lnTo>
                      <a:pt x="4513" y="2181"/>
                    </a:lnTo>
                    <a:lnTo>
                      <a:pt x="4513" y="2181"/>
                    </a:lnTo>
                    <a:lnTo>
                      <a:pt x="4488" y="2206"/>
                    </a:lnTo>
                    <a:lnTo>
                      <a:pt x="4488" y="2181"/>
                    </a:lnTo>
                    <a:lnTo>
                      <a:pt x="4488" y="2181"/>
                    </a:lnTo>
                    <a:lnTo>
                      <a:pt x="4463" y="2181"/>
                    </a:lnTo>
                    <a:lnTo>
                      <a:pt x="4463" y="2181"/>
                    </a:lnTo>
                    <a:lnTo>
                      <a:pt x="4463" y="2181"/>
                    </a:lnTo>
                    <a:lnTo>
                      <a:pt x="4463" y="2181"/>
                    </a:lnTo>
                    <a:lnTo>
                      <a:pt x="4463" y="2181"/>
                    </a:lnTo>
                    <a:lnTo>
                      <a:pt x="4463" y="2157"/>
                    </a:lnTo>
                    <a:lnTo>
                      <a:pt x="4463" y="2181"/>
                    </a:lnTo>
                    <a:lnTo>
                      <a:pt x="4439" y="2181"/>
                    </a:lnTo>
                    <a:lnTo>
                      <a:pt x="4413" y="2206"/>
                    </a:lnTo>
                    <a:lnTo>
                      <a:pt x="4389" y="2231"/>
                    </a:lnTo>
                    <a:lnTo>
                      <a:pt x="4389" y="2231"/>
                    </a:lnTo>
                    <a:lnTo>
                      <a:pt x="4389" y="2231"/>
                    </a:lnTo>
                    <a:lnTo>
                      <a:pt x="4364" y="2231"/>
                    </a:lnTo>
                    <a:lnTo>
                      <a:pt x="4364" y="2231"/>
                    </a:lnTo>
                    <a:lnTo>
                      <a:pt x="4364" y="2231"/>
                    </a:lnTo>
                    <a:lnTo>
                      <a:pt x="4364" y="2231"/>
                    </a:lnTo>
                    <a:lnTo>
                      <a:pt x="4364" y="2231"/>
                    </a:lnTo>
                    <a:lnTo>
                      <a:pt x="4364" y="2231"/>
                    </a:lnTo>
                    <a:lnTo>
                      <a:pt x="4364" y="2256"/>
                    </a:lnTo>
                    <a:lnTo>
                      <a:pt x="4364" y="2256"/>
                    </a:lnTo>
                    <a:lnTo>
                      <a:pt x="4364" y="2256"/>
                    </a:lnTo>
                    <a:lnTo>
                      <a:pt x="4364" y="2256"/>
                    </a:lnTo>
                    <a:lnTo>
                      <a:pt x="4364" y="2281"/>
                    </a:lnTo>
                    <a:lnTo>
                      <a:pt x="4364" y="2281"/>
                    </a:lnTo>
                    <a:lnTo>
                      <a:pt x="4364" y="2281"/>
                    </a:lnTo>
                    <a:lnTo>
                      <a:pt x="4364" y="2281"/>
                    </a:lnTo>
                    <a:lnTo>
                      <a:pt x="4364" y="2281"/>
                    </a:lnTo>
                    <a:lnTo>
                      <a:pt x="4364" y="2281"/>
                    </a:lnTo>
                    <a:lnTo>
                      <a:pt x="4364" y="2305"/>
                    </a:lnTo>
                    <a:lnTo>
                      <a:pt x="4364" y="2305"/>
                    </a:lnTo>
                    <a:lnTo>
                      <a:pt x="4364" y="2305"/>
                    </a:lnTo>
                    <a:lnTo>
                      <a:pt x="4364" y="2305"/>
                    </a:lnTo>
                    <a:lnTo>
                      <a:pt x="4364" y="2305"/>
                    </a:lnTo>
                    <a:lnTo>
                      <a:pt x="4364" y="2305"/>
                    </a:lnTo>
                    <a:lnTo>
                      <a:pt x="4364" y="2305"/>
                    </a:lnTo>
                    <a:lnTo>
                      <a:pt x="4364" y="2331"/>
                    </a:lnTo>
                    <a:lnTo>
                      <a:pt x="4364" y="2331"/>
                    </a:lnTo>
                    <a:lnTo>
                      <a:pt x="4364" y="2331"/>
                    </a:lnTo>
                    <a:lnTo>
                      <a:pt x="4364" y="2331"/>
                    </a:lnTo>
                    <a:lnTo>
                      <a:pt x="4364" y="2355"/>
                    </a:lnTo>
                    <a:lnTo>
                      <a:pt x="4364" y="2355"/>
                    </a:lnTo>
                    <a:lnTo>
                      <a:pt x="4339" y="2380"/>
                    </a:lnTo>
                    <a:lnTo>
                      <a:pt x="4339" y="2380"/>
                    </a:lnTo>
                    <a:lnTo>
                      <a:pt x="4339" y="2404"/>
                    </a:lnTo>
                    <a:lnTo>
                      <a:pt x="4339" y="2404"/>
                    </a:lnTo>
                    <a:lnTo>
                      <a:pt x="4315" y="2430"/>
                    </a:lnTo>
                    <a:lnTo>
                      <a:pt x="4315" y="2430"/>
                    </a:lnTo>
                    <a:lnTo>
                      <a:pt x="4315" y="2430"/>
                    </a:lnTo>
                    <a:lnTo>
                      <a:pt x="4315" y="2430"/>
                    </a:lnTo>
                    <a:lnTo>
                      <a:pt x="4315" y="2430"/>
                    </a:lnTo>
                    <a:lnTo>
                      <a:pt x="4315" y="2454"/>
                    </a:lnTo>
                    <a:lnTo>
                      <a:pt x="4315" y="2454"/>
                    </a:lnTo>
                    <a:lnTo>
                      <a:pt x="4339" y="2454"/>
                    </a:lnTo>
                    <a:lnTo>
                      <a:pt x="4339" y="2454"/>
                    </a:lnTo>
                    <a:lnTo>
                      <a:pt x="4364" y="2479"/>
                    </a:lnTo>
                    <a:lnTo>
                      <a:pt x="4364" y="2479"/>
                    </a:lnTo>
                    <a:lnTo>
                      <a:pt x="4364" y="2479"/>
                    </a:lnTo>
                    <a:lnTo>
                      <a:pt x="4364" y="2479"/>
                    </a:lnTo>
                    <a:lnTo>
                      <a:pt x="4364" y="2479"/>
                    </a:lnTo>
                    <a:lnTo>
                      <a:pt x="4364" y="2454"/>
                    </a:lnTo>
                    <a:lnTo>
                      <a:pt x="4364" y="2454"/>
                    </a:lnTo>
                    <a:lnTo>
                      <a:pt x="4364" y="2454"/>
                    </a:lnTo>
                    <a:lnTo>
                      <a:pt x="4364" y="2454"/>
                    </a:lnTo>
                    <a:lnTo>
                      <a:pt x="4389" y="2454"/>
                    </a:lnTo>
                    <a:lnTo>
                      <a:pt x="4389" y="2454"/>
                    </a:lnTo>
                    <a:lnTo>
                      <a:pt x="4389" y="2430"/>
                    </a:lnTo>
                    <a:lnTo>
                      <a:pt x="4413" y="2430"/>
                    </a:lnTo>
                    <a:lnTo>
                      <a:pt x="4413" y="2430"/>
                    </a:lnTo>
                    <a:lnTo>
                      <a:pt x="4413" y="2430"/>
                    </a:lnTo>
                    <a:lnTo>
                      <a:pt x="4413" y="2454"/>
                    </a:lnTo>
                    <a:lnTo>
                      <a:pt x="4389" y="2454"/>
                    </a:lnTo>
                    <a:lnTo>
                      <a:pt x="4389" y="2454"/>
                    </a:lnTo>
                    <a:lnTo>
                      <a:pt x="4389" y="2454"/>
                    </a:lnTo>
                    <a:lnTo>
                      <a:pt x="4389" y="2454"/>
                    </a:lnTo>
                    <a:lnTo>
                      <a:pt x="4389" y="2454"/>
                    </a:lnTo>
                    <a:lnTo>
                      <a:pt x="4389" y="2454"/>
                    </a:lnTo>
                    <a:lnTo>
                      <a:pt x="4389" y="2454"/>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64" y="2479"/>
                    </a:lnTo>
                    <a:lnTo>
                      <a:pt x="4364" y="2479"/>
                    </a:lnTo>
                    <a:lnTo>
                      <a:pt x="4364" y="2479"/>
                    </a:lnTo>
                    <a:lnTo>
                      <a:pt x="4364" y="2504"/>
                    </a:lnTo>
                    <a:lnTo>
                      <a:pt x="4364" y="2504"/>
                    </a:lnTo>
                    <a:lnTo>
                      <a:pt x="4364" y="2504"/>
                    </a:lnTo>
                    <a:lnTo>
                      <a:pt x="4364" y="2504"/>
                    </a:lnTo>
                    <a:lnTo>
                      <a:pt x="4364" y="2504"/>
                    </a:lnTo>
                    <a:lnTo>
                      <a:pt x="4364" y="2504"/>
                    </a:lnTo>
                    <a:lnTo>
                      <a:pt x="4364" y="2504"/>
                    </a:lnTo>
                    <a:lnTo>
                      <a:pt x="4364" y="2504"/>
                    </a:lnTo>
                    <a:lnTo>
                      <a:pt x="4364" y="2504"/>
                    </a:lnTo>
                    <a:lnTo>
                      <a:pt x="4364" y="2504"/>
                    </a:lnTo>
                    <a:lnTo>
                      <a:pt x="4339" y="2504"/>
                    </a:lnTo>
                    <a:lnTo>
                      <a:pt x="4339" y="2504"/>
                    </a:lnTo>
                    <a:lnTo>
                      <a:pt x="4339" y="2504"/>
                    </a:lnTo>
                    <a:lnTo>
                      <a:pt x="4339" y="2504"/>
                    </a:lnTo>
                    <a:lnTo>
                      <a:pt x="4339" y="2504"/>
                    </a:lnTo>
                    <a:lnTo>
                      <a:pt x="4339" y="2504"/>
                    </a:lnTo>
                    <a:lnTo>
                      <a:pt x="4315" y="2529"/>
                    </a:lnTo>
                    <a:lnTo>
                      <a:pt x="4315" y="2529"/>
                    </a:lnTo>
                    <a:lnTo>
                      <a:pt x="4315" y="2529"/>
                    </a:lnTo>
                    <a:lnTo>
                      <a:pt x="4315" y="2529"/>
                    </a:lnTo>
                    <a:lnTo>
                      <a:pt x="4315" y="2529"/>
                    </a:lnTo>
                    <a:lnTo>
                      <a:pt x="4339" y="2529"/>
                    </a:lnTo>
                    <a:lnTo>
                      <a:pt x="4315" y="2529"/>
                    </a:lnTo>
                    <a:lnTo>
                      <a:pt x="4315" y="2529"/>
                    </a:lnTo>
                    <a:lnTo>
                      <a:pt x="4315" y="2529"/>
                    </a:lnTo>
                    <a:lnTo>
                      <a:pt x="4315" y="2529"/>
                    </a:lnTo>
                    <a:lnTo>
                      <a:pt x="4315" y="2529"/>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39" y="2554"/>
                    </a:lnTo>
                    <a:lnTo>
                      <a:pt x="4339" y="2554"/>
                    </a:lnTo>
                    <a:lnTo>
                      <a:pt x="4339" y="2554"/>
                    </a:lnTo>
                    <a:lnTo>
                      <a:pt x="4339" y="2554"/>
                    </a:lnTo>
                    <a:lnTo>
                      <a:pt x="4339" y="2578"/>
                    </a:lnTo>
                    <a:lnTo>
                      <a:pt x="4339" y="2578"/>
                    </a:lnTo>
                    <a:lnTo>
                      <a:pt x="4364" y="2578"/>
                    </a:lnTo>
                    <a:lnTo>
                      <a:pt x="4364" y="2554"/>
                    </a:lnTo>
                    <a:lnTo>
                      <a:pt x="4339" y="2578"/>
                    </a:lnTo>
                    <a:lnTo>
                      <a:pt x="4339" y="2554"/>
                    </a:lnTo>
                    <a:lnTo>
                      <a:pt x="4339" y="2554"/>
                    </a:lnTo>
                    <a:lnTo>
                      <a:pt x="4339"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89" y="2554"/>
                    </a:lnTo>
                    <a:lnTo>
                      <a:pt x="4389" y="2554"/>
                    </a:lnTo>
                    <a:lnTo>
                      <a:pt x="4389" y="2554"/>
                    </a:lnTo>
                    <a:lnTo>
                      <a:pt x="4389" y="2554"/>
                    </a:lnTo>
                    <a:lnTo>
                      <a:pt x="4389" y="2554"/>
                    </a:lnTo>
                    <a:lnTo>
                      <a:pt x="4389" y="2554"/>
                    </a:lnTo>
                    <a:lnTo>
                      <a:pt x="4389" y="2554"/>
                    </a:lnTo>
                    <a:lnTo>
                      <a:pt x="4389" y="2554"/>
                    </a:lnTo>
                    <a:lnTo>
                      <a:pt x="4413" y="2554"/>
                    </a:lnTo>
                    <a:lnTo>
                      <a:pt x="4413" y="2554"/>
                    </a:lnTo>
                    <a:lnTo>
                      <a:pt x="4413" y="2554"/>
                    </a:lnTo>
                    <a:lnTo>
                      <a:pt x="4413" y="2554"/>
                    </a:lnTo>
                    <a:lnTo>
                      <a:pt x="4413" y="2554"/>
                    </a:lnTo>
                    <a:lnTo>
                      <a:pt x="4413" y="2554"/>
                    </a:lnTo>
                    <a:lnTo>
                      <a:pt x="4389" y="2554"/>
                    </a:lnTo>
                    <a:lnTo>
                      <a:pt x="4389" y="2554"/>
                    </a:lnTo>
                    <a:lnTo>
                      <a:pt x="4389" y="2554"/>
                    </a:lnTo>
                    <a:lnTo>
                      <a:pt x="4389" y="2554"/>
                    </a:lnTo>
                    <a:lnTo>
                      <a:pt x="4389" y="2554"/>
                    </a:lnTo>
                    <a:lnTo>
                      <a:pt x="4389" y="2554"/>
                    </a:lnTo>
                    <a:lnTo>
                      <a:pt x="4389" y="2529"/>
                    </a:lnTo>
                    <a:lnTo>
                      <a:pt x="4389" y="2529"/>
                    </a:lnTo>
                    <a:lnTo>
                      <a:pt x="4389" y="2529"/>
                    </a:lnTo>
                    <a:lnTo>
                      <a:pt x="4389" y="2529"/>
                    </a:lnTo>
                    <a:lnTo>
                      <a:pt x="4389" y="2529"/>
                    </a:lnTo>
                    <a:lnTo>
                      <a:pt x="4413" y="2554"/>
                    </a:lnTo>
                    <a:lnTo>
                      <a:pt x="4413" y="2554"/>
                    </a:lnTo>
                    <a:lnTo>
                      <a:pt x="4413" y="2554"/>
                    </a:lnTo>
                    <a:lnTo>
                      <a:pt x="4413" y="2529"/>
                    </a:lnTo>
                    <a:lnTo>
                      <a:pt x="4413" y="2529"/>
                    </a:lnTo>
                    <a:lnTo>
                      <a:pt x="4413" y="2529"/>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39" y="2554"/>
                    </a:lnTo>
                    <a:lnTo>
                      <a:pt x="4439" y="2554"/>
                    </a:lnTo>
                    <a:lnTo>
                      <a:pt x="4413" y="2529"/>
                    </a:lnTo>
                    <a:lnTo>
                      <a:pt x="4413" y="2529"/>
                    </a:lnTo>
                    <a:lnTo>
                      <a:pt x="4413" y="2529"/>
                    </a:lnTo>
                    <a:lnTo>
                      <a:pt x="4439" y="2529"/>
                    </a:lnTo>
                    <a:lnTo>
                      <a:pt x="4439" y="2529"/>
                    </a:lnTo>
                    <a:lnTo>
                      <a:pt x="4439" y="2529"/>
                    </a:lnTo>
                    <a:lnTo>
                      <a:pt x="4439" y="2529"/>
                    </a:lnTo>
                    <a:lnTo>
                      <a:pt x="4439" y="2529"/>
                    </a:lnTo>
                    <a:lnTo>
                      <a:pt x="4439" y="2529"/>
                    </a:lnTo>
                    <a:lnTo>
                      <a:pt x="4439" y="2529"/>
                    </a:lnTo>
                    <a:lnTo>
                      <a:pt x="4439" y="2504"/>
                    </a:lnTo>
                    <a:lnTo>
                      <a:pt x="4439" y="2504"/>
                    </a:lnTo>
                    <a:lnTo>
                      <a:pt x="4439"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479"/>
                    </a:lnTo>
                    <a:lnTo>
                      <a:pt x="4439" y="2479"/>
                    </a:lnTo>
                    <a:lnTo>
                      <a:pt x="4439" y="2479"/>
                    </a:lnTo>
                    <a:lnTo>
                      <a:pt x="4439" y="2479"/>
                    </a:lnTo>
                    <a:lnTo>
                      <a:pt x="4463" y="2479"/>
                    </a:lnTo>
                    <a:lnTo>
                      <a:pt x="4463" y="2479"/>
                    </a:lnTo>
                    <a:lnTo>
                      <a:pt x="4463" y="2479"/>
                    </a:lnTo>
                    <a:lnTo>
                      <a:pt x="4463" y="2479"/>
                    </a:lnTo>
                    <a:lnTo>
                      <a:pt x="4463" y="2479"/>
                    </a:lnTo>
                    <a:lnTo>
                      <a:pt x="4463" y="2479"/>
                    </a:lnTo>
                    <a:lnTo>
                      <a:pt x="4463" y="2504"/>
                    </a:lnTo>
                    <a:lnTo>
                      <a:pt x="4463" y="2504"/>
                    </a:lnTo>
                    <a:lnTo>
                      <a:pt x="4463" y="2504"/>
                    </a:lnTo>
                    <a:lnTo>
                      <a:pt x="4463" y="2504"/>
                    </a:lnTo>
                    <a:lnTo>
                      <a:pt x="4463" y="2504"/>
                    </a:lnTo>
                    <a:lnTo>
                      <a:pt x="4463" y="2504"/>
                    </a:lnTo>
                    <a:lnTo>
                      <a:pt x="4463" y="2504"/>
                    </a:lnTo>
                    <a:lnTo>
                      <a:pt x="4463" y="2479"/>
                    </a:lnTo>
                    <a:lnTo>
                      <a:pt x="4488" y="2479"/>
                    </a:lnTo>
                    <a:lnTo>
                      <a:pt x="4488" y="2479"/>
                    </a:lnTo>
                    <a:lnTo>
                      <a:pt x="4488" y="2479"/>
                    </a:lnTo>
                    <a:lnTo>
                      <a:pt x="4488" y="2454"/>
                    </a:lnTo>
                    <a:lnTo>
                      <a:pt x="4488" y="2454"/>
                    </a:lnTo>
                    <a:lnTo>
                      <a:pt x="4488" y="2454"/>
                    </a:lnTo>
                    <a:lnTo>
                      <a:pt x="4488" y="2454"/>
                    </a:lnTo>
                    <a:lnTo>
                      <a:pt x="4488" y="2454"/>
                    </a:lnTo>
                    <a:lnTo>
                      <a:pt x="4488" y="2454"/>
                    </a:lnTo>
                    <a:lnTo>
                      <a:pt x="4488" y="2454"/>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479"/>
                    </a:lnTo>
                    <a:lnTo>
                      <a:pt x="4488" y="2479"/>
                    </a:lnTo>
                    <a:lnTo>
                      <a:pt x="4488" y="2479"/>
                    </a:lnTo>
                    <a:lnTo>
                      <a:pt x="4488" y="2479"/>
                    </a:lnTo>
                    <a:lnTo>
                      <a:pt x="4488" y="2479"/>
                    </a:lnTo>
                    <a:lnTo>
                      <a:pt x="4488" y="2479"/>
                    </a:lnTo>
                    <a:lnTo>
                      <a:pt x="4488" y="2479"/>
                    </a:lnTo>
                    <a:lnTo>
                      <a:pt x="4488" y="2479"/>
                    </a:lnTo>
                    <a:lnTo>
                      <a:pt x="4513" y="2479"/>
                    </a:lnTo>
                    <a:lnTo>
                      <a:pt x="4513" y="2479"/>
                    </a:lnTo>
                    <a:lnTo>
                      <a:pt x="4513" y="2479"/>
                    </a:lnTo>
                    <a:lnTo>
                      <a:pt x="4513" y="2479"/>
                    </a:lnTo>
                    <a:lnTo>
                      <a:pt x="4513" y="2479"/>
                    </a:lnTo>
                    <a:lnTo>
                      <a:pt x="4513" y="2479"/>
                    </a:lnTo>
                    <a:lnTo>
                      <a:pt x="4513" y="2479"/>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30"/>
                    </a:lnTo>
                    <a:lnTo>
                      <a:pt x="4513" y="2430"/>
                    </a:lnTo>
                    <a:lnTo>
                      <a:pt x="4513" y="2430"/>
                    </a:lnTo>
                    <a:lnTo>
                      <a:pt x="4513" y="2430"/>
                    </a:lnTo>
                    <a:lnTo>
                      <a:pt x="4513" y="2430"/>
                    </a:lnTo>
                    <a:lnTo>
                      <a:pt x="4513" y="2430"/>
                    </a:lnTo>
                    <a:lnTo>
                      <a:pt x="4513" y="2430"/>
                    </a:lnTo>
                    <a:lnTo>
                      <a:pt x="4513" y="2430"/>
                    </a:lnTo>
                    <a:lnTo>
                      <a:pt x="4513" y="2430"/>
                    </a:lnTo>
                    <a:lnTo>
                      <a:pt x="4538" y="2430"/>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30"/>
                    </a:lnTo>
                    <a:lnTo>
                      <a:pt x="4538" y="2430"/>
                    </a:lnTo>
                    <a:lnTo>
                      <a:pt x="4538" y="2430"/>
                    </a:lnTo>
                    <a:lnTo>
                      <a:pt x="4538" y="2430"/>
                    </a:lnTo>
                    <a:lnTo>
                      <a:pt x="4538" y="2430"/>
                    </a:lnTo>
                    <a:lnTo>
                      <a:pt x="4538" y="2404"/>
                    </a:lnTo>
                    <a:lnTo>
                      <a:pt x="4538" y="2404"/>
                    </a:lnTo>
                    <a:lnTo>
                      <a:pt x="4538" y="2430"/>
                    </a:lnTo>
                    <a:lnTo>
                      <a:pt x="4538" y="2430"/>
                    </a:lnTo>
                    <a:lnTo>
                      <a:pt x="4538" y="2430"/>
                    </a:lnTo>
                    <a:lnTo>
                      <a:pt x="4538" y="2404"/>
                    </a:lnTo>
                    <a:lnTo>
                      <a:pt x="4538" y="2404"/>
                    </a:lnTo>
                    <a:lnTo>
                      <a:pt x="4538" y="2404"/>
                    </a:lnTo>
                    <a:lnTo>
                      <a:pt x="4538" y="2404"/>
                    </a:lnTo>
                    <a:lnTo>
                      <a:pt x="4538" y="2404"/>
                    </a:lnTo>
                    <a:lnTo>
                      <a:pt x="4538" y="2404"/>
                    </a:lnTo>
                    <a:lnTo>
                      <a:pt x="4562" y="2404"/>
                    </a:lnTo>
                    <a:lnTo>
                      <a:pt x="4562" y="2404"/>
                    </a:lnTo>
                    <a:lnTo>
                      <a:pt x="4562" y="2404"/>
                    </a:lnTo>
                    <a:lnTo>
                      <a:pt x="4562" y="2430"/>
                    </a:lnTo>
                    <a:lnTo>
                      <a:pt x="4538" y="2430"/>
                    </a:lnTo>
                    <a:lnTo>
                      <a:pt x="4538"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54"/>
                    </a:lnTo>
                    <a:lnTo>
                      <a:pt x="4562" y="2454"/>
                    </a:lnTo>
                    <a:lnTo>
                      <a:pt x="4562" y="2454"/>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380"/>
                    </a:lnTo>
                    <a:lnTo>
                      <a:pt x="4562" y="2380"/>
                    </a:lnTo>
                    <a:lnTo>
                      <a:pt x="4562" y="2380"/>
                    </a:lnTo>
                    <a:lnTo>
                      <a:pt x="4562" y="2380"/>
                    </a:lnTo>
                    <a:lnTo>
                      <a:pt x="4587" y="2380"/>
                    </a:lnTo>
                    <a:lnTo>
                      <a:pt x="4562" y="2380"/>
                    </a:lnTo>
                    <a:lnTo>
                      <a:pt x="4562" y="2380"/>
                    </a:lnTo>
                    <a:lnTo>
                      <a:pt x="4562" y="2380"/>
                    </a:lnTo>
                    <a:lnTo>
                      <a:pt x="4562" y="2380"/>
                    </a:lnTo>
                    <a:lnTo>
                      <a:pt x="4562" y="2355"/>
                    </a:lnTo>
                    <a:lnTo>
                      <a:pt x="4562" y="2355"/>
                    </a:lnTo>
                    <a:lnTo>
                      <a:pt x="4562" y="2355"/>
                    </a:lnTo>
                    <a:lnTo>
                      <a:pt x="4562" y="2355"/>
                    </a:lnTo>
                    <a:lnTo>
                      <a:pt x="4587" y="2355"/>
                    </a:lnTo>
                    <a:lnTo>
                      <a:pt x="4587" y="2355"/>
                    </a:lnTo>
                    <a:lnTo>
                      <a:pt x="4587" y="2355"/>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404"/>
                    </a:lnTo>
                    <a:lnTo>
                      <a:pt x="4587" y="2404"/>
                    </a:lnTo>
                    <a:lnTo>
                      <a:pt x="4587" y="2404"/>
                    </a:lnTo>
                    <a:lnTo>
                      <a:pt x="4587" y="2404"/>
                    </a:lnTo>
                    <a:lnTo>
                      <a:pt x="4587" y="2404"/>
                    </a:lnTo>
                    <a:lnTo>
                      <a:pt x="4587" y="2404"/>
                    </a:lnTo>
                    <a:lnTo>
                      <a:pt x="4587" y="2404"/>
                    </a:lnTo>
                    <a:lnTo>
                      <a:pt x="4587" y="2404"/>
                    </a:lnTo>
                    <a:lnTo>
                      <a:pt x="4587" y="2404"/>
                    </a:lnTo>
                    <a:lnTo>
                      <a:pt x="4587" y="2404"/>
                    </a:lnTo>
                    <a:lnTo>
                      <a:pt x="4587" y="2380"/>
                    </a:lnTo>
                    <a:lnTo>
                      <a:pt x="4587" y="2380"/>
                    </a:lnTo>
                    <a:lnTo>
                      <a:pt x="4587" y="2380"/>
                    </a:lnTo>
                    <a:lnTo>
                      <a:pt x="4587" y="2380"/>
                    </a:lnTo>
                    <a:lnTo>
                      <a:pt x="4587" y="2380"/>
                    </a:lnTo>
                    <a:lnTo>
                      <a:pt x="4587" y="2380"/>
                    </a:lnTo>
                    <a:lnTo>
                      <a:pt x="4587"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37" y="2380"/>
                    </a:lnTo>
                    <a:lnTo>
                      <a:pt x="4637" y="2380"/>
                    </a:lnTo>
                    <a:lnTo>
                      <a:pt x="4637" y="2380"/>
                    </a:lnTo>
                    <a:lnTo>
                      <a:pt x="4637" y="2380"/>
                    </a:lnTo>
                    <a:lnTo>
                      <a:pt x="4637" y="2380"/>
                    </a:lnTo>
                    <a:lnTo>
                      <a:pt x="4637" y="2380"/>
                    </a:lnTo>
                    <a:lnTo>
                      <a:pt x="4637" y="2380"/>
                    </a:lnTo>
                    <a:lnTo>
                      <a:pt x="4637" y="2380"/>
                    </a:lnTo>
                    <a:lnTo>
                      <a:pt x="4637" y="2380"/>
                    </a:lnTo>
                    <a:lnTo>
                      <a:pt x="4662" y="2380"/>
                    </a:lnTo>
                    <a:lnTo>
                      <a:pt x="4662" y="2380"/>
                    </a:lnTo>
                    <a:lnTo>
                      <a:pt x="4662" y="2380"/>
                    </a:lnTo>
                    <a:lnTo>
                      <a:pt x="4662" y="2380"/>
                    </a:lnTo>
                    <a:lnTo>
                      <a:pt x="4662" y="2380"/>
                    </a:lnTo>
                    <a:lnTo>
                      <a:pt x="4662" y="2380"/>
                    </a:lnTo>
                    <a:lnTo>
                      <a:pt x="4662" y="2380"/>
                    </a:lnTo>
                    <a:lnTo>
                      <a:pt x="4662" y="2404"/>
                    </a:lnTo>
                    <a:lnTo>
                      <a:pt x="4662" y="2404"/>
                    </a:lnTo>
                    <a:lnTo>
                      <a:pt x="4662" y="2380"/>
                    </a:lnTo>
                    <a:lnTo>
                      <a:pt x="4662" y="2380"/>
                    </a:lnTo>
                    <a:lnTo>
                      <a:pt x="4662" y="2380"/>
                    </a:lnTo>
                    <a:lnTo>
                      <a:pt x="4662" y="2380"/>
                    </a:lnTo>
                    <a:lnTo>
                      <a:pt x="4662" y="2380"/>
                    </a:lnTo>
                    <a:lnTo>
                      <a:pt x="4662" y="2380"/>
                    </a:lnTo>
                    <a:lnTo>
                      <a:pt x="4662" y="2380"/>
                    </a:lnTo>
                    <a:lnTo>
                      <a:pt x="4662" y="2380"/>
                    </a:lnTo>
                    <a:lnTo>
                      <a:pt x="4662" y="2380"/>
                    </a:lnTo>
                    <a:lnTo>
                      <a:pt x="4662"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55"/>
                    </a:lnTo>
                    <a:lnTo>
                      <a:pt x="4686" y="2355"/>
                    </a:lnTo>
                    <a:lnTo>
                      <a:pt x="4686" y="2355"/>
                    </a:lnTo>
                    <a:lnTo>
                      <a:pt x="4686" y="2355"/>
                    </a:lnTo>
                    <a:lnTo>
                      <a:pt x="4686" y="2331"/>
                    </a:lnTo>
                    <a:lnTo>
                      <a:pt x="4686" y="2331"/>
                    </a:lnTo>
                    <a:lnTo>
                      <a:pt x="4686" y="2331"/>
                    </a:lnTo>
                    <a:lnTo>
                      <a:pt x="4686" y="2331"/>
                    </a:lnTo>
                    <a:lnTo>
                      <a:pt x="4686" y="2355"/>
                    </a:lnTo>
                    <a:lnTo>
                      <a:pt x="4686" y="2355"/>
                    </a:lnTo>
                    <a:lnTo>
                      <a:pt x="4686" y="2355"/>
                    </a:lnTo>
                    <a:lnTo>
                      <a:pt x="4712" y="2355"/>
                    </a:lnTo>
                    <a:lnTo>
                      <a:pt x="4712" y="2331"/>
                    </a:lnTo>
                    <a:lnTo>
                      <a:pt x="4712" y="2331"/>
                    </a:lnTo>
                    <a:lnTo>
                      <a:pt x="4712" y="2331"/>
                    </a:lnTo>
                    <a:lnTo>
                      <a:pt x="4712" y="2331"/>
                    </a:lnTo>
                    <a:lnTo>
                      <a:pt x="4712" y="2331"/>
                    </a:lnTo>
                    <a:lnTo>
                      <a:pt x="4712" y="2331"/>
                    </a:lnTo>
                    <a:lnTo>
                      <a:pt x="4712" y="2331"/>
                    </a:lnTo>
                    <a:lnTo>
                      <a:pt x="4712" y="2331"/>
                    </a:lnTo>
                    <a:lnTo>
                      <a:pt x="4712"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62" y="2331"/>
                    </a:lnTo>
                    <a:lnTo>
                      <a:pt x="4662" y="2331"/>
                    </a:lnTo>
                    <a:lnTo>
                      <a:pt x="4686" y="2331"/>
                    </a:lnTo>
                    <a:lnTo>
                      <a:pt x="4686" y="2331"/>
                    </a:lnTo>
                    <a:lnTo>
                      <a:pt x="4686" y="2331"/>
                    </a:lnTo>
                    <a:lnTo>
                      <a:pt x="4686" y="2331"/>
                    </a:lnTo>
                    <a:lnTo>
                      <a:pt x="4686" y="2331"/>
                    </a:lnTo>
                    <a:lnTo>
                      <a:pt x="4686" y="2331"/>
                    </a:lnTo>
                    <a:lnTo>
                      <a:pt x="4686" y="2331"/>
                    </a:lnTo>
                    <a:lnTo>
                      <a:pt x="4686" y="2331"/>
                    </a:lnTo>
                    <a:lnTo>
                      <a:pt x="4686" y="2305"/>
                    </a:lnTo>
                    <a:lnTo>
                      <a:pt x="4686" y="2305"/>
                    </a:lnTo>
                    <a:lnTo>
                      <a:pt x="4686" y="2305"/>
                    </a:lnTo>
                    <a:lnTo>
                      <a:pt x="4686" y="2305"/>
                    </a:lnTo>
                    <a:lnTo>
                      <a:pt x="4686" y="2331"/>
                    </a:lnTo>
                    <a:lnTo>
                      <a:pt x="4686" y="2331"/>
                    </a:lnTo>
                    <a:lnTo>
                      <a:pt x="4686" y="2331"/>
                    </a:lnTo>
                    <a:lnTo>
                      <a:pt x="4686" y="2305"/>
                    </a:lnTo>
                    <a:lnTo>
                      <a:pt x="4686" y="2305"/>
                    </a:lnTo>
                    <a:lnTo>
                      <a:pt x="4686" y="2305"/>
                    </a:lnTo>
                    <a:lnTo>
                      <a:pt x="4686" y="2305"/>
                    </a:lnTo>
                    <a:lnTo>
                      <a:pt x="4686" y="2305"/>
                    </a:lnTo>
                    <a:lnTo>
                      <a:pt x="4686" y="2305"/>
                    </a:lnTo>
                    <a:lnTo>
                      <a:pt x="4686" y="2305"/>
                    </a:lnTo>
                    <a:lnTo>
                      <a:pt x="4686" y="2305"/>
                    </a:lnTo>
                    <a:lnTo>
                      <a:pt x="4686" y="2305"/>
                    </a:lnTo>
                    <a:lnTo>
                      <a:pt x="4686" y="2305"/>
                    </a:lnTo>
                    <a:lnTo>
                      <a:pt x="4686" y="2281"/>
                    </a:lnTo>
                    <a:lnTo>
                      <a:pt x="4686" y="2305"/>
                    </a:lnTo>
                    <a:lnTo>
                      <a:pt x="4686" y="2305"/>
                    </a:lnTo>
                    <a:lnTo>
                      <a:pt x="4686" y="2305"/>
                    </a:lnTo>
                    <a:lnTo>
                      <a:pt x="4686" y="2305"/>
                    </a:lnTo>
                    <a:lnTo>
                      <a:pt x="4712" y="2305"/>
                    </a:lnTo>
                    <a:lnTo>
                      <a:pt x="4712" y="2305"/>
                    </a:lnTo>
                    <a:lnTo>
                      <a:pt x="4712" y="2281"/>
                    </a:lnTo>
                    <a:lnTo>
                      <a:pt x="4686" y="2281"/>
                    </a:lnTo>
                    <a:lnTo>
                      <a:pt x="4686" y="2281"/>
                    </a:lnTo>
                    <a:lnTo>
                      <a:pt x="4686"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56"/>
                    </a:lnTo>
                    <a:lnTo>
                      <a:pt x="4686" y="2256"/>
                    </a:lnTo>
                    <a:lnTo>
                      <a:pt x="4662" y="2281"/>
                    </a:lnTo>
                    <a:lnTo>
                      <a:pt x="4662" y="2256"/>
                    </a:lnTo>
                    <a:lnTo>
                      <a:pt x="4662" y="2256"/>
                    </a:lnTo>
                    <a:lnTo>
                      <a:pt x="4662" y="2256"/>
                    </a:lnTo>
                    <a:lnTo>
                      <a:pt x="4662" y="2256"/>
                    </a:lnTo>
                    <a:lnTo>
                      <a:pt x="4662" y="2256"/>
                    </a:lnTo>
                    <a:lnTo>
                      <a:pt x="4662" y="2256"/>
                    </a:lnTo>
                    <a:lnTo>
                      <a:pt x="4662" y="2256"/>
                    </a:lnTo>
                    <a:lnTo>
                      <a:pt x="4662" y="2281"/>
                    </a:lnTo>
                    <a:lnTo>
                      <a:pt x="4637" y="2281"/>
                    </a:lnTo>
                    <a:lnTo>
                      <a:pt x="4637" y="2281"/>
                    </a:lnTo>
                    <a:lnTo>
                      <a:pt x="4637" y="2281"/>
                    </a:lnTo>
                    <a:lnTo>
                      <a:pt x="4637" y="2281"/>
                    </a:lnTo>
                    <a:lnTo>
                      <a:pt x="4637" y="2281"/>
                    </a:lnTo>
                    <a:lnTo>
                      <a:pt x="4637" y="2281"/>
                    </a:lnTo>
                    <a:lnTo>
                      <a:pt x="4637" y="2281"/>
                    </a:lnTo>
                    <a:lnTo>
                      <a:pt x="4662" y="2256"/>
                    </a:lnTo>
                    <a:lnTo>
                      <a:pt x="4662" y="2256"/>
                    </a:lnTo>
                    <a:lnTo>
                      <a:pt x="4662" y="2256"/>
                    </a:lnTo>
                    <a:lnTo>
                      <a:pt x="4662" y="2256"/>
                    </a:lnTo>
                    <a:lnTo>
                      <a:pt x="4662" y="2256"/>
                    </a:lnTo>
                    <a:lnTo>
                      <a:pt x="4662" y="2256"/>
                    </a:lnTo>
                    <a:lnTo>
                      <a:pt x="4662" y="2256"/>
                    </a:lnTo>
                    <a:lnTo>
                      <a:pt x="4662" y="2256"/>
                    </a:lnTo>
                    <a:lnTo>
                      <a:pt x="4662" y="2256"/>
                    </a:lnTo>
                    <a:lnTo>
                      <a:pt x="4662" y="2256"/>
                    </a:lnTo>
                    <a:lnTo>
                      <a:pt x="4686" y="2256"/>
                    </a:lnTo>
                    <a:lnTo>
                      <a:pt x="4686" y="2256"/>
                    </a:lnTo>
                    <a:lnTo>
                      <a:pt x="4686" y="2256"/>
                    </a:lnTo>
                    <a:lnTo>
                      <a:pt x="4686" y="2256"/>
                    </a:lnTo>
                    <a:lnTo>
                      <a:pt x="4686" y="2256"/>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31"/>
                    </a:lnTo>
                    <a:lnTo>
                      <a:pt x="4662"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06"/>
                    </a:lnTo>
                    <a:lnTo>
                      <a:pt x="4637" y="2206"/>
                    </a:lnTo>
                    <a:lnTo>
                      <a:pt x="4662" y="2206"/>
                    </a:lnTo>
                    <a:lnTo>
                      <a:pt x="4662" y="2206"/>
                    </a:lnTo>
                    <a:lnTo>
                      <a:pt x="4662" y="2206"/>
                    </a:lnTo>
                    <a:lnTo>
                      <a:pt x="4662" y="2206"/>
                    </a:lnTo>
                    <a:lnTo>
                      <a:pt x="4662" y="2206"/>
                    </a:lnTo>
                    <a:lnTo>
                      <a:pt x="4662" y="2206"/>
                    </a:lnTo>
                    <a:lnTo>
                      <a:pt x="4662" y="2206"/>
                    </a:lnTo>
                    <a:lnTo>
                      <a:pt x="4637" y="2206"/>
                    </a:lnTo>
                    <a:lnTo>
                      <a:pt x="4637" y="2206"/>
                    </a:lnTo>
                    <a:lnTo>
                      <a:pt x="4637" y="2206"/>
                    </a:lnTo>
                    <a:lnTo>
                      <a:pt x="4637" y="2206"/>
                    </a:lnTo>
                    <a:lnTo>
                      <a:pt x="4637" y="2206"/>
                    </a:lnTo>
                    <a:lnTo>
                      <a:pt x="4637" y="2206"/>
                    </a:lnTo>
                    <a:lnTo>
                      <a:pt x="4637"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181"/>
                    </a:lnTo>
                    <a:lnTo>
                      <a:pt x="4662" y="2181"/>
                    </a:lnTo>
                    <a:lnTo>
                      <a:pt x="4662" y="2181"/>
                    </a:lnTo>
                    <a:lnTo>
                      <a:pt x="4662" y="2181"/>
                    </a:lnTo>
                    <a:lnTo>
                      <a:pt x="4686" y="2181"/>
                    </a:lnTo>
                    <a:lnTo>
                      <a:pt x="4686" y="2181"/>
                    </a:lnTo>
                    <a:lnTo>
                      <a:pt x="4686" y="2181"/>
                    </a:lnTo>
                    <a:lnTo>
                      <a:pt x="4662" y="2181"/>
                    </a:lnTo>
                    <a:lnTo>
                      <a:pt x="4662" y="2181"/>
                    </a:lnTo>
                    <a:lnTo>
                      <a:pt x="4662" y="2181"/>
                    </a:lnTo>
                    <a:lnTo>
                      <a:pt x="4686" y="2181"/>
                    </a:lnTo>
                    <a:lnTo>
                      <a:pt x="4686" y="2181"/>
                    </a:lnTo>
                    <a:lnTo>
                      <a:pt x="4686" y="2181"/>
                    </a:lnTo>
                    <a:lnTo>
                      <a:pt x="4686" y="2157"/>
                    </a:lnTo>
                    <a:lnTo>
                      <a:pt x="4686" y="2157"/>
                    </a:lnTo>
                    <a:lnTo>
                      <a:pt x="4686" y="2157"/>
                    </a:lnTo>
                    <a:lnTo>
                      <a:pt x="4686" y="2157"/>
                    </a:lnTo>
                    <a:lnTo>
                      <a:pt x="4686" y="2157"/>
                    </a:lnTo>
                    <a:lnTo>
                      <a:pt x="4686" y="2157"/>
                    </a:lnTo>
                    <a:lnTo>
                      <a:pt x="4686" y="2157"/>
                    </a:lnTo>
                    <a:lnTo>
                      <a:pt x="4686" y="2157"/>
                    </a:lnTo>
                    <a:lnTo>
                      <a:pt x="4686"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86" y="2132"/>
                    </a:lnTo>
                    <a:lnTo>
                      <a:pt x="4686" y="2132"/>
                    </a:lnTo>
                    <a:lnTo>
                      <a:pt x="4686" y="2132"/>
                    </a:lnTo>
                    <a:lnTo>
                      <a:pt x="4686" y="2132"/>
                    </a:lnTo>
                    <a:lnTo>
                      <a:pt x="4686" y="2132"/>
                    </a:lnTo>
                    <a:lnTo>
                      <a:pt x="4686" y="2132"/>
                    </a:lnTo>
                    <a:lnTo>
                      <a:pt x="4686" y="2132"/>
                    </a:lnTo>
                    <a:lnTo>
                      <a:pt x="4686" y="2157"/>
                    </a:lnTo>
                    <a:lnTo>
                      <a:pt x="4686" y="2157"/>
                    </a:lnTo>
                    <a:lnTo>
                      <a:pt x="4686" y="2157"/>
                    </a:lnTo>
                    <a:lnTo>
                      <a:pt x="4686" y="2157"/>
                    </a:lnTo>
                    <a:lnTo>
                      <a:pt x="4686" y="2157"/>
                    </a:lnTo>
                    <a:lnTo>
                      <a:pt x="4686" y="2157"/>
                    </a:lnTo>
                    <a:lnTo>
                      <a:pt x="4686" y="2157"/>
                    </a:lnTo>
                    <a:lnTo>
                      <a:pt x="4712" y="2157"/>
                    </a:lnTo>
                    <a:lnTo>
                      <a:pt x="4712" y="2157"/>
                    </a:lnTo>
                    <a:lnTo>
                      <a:pt x="4712" y="2132"/>
                    </a:lnTo>
                    <a:lnTo>
                      <a:pt x="4712" y="2132"/>
                    </a:lnTo>
                    <a:lnTo>
                      <a:pt x="4712" y="2132"/>
                    </a:lnTo>
                    <a:lnTo>
                      <a:pt x="4712" y="2132"/>
                    </a:lnTo>
                    <a:lnTo>
                      <a:pt x="4712" y="2107"/>
                    </a:lnTo>
                    <a:lnTo>
                      <a:pt x="4712" y="2107"/>
                    </a:lnTo>
                    <a:lnTo>
                      <a:pt x="4712" y="2107"/>
                    </a:lnTo>
                    <a:lnTo>
                      <a:pt x="4712" y="2107"/>
                    </a:lnTo>
                    <a:lnTo>
                      <a:pt x="4736" y="2107"/>
                    </a:lnTo>
                    <a:lnTo>
                      <a:pt x="4736" y="2107"/>
                    </a:lnTo>
                    <a:lnTo>
                      <a:pt x="4736" y="2107"/>
                    </a:lnTo>
                    <a:lnTo>
                      <a:pt x="4712" y="2107"/>
                    </a:lnTo>
                    <a:lnTo>
                      <a:pt x="4712" y="2107"/>
                    </a:lnTo>
                    <a:lnTo>
                      <a:pt x="4736" y="2107"/>
                    </a:lnTo>
                    <a:lnTo>
                      <a:pt x="4736" y="2107"/>
                    </a:lnTo>
                    <a:lnTo>
                      <a:pt x="4736" y="2107"/>
                    </a:lnTo>
                    <a:lnTo>
                      <a:pt x="4736" y="2107"/>
                    </a:lnTo>
                    <a:lnTo>
                      <a:pt x="4712" y="2107"/>
                    </a:lnTo>
                    <a:lnTo>
                      <a:pt x="4712" y="2132"/>
                    </a:lnTo>
                    <a:lnTo>
                      <a:pt x="4712" y="2132"/>
                    </a:lnTo>
                    <a:lnTo>
                      <a:pt x="4712" y="2132"/>
                    </a:lnTo>
                    <a:lnTo>
                      <a:pt x="4712" y="2132"/>
                    </a:lnTo>
                    <a:lnTo>
                      <a:pt x="4712" y="2132"/>
                    </a:lnTo>
                    <a:lnTo>
                      <a:pt x="4712" y="2132"/>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81"/>
                    </a:lnTo>
                    <a:lnTo>
                      <a:pt x="4686" y="2181"/>
                    </a:lnTo>
                    <a:lnTo>
                      <a:pt x="4712" y="2181"/>
                    </a:lnTo>
                    <a:lnTo>
                      <a:pt x="4712" y="2181"/>
                    </a:lnTo>
                    <a:lnTo>
                      <a:pt x="4712" y="2181"/>
                    </a:lnTo>
                    <a:lnTo>
                      <a:pt x="4712" y="2181"/>
                    </a:lnTo>
                    <a:lnTo>
                      <a:pt x="4712" y="2181"/>
                    </a:lnTo>
                    <a:lnTo>
                      <a:pt x="4712" y="2181"/>
                    </a:lnTo>
                    <a:lnTo>
                      <a:pt x="4712" y="2181"/>
                    </a:lnTo>
                    <a:lnTo>
                      <a:pt x="4712" y="2181"/>
                    </a:lnTo>
                    <a:lnTo>
                      <a:pt x="4712" y="2181"/>
                    </a:lnTo>
                    <a:lnTo>
                      <a:pt x="4712" y="2206"/>
                    </a:lnTo>
                    <a:lnTo>
                      <a:pt x="4736" y="2206"/>
                    </a:lnTo>
                    <a:lnTo>
                      <a:pt x="4736" y="2206"/>
                    </a:lnTo>
                    <a:lnTo>
                      <a:pt x="4736" y="2181"/>
                    </a:lnTo>
                    <a:lnTo>
                      <a:pt x="4736" y="2181"/>
                    </a:lnTo>
                    <a:lnTo>
                      <a:pt x="4736" y="2181"/>
                    </a:lnTo>
                    <a:lnTo>
                      <a:pt x="4736" y="2181"/>
                    </a:lnTo>
                    <a:lnTo>
                      <a:pt x="4736" y="2181"/>
                    </a:lnTo>
                    <a:lnTo>
                      <a:pt x="4736" y="2181"/>
                    </a:lnTo>
                    <a:lnTo>
                      <a:pt x="4736" y="2181"/>
                    </a:lnTo>
                    <a:lnTo>
                      <a:pt x="4712"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32"/>
                    </a:lnTo>
                    <a:lnTo>
                      <a:pt x="4736" y="2132"/>
                    </a:lnTo>
                    <a:lnTo>
                      <a:pt x="4736" y="2132"/>
                    </a:lnTo>
                    <a:lnTo>
                      <a:pt x="4736" y="2132"/>
                    </a:lnTo>
                    <a:lnTo>
                      <a:pt x="4736" y="2132"/>
                    </a:lnTo>
                    <a:lnTo>
                      <a:pt x="4736" y="2132"/>
                    </a:lnTo>
                    <a:lnTo>
                      <a:pt x="4736" y="2132"/>
                    </a:lnTo>
                    <a:lnTo>
                      <a:pt x="4736" y="2132"/>
                    </a:lnTo>
                    <a:lnTo>
                      <a:pt x="4736" y="2132"/>
                    </a:lnTo>
                    <a:lnTo>
                      <a:pt x="4761" y="2132"/>
                    </a:lnTo>
                    <a:lnTo>
                      <a:pt x="4736" y="2132"/>
                    </a:lnTo>
                    <a:lnTo>
                      <a:pt x="4736" y="2132"/>
                    </a:lnTo>
                    <a:lnTo>
                      <a:pt x="4736" y="2132"/>
                    </a:lnTo>
                    <a:lnTo>
                      <a:pt x="4761" y="2132"/>
                    </a:lnTo>
                    <a:lnTo>
                      <a:pt x="4761" y="2132"/>
                    </a:lnTo>
                    <a:lnTo>
                      <a:pt x="4761" y="2132"/>
                    </a:lnTo>
                    <a:lnTo>
                      <a:pt x="4761" y="2132"/>
                    </a:lnTo>
                    <a:lnTo>
                      <a:pt x="4761" y="2132"/>
                    </a:lnTo>
                    <a:lnTo>
                      <a:pt x="4761" y="2132"/>
                    </a:lnTo>
                    <a:lnTo>
                      <a:pt x="4761" y="2132"/>
                    </a:lnTo>
                    <a:lnTo>
                      <a:pt x="4736" y="2157"/>
                    </a:lnTo>
                    <a:lnTo>
                      <a:pt x="4761" y="2157"/>
                    </a:lnTo>
                    <a:lnTo>
                      <a:pt x="4761" y="2157"/>
                    </a:lnTo>
                    <a:lnTo>
                      <a:pt x="4761" y="2157"/>
                    </a:lnTo>
                    <a:lnTo>
                      <a:pt x="4761" y="2157"/>
                    </a:lnTo>
                    <a:lnTo>
                      <a:pt x="4761" y="2181"/>
                    </a:lnTo>
                    <a:lnTo>
                      <a:pt x="4761" y="2181"/>
                    </a:lnTo>
                    <a:lnTo>
                      <a:pt x="4761" y="2181"/>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81"/>
                    </a:lnTo>
                    <a:lnTo>
                      <a:pt x="4761" y="2181"/>
                    </a:lnTo>
                    <a:lnTo>
                      <a:pt x="4761" y="2181"/>
                    </a:lnTo>
                    <a:lnTo>
                      <a:pt x="4761" y="2181"/>
                    </a:lnTo>
                    <a:lnTo>
                      <a:pt x="4761" y="2181"/>
                    </a:lnTo>
                    <a:lnTo>
                      <a:pt x="4761" y="2181"/>
                    </a:lnTo>
                    <a:lnTo>
                      <a:pt x="4761" y="2181"/>
                    </a:lnTo>
                    <a:lnTo>
                      <a:pt x="4761" y="2181"/>
                    </a:lnTo>
                    <a:lnTo>
                      <a:pt x="4785" y="2181"/>
                    </a:lnTo>
                    <a:lnTo>
                      <a:pt x="4761" y="2181"/>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810" y="2157"/>
                    </a:lnTo>
                    <a:lnTo>
                      <a:pt x="4810" y="2157"/>
                    </a:lnTo>
                    <a:lnTo>
                      <a:pt x="4810" y="2157"/>
                    </a:lnTo>
                    <a:lnTo>
                      <a:pt x="4785"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32"/>
                    </a:lnTo>
                    <a:lnTo>
                      <a:pt x="4835" y="2132"/>
                    </a:lnTo>
                    <a:lnTo>
                      <a:pt x="4835" y="2132"/>
                    </a:lnTo>
                    <a:lnTo>
                      <a:pt x="4835" y="2132"/>
                    </a:lnTo>
                    <a:lnTo>
                      <a:pt x="4835" y="2132"/>
                    </a:lnTo>
                    <a:lnTo>
                      <a:pt x="4835" y="2107"/>
                    </a:lnTo>
                    <a:lnTo>
                      <a:pt x="4860" y="2107"/>
                    </a:lnTo>
                    <a:lnTo>
                      <a:pt x="4860" y="2107"/>
                    </a:lnTo>
                    <a:lnTo>
                      <a:pt x="4860" y="2107"/>
                    </a:lnTo>
                    <a:lnTo>
                      <a:pt x="4860" y="2107"/>
                    </a:lnTo>
                    <a:lnTo>
                      <a:pt x="4860" y="2107"/>
                    </a:lnTo>
                    <a:lnTo>
                      <a:pt x="4885" y="2107"/>
                    </a:lnTo>
                    <a:lnTo>
                      <a:pt x="4885" y="2132"/>
                    </a:lnTo>
                    <a:lnTo>
                      <a:pt x="488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85" y="2181"/>
                    </a:lnTo>
                    <a:lnTo>
                      <a:pt x="4885" y="2181"/>
                    </a:lnTo>
                    <a:lnTo>
                      <a:pt x="4885" y="2157"/>
                    </a:lnTo>
                    <a:lnTo>
                      <a:pt x="4885" y="2157"/>
                    </a:lnTo>
                    <a:lnTo>
                      <a:pt x="4910" y="2181"/>
                    </a:lnTo>
                    <a:lnTo>
                      <a:pt x="4885" y="2181"/>
                    </a:lnTo>
                    <a:lnTo>
                      <a:pt x="4885" y="2181"/>
                    </a:lnTo>
                    <a:lnTo>
                      <a:pt x="4885" y="2181"/>
                    </a:lnTo>
                    <a:lnTo>
                      <a:pt x="4885" y="2181"/>
                    </a:lnTo>
                    <a:lnTo>
                      <a:pt x="4885" y="2181"/>
                    </a:lnTo>
                    <a:lnTo>
                      <a:pt x="4885" y="2181"/>
                    </a:lnTo>
                    <a:lnTo>
                      <a:pt x="4885" y="2181"/>
                    </a:lnTo>
                    <a:lnTo>
                      <a:pt x="4885" y="2181"/>
                    </a:lnTo>
                    <a:lnTo>
                      <a:pt x="4860" y="2181"/>
                    </a:lnTo>
                    <a:lnTo>
                      <a:pt x="4860" y="2181"/>
                    </a:lnTo>
                    <a:lnTo>
                      <a:pt x="4860" y="2181"/>
                    </a:lnTo>
                    <a:lnTo>
                      <a:pt x="4860" y="2181"/>
                    </a:lnTo>
                    <a:lnTo>
                      <a:pt x="4860" y="2181"/>
                    </a:lnTo>
                    <a:lnTo>
                      <a:pt x="4860" y="2206"/>
                    </a:lnTo>
                    <a:lnTo>
                      <a:pt x="4860" y="2181"/>
                    </a:lnTo>
                    <a:lnTo>
                      <a:pt x="4860" y="2206"/>
                    </a:lnTo>
                    <a:lnTo>
                      <a:pt x="4860" y="2206"/>
                    </a:lnTo>
                    <a:lnTo>
                      <a:pt x="4860" y="2206"/>
                    </a:lnTo>
                    <a:lnTo>
                      <a:pt x="4860" y="2206"/>
                    </a:lnTo>
                    <a:lnTo>
                      <a:pt x="4860" y="2206"/>
                    </a:lnTo>
                    <a:lnTo>
                      <a:pt x="4860" y="2206"/>
                    </a:lnTo>
                    <a:lnTo>
                      <a:pt x="4860" y="2206"/>
                    </a:lnTo>
                    <a:lnTo>
                      <a:pt x="4860" y="2206"/>
                    </a:lnTo>
                    <a:lnTo>
                      <a:pt x="4860"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60" y="2206"/>
                    </a:lnTo>
                    <a:lnTo>
                      <a:pt x="4860" y="2206"/>
                    </a:lnTo>
                    <a:lnTo>
                      <a:pt x="4860" y="2206"/>
                    </a:lnTo>
                    <a:lnTo>
                      <a:pt x="4860" y="2206"/>
                    </a:lnTo>
                    <a:lnTo>
                      <a:pt x="4860" y="2206"/>
                    </a:lnTo>
                    <a:lnTo>
                      <a:pt x="4860" y="2206"/>
                    </a:lnTo>
                    <a:lnTo>
                      <a:pt x="4860" y="2206"/>
                    </a:lnTo>
                    <a:lnTo>
                      <a:pt x="4860" y="2206"/>
                    </a:lnTo>
                    <a:lnTo>
                      <a:pt x="4885" y="2206"/>
                    </a:lnTo>
                    <a:lnTo>
                      <a:pt x="4885" y="2181"/>
                    </a:lnTo>
                    <a:lnTo>
                      <a:pt x="4885" y="2181"/>
                    </a:lnTo>
                    <a:lnTo>
                      <a:pt x="4885" y="2181"/>
                    </a:lnTo>
                    <a:lnTo>
                      <a:pt x="4885" y="2181"/>
                    </a:lnTo>
                    <a:lnTo>
                      <a:pt x="4885" y="2206"/>
                    </a:lnTo>
                    <a:lnTo>
                      <a:pt x="4885" y="2206"/>
                    </a:lnTo>
                    <a:lnTo>
                      <a:pt x="4885" y="2206"/>
                    </a:lnTo>
                    <a:lnTo>
                      <a:pt x="4885" y="2206"/>
                    </a:lnTo>
                    <a:lnTo>
                      <a:pt x="4885" y="2206"/>
                    </a:lnTo>
                    <a:lnTo>
                      <a:pt x="4885" y="2206"/>
                    </a:lnTo>
                    <a:lnTo>
                      <a:pt x="4885" y="2206"/>
                    </a:lnTo>
                    <a:lnTo>
                      <a:pt x="4885" y="2206"/>
                    </a:lnTo>
                    <a:lnTo>
                      <a:pt x="4885" y="2181"/>
                    </a:lnTo>
                    <a:lnTo>
                      <a:pt x="4885" y="2181"/>
                    </a:lnTo>
                    <a:lnTo>
                      <a:pt x="4885" y="2181"/>
                    </a:lnTo>
                    <a:lnTo>
                      <a:pt x="4885" y="2181"/>
                    </a:lnTo>
                    <a:lnTo>
                      <a:pt x="4885" y="2206"/>
                    </a:lnTo>
                    <a:lnTo>
                      <a:pt x="4885" y="2206"/>
                    </a:lnTo>
                    <a:lnTo>
                      <a:pt x="4885" y="2206"/>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206"/>
                    </a:lnTo>
                    <a:lnTo>
                      <a:pt x="4910" y="2206"/>
                    </a:lnTo>
                    <a:lnTo>
                      <a:pt x="4910" y="2206"/>
                    </a:lnTo>
                    <a:lnTo>
                      <a:pt x="4910" y="2206"/>
                    </a:lnTo>
                    <a:lnTo>
                      <a:pt x="4885" y="2206"/>
                    </a:lnTo>
                    <a:lnTo>
                      <a:pt x="4885" y="2206"/>
                    </a:lnTo>
                    <a:lnTo>
                      <a:pt x="4885" y="2206"/>
                    </a:lnTo>
                    <a:lnTo>
                      <a:pt x="4885" y="2206"/>
                    </a:lnTo>
                    <a:lnTo>
                      <a:pt x="4885" y="2206"/>
                    </a:lnTo>
                    <a:lnTo>
                      <a:pt x="4885" y="2206"/>
                    </a:lnTo>
                    <a:lnTo>
                      <a:pt x="4885" y="2206"/>
                    </a:lnTo>
                    <a:lnTo>
                      <a:pt x="4885" y="2206"/>
                    </a:lnTo>
                    <a:lnTo>
                      <a:pt x="4885" y="2206"/>
                    </a:lnTo>
                    <a:lnTo>
                      <a:pt x="4885" y="2231"/>
                    </a:lnTo>
                    <a:lnTo>
                      <a:pt x="4885"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59" y="2206"/>
                    </a:lnTo>
                    <a:lnTo>
                      <a:pt x="4959" y="2206"/>
                    </a:lnTo>
                    <a:lnTo>
                      <a:pt x="4959" y="2206"/>
                    </a:lnTo>
                    <a:lnTo>
                      <a:pt x="4959" y="2206"/>
                    </a:lnTo>
                    <a:lnTo>
                      <a:pt x="4959" y="2206"/>
                    </a:lnTo>
                    <a:lnTo>
                      <a:pt x="4959" y="2206"/>
                    </a:lnTo>
                    <a:lnTo>
                      <a:pt x="4959" y="2206"/>
                    </a:lnTo>
                    <a:lnTo>
                      <a:pt x="4935" y="2206"/>
                    </a:lnTo>
                    <a:lnTo>
                      <a:pt x="4935" y="2231"/>
                    </a:lnTo>
                    <a:lnTo>
                      <a:pt x="4935" y="2231"/>
                    </a:lnTo>
                    <a:lnTo>
                      <a:pt x="4935" y="2256"/>
                    </a:lnTo>
                    <a:lnTo>
                      <a:pt x="4935" y="2256"/>
                    </a:lnTo>
                    <a:lnTo>
                      <a:pt x="4935" y="2256"/>
                    </a:lnTo>
                    <a:lnTo>
                      <a:pt x="4935" y="2256"/>
                    </a:lnTo>
                    <a:lnTo>
                      <a:pt x="4935" y="2256"/>
                    </a:lnTo>
                    <a:lnTo>
                      <a:pt x="4935" y="2256"/>
                    </a:lnTo>
                    <a:lnTo>
                      <a:pt x="4959" y="2256"/>
                    </a:lnTo>
                    <a:lnTo>
                      <a:pt x="4959" y="2256"/>
                    </a:lnTo>
                    <a:lnTo>
                      <a:pt x="4959" y="2256"/>
                    </a:lnTo>
                    <a:lnTo>
                      <a:pt x="4959" y="2256"/>
                    </a:lnTo>
                    <a:lnTo>
                      <a:pt x="4959" y="2256"/>
                    </a:lnTo>
                    <a:lnTo>
                      <a:pt x="4959" y="2256"/>
                    </a:lnTo>
                    <a:lnTo>
                      <a:pt x="4959" y="2256"/>
                    </a:lnTo>
                    <a:lnTo>
                      <a:pt x="4984" y="2256"/>
                    </a:lnTo>
                    <a:lnTo>
                      <a:pt x="4984" y="2256"/>
                    </a:lnTo>
                    <a:lnTo>
                      <a:pt x="4984" y="2256"/>
                    </a:lnTo>
                    <a:lnTo>
                      <a:pt x="4984" y="2256"/>
                    </a:lnTo>
                    <a:lnTo>
                      <a:pt x="4984" y="2256"/>
                    </a:lnTo>
                    <a:lnTo>
                      <a:pt x="4984" y="2256"/>
                    </a:lnTo>
                    <a:lnTo>
                      <a:pt x="4984" y="2256"/>
                    </a:lnTo>
                    <a:lnTo>
                      <a:pt x="4984" y="2256"/>
                    </a:lnTo>
                    <a:lnTo>
                      <a:pt x="4984" y="2256"/>
                    </a:lnTo>
                    <a:lnTo>
                      <a:pt x="5009" y="2256"/>
                    </a:lnTo>
                    <a:lnTo>
                      <a:pt x="5009" y="2256"/>
                    </a:lnTo>
                    <a:lnTo>
                      <a:pt x="5009" y="2256"/>
                    </a:lnTo>
                    <a:lnTo>
                      <a:pt x="5009" y="2256"/>
                    </a:lnTo>
                    <a:lnTo>
                      <a:pt x="5009" y="2231"/>
                    </a:lnTo>
                    <a:lnTo>
                      <a:pt x="5009" y="2231"/>
                    </a:lnTo>
                    <a:lnTo>
                      <a:pt x="5009" y="2231"/>
                    </a:lnTo>
                    <a:lnTo>
                      <a:pt x="5009" y="2231"/>
                    </a:lnTo>
                    <a:lnTo>
                      <a:pt x="5009" y="2231"/>
                    </a:lnTo>
                    <a:lnTo>
                      <a:pt x="5034" y="2206"/>
                    </a:lnTo>
                    <a:lnTo>
                      <a:pt x="5034" y="2206"/>
                    </a:lnTo>
                    <a:lnTo>
                      <a:pt x="5034" y="2206"/>
                    </a:lnTo>
                    <a:lnTo>
                      <a:pt x="5034" y="2206"/>
                    </a:lnTo>
                    <a:lnTo>
                      <a:pt x="5034" y="2206"/>
                    </a:lnTo>
                    <a:lnTo>
                      <a:pt x="5034" y="2206"/>
                    </a:lnTo>
                    <a:lnTo>
                      <a:pt x="5034" y="2206"/>
                    </a:lnTo>
                    <a:lnTo>
                      <a:pt x="5034" y="2181"/>
                    </a:lnTo>
                    <a:lnTo>
                      <a:pt x="5034" y="2181"/>
                    </a:lnTo>
                    <a:lnTo>
                      <a:pt x="5034" y="2181"/>
                    </a:lnTo>
                    <a:lnTo>
                      <a:pt x="5034" y="2181"/>
                    </a:lnTo>
                    <a:lnTo>
                      <a:pt x="5058" y="2181"/>
                    </a:lnTo>
                    <a:lnTo>
                      <a:pt x="5058" y="2181"/>
                    </a:lnTo>
                    <a:lnTo>
                      <a:pt x="5058" y="2181"/>
                    </a:lnTo>
                    <a:lnTo>
                      <a:pt x="5058" y="2181"/>
                    </a:lnTo>
                    <a:lnTo>
                      <a:pt x="5058" y="2181"/>
                    </a:lnTo>
                    <a:lnTo>
                      <a:pt x="5058" y="2181"/>
                    </a:lnTo>
                    <a:lnTo>
                      <a:pt x="5058" y="2181"/>
                    </a:lnTo>
                    <a:lnTo>
                      <a:pt x="5058" y="2181"/>
                    </a:lnTo>
                    <a:lnTo>
                      <a:pt x="5058" y="2181"/>
                    </a:lnTo>
                    <a:lnTo>
                      <a:pt x="5034" y="2181"/>
                    </a:lnTo>
                    <a:lnTo>
                      <a:pt x="5034" y="2181"/>
                    </a:lnTo>
                    <a:lnTo>
                      <a:pt x="5034" y="2181"/>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305"/>
                    </a:lnTo>
                    <a:lnTo>
                      <a:pt x="5108" y="2305"/>
                    </a:lnTo>
                    <a:lnTo>
                      <a:pt x="5108" y="2305"/>
                    </a:lnTo>
                    <a:lnTo>
                      <a:pt x="5133" y="2305"/>
                    </a:lnTo>
                    <a:lnTo>
                      <a:pt x="5133" y="2305"/>
                    </a:lnTo>
                    <a:lnTo>
                      <a:pt x="5133" y="2305"/>
                    </a:lnTo>
                    <a:lnTo>
                      <a:pt x="5133" y="2305"/>
                    </a:lnTo>
                    <a:lnTo>
                      <a:pt x="5133" y="2305"/>
                    </a:lnTo>
                    <a:lnTo>
                      <a:pt x="5108" y="2331"/>
                    </a:lnTo>
                    <a:lnTo>
                      <a:pt x="5133" y="2305"/>
                    </a:lnTo>
                    <a:lnTo>
                      <a:pt x="5133" y="2305"/>
                    </a:lnTo>
                    <a:lnTo>
                      <a:pt x="5158" y="2331"/>
                    </a:lnTo>
                    <a:lnTo>
                      <a:pt x="5158" y="2331"/>
                    </a:lnTo>
                    <a:lnTo>
                      <a:pt x="5158" y="2305"/>
                    </a:lnTo>
                    <a:lnTo>
                      <a:pt x="5182" y="2305"/>
                    </a:lnTo>
                    <a:lnTo>
                      <a:pt x="5182" y="2305"/>
                    </a:lnTo>
                    <a:lnTo>
                      <a:pt x="5207" y="2305"/>
                    </a:lnTo>
                    <a:lnTo>
                      <a:pt x="5232" y="2281"/>
                    </a:lnTo>
                    <a:lnTo>
                      <a:pt x="5257" y="2281"/>
                    </a:lnTo>
                    <a:lnTo>
                      <a:pt x="5281" y="2281"/>
                    </a:lnTo>
                    <a:lnTo>
                      <a:pt x="5281" y="2281"/>
                    </a:lnTo>
                    <a:lnTo>
                      <a:pt x="5307" y="2281"/>
                    </a:lnTo>
                    <a:lnTo>
                      <a:pt x="5331" y="2281"/>
                    </a:lnTo>
                    <a:lnTo>
                      <a:pt x="5331" y="2281"/>
                    </a:lnTo>
                    <a:lnTo>
                      <a:pt x="5356" y="2281"/>
                    </a:lnTo>
                    <a:lnTo>
                      <a:pt x="5356" y="2281"/>
                    </a:lnTo>
                    <a:lnTo>
                      <a:pt x="5381" y="2281"/>
                    </a:lnTo>
                    <a:lnTo>
                      <a:pt x="5381" y="2281"/>
                    </a:lnTo>
                    <a:lnTo>
                      <a:pt x="5381" y="2281"/>
                    </a:lnTo>
                    <a:lnTo>
                      <a:pt x="5406" y="2281"/>
                    </a:lnTo>
                    <a:lnTo>
                      <a:pt x="5406" y="2281"/>
                    </a:lnTo>
                    <a:lnTo>
                      <a:pt x="5406" y="2281"/>
                    </a:lnTo>
                    <a:lnTo>
                      <a:pt x="5406" y="2256"/>
                    </a:lnTo>
                    <a:lnTo>
                      <a:pt x="5406" y="2256"/>
                    </a:lnTo>
                    <a:lnTo>
                      <a:pt x="5406" y="2256"/>
                    </a:lnTo>
                    <a:lnTo>
                      <a:pt x="5406" y="2256"/>
                    </a:lnTo>
                    <a:lnTo>
                      <a:pt x="5406" y="2256"/>
                    </a:lnTo>
                    <a:lnTo>
                      <a:pt x="5406" y="2256"/>
                    </a:lnTo>
                    <a:lnTo>
                      <a:pt x="5381" y="2256"/>
                    </a:lnTo>
                    <a:lnTo>
                      <a:pt x="5381"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31" y="2281"/>
                    </a:lnTo>
                    <a:lnTo>
                      <a:pt x="5431" y="2281"/>
                    </a:lnTo>
                    <a:lnTo>
                      <a:pt x="5431" y="2281"/>
                    </a:lnTo>
                    <a:lnTo>
                      <a:pt x="5431" y="2281"/>
                    </a:lnTo>
                    <a:lnTo>
                      <a:pt x="5431" y="2281"/>
                    </a:lnTo>
                    <a:lnTo>
                      <a:pt x="5431" y="2281"/>
                    </a:lnTo>
                    <a:lnTo>
                      <a:pt x="5406" y="2281"/>
                    </a:lnTo>
                    <a:lnTo>
                      <a:pt x="5406" y="2281"/>
                    </a:lnTo>
                    <a:lnTo>
                      <a:pt x="5406" y="2281"/>
                    </a:lnTo>
                    <a:lnTo>
                      <a:pt x="5406" y="2281"/>
                    </a:lnTo>
                    <a:lnTo>
                      <a:pt x="5406" y="2305"/>
                    </a:lnTo>
                    <a:lnTo>
                      <a:pt x="5406" y="2305"/>
                    </a:lnTo>
                    <a:lnTo>
                      <a:pt x="5406" y="2305"/>
                    </a:lnTo>
                    <a:lnTo>
                      <a:pt x="5406" y="2305"/>
                    </a:lnTo>
                    <a:lnTo>
                      <a:pt x="5406" y="2281"/>
                    </a:lnTo>
                    <a:lnTo>
                      <a:pt x="5406" y="2281"/>
                    </a:lnTo>
                    <a:lnTo>
                      <a:pt x="5406" y="2281"/>
                    </a:lnTo>
                    <a:lnTo>
                      <a:pt x="5406" y="2305"/>
                    </a:lnTo>
                    <a:lnTo>
                      <a:pt x="5406" y="2305"/>
                    </a:lnTo>
                    <a:lnTo>
                      <a:pt x="5406" y="2305"/>
                    </a:lnTo>
                    <a:lnTo>
                      <a:pt x="5406" y="2305"/>
                    </a:lnTo>
                    <a:lnTo>
                      <a:pt x="5406" y="2305"/>
                    </a:lnTo>
                    <a:lnTo>
                      <a:pt x="5431" y="2305"/>
                    </a:lnTo>
                    <a:lnTo>
                      <a:pt x="5431" y="2305"/>
                    </a:lnTo>
                    <a:lnTo>
                      <a:pt x="5455" y="2305"/>
                    </a:lnTo>
                    <a:lnTo>
                      <a:pt x="5480" y="2305"/>
                    </a:lnTo>
                    <a:lnTo>
                      <a:pt x="5480" y="2331"/>
                    </a:lnTo>
                    <a:lnTo>
                      <a:pt x="5480" y="2331"/>
                    </a:lnTo>
                    <a:lnTo>
                      <a:pt x="5505" y="2331"/>
                    </a:lnTo>
                    <a:lnTo>
                      <a:pt x="5505" y="2305"/>
                    </a:lnTo>
                    <a:lnTo>
                      <a:pt x="5530" y="2305"/>
                    </a:lnTo>
                    <a:lnTo>
                      <a:pt x="5530" y="2305"/>
                    </a:lnTo>
                    <a:lnTo>
                      <a:pt x="5554" y="2305"/>
                    </a:lnTo>
                    <a:lnTo>
                      <a:pt x="5554" y="2305"/>
                    </a:lnTo>
                    <a:lnTo>
                      <a:pt x="5554" y="2281"/>
                    </a:lnTo>
                    <a:lnTo>
                      <a:pt x="5579" y="2281"/>
                    </a:lnTo>
                    <a:lnTo>
                      <a:pt x="5579" y="2281"/>
                    </a:lnTo>
                    <a:lnTo>
                      <a:pt x="5579" y="2256"/>
                    </a:lnTo>
                    <a:lnTo>
                      <a:pt x="5579" y="2256"/>
                    </a:lnTo>
                    <a:lnTo>
                      <a:pt x="5579" y="2256"/>
                    </a:lnTo>
                    <a:lnTo>
                      <a:pt x="5579" y="2256"/>
                    </a:lnTo>
                    <a:lnTo>
                      <a:pt x="5603" y="2256"/>
                    </a:lnTo>
                    <a:lnTo>
                      <a:pt x="5603" y="2256"/>
                    </a:lnTo>
                    <a:lnTo>
                      <a:pt x="5603" y="2256"/>
                    </a:lnTo>
                    <a:lnTo>
                      <a:pt x="5579"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29" y="2231"/>
                    </a:lnTo>
                    <a:lnTo>
                      <a:pt x="5629" y="2231"/>
                    </a:lnTo>
                    <a:lnTo>
                      <a:pt x="5629" y="2256"/>
                    </a:lnTo>
                    <a:lnTo>
                      <a:pt x="5629" y="2256"/>
                    </a:lnTo>
                    <a:lnTo>
                      <a:pt x="5653" y="2256"/>
                    </a:lnTo>
                    <a:lnTo>
                      <a:pt x="5653" y="2256"/>
                    </a:lnTo>
                    <a:lnTo>
                      <a:pt x="5653" y="2256"/>
                    </a:lnTo>
                    <a:lnTo>
                      <a:pt x="5678" y="2256"/>
                    </a:lnTo>
                    <a:lnTo>
                      <a:pt x="5678" y="2256"/>
                    </a:lnTo>
                    <a:lnTo>
                      <a:pt x="5678" y="2256"/>
                    </a:lnTo>
                    <a:lnTo>
                      <a:pt x="5678" y="2256"/>
                    </a:lnTo>
                    <a:lnTo>
                      <a:pt x="5678" y="2256"/>
                    </a:lnTo>
                    <a:lnTo>
                      <a:pt x="5653" y="2256"/>
                    </a:lnTo>
                    <a:lnTo>
                      <a:pt x="5653" y="2256"/>
                    </a:lnTo>
                    <a:lnTo>
                      <a:pt x="5653" y="2256"/>
                    </a:lnTo>
                    <a:lnTo>
                      <a:pt x="5629" y="2256"/>
                    </a:lnTo>
                    <a:lnTo>
                      <a:pt x="5629" y="2256"/>
                    </a:lnTo>
                    <a:lnTo>
                      <a:pt x="5629" y="2256"/>
                    </a:lnTo>
                    <a:lnTo>
                      <a:pt x="5629" y="2256"/>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305"/>
                    </a:lnTo>
                    <a:lnTo>
                      <a:pt x="5629" y="2305"/>
                    </a:lnTo>
                    <a:lnTo>
                      <a:pt x="5653" y="2305"/>
                    </a:lnTo>
                    <a:lnTo>
                      <a:pt x="5653" y="2305"/>
                    </a:lnTo>
                    <a:lnTo>
                      <a:pt x="5653" y="2305"/>
                    </a:lnTo>
                    <a:lnTo>
                      <a:pt x="5653" y="2305"/>
                    </a:lnTo>
                    <a:lnTo>
                      <a:pt x="5653" y="2305"/>
                    </a:lnTo>
                    <a:lnTo>
                      <a:pt x="5629" y="2305"/>
                    </a:lnTo>
                    <a:lnTo>
                      <a:pt x="5629" y="2305"/>
                    </a:lnTo>
                    <a:lnTo>
                      <a:pt x="5629" y="2305"/>
                    </a:lnTo>
                    <a:lnTo>
                      <a:pt x="5629" y="2305"/>
                    </a:lnTo>
                    <a:lnTo>
                      <a:pt x="5653" y="2305"/>
                    </a:lnTo>
                    <a:lnTo>
                      <a:pt x="5629" y="2305"/>
                    </a:lnTo>
                    <a:lnTo>
                      <a:pt x="5629" y="2305"/>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56"/>
                    </a:lnTo>
                    <a:lnTo>
                      <a:pt x="5629" y="2256"/>
                    </a:lnTo>
                    <a:lnTo>
                      <a:pt x="5629" y="2256"/>
                    </a:lnTo>
                    <a:lnTo>
                      <a:pt x="5603" y="2231"/>
                    </a:lnTo>
                    <a:lnTo>
                      <a:pt x="5603" y="2231"/>
                    </a:lnTo>
                    <a:lnTo>
                      <a:pt x="5603" y="2231"/>
                    </a:lnTo>
                    <a:lnTo>
                      <a:pt x="5603" y="2231"/>
                    </a:lnTo>
                    <a:lnTo>
                      <a:pt x="5603" y="2256"/>
                    </a:lnTo>
                    <a:lnTo>
                      <a:pt x="5603" y="2256"/>
                    </a:lnTo>
                    <a:lnTo>
                      <a:pt x="5603" y="2256"/>
                    </a:lnTo>
                    <a:lnTo>
                      <a:pt x="5603" y="2256"/>
                    </a:lnTo>
                    <a:lnTo>
                      <a:pt x="5603" y="2256"/>
                    </a:lnTo>
                    <a:lnTo>
                      <a:pt x="5603" y="2256"/>
                    </a:lnTo>
                    <a:lnTo>
                      <a:pt x="5603" y="2256"/>
                    </a:lnTo>
                    <a:lnTo>
                      <a:pt x="5603" y="2256"/>
                    </a:lnTo>
                    <a:lnTo>
                      <a:pt x="5603" y="2256"/>
                    </a:lnTo>
                    <a:lnTo>
                      <a:pt x="5603" y="2281"/>
                    </a:lnTo>
                    <a:lnTo>
                      <a:pt x="5603" y="2281"/>
                    </a:lnTo>
                    <a:lnTo>
                      <a:pt x="5603" y="2281"/>
                    </a:lnTo>
                    <a:lnTo>
                      <a:pt x="5603" y="2281"/>
                    </a:lnTo>
                    <a:lnTo>
                      <a:pt x="5603" y="2281"/>
                    </a:lnTo>
                    <a:lnTo>
                      <a:pt x="5603" y="2281"/>
                    </a:lnTo>
                    <a:lnTo>
                      <a:pt x="5603" y="2305"/>
                    </a:lnTo>
                    <a:lnTo>
                      <a:pt x="5603" y="2305"/>
                    </a:lnTo>
                    <a:lnTo>
                      <a:pt x="5603" y="2305"/>
                    </a:lnTo>
                    <a:lnTo>
                      <a:pt x="5603" y="2305"/>
                    </a:lnTo>
                    <a:lnTo>
                      <a:pt x="5603" y="2305"/>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579" y="2331"/>
                    </a:lnTo>
                    <a:lnTo>
                      <a:pt x="5579" y="2331"/>
                    </a:lnTo>
                    <a:lnTo>
                      <a:pt x="5603" y="2355"/>
                    </a:lnTo>
                    <a:lnTo>
                      <a:pt x="5629" y="2355"/>
                    </a:lnTo>
                    <a:lnTo>
                      <a:pt x="5629"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78" y="2355"/>
                    </a:lnTo>
                    <a:lnTo>
                      <a:pt x="5678" y="2355"/>
                    </a:lnTo>
                    <a:lnTo>
                      <a:pt x="5678" y="2380"/>
                    </a:lnTo>
                    <a:lnTo>
                      <a:pt x="5653" y="2355"/>
                    </a:lnTo>
                    <a:lnTo>
                      <a:pt x="5653" y="2355"/>
                    </a:lnTo>
                    <a:lnTo>
                      <a:pt x="5678" y="2380"/>
                    </a:lnTo>
                    <a:lnTo>
                      <a:pt x="5703" y="2380"/>
                    </a:lnTo>
                    <a:lnTo>
                      <a:pt x="5703" y="2380"/>
                    </a:lnTo>
                    <a:lnTo>
                      <a:pt x="5703"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53" y="2380"/>
                    </a:lnTo>
                    <a:lnTo>
                      <a:pt x="5753" y="2380"/>
                    </a:lnTo>
                    <a:lnTo>
                      <a:pt x="5753" y="2380"/>
                    </a:lnTo>
                    <a:lnTo>
                      <a:pt x="5753" y="2380"/>
                    </a:lnTo>
                    <a:lnTo>
                      <a:pt x="5753" y="2380"/>
                    </a:lnTo>
                    <a:lnTo>
                      <a:pt x="5753" y="2380"/>
                    </a:lnTo>
                    <a:lnTo>
                      <a:pt x="5753" y="2380"/>
                    </a:lnTo>
                    <a:lnTo>
                      <a:pt x="5753" y="2380"/>
                    </a:lnTo>
                    <a:lnTo>
                      <a:pt x="5753" y="2380"/>
                    </a:lnTo>
                    <a:lnTo>
                      <a:pt x="5753" y="2380"/>
                    </a:lnTo>
                    <a:lnTo>
                      <a:pt x="5728" y="2404"/>
                    </a:lnTo>
                    <a:lnTo>
                      <a:pt x="5728" y="2404"/>
                    </a:lnTo>
                    <a:lnTo>
                      <a:pt x="5753" y="2380"/>
                    </a:lnTo>
                    <a:lnTo>
                      <a:pt x="5753" y="2380"/>
                    </a:lnTo>
                    <a:lnTo>
                      <a:pt x="5753" y="2404"/>
                    </a:lnTo>
                    <a:lnTo>
                      <a:pt x="5753" y="2404"/>
                    </a:lnTo>
                    <a:lnTo>
                      <a:pt x="5753" y="2404"/>
                    </a:lnTo>
                    <a:lnTo>
                      <a:pt x="5753" y="2404"/>
                    </a:lnTo>
                    <a:lnTo>
                      <a:pt x="5753" y="2404"/>
                    </a:lnTo>
                    <a:lnTo>
                      <a:pt x="5777" y="2404"/>
                    </a:lnTo>
                    <a:lnTo>
                      <a:pt x="5777" y="2404"/>
                    </a:lnTo>
                    <a:lnTo>
                      <a:pt x="5777" y="2404"/>
                    </a:lnTo>
                    <a:lnTo>
                      <a:pt x="5777" y="2404"/>
                    </a:lnTo>
                    <a:lnTo>
                      <a:pt x="5803" y="2430"/>
                    </a:lnTo>
                    <a:lnTo>
                      <a:pt x="5827" y="2430"/>
                    </a:lnTo>
                    <a:lnTo>
                      <a:pt x="5827" y="2430"/>
                    </a:lnTo>
                    <a:lnTo>
                      <a:pt x="5827" y="2430"/>
                    </a:lnTo>
                    <a:lnTo>
                      <a:pt x="5827" y="2430"/>
                    </a:lnTo>
                    <a:lnTo>
                      <a:pt x="5827" y="2430"/>
                    </a:lnTo>
                    <a:lnTo>
                      <a:pt x="5827" y="2454"/>
                    </a:lnTo>
                    <a:lnTo>
                      <a:pt x="5827" y="2454"/>
                    </a:lnTo>
                    <a:lnTo>
                      <a:pt x="5827" y="2454"/>
                    </a:lnTo>
                    <a:lnTo>
                      <a:pt x="5827" y="2454"/>
                    </a:lnTo>
                    <a:lnTo>
                      <a:pt x="5827" y="2454"/>
                    </a:lnTo>
                    <a:lnTo>
                      <a:pt x="5852" y="2454"/>
                    </a:lnTo>
                    <a:lnTo>
                      <a:pt x="5852" y="2454"/>
                    </a:lnTo>
                    <a:lnTo>
                      <a:pt x="5852" y="2479"/>
                    </a:lnTo>
                    <a:lnTo>
                      <a:pt x="5852" y="2479"/>
                    </a:lnTo>
                    <a:lnTo>
                      <a:pt x="5852" y="2479"/>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79"/>
                    </a:lnTo>
                    <a:lnTo>
                      <a:pt x="5876" y="2479"/>
                    </a:lnTo>
                    <a:lnTo>
                      <a:pt x="5852" y="2479"/>
                    </a:lnTo>
                    <a:lnTo>
                      <a:pt x="5852" y="2479"/>
                    </a:lnTo>
                    <a:lnTo>
                      <a:pt x="5852" y="2479"/>
                    </a:lnTo>
                    <a:lnTo>
                      <a:pt x="5852" y="2479"/>
                    </a:lnTo>
                    <a:lnTo>
                      <a:pt x="5876" y="2479"/>
                    </a:lnTo>
                    <a:lnTo>
                      <a:pt x="5876" y="2479"/>
                    </a:lnTo>
                    <a:lnTo>
                      <a:pt x="5876" y="2479"/>
                    </a:lnTo>
                    <a:lnTo>
                      <a:pt x="5876" y="2479"/>
                    </a:lnTo>
                    <a:lnTo>
                      <a:pt x="5902" y="2479"/>
                    </a:lnTo>
                    <a:lnTo>
                      <a:pt x="5902" y="2479"/>
                    </a:lnTo>
                    <a:lnTo>
                      <a:pt x="5902" y="2479"/>
                    </a:lnTo>
                    <a:lnTo>
                      <a:pt x="5902" y="2479"/>
                    </a:lnTo>
                    <a:lnTo>
                      <a:pt x="5902" y="2504"/>
                    </a:lnTo>
                    <a:lnTo>
                      <a:pt x="5902" y="2504"/>
                    </a:lnTo>
                    <a:lnTo>
                      <a:pt x="5926" y="2504"/>
                    </a:lnTo>
                    <a:lnTo>
                      <a:pt x="5926" y="2504"/>
                    </a:lnTo>
                    <a:lnTo>
                      <a:pt x="5926" y="2504"/>
                    </a:lnTo>
                    <a:lnTo>
                      <a:pt x="5926" y="2504"/>
                    </a:lnTo>
                    <a:lnTo>
                      <a:pt x="5926" y="2504"/>
                    </a:lnTo>
                    <a:lnTo>
                      <a:pt x="5926"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29"/>
                    </a:lnTo>
                    <a:lnTo>
                      <a:pt x="5976" y="2529"/>
                    </a:lnTo>
                    <a:lnTo>
                      <a:pt x="5976" y="2529"/>
                    </a:lnTo>
                    <a:lnTo>
                      <a:pt x="5976" y="2529"/>
                    </a:lnTo>
                    <a:lnTo>
                      <a:pt x="5976" y="2529"/>
                    </a:lnTo>
                    <a:lnTo>
                      <a:pt x="5976" y="2529"/>
                    </a:lnTo>
                    <a:lnTo>
                      <a:pt x="5976" y="2529"/>
                    </a:lnTo>
                    <a:lnTo>
                      <a:pt x="5976" y="2529"/>
                    </a:lnTo>
                    <a:lnTo>
                      <a:pt x="6000" y="2529"/>
                    </a:lnTo>
                    <a:lnTo>
                      <a:pt x="6000" y="2529"/>
                    </a:lnTo>
                    <a:lnTo>
                      <a:pt x="6000" y="2529"/>
                    </a:lnTo>
                    <a:lnTo>
                      <a:pt x="6000" y="2504"/>
                    </a:lnTo>
                    <a:lnTo>
                      <a:pt x="6000" y="2504"/>
                    </a:lnTo>
                    <a:lnTo>
                      <a:pt x="6000" y="2504"/>
                    </a:lnTo>
                    <a:lnTo>
                      <a:pt x="6000" y="2504"/>
                    </a:lnTo>
                    <a:lnTo>
                      <a:pt x="5976" y="2504"/>
                    </a:lnTo>
                    <a:lnTo>
                      <a:pt x="5976" y="2504"/>
                    </a:lnTo>
                    <a:lnTo>
                      <a:pt x="5976" y="2504"/>
                    </a:lnTo>
                    <a:lnTo>
                      <a:pt x="5976" y="2504"/>
                    </a:lnTo>
                    <a:lnTo>
                      <a:pt x="5976"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5976"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26" y="2479"/>
                    </a:lnTo>
                    <a:lnTo>
                      <a:pt x="6026" y="2479"/>
                    </a:lnTo>
                    <a:lnTo>
                      <a:pt x="6026" y="2479"/>
                    </a:lnTo>
                    <a:lnTo>
                      <a:pt x="6026" y="2504"/>
                    </a:lnTo>
                    <a:lnTo>
                      <a:pt x="6026" y="2504"/>
                    </a:lnTo>
                    <a:lnTo>
                      <a:pt x="6026" y="2504"/>
                    </a:lnTo>
                    <a:lnTo>
                      <a:pt x="6026" y="2504"/>
                    </a:lnTo>
                    <a:lnTo>
                      <a:pt x="6026" y="2479"/>
                    </a:lnTo>
                    <a:lnTo>
                      <a:pt x="6050" y="2479"/>
                    </a:lnTo>
                    <a:lnTo>
                      <a:pt x="6050" y="2479"/>
                    </a:lnTo>
                    <a:lnTo>
                      <a:pt x="6050" y="2479"/>
                    </a:lnTo>
                    <a:lnTo>
                      <a:pt x="6050" y="2479"/>
                    </a:lnTo>
                    <a:lnTo>
                      <a:pt x="6050" y="2479"/>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30"/>
                    </a:lnTo>
                    <a:lnTo>
                      <a:pt x="6026" y="2430"/>
                    </a:lnTo>
                    <a:lnTo>
                      <a:pt x="6026" y="2430"/>
                    </a:lnTo>
                    <a:lnTo>
                      <a:pt x="6026" y="2430"/>
                    </a:lnTo>
                    <a:lnTo>
                      <a:pt x="6026" y="2430"/>
                    </a:lnTo>
                    <a:lnTo>
                      <a:pt x="6000" y="2430"/>
                    </a:lnTo>
                    <a:lnTo>
                      <a:pt x="6026" y="2430"/>
                    </a:lnTo>
                    <a:lnTo>
                      <a:pt x="6026" y="2430"/>
                    </a:lnTo>
                    <a:lnTo>
                      <a:pt x="6026" y="2430"/>
                    </a:lnTo>
                    <a:lnTo>
                      <a:pt x="6026"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5976" y="2430"/>
                    </a:lnTo>
                    <a:lnTo>
                      <a:pt x="5976" y="2454"/>
                    </a:lnTo>
                    <a:lnTo>
                      <a:pt x="5976" y="2454"/>
                    </a:lnTo>
                    <a:lnTo>
                      <a:pt x="5976" y="2454"/>
                    </a:lnTo>
                    <a:lnTo>
                      <a:pt x="5976" y="2454"/>
                    </a:lnTo>
                    <a:lnTo>
                      <a:pt x="5976" y="2430"/>
                    </a:lnTo>
                    <a:lnTo>
                      <a:pt x="5976" y="2430"/>
                    </a:lnTo>
                    <a:lnTo>
                      <a:pt x="5976" y="2430"/>
                    </a:lnTo>
                    <a:lnTo>
                      <a:pt x="6000" y="2430"/>
                    </a:lnTo>
                    <a:lnTo>
                      <a:pt x="6000" y="2430"/>
                    </a:lnTo>
                    <a:lnTo>
                      <a:pt x="6000" y="2430"/>
                    </a:lnTo>
                    <a:lnTo>
                      <a:pt x="6000" y="2430"/>
                    </a:lnTo>
                    <a:lnTo>
                      <a:pt x="6000" y="2430"/>
                    </a:lnTo>
                    <a:lnTo>
                      <a:pt x="6000" y="2430"/>
                    </a:lnTo>
                    <a:lnTo>
                      <a:pt x="6000" y="2404"/>
                    </a:lnTo>
                    <a:lnTo>
                      <a:pt x="5976" y="2404"/>
                    </a:lnTo>
                    <a:lnTo>
                      <a:pt x="5976" y="2404"/>
                    </a:lnTo>
                    <a:lnTo>
                      <a:pt x="5976" y="2404"/>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04"/>
                    </a:lnTo>
                    <a:lnTo>
                      <a:pt x="5976" y="2404"/>
                    </a:lnTo>
                    <a:lnTo>
                      <a:pt x="5976" y="2404"/>
                    </a:lnTo>
                    <a:lnTo>
                      <a:pt x="5976" y="2404"/>
                    </a:lnTo>
                    <a:lnTo>
                      <a:pt x="5976" y="2404"/>
                    </a:lnTo>
                    <a:lnTo>
                      <a:pt x="5951" y="2404"/>
                    </a:lnTo>
                    <a:lnTo>
                      <a:pt x="5951" y="2404"/>
                    </a:lnTo>
                    <a:lnTo>
                      <a:pt x="5951" y="2404"/>
                    </a:lnTo>
                    <a:lnTo>
                      <a:pt x="5976" y="2404"/>
                    </a:lnTo>
                    <a:lnTo>
                      <a:pt x="5976" y="2404"/>
                    </a:lnTo>
                    <a:lnTo>
                      <a:pt x="5951" y="2404"/>
                    </a:lnTo>
                    <a:lnTo>
                      <a:pt x="5951" y="2404"/>
                    </a:lnTo>
                    <a:lnTo>
                      <a:pt x="5951" y="2404"/>
                    </a:lnTo>
                    <a:lnTo>
                      <a:pt x="5951" y="2404"/>
                    </a:lnTo>
                    <a:lnTo>
                      <a:pt x="5951" y="2404"/>
                    </a:lnTo>
                    <a:lnTo>
                      <a:pt x="5976" y="2404"/>
                    </a:lnTo>
                    <a:lnTo>
                      <a:pt x="5976" y="2404"/>
                    </a:lnTo>
                    <a:lnTo>
                      <a:pt x="5976" y="2404"/>
                    </a:lnTo>
                    <a:lnTo>
                      <a:pt x="5976" y="2404"/>
                    </a:lnTo>
                    <a:lnTo>
                      <a:pt x="5976" y="2404"/>
                    </a:lnTo>
                    <a:lnTo>
                      <a:pt x="5976" y="2404"/>
                    </a:lnTo>
                    <a:lnTo>
                      <a:pt x="5976" y="2404"/>
                    </a:lnTo>
                    <a:lnTo>
                      <a:pt x="5976"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26" y="2380"/>
                    </a:lnTo>
                    <a:lnTo>
                      <a:pt x="5926" y="2380"/>
                    </a:lnTo>
                    <a:lnTo>
                      <a:pt x="5926" y="2380"/>
                    </a:lnTo>
                    <a:lnTo>
                      <a:pt x="5926" y="2380"/>
                    </a:lnTo>
                    <a:lnTo>
                      <a:pt x="5902" y="2380"/>
                    </a:lnTo>
                    <a:lnTo>
                      <a:pt x="5902" y="2380"/>
                    </a:lnTo>
                    <a:lnTo>
                      <a:pt x="5902" y="2380"/>
                    </a:lnTo>
                    <a:lnTo>
                      <a:pt x="5902" y="2380"/>
                    </a:lnTo>
                    <a:lnTo>
                      <a:pt x="5902" y="2380"/>
                    </a:lnTo>
                    <a:lnTo>
                      <a:pt x="5902" y="2355"/>
                    </a:lnTo>
                    <a:lnTo>
                      <a:pt x="5902" y="2355"/>
                    </a:lnTo>
                    <a:lnTo>
                      <a:pt x="5902" y="2355"/>
                    </a:lnTo>
                    <a:lnTo>
                      <a:pt x="5902" y="2355"/>
                    </a:lnTo>
                    <a:lnTo>
                      <a:pt x="5902" y="2355"/>
                    </a:lnTo>
                    <a:lnTo>
                      <a:pt x="5902" y="2380"/>
                    </a:lnTo>
                    <a:lnTo>
                      <a:pt x="5926" y="2380"/>
                    </a:lnTo>
                    <a:lnTo>
                      <a:pt x="5926" y="2380"/>
                    </a:lnTo>
                    <a:lnTo>
                      <a:pt x="5926" y="2380"/>
                    </a:lnTo>
                    <a:lnTo>
                      <a:pt x="5926" y="2380"/>
                    </a:lnTo>
                    <a:lnTo>
                      <a:pt x="5926" y="2380"/>
                    </a:lnTo>
                    <a:lnTo>
                      <a:pt x="5926" y="2380"/>
                    </a:lnTo>
                    <a:lnTo>
                      <a:pt x="5951" y="2380"/>
                    </a:lnTo>
                    <a:lnTo>
                      <a:pt x="5951" y="2380"/>
                    </a:lnTo>
                    <a:lnTo>
                      <a:pt x="5951" y="2380"/>
                    </a:lnTo>
                    <a:lnTo>
                      <a:pt x="5951" y="2380"/>
                    </a:lnTo>
                    <a:lnTo>
                      <a:pt x="5951" y="2380"/>
                    </a:lnTo>
                    <a:lnTo>
                      <a:pt x="5951" y="2380"/>
                    </a:lnTo>
                    <a:lnTo>
                      <a:pt x="5951" y="2380"/>
                    </a:lnTo>
                    <a:lnTo>
                      <a:pt x="5926" y="2355"/>
                    </a:lnTo>
                    <a:lnTo>
                      <a:pt x="5951" y="2355"/>
                    </a:lnTo>
                    <a:lnTo>
                      <a:pt x="5951" y="2355"/>
                    </a:lnTo>
                    <a:lnTo>
                      <a:pt x="5951" y="2380"/>
                    </a:lnTo>
                    <a:lnTo>
                      <a:pt x="5951" y="2380"/>
                    </a:lnTo>
                    <a:lnTo>
                      <a:pt x="5951" y="2380"/>
                    </a:lnTo>
                    <a:lnTo>
                      <a:pt x="5951" y="2380"/>
                    </a:lnTo>
                    <a:lnTo>
                      <a:pt x="5951" y="2380"/>
                    </a:lnTo>
                    <a:lnTo>
                      <a:pt x="5951" y="2380"/>
                    </a:lnTo>
                    <a:lnTo>
                      <a:pt x="5951" y="2380"/>
                    </a:lnTo>
                    <a:lnTo>
                      <a:pt x="5976" y="2380"/>
                    </a:lnTo>
                    <a:lnTo>
                      <a:pt x="5976" y="2380"/>
                    </a:lnTo>
                    <a:lnTo>
                      <a:pt x="5976" y="2404"/>
                    </a:lnTo>
                    <a:lnTo>
                      <a:pt x="5976" y="2404"/>
                    </a:lnTo>
                    <a:lnTo>
                      <a:pt x="5976" y="2404"/>
                    </a:lnTo>
                    <a:lnTo>
                      <a:pt x="5976" y="2404"/>
                    </a:lnTo>
                    <a:lnTo>
                      <a:pt x="6000" y="2380"/>
                    </a:lnTo>
                    <a:lnTo>
                      <a:pt x="6000" y="2380"/>
                    </a:lnTo>
                    <a:lnTo>
                      <a:pt x="6000" y="2404"/>
                    </a:lnTo>
                    <a:lnTo>
                      <a:pt x="6000" y="2404"/>
                    </a:lnTo>
                    <a:lnTo>
                      <a:pt x="5976" y="2404"/>
                    </a:lnTo>
                    <a:lnTo>
                      <a:pt x="5976" y="2404"/>
                    </a:lnTo>
                    <a:lnTo>
                      <a:pt x="6000" y="2404"/>
                    </a:lnTo>
                    <a:lnTo>
                      <a:pt x="6000" y="2404"/>
                    </a:lnTo>
                    <a:lnTo>
                      <a:pt x="6000" y="2404"/>
                    </a:lnTo>
                    <a:lnTo>
                      <a:pt x="6000" y="2404"/>
                    </a:lnTo>
                    <a:lnTo>
                      <a:pt x="6000" y="2404"/>
                    </a:lnTo>
                    <a:lnTo>
                      <a:pt x="6000" y="2404"/>
                    </a:lnTo>
                    <a:lnTo>
                      <a:pt x="6000" y="2404"/>
                    </a:lnTo>
                    <a:lnTo>
                      <a:pt x="6000" y="2380"/>
                    </a:lnTo>
                    <a:lnTo>
                      <a:pt x="6000" y="2380"/>
                    </a:lnTo>
                    <a:lnTo>
                      <a:pt x="6000" y="2380"/>
                    </a:lnTo>
                    <a:lnTo>
                      <a:pt x="6000" y="2380"/>
                    </a:lnTo>
                    <a:lnTo>
                      <a:pt x="6000" y="2380"/>
                    </a:lnTo>
                    <a:lnTo>
                      <a:pt x="6000" y="2380"/>
                    </a:lnTo>
                    <a:lnTo>
                      <a:pt x="6000" y="2380"/>
                    </a:lnTo>
                    <a:lnTo>
                      <a:pt x="6000" y="2380"/>
                    </a:lnTo>
                    <a:lnTo>
                      <a:pt x="6000" y="2380"/>
                    </a:lnTo>
                    <a:lnTo>
                      <a:pt x="6000" y="2355"/>
                    </a:lnTo>
                    <a:lnTo>
                      <a:pt x="6000" y="2355"/>
                    </a:lnTo>
                    <a:lnTo>
                      <a:pt x="6000" y="2380"/>
                    </a:lnTo>
                    <a:lnTo>
                      <a:pt x="6000" y="2380"/>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80"/>
                    </a:lnTo>
                    <a:lnTo>
                      <a:pt x="6000" y="2380"/>
                    </a:lnTo>
                    <a:lnTo>
                      <a:pt x="6026" y="2380"/>
                    </a:lnTo>
                    <a:lnTo>
                      <a:pt x="6026" y="2380"/>
                    </a:lnTo>
                    <a:lnTo>
                      <a:pt x="6026" y="2380"/>
                    </a:lnTo>
                    <a:lnTo>
                      <a:pt x="6026" y="2380"/>
                    </a:lnTo>
                    <a:lnTo>
                      <a:pt x="6026" y="2380"/>
                    </a:lnTo>
                    <a:lnTo>
                      <a:pt x="6026" y="2380"/>
                    </a:lnTo>
                    <a:lnTo>
                      <a:pt x="6026" y="2380"/>
                    </a:lnTo>
                    <a:lnTo>
                      <a:pt x="6026" y="2355"/>
                    </a:lnTo>
                    <a:lnTo>
                      <a:pt x="6026" y="2355"/>
                    </a:lnTo>
                    <a:lnTo>
                      <a:pt x="6026" y="2355"/>
                    </a:lnTo>
                    <a:lnTo>
                      <a:pt x="6026" y="2355"/>
                    </a:lnTo>
                    <a:lnTo>
                      <a:pt x="6026" y="2355"/>
                    </a:lnTo>
                    <a:lnTo>
                      <a:pt x="6050" y="2355"/>
                    </a:lnTo>
                    <a:lnTo>
                      <a:pt x="6050" y="2355"/>
                    </a:lnTo>
                    <a:lnTo>
                      <a:pt x="6050" y="2355"/>
                    </a:lnTo>
                    <a:lnTo>
                      <a:pt x="6026" y="2380"/>
                    </a:lnTo>
                    <a:lnTo>
                      <a:pt x="6026" y="2380"/>
                    </a:lnTo>
                    <a:lnTo>
                      <a:pt x="6026" y="2380"/>
                    </a:lnTo>
                    <a:lnTo>
                      <a:pt x="6026" y="2380"/>
                    </a:lnTo>
                    <a:lnTo>
                      <a:pt x="6026" y="2380"/>
                    </a:lnTo>
                    <a:lnTo>
                      <a:pt x="6026" y="2380"/>
                    </a:lnTo>
                    <a:lnTo>
                      <a:pt x="6026" y="2380"/>
                    </a:lnTo>
                    <a:lnTo>
                      <a:pt x="6026" y="2380"/>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79"/>
                    </a:lnTo>
                    <a:lnTo>
                      <a:pt x="6050" y="2479"/>
                    </a:lnTo>
                    <a:lnTo>
                      <a:pt x="6050" y="2479"/>
                    </a:lnTo>
                    <a:lnTo>
                      <a:pt x="6075" y="2454"/>
                    </a:lnTo>
                    <a:lnTo>
                      <a:pt x="6075" y="2454"/>
                    </a:lnTo>
                    <a:lnTo>
                      <a:pt x="6075"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30"/>
                    </a:lnTo>
                    <a:lnTo>
                      <a:pt x="6100" y="2430"/>
                    </a:lnTo>
                    <a:lnTo>
                      <a:pt x="6100" y="2430"/>
                    </a:lnTo>
                    <a:lnTo>
                      <a:pt x="6100" y="2454"/>
                    </a:lnTo>
                    <a:lnTo>
                      <a:pt x="6100" y="2454"/>
                    </a:lnTo>
                    <a:lnTo>
                      <a:pt x="6100" y="2454"/>
                    </a:lnTo>
                    <a:lnTo>
                      <a:pt x="6100" y="2454"/>
                    </a:lnTo>
                    <a:lnTo>
                      <a:pt x="6100" y="2454"/>
                    </a:lnTo>
                    <a:lnTo>
                      <a:pt x="6125" y="2479"/>
                    </a:lnTo>
                    <a:lnTo>
                      <a:pt x="6125" y="2479"/>
                    </a:lnTo>
                    <a:lnTo>
                      <a:pt x="6125" y="2479"/>
                    </a:lnTo>
                    <a:lnTo>
                      <a:pt x="6149" y="2479"/>
                    </a:lnTo>
                    <a:lnTo>
                      <a:pt x="6149" y="2479"/>
                    </a:lnTo>
                    <a:lnTo>
                      <a:pt x="6149" y="2479"/>
                    </a:lnTo>
                    <a:lnTo>
                      <a:pt x="6149" y="2479"/>
                    </a:lnTo>
                    <a:lnTo>
                      <a:pt x="6149" y="2479"/>
                    </a:lnTo>
                    <a:lnTo>
                      <a:pt x="6149" y="2479"/>
                    </a:lnTo>
                    <a:lnTo>
                      <a:pt x="6149" y="2479"/>
                    </a:lnTo>
                    <a:lnTo>
                      <a:pt x="6149" y="2479"/>
                    </a:lnTo>
                    <a:lnTo>
                      <a:pt x="6149" y="2479"/>
                    </a:lnTo>
                    <a:lnTo>
                      <a:pt x="6149" y="2454"/>
                    </a:lnTo>
                    <a:lnTo>
                      <a:pt x="6149" y="2454"/>
                    </a:lnTo>
                    <a:lnTo>
                      <a:pt x="6149" y="2454"/>
                    </a:lnTo>
                    <a:lnTo>
                      <a:pt x="6149" y="2454"/>
                    </a:lnTo>
                    <a:lnTo>
                      <a:pt x="6149" y="2454"/>
                    </a:lnTo>
                    <a:lnTo>
                      <a:pt x="6149" y="2454"/>
                    </a:lnTo>
                    <a:lnTo>
                      <a:pt x="6149" y="2454"/>
                    </a:lnTo>
                    <a:lnTo>
                      <a:pt x="6149" y="2454"/>
                    </a:lnTo>
                    <a:lnTo>
                      <a:pt x="6149" y="2430"/>
                    </a:lnTo>
                    <a:lnTo>
                      <a:pt x="6125" y="2430"/>
                    </a:lnTo>
                    <a:lnTo>
                      <a:pt x="6125" y="2430"/>
                    </a:lnTo>
                    <a:lnTo>
                      <a:pt x="6125" y="2430"/>
                    </a:lnTo>
                    <a:lnTo>
                      <a:pt x="6125" y="2430"/>
                    </a:lnTo>
                    <a:lnTo>
                      <a:pt x="6125" y="2430"/>
                    </a:lnTo>
                    <a:lnTo>
                      <a:pt x="6125" y="2430"/>
                    </a:lnTo>
                    <a:lnTo>
                      <a:pt x="6125" y="2430"/>
                    </a:lnTo>
                    <a:lnTo>
                      <a:pt x="6125" y="2430"/>
                    </a:lnTo>
                    <a:lnTo>
                      <a:pt x="6125" y="2404"/>
                    </a:lnTo>
                    <a:lnTo>
                      <a:pt x="6125" y="2404"/>
                    </a:lnTo>
                    <a:lnTo>
                      <a:pt x="6125" y="2404"/>
                    </a:lnTo>
                    <a:lnTo>
                      <a:pt x="6125" y="2404"/>
                    </a:lnTo>
                    <a:lnTo>
                      <a:pt x="6125" y="2404"/>
                    </a:lnTo>
                    <a:lnTo>
                      <a:pt x="6125" y="2404"/>
                    </a:lnTo>
                    <a:lnTo>
                      <a:pt x="6125" y="2404"/>
                    </a:lnTo>
                    <a:lnTo>
                      <a:pt x="6100" y="2380"/>
                    </a:lnTo>
                    <a:lnTo>
                      <a:pt x="6100" y="2380"/>
                    </a:lnTo>
                    <a:lnTo>
                      <a:pt x="6100" y="2380"/>
                    </a:lnTo>
                    <a:lnTo>
                      <a:pt x="6100" y="2380"/>
                    </a:lnTo>
                    <a:lnTo>
                      <a:pt x="6100" y="2355"/>
                    </a:lnTo>
                    <a:lnTo>
                      <a:pt x="6100" y="2355"/>
                    </a:lnTo>
                    <a:lnTo>
                      <a:pt x="6100" y="2355"/>
                    </a:lnTo>
                    <a:lnTo>
                      <a:pt x="6100" y="2355"/>
                    </a:lnTo>
                    <a:lnTo>
                      <a:pt x="6100" y="2355"/>
                    </a:lnTo>
                    <a:lnTo>
                      <a:pt x="6075" y="2355"/>
                    </a:lnTo>
                    <a:lnTo>
                      <a:pt x="6075" y="2355"/>
                    </a:lnTo>
                    <a:lnTo>
                      <a:pt x="6075" y="2355"/>
                    </a:lnTo>
                    <a:lnTo>
                      <a:pt x="6075" y="2331"/>
                    </a:lnTo>
                    <a:lnTo>
                      <a:pt x="6075" y="2331"/>
                    </a:lnTo>
                    <a:lnTo>
                      <a:pt x="6075" y="2331"/>
                    </a:lnTo>
                    <a:lnTo>
                      <a:pt x="6075" y="2331"/>
                    </a:lnTo>
                    <a:lnTo>
                      <a:pt x="6075" y="2331"/>
                    </a:lnTo>
                    <a:lnTo>
                      <a:pt x="6075" y="2331"/>
                    </a:lnTo>
                    <a:lnTo>
                      <a:pt x="6075" y="2331"/>
                    </a:lnTo>
                    <a:lnTo>
                      <a:pt x="6075" y="2331"/>
                    </a:lnTo>
                    <a:lnTo>
                      <a:pt x="6075" y="2331"/>
                    </a:lnTo>
                    <a:lnTo>
                      <a:pt x="6075" y="2305"/>
                    </a:lnTo>
                    <a:lnTo>
                      <a:pt x="6075" y="2305"/>
                    </a:lnTo>
                    <a:lnTo>
                      <a:pt x="6075" y="2305"/>
                    </a:lnTo>
                    <a:lnTo>
                      <a:pt x="6075" y="2305"/>
                    </a:lnTo>
                    <a:lnTo>
                      <a:pt x="6075" y="2305"/>
                    </a:lnTo>
                    <a:lnTo>
                      <a:pt x="6050" y="2305"/>
                    </a:lnTo>
                    <a:lnTo>
                      <a:pt x="6050" y="2305"/>
                    </a:lnTo>
                    <a:lnTo>
                      <a:pt x="6050" y="2305"/>
                    </a:lnTo>
                    <a:lnTo>
                      <a:pt x="6050" y="2281"/>
                    </a:lnTo>
                    <a:lnTo>
                      <a:pt x="6050" y="2281"/>
                    </a:lnTo>
                    <a:lnTo>
                      <a:pt x="6050" y="2281"/>
                    </a:lnTo>
                    <a:lnTo>
                      <a:pt x="6050" y="2281"/>
                    </a:lnTo>
                    <a:lnTo>
                      <a:pt x="6050" y="2281"/>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281"/>
                    </a:lnTo>
                    <a:lnTo>
                      <a:pt x="6075" y="2281"/>
                    </a:lnTo>
                    <a:lnTo>
                      <a:pt x="6075" y="2281"/>
                    </a:lnTo>
                    <a:lnTo>
                      <a:pt x="6075"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56"/>
                    </a:lnTo>
                    <a:lnTo>
                      <a:pt x="6050" y="2256"/>
                    </a:lnTo>
                    <a:lnTo>
                      <a:pt x="6050" y="2231"/>
                    </a:lnTo>
                    <a:lnTo>
                      <a:pt x="6050" y="2231"/>
                    </a:lnTo>
                    <a:lnTo>
                      <a:pt x="6050" y="2231"/>
                    </a:lnTo>
                    <a:lnTo>
                      <a:pt x="6050" y="2256"/>
                    </a:lnTo>
                    <a:lnTo>
                      <a:pt x="6050" y="2256"/>
                    </a:lnTo>
                    <a:lnTo>
                      <a:pt x="6050" y="2281"/>
                    </a:lnTo>
                    <a:lnTo>
                      <a:pt x="6075" y="2281"/>
                    </a:lnTo>
                    <a:lnTo>
                      <a:pt x="6075" y="2281"/>
                    </a:lnTo>
                    <a:lnTo>
                      <a:pt x="6075" y="2281"/>
                    </a:lnTo>
                    <a:lnTo>
                      <a:pt x="6075" y="2305"/>
                    </a:lnTo>
                    <a:lnTo>
                      <a:pt x="6075" y="2305"/>
                    </a:lnTo>
                    <a:lnTo>
                      <a:pt x="6075" y="2305"/>
                    </a:lnTo>
                    <a:lnTo>
                      <a:pt x="6100" y="2305"/>
                    </a:lnTo>
                    <a:lnTo>
                      <a:pt x="6100" y="2305"/>
                    </a:lnTo>
                    <a:lnTo>
                      <a:pt x="6100" y="2331"/>
                    </a:lnTo>
                    <a:lnTo>
                      <a:pt x="6100" y="2331"/>
                    </a:lnTo>
                    <a:lnTo>
                      <a:pt x="6100" y="2331"/>
                    </a:lnTo>
                    <a:lnTo>
                      <a:pt x="6100" y="2331"/>
                    </a:lnTo>
                    <a:lnTo>
                      <a:pt x="6100" y="2331"/>
                    </a:lnTo>
                    <a:lnTo>
                      <a:pt x="6100" y="2331"/>
                    </a:lnTo>
                    <a:lnTo>
                      <a:pt x="6100" y="2331"/>
                    </a:lnTo>
                    <a:lnTo>
                      <a:pt x="6100" y="2331"/>
                    </a:lnTo>
                    <a:lnTo>
                      <a:pt x="6100" y="2355"/>
                    </a:lnTo>
                    <a:lnTo>
                      <a:pt x="6100" y="2355"/>
                    </a:lnTo>
                    <a:lnTo>
                      <a:pt x="6100" y="2355"/>
                    </a:lnTo>
                    <a:lnTo>
                      <a:pt x="6100" y="2355"/>
                    </a:lnTo>
                    <a:lnTo>
                      <a:pt x="6125" y="2355"/>
                    </a:lnTo>
                    <a:lnTo>
                      <a:pt x="6125" y="2380"/>
                    </a:lnTo>
                    <a:lnTo>
                      <a:pt x="6125" y="2380"/>
                    </a:lnTo>
                    <a:lnTo>
                      <a:pt x="6125" y="2380"/>
                    </a:lnTo>
                    <a:lnTo>
                      <a:pt x="6125" y="2380"/>
                    </a:lnTo>
                    <a:lnTo>
                      <a:pt x="6125" y="2380"/>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49" y="2355"/>
                    </a:lnTo>
                    <a:lnTo>
                      <a:pt x="6149" y="2380"/>
                    </a:lnTo>
                    <a:lnTo>
                      <a:pt x="6149" y="2380"/>
                    </a:lnTo>
                    <a:lnTo>
                      <a:pt x="6149" y="2380"/>
                    </a:lnTo>
                    <a:lnTo>
                      <a:pt x="6149" y="2380"/>
                    </a:lnTo>
                    <a:lnTo>
                      <a:pt x="6149" y="2380"/>
                    </a:lnTo>
                    <a:lnTo>
                      <a:pt x="6149" y="2380"/>
                    </a:lnTo>
                    <a:lnTo>
                      <a:pt x="6149" y="2380"/>
                    </a:lnTo>
                    <a:lnTo>
                      <a:pt x="6149" y="2380"/>
                    </a:lnTo>
                    <a:lnTo>
                      <a:pt x="6149" y="2380"/>
                    </a:lnTo>
                    <a:lnTo>
                      <a:pt x="6125" y="2380"/>
                    </a:lnTo>
                    <a:lnTo>
                      <a:pt x="6149" y="2380"/>
                    </a:lnTo>
                    <a:lnTo>
                      <a:pt x="6149" y="2404"/>
                    </a:lnTo>
                    <a:lnTo>
                      <a:pt x="6149" y="2404"/>
                    </a:lnTo>
                    <a:lnTo>
                      <a:pt x="6149" y="2404"/>
                    </a:lnTo>
                    <a:lnTo>
                      <a:pt x="6149" y="2404"/>
                    </a:lnTo>
                    <a:lnTo>
                      <a:pt x="6174" y="2404"/>
                    </a:lnTo>
                    <a:lnTo>
                      <a:pt x="6174" y="2404"/>
                    </a:lnTo>
                    <a:lnTo>
                      <a:pt x="6174" y="2404"/>
                    </a:lnTo>
                    <a:lnTo>
                      <a:pt x="6174" y="2404"/>
                    </a:lnTo>
                    <a:lnTo>
                      <a:pt x="6174" y="2404"/>
                    </a:lnTo>
                    <a:lnTo>
                      <a:pt x="6174" y="2404"/>
                    </a:lnTo>
                    <a:lnTo>
                      <a:pt x="6174" y="2404"/>
                    </a:lnTo>
                    <a:lnTo>
                      <a:pt x="6174" y="2404"/>
                    </a:lnTo>
                    <a:lnTo>
                      <a:pt x="6174" y="2430"/>
                    </a:lnTo>
                    <a:lnTo>
                      <a:pt x="6174" y="2430"/>
                    </a:lnTo>
                    <a:lnTo>
                      <a:pt x="6174" y="2430"/>
                    </a:lnTo>
                    <a:lnTo>
                      <a:pt x="6174" y="2430"/>
                    </a:lnTo>
                    <a:lnTo>
                      <a:pt x="6174" y="2430"/>
                    </a:lnTo>
                    <a:lnTo>
                      <a:pt x="6174" y="2430"/>
                    </a:lnTo>
                    <a:lnTo>
                      <a:pt x="6174"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224" y="2430"/>
                    </a:lnTo>
                    <a:lnTo>
                      <a:pt x="6224" y="2430"/>
                    </a:lnTo>
                    <a:lnTo>
                      <a:pt x="6249" y="2454"/>
                    </a:lnTo>
                    <a:lnTo>
                      <a:pt x="6249" y="2454"/>
                    </a:lnTo>
                    <a:lnTo>
                      <a:pt x="6249" y="2454"/>
                    </a:lnTo>
                    <a:lnTo>
                      <a:pt x="6249" y="2454"/>
                    </a:lnTo>
                    <a:lnTo>
                      <a:pt x="6249" y="2454"/>
                    </a:lnTo>
                    <a:lnTo>
                      <a:pt x="6249" y="2454"/>
                    </a:lnTo>
                    <a:lnTo>
                      <a:pt x="6249" y="2454"/>
                    </a:lnTo>
                    <a:lnTo>
                      <a:pt x="6249" y="2454"/>
                    </a:lnTo>
                    <a:lnTo>
                      <a:pt x="6249" y="2430"/>
                    </a:lnTo>
                    <a:lnTo>
                      <a:pt x="6249" y="2430"/>
                    </a:lnTo>
                    <a:lnTo>
                      <a:pt x="6249" y="2430"/>
                    </a:lnTo>
                    <a:lnTo>
                      <a:pt x="6249" y="2430"/>
                    </a:lnTo>
                    <a:lnTo>
                      <a:pt x="6249" y="2430"/>
                    </a:lnTo>
                    <a:lnTo>
                      <a:pt x="6249" y="2430"/>
                    </a:lnTo>
                    <a:lnTo>
                      <a:pt x="6249" y="2430"/>
                    </a:lnTo>
                    <a:lnTo>
                      <a:pt x="6249" y="2404"/>
                    </a:lnTo>
                    <a:lnTo>
                      <a:pt x="6249" y="2404"/>
                    </a:lnTo>
                    <a:lnTo>
                      <a:pt x="6249" y="2404"/>
                    </a:lnTo>
                    <a:lnTo>
                      <a:pt x="6249" y="2404"/>
                    </a:lnTo>
                    <a:lnTo>
                      <a:pt x="6249" y="2404"/>
                    </a:lnTo>
                    <a:lnTo>
                      <a:pt x="6249" y="2404"/>
                    </a:lnTo>
                    <a:lnTo>
                      <a:pt x="6249" y="2404"/>
                    </a:lnTo>
                    <a:lnTo>
                      <a:pt x="6249" y="2404"/>
                    </a:lnTo>
                    <a:lnTo>
                      <a:pt x="6249" y="2404"/>
                    </a:lnTo>
                    <a:lnTo>
                      <a:pt x="6249" y="2380"/>
                    </a:lnTo>
                    <a:lnTo>
                      <a:pt x="6249" y="2380"/>
                    </a:lnTo>
                    <a:lnTo>
                      <a:pt x="6249" y="2380"/>
                    </a:lnTo>
                    <a:lnTo>
                      <a:pt x="6249" y="2380"/>
                    </a:lnTo>
                    <a:lnTo>
                      <a:pt x="6249" y="2380"/>
                    </a:lnTo>
                    <a:lnTo>
                      <a:pt x="6273" y="2380"/>
                    </a:lnTo>
                    <a:lnTo>
                      <a:pt x="6273" y="2380"/>
                    </a:lnTo>
                    <a:lnTo>
                      <a:pt x="6273" y="2380"/>
                    </a:lnTo>
                    <a:lnTo>
                      <a:pt x="6249" y="2380"/>
                    </a:lnTo>
                    <a:lnTo>
                      <a:pt x="6249" y="2404"/>
                    </a:lnTo>
                    <a:lnTo>
                      <a:pt x="6249" y="2404"/>
                    </a:lnTo>
                    <a:lnTo>
                      <a:pt x="6249" y="2404"/>
                    </a:lnTo>
                    <a:lnTo>
                      <a:pt x="6249" y="2404"/>
                    </a:lnTo>
                    <a:lnTo>
                      <a:pt x="6249" y="2404"/>
                    </a:lnTo>
                    <a:lnTo>
                      <a:pt x="6249" y="2404"/>
                    </a:lnTo>
                    <a:lnTo>
                      <a:pt x="6249" y="2404"/>
                    </a:lnTo>
                    <a:lnTo>
                      <a:pt x="6249" y="2404"/>
                    </a:lnTo>
                    <a:lnTo>
                      <a:pt x="6249" y="2404"/>
                    </a:lnTo>
                    <a:lnTo>
                      <a:pt x="6249" y="2404"/>
                    </a:lnTo>
                    <a:lnTo>
                      <a:pt x="6273" y="2430"/>
                    </a:lnTo>
                    <a:lnTo>
                      <a:pt x="6273" y="2430"/>
                    </a:lnTo>
                    <a:lnTo>
                      <a:pt x="6273" y="2430"/>
                    </a:lnTo>
                    <a:lnTo>
                      <a:pt x="6273" y="2430"/>
                    </a:lnTo>
                    <a:lnTo>
                      <a:pt x="6273" y="2430"/>
                    </a:lnTo>
                    <a:lnTo>
                      <a:pt x="6273" y="2430"/>
                    </a:lnTo>
                    <a:lnTo>
                      <a:pt x="6249" y="2430"/>
                    </a:lnTo>
                    <a:lnTo>
                      <a:pt x="6249" y="2430"/>
                    </a:lnTo>
                    <a:lnTo>
                      <a:pt x="6249" y="2430"/>
                    </a:lnTo>
                    <a:lnTo>
                      <a:pt x="6249" y="2430"/>
                    </a:lnTo>
                    <a:lnTo>
                      <a:pt x="6249" y="2430"/>
                    </a:lnTo>
                    <a:lnTo>
                      <a:pt x="6249" y="2430"/>
                    </a:lnTo>
                    <a:lnTo>
                      <a:pt x="6249" y="2430"/>
                    </a:lnTo>
                    <a:lnTo>
                      <a:pt x="6249" y="2430"/>
                    </a:lnTo>
                    <a:lnTo>
                      <a:pt x="6249" y="2430"/>
                    </a:lnTo>
                    <a:lnTo>
                      <a:pt x="6249" y="2454"/>
                    </a:lnTo>
                    <a:lnTo>
                      <a:pt x="6249" y="2454"/>
                    </a:lnTo>
                    <a:lnTo>
                      <a:pt x="6249" y="2454"/>
                    </a:lnTo>
                    <a:lnTo>
                      <a:pt x="6249" y="2454"/>
                    </a:lnTo>
                    <a:lnTo>
                      <a:pt x="6249" y="2454"/>
                    </a:lnTo>
                    <a:lnTo>
                      <a:pt x="6249" y="2454"/>
                    </a:lnTo>
                    <a:lnTo>
                      <a:pt x="6249" y="2454"/>
                    </a:lnTo>
                    <a:lnTo>
                      <a:pt x="6273" y="2454"/>
                    </a:lnTo>
                    <a:lnTo>
                      <a:pt x="6273" y="2454"/>
                    </a:lnTo>
                    <a:lnTo>
                      <a:pt x="6273" y="2454"/>
                    </a:lnTo>
                    <a:lnTo>
                      <a:pt x="6273" y="2454"/>
                    </a:lnTo>
                    <a:lnTo>
                      <a:pt x="6273" y="2454"/>
                    </a:lnTo>
                    <a:lnTo>
                      <a:pt x="6273" y="2454"/>
                    </a:lnTo>
                    <a:lnTo>
                      <a:pt x="6273" y="2454"/>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79"/>
                    </a:lnTo>
                    <a:lnTo>
                      <a:pt x="6299" y="2479"/>
                    </a:lnTo>
                    <a:lnTo>
                      <a:pt x="6299" y="2479"/>
                    </a:lnTo>
                    <a:lnTo>
                      <a:pt x="6323" y="2479"/>
                    </a:lnTo>
                    <a:lnTo>
                      <a:pt x="6323" y="2479"/>
                    </a:lnTo>
                    <a:lnTo>
                      <a:pt x="6323" y="2479"/>
                    </a:lnTo>
                    <a:lnTo>
                      <a:pt x="6323" y="2479"/>
                    </a:lnTo>
                    <a:lnTo>
                      <a:pt x="6323" y="2479"/>
                    </a:lnTo>
                    <a:lnTo>
                      <a:pt x="6323" y="2479"/>
                    </a:lnTo>
                    <a:lnTo>
                      <a:pt x="6323" y="2479"/>
                    </a:lnTo>
                    <a:lnTo>
                      <a:pt x="6323" y="2479"/>
                    </a:lnTo>
                    <a:lnTo>
                      <a:pt x="6323" y="2479"/>
                    </a:lnTo>
                    <a:lnTo>
                      <a:pt x="6299" y="2479"/>
                    </a:lnTo>
                    <a:lnTo>
                      <a:pt x="6299" y="2479"/>
                    </a:lnTo>
                    <a:lnTo>
                      <a:pt x="6299" y="2479"/>
                    </a:lnTo>
                    <a:lnTo>
                      <a:pt x="6299" y="2479"/>
                    </a:lnTo>
                    <a:lnTo>
                      <a:pt x="6299" y="2479"/>
                    </a:lnTo>
                    <a:lnTo>
                      <a:pt x="6299" y="2504"/>
                    </a:lnTo>
                    <a:lnTo>
                      <a:pt x="6299" y="2504"/>
                    </a:lnTo>
                    <a:lnTo>
                      <a:pt x="6299" y="2504"/>
                    </a:lnTo>
                    <a:lnTo>
                      <a:pt x="6299" y="2504"/>
                    </a:lnTo>
                    <a:lnTo>
                      <a:pt x="6299" y="2504"/>
                    </a:lnTo>
                    <a:lnTo>
                      <a:pt x="6299" y="2504"/>
                    </a:lnTo>
                    <a:lnTo>
                      <a:pt x="6323" y="2504"/>
                    </a:lnTo>
                    <a:lnTo>
                      <a:pt x="6323" y="2529"/>
                    </a:lnTo>
                    <a:lnTo>
                      <a:pt x="6323" y="2529"/>
                    </a:lnTo>
                    <a:lnTo>
                      <a:pt x="6323" y="2529"/>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479"/>
                    </a:lnTo>
                    <a:lnTo>
                      <a:pt x="6323"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48" y="2479"/>
                    </a:lnTo>
                    <a:lnTo>
                      <a:pt x="6348" y="2479"/>
                    </a:lnTo>
                    <a:lnTo>
                      <a:pt x="6348" y="2479"/>
                    </a:lnTo>
                    <a:lnTo>
                      <a:pt x="6348" y="2479"/>
                    </a:lnTo>
                    <a:lnTo>
                      <a:pt x="6348" y="2479"/>
                    </a:lnTo>
                    <a:lnTo>
                      <a:pt x="6323" y="2479"/>
                    </a:lnTo>
                    <a:lnTo>
                      <a:pt x="6323" y="2504"/>
                    </a:lnTo>
                    <a:lnTo>
                      <a:pt x="6348" y="2504"/>
                    </a:lnTo>
                    <a:lnTo>
                      <a:pt x="6348" y="2529"/>
                    </a:lnTo>
                    <a:lnTo>
                      <a:pt x="6348" y="2529"/>
                    </a:lnTo>
                    <a:lnTo>
                      <a:pt x="6348" y="2529"/>
                    </a:lnTo>
                    <a:lnTo>
                      <a:pt x="6348" y="2529"/>
                    </a:lnTo>
                    <a:lnTo>
                      <a:pt x="6372" y="2529"/>
                    </a:lnTo>
                    <a:lnTo>
                      <a:pt x="6372" y="2529"/>
                    </a:lnTo>
                    <a:lnTo>
                      <a:pt x="6372" y="2529"/>
                    </a:lnTo>
                    <a:lnTo>
                      <a:pt x="6372" y="2529"/>
                    </a:lnTo>
                    <a:lnTo>
                      <a:pt x="6397" y="2529"/>
                    </a:lnTo>
                    <a:lnTo>
                      <a:pt x="6397" y="2529"/>
                    </a:lnTo>
                    <a:lnTo>
                      <a:pt x="6397" y="2529"/>
                    </a:lnTo>
                    <a:lnTo>
                      <a:pt x="6397" y="2529"/>
                    </a:lnTo>
                    <a:lnTo>
                      <a:pt x="6397" y="2529"/>
                    </a:lnTo>
                    <a:lnTo>
                      <a:pt x="6397" y="2529"/>
                    </a:lnTo>
                    <a:lnTo>
                      <a:pt x="6397" y="2554"/>
                    </a:lnTo>
                    <a:lnTo>
                      <a:pt x="6397" y="2554"/>
                    </a:lnTo>
                    <a:lnTo>
                      <a:pt x="6397" y="2554"/>
                    </a:lnTo>
                    <a:lnTo>
                      <a:pt x="6422" y="2554"/>
                    </a:lnTo>
                    <a:lnTo>
                      <a:pt x="6422" y="2554"/>
                    </a:lnTo>
                    <a:lnTo>
                      <a:pt x="6422" y="2554"/>
                    </a:lnTo>
                    <a:lnTo>
                      <a:pt x="6422" y="2554"/>
                    </a:lnTo>
                    <a:lnTo>
                      <a:pt x="6422" y="2554"/>
                    </a:lnTo>
                    <a:lnTo>
                      <a:pt x="6422" y="2554"/>
                    </a:lnTo>
                    <a:lnTo>
                      <a:pt x="6422" y="2554"/>
                    </a:lnTo>
                    <a:lnTo>
                      <a:pt x="6397" y="2554"/>
                    </a:lnTo>
                    <a:lnTo>
                      <a:pt x="6397" y="2554"/>
                    </a:lnTo>
                    <a:lnTo>
                      <a:pt x="6397" y="2554"/>
                    </a:lnTo>
                    <a:lnTo>
                      <a:pt x="6397" y="2554"/>
                    </a:lnTo>
                    <a:lnTo>
                      <a:pt x="6397" y="2554"/>
                    </a:lnTo>
                    <a:lnTo>
                      <a:pt x="6397" y="2554"/>
                    </a:lnTo>
                    <a:lnTo>
                      <a:pt x="6372"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54"/>
                    </a:lnTo>
                    <a:lnTo>
                      <a:pt x="6348" y="2554"/>
                    </a:lnTo>
                    <a:lnTo>
                      <a:pt x="6348" y="2554"/>
                    </a:lnTo>
                    <a:lnTo>
                      <a:pt x="6348" y="2554"/>
                    </a:lnTo>
                    <a:lnTo>
                      <a:pt x="6348" y="2554"/>
                    </a:lnTo>
                    <a:lnTo>
                      <a:pt x="6348" y="2554"/>
                    </a:lnTo>
                    <a:lnTo>
                      <a:pt x="6372" y="2554"/>
                    </a:lnTo>
                    <a:lnTo>
                      <a:pt x="6372" y="2554"/>
                    </a:lnTo>
                    <a:lnTo>
                      <a:pt x="6372" y="2554"/>
                    </a:lnTo>
                    <a:lnTo>
                      <a:pt x="6372" y="2554"/>
                    </a:lnTo>
                    <a:lnTo>
                      <a:pt x="6372" y="2554"/>
                    </a:lnTo>
                    <a:lnTo>
                      <a:pt x="6372" y="2554"/>
                    </a:lnTo>
                    <a:lnTo>
                      <a:pt x="6372" y="2554"/>
                    </a:lnTo>
                    <a:lnTo>
                      <a:pt x="6372" y="2554"/>
                    </a:lnTo>
                    <a:lnTo>
                      <a:pt x="6372" y="2554"/>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97" y="2578"/>
                    </a:lnTo>
                    <a:lnTo>
                      <a:pt x="6397" y="2578"/>
                    </a:lnTo>
                    <a:lnTo>
                      <a:pt x="6397" y="2578"/>
                    </a:lnTo>
                    <a:lnTo>
                      <a:pt x="6397" y="2578"/>
                    </a:lnTo>
                    <a:lnTo>
                      <a:pt x="6397" y="2578"/>
                    </a:lnTo>
                    <a:lnTo>
                      <a:pt x="6397" y="2578"/>
                    </a:lnTo>
                    <a:lnTo>
                      <a:pt x="6397" y="2578"/>
                    </a:lnTo>
                    <a:lnTo>
                      <a:pt x="6397" y="2578"/>
                    </a:lnTo>
                    <a:lnTo>
                      <a:pt x="6372" y="2578"/>
                    </a:lnTo>
                    <a:lnTo>
                      <a:pt x="6372" y="2603"/>
                    </a:lnTo>
                    <a:lnTo>
                      <a:pt x="6372" y="2603"/>
                    </a:lnTo>
                    <a:lnTo>
                      <a:pt x="6372" y="2603"/>
                    </a:lnTo>
                    <a:lnTo>
                      <a:pt x="6397" y="2603"/>
                    </a:lnTo>
                    <a:lnTo>
                      <a:pt x="6397" y="2603"/>
                    </a:lnTo>
                    <a:lnTo>
                      <a:pt x="6397" y="2603"/>
                    </a:lnTo>
                    <a:lnTo>
                      <a:pt x="6397" y="2603"/>
                    </a:lnTo>
                    <a:lnTo>
                      <a:pt x="6397" y="2603"/>
                    </a:lnTo>
                    <a:lnTo>
                      <a:pt x="6397" y="2603"/>
                    </a:lnTo>
                    <a:lnTo>
                      <a:pt x="6397" y="2603"/>
                    </a:lnTo>
                    <a:lnTo>
                      <a:pt x="6422" y="2603"/>
                    </a:lnTo>
                    <a:lnTo>
                      <a:pt x="6422" y="2603"/>
                    </a:lnTo>
                    <a:lnTo>
                      <a:pt x="6422" y="2603"/>
                    </a:lnTo>
                    <a:lnTo>
                      <a:pt x="6422" y="2578"/>
                    </a:lnTo>
                    <a:lnTo>
                      <a:pt x="6422" y="2578"/>
                    </a:lnTo>
                    <a:lnTo>
                      <a:pt x="6422" y="2578"/>
                    </a:lnTo>
                    <a:lnTo>
                      <a:pt x="6422" y="2578"/>
                    </a:lnTo>
                    <a:lnTo>
                      <a:pt x="6422" y="2603"/>
                    </a:lnTo>
                    <a:lnTo>
                      <a:pt x="6422" y="2603"/>
                    </a:lnTo>
                    <a:lnTo>
                      <a:pt x="6422" y="2603"/>
                    </a:lnTo>
                    <a:lnTo>
                      <a:pt x="6422" y="2603"/>
                    </a:lnTo>
                    <a:lnTo>
                      <a:pt x="6422" y="2603"/>
                    </a:lnTo>
                    <a:lnTo>
                      <a:pt x="6422" y="2603"/>
                    </a:lnTo>
                    <a:lnTo>
                      <a:pt x="6422" y="2603"/>
                    </a:lnTo>
                    <a:lnTo>
                      <a:pt x="6397" y="2603"/>
                    </a:lnTo>
                    <a:lnTo>
                      <a:pt x="6397" y="2603"/>
                    </a:lnTo>
                    <a:lnTo>
                      <a:pt x="6372" y="2603"/>
                    </a:lnTo>
                    <a:lnTo>
                      <a:pt x="6372" y="2628"/>
                    </a:lnTo>
                    <a:lnTo>
                      <a:pt x="6372" y="2628"/>
                    </a:lnTo>
                    <a:lnTo>
                      <a:pt x="6372" y="2628"/>
                    </a:lnTo>
                    <a:lnTo>
                      <a:pt x="6372" y="2628"/>
                    </a:lnTo>
                    <a:lnTo>
                      <a:pt x="6372" y="2628"/>
                    </a:lnTo>
                    <a:lnTo>
                      <a:pt x="6372" y="2628"/>
                    </a:lnTo>
                    <a:lnTo>
                      <a:pt x="6397" y="2628"/>
                    </a:lnTo>
                    <a:lnTo>
                      <a:pt x="6372" y="2628"/>
                    </a:lnTo>
                    <a:lnTo>
                      <a:pt x="6372" y="2628"/>
                    </a:lnTo>
                    <a:lnTo>
                      <a:pt x="6372" y="2628"/>
                    </a:lnTo>
                    <a:lnTo>
                      <a:pt x="6372" y="2628"/>
                    </a:lnTo>
                    <a:lnTo>
                      <a:pt x="6372" y="2628"/>
                    </a:lnTo>
                    <a:lnTo>
                      <a:pt x="6397" y="2628"/>
                    </a:lnTo>
                    <a:lnTo>
                      <a:pt x="6397" y="2628"/>
                    </a:lnTo>
                    <a:lnTo>
                      <a:pt x="6397" y="2628"/>
                    </a:lnTo>
                    <a:lnTo>
                      <a:pt x="6397" y="2653"/>
                    </a:lnTo>
                    <a:lnTo>
                      <a:pt x="6397" y="2653"/>
                    </a:lnTo>
                    <a:lnTo>
                      <a:pt x="6397" y="2653"/>
                    </a:lnTo>
                    <a:lnTo>
                      <a:pt x="6397" y="2653"/>
                    </a:lnTo>
                    <a:lnTo>
                      <a:pt x="6422" y="2653"/>
                    </a:lnTo>
                    <a:lnTo>
                      <a:pt x="6422" y="2653"/>
                    </a:lnTo>
                    <a:lnTo>
                      <a:pt x="6422" y="2653"/>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53"/>
                    </a:lnTo>
                    <a:lnTo>
                      <a:pt x="6422" y="2653"/>
                    </a:lnTo>
                    <a:lnTo>
                      <a:pt x="6422" y="2653"/>
                    </a:lnTo>
                    <a:lnTo>
                      <a:pt x="6422" y="2653"/>
                    </a:lnTo>
                    <a:lnTo>
                      <a:pt x="6422" y="2653"/>
                    </a:lnTo>
                    <a:lnTo>
                      <a:pt x="6422" y="2653"/>
                    </a:lnTo>
                    <a:lnTo>
                      <a:pt x="6422" y="2653"/>
                    </a:lnTo>
                    <a:lnTo>
                      <a:pt x="6422" y="2653"/>
                    </a:lnTo>
                    <a:lnTo>
                      <a:pt x="6447" y="2653"/>
                    </a:lnTo>
                    <a:lnTo>
                      <a:pt x="6447" y="2653"/>
                    </a:lnTo>
                    <a:lnTo>
                      <a:pt x="6447" y="2653"/>
                    </a:lnTo>
                    <a:lnTo>
                      <a:pt x="6447" y="2653"/>
                    </a:lnTo>
                    <a:lnTo>
                      <a:pt x="6447" y="2653"/>
                    </a:lnTo>
                    <a:lnTo>
                      <a:pt x="6447" y="2653"/>
                    </a:lnTo>
                    <a:lnTo>
                      <a:pt x="6447" y="2653"/>
                    </a:lnTo>
                    <a:lnTo>
                      <a:pt x="6447" y="2653"/>
                    </a:lnTo>
                    <a:lnTo>
                      <a:pt x="6447" y="2653"/>
                    </a:lnTo>
                    <a:lnTo>
                      <a:pt x="6472" y="2653"/>
                    </a:lnTo>
                    <a:lnTo>
                      <a:pt x="6472" y="2653"/>
                    </a:lnTo>
                    <a:lnTo>
                      <a:pt x="6472" y="2653"/>
                    </a:lnTo>
                    <a:lnTo>
                      <a:pt x="6472" y="2628"/>
                    </a:lnTo>
                    <a:lnTo>
                      <a:pt x="6472" y="2628"/>
                    </a:lnTo>
                    <a:lnTo>
                      <a:pt x="6472" y="2628"/>
                    </a:lnTo>
                    <a:lnTo>
                      <a:pt x="6472" y="2628"/>
                    </a:lnTo>
                    <a:lnTo>
                      <a:pt x="6472" y="2628"/>
                    </a:lnTo>
                    <a:lnTo>
                      <a:pt x="6472" y="2628"/>
                    </a:lnTo>
                    <a:lnTo>
                      <a:pt x="6472" y="2628"/>
                    </a:lnTo>
                    <a:lnTo>
                      <a:pt x="6472" y="2628"/>
                    </a:lnTo>
                    <a:lnTo>
                      <a:pt x="6472" y="2628"/>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77"/>
                    </a:lnTo>
                    <a:lnTo>
                      <a:pt x="6472" y="2677"/>
                    </a:lnTo>
                    <a:lnTo>
                      <a:pt x="6472" y="2677"/>
                    </a:lnTo>
                    <a:lnTo>
                      <a:pt x="6472" y="2677"/>
                    </a:lnTo>
                    <a:lnTo>
                      <a:pt x="6472" y="2677"/>
                    </a:lnTo>
                    <a:lnTo>
                      <a:pt x="6497" y="2677"/>
                    </a:lnTo>
                    <a:lnTo>
                      <a:pt x="6497" y="2677"/>
                    </a:lnTo>
                    <a:lnTo>
                      <a:pt x="6497" y="2677"/>
                    </a:lnTo>
                    <a:lnTo>
                      <a:pt x="6497" y="2677"/>
                    </a:lnTo>
                    <a:lnTo>
                      <a:pt x="6497"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46"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46" y="2727"/>
                    </a:lnTo>
                    <a:lnTo>
                      <a:pt x="6546" y="2702"/>
                    </a:lnTo>
                    <a:lnTo>
                      <a:pt x="6546" y="2702"/>
                    </a:lnTo>
                    <a:lnTo>
                      <a:pt x="6546" y="2702"/>
                    </a:lnTo>
                    <a:lnTo>
                      <a:pt x="6546" y="2702"/>
                    </a:lnTo>
                    <a:lnTo>
                      <a:pt x="6546" y="2702"/>
                    </a:lnTo>
                    <a:lnTo>
                      <a:pt x="6546" y="2727"/>
                    </a:lnTo>
                    <a:lnTo>
                      <a:pt x="6546" y="2727"/>
                    </a:lnTo>
                    <a:lnTo>
                      <a:pt x="6546" y="2727"/>
                    </a:lnTo>
                    <a:lnTo>
                      <a:pt x="6546" y="2727"/>
                    </a:lnTo>
                    <a:lnTo>
                      <a:pt x="6546" y="2727"/>
                    </a:lnTo>
                    <a:lnTo>
                      <a:pt x="6571" y="2727"/>
                    </a:lnTo>
                    <a:lnTo>
                      <a:pt x="6571" y="2727"/>
                    </a:lnTo>
                    <a:lnTo>
                      <a:pt x="6571" y="2727"/>
                    </a:lnTo>
                    <a:lnTo>
                      <a:pt x="6571" y="2727"/>
                    </a:lnTo>
                    <a:lnTo>
                      <a:pt x="6571" y="2727"/>
                    </a:lnTo>
                    <a:lnTo>
                      <a:pt x="6571" y="2727"/>
                    </a:lnTo>
                    <a:lnTo>
                      <a:pt x="6596" y="2752"/>
                    </a:lnTo>
                    <a:lnTo>
                      <a:pt x="6596" y="2752"/>
                    </a:lnTo>
                    <a:lnTo>
                      <a:pt x="6596" y="2752"/>
                    </a:lnTo>
                    <a:lnTo>
                      <a:pt x="6596" y="2752"/>
                    </a:lnTo>
                    <a:lnTo>
                      <a:pt x="6596" y="2752"/>
                    </a:lnTo>
                    <a:lnTo>
                      <a:pt x="6596" y="2752"/>
                    </a:lnTo>
                    <a:lnTo>
                      <a:pt x="6596" y="2752"/>
                    </a:lnTo>
                    <a:lnTo>
                      <a:pt x="6596" y="2752"/>
                    </a:lnTo>
                    <a:lnTo>
                      <a:pt x="6596" y="2752"/>
                    </a:lnTo>
                    <a:lnTo>
                      <a:pt x="6596" y="2752"/>
                    </a:lnTo>
                    <a:lnTo>
                      <a:pt x="6621" y="2752"/>
                    </a:lnTo>
                    <a:lnTo>
                      <a:pt x="6621" y="2752"/>
                    </a:lnTo>
                    <a:lnTo>
                      <a:pt x="6621" y="2777"/>
                    </a:lnTo>
                    <a:lnTo>
                      <a:pt x="6621" y="2777"/>
                    </a:lnTo>
                    <a:lnTo>
                      <a:pt x="6645" y="2752"/>
                    </a:lnTo>
                    <a:lnTo>
                      <a:pt x="6645" y="2752"/>
                    </a:lnTo>
                    <a:lnTo>
                      <a:pt x="6670" y="2752"/>
                    </a:lnTo>
                    <a:lnTo>
                      <a:pt x="6670" y="2752"/>
                    </a:lnTo>
                    <a:lnTo>
                      <a:pt x="6670" y="2752"/>
                    </a:lnTo>
                    <a:lnTo>
                      <a:pt x="6670" y="2752"/>
                    </a:lnTo>
                    <a:lnTo>
                      <a:pt x="6670" y="2752"/>
                    </a:lnTo>
                    <a:lnTo>
                      <a:pt x="6670" y="2752"/>
                    </a:lnTo>
                    <a:lnTo>
                      <a:pt x="6670" y="2752"/>
                    </a:lnTo>
                    <a:lnTo>
                      <a:pt x="6670" y="2752"/>
                    </a:lnTo>
                    <a:lnTo>
                      <a:pt x="6670" y="2777"/>
                    </a:lnTo>
                    <a:lnTo>
                      <a:pt x="6670" y="2777"/>
                    </a:lnTo>
                    <a:lnTo>
                      <a:pt x="6645" y="2777"/>
                    </a:lnTo>
                    <a:lnTo>
                      <a:pt x="6645" y="2777"/>
                    </a:lnTo>
                    <a:lnTo>
                      <a:pt x="6621" y="2777"/>
                    </a:lnTo>
                    <a:lnTo>
                      <a:pt x="6621" y="2777"/>
                    </a:lnTo>
                    <a:lnTo>
                      <a:pt x="6621" y="2777"/>
                    </a:lnTo>
                    <a:lnTo>
                      <a:pt x="6621" y="2801"/>
                    </a:lnTo>
                    <a:lnTo>
                      <a:pt x="6645" y="2801"/>
                    </a:lnTo>
                    <a:lnTo>
                      <a:pt x="6645" y="2827"/>
                    </a:lnTo>
                    <a:lnTo>
                      <a:pt x="6645" y="2827"/>
                    </a:lnTo>
                    <a:lnTo>
                      <a:pt x="6645" y="2827"/>
                    </a:lnTo>
                    <a:lnTo>
                      <a:pt x="6645" y="2827"/>
                    </a:lnTo>
                    <a:lnTo>
                      <a:pt x="6645" y="2827"/>
                    </a:lnTo>
                    <a:lnTo>
                      <a:pt x="6621" y="2827"/>
                    </a:lnTo>
                    <a:lnTo>
                      <a:pt x="6621" y="2827"/>
                    </a:lnTo>
                    <a:lnTo>
                      <a:pt x="6621" y="2827"/>
                    </a:lnTo>
                    <a:lnTo>
                      <a:pt x="6621" y="2827"/>
                    </a:lnTo>
                    <a:lnTo>
                      <a:pt x="6621" y="2827"/>
                    </a:lnTo>
                    <a:lnTo>
                      <a:pt x="6621" y="2851"/>
                    </a:lnTo>
                    <a:lnTo>
                      <a:pt x="6621" y="2851"/>
                    </a:lnTo>
                    <a:lnTo>
                      <a:pt x="6621" y="2851"/>
                    </a:lnTo>
                    <a:lnTo>
                      <a:pt x="6621" y="2851"/>
                    </a:lnTo>
                    <a:lnTo>
                      <a:pt x="6645" y="2851"/>
                    </a:lnTo>
                    <a:lnTo>
                      <a:pt x="6645" y="2851"/>
                    </a:lnTo>
                    <a:lnTo>
                      <a:pt x="6645" y="2851"/>
                    </a:lnTo>
                    <a:lnTo>
                      <a:pt x="6645" y="2851"/>
                    </a:lnTo>
                    <a:lnTo>
                      <a:pt x="6621" y="2851"/>
                    </a:lnTo>
                    <a:lnTo>
                      <a:pt x="6621" y="2851"/>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45" y="2900"/>
                    </a:lnTo>
                    <a:lnTo>
                      <a:pt x="6645" y="2900"/>
                    </a:lnTo>
                    <a:lnTo>
                      <a:pt x="6645" y="2900"/>
                    </a:lnTo>
                    <a:lnTo>
                      <a:pt x="6670" y="2926"/>
                    </a:lnTo>
                    <a:lnTo>
                      <a:pt x="6670" y="2926"/>
                    </a:lnTo>
                    <a:lnTo>
                      <a:pt x="6670" y="2926"/>
                    </a:lnTo>
                    <a:lnTo>
                      <a:pt x="6670" y="2926"/>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45" y="2876"/>
                    </a:lnTo>
                    <a:lnTo>
                      <a:pt x="6645" y="2876"/>
                    </a:lnTo>
                    <a:lnTo>
                      <a:pt x="6670" y="2900"/>
                    </a:lnTo>
                    <a:lnTo>
                      <a:pt x="6670" y="2900"/>
                    </a:lnTo>
                    <a:lnTo>
                      <a:pt x="6670" y="2900"/>
                    </a:lnTo>
                    <a:lnTo>
                      <a:pt x="6670" y="2900"/>
                    </a:lnTo>
                    <a:lnTo>
                      <a:pt x="6670" y="2876"/>
                    </a:lnTo>
                    <a:lnTo>
                      <a:pt x="6670" y="2876"/>
                    </a:lnTo>
                    <a:lnTo>
                      <a:pt x="6670" y="2876"/>
                    </a:lnTo>
                    <a:lnTo>
                      <a:pt x="6670" y="2876"/>
                    </a:lnTo>
                    <a:lnTo>
                      <a:pt x="6670" y="2876"/>
                    </a:lnTo>
                    <a:lnTo>
                      <a:pt x="6670" y="2876"/>
                    </a:lnTo>
                    <a:lnTo>
                      <a:pt x="6670" y="2851"/>
                    </a:lnTo>
                    <a:lnTo>
                      <a:pt x="6670" y="2851"/>
                    </a:lnTo>
                    <a:lnTo>
                      <a:pt x="6670" y="2851"/>
                    </a:lnTo>
                    <a:lnTo>
                      <a:pt x="6670" y="2851"/>
                    </a:lnTo>
                    <a:lnTo>
                      <a:pt x="6670" y="2851"/>
                    </a:lnTo>
                    <a:lnTo>
                      <a:pt x="6670" y="2851"/>
                    </a:lnTo>
                    <a:lnTo>
                      <a:pt x="6670" y="2851"/>
                    </a:lnTo>
                    <a:lnTo>
                      <a:pt x="6645" y="2851"/>
                    </a:lnTo>
                    <a:lnTo>
                      <a:pt x="6645" y="2851"/>
                    </a:lnTo>
                    <a:lnTo>
                      <a:pt x="6645" y="2851"/>
                    </a:lnTo>
                    <a:lnTo>
                      <a:pt x="6645" y="2851"/>
                    </a:lnTo>
                    <a:lnTo>
                      <a:pt x="6645" y="2851"/>
                    </a:lnTo>
                    <a:lnTo>
                      <a:pt x="6645" y="2827"/>
                    </a:lnTo>
                    <a:lnTo>
                      <a:pt x="6645" y="2827"/>
                    </a:lnTo>
                    <a:lnTo>
                      <a:pt x="6645"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01"/>
                    </a:lnTo>
                    <a:lnTo>
                      <a:pt x="6670" y="2801"/>
                    </a:lnTo>
                    <a:lnTo>
                      <a:pt x="6695" y="2801"/>
                    </a:lnTo>
                    <a:lnTo>
                      <a:pt x="6695" y="2801"/>
                    </a:lnTo>
                    <a:lnTo>
                      <a:pt x="6695" y="2801"/>
                    </a:lnTo>
                    <a:lnTo>
                      <a:pt x="6695" y="2801"/>
                    </a:lnTo>
                    <a:lnTo>
                      <a:pt x="6695" y="2801"/>
                    </a:lnTo>
                    <a:lnTo>
                      <a:pt x="6695" y="2801"/>
                    </a:lnTo>
                    <a:lnTo>
                      <a:pt x="6695" y="2801"/>
                    </a:lnTo>
                    <a:lnTo>
                      <a:pt x="6695" y="2801"/>
                    </a:lnTo>
                    <a:lnTo>
                      <a:pt x="6695" y="2801"/>
                    </a:lnTo>
                    <a:lnTo>
                      <a:pt x="6720" y="2801"/>
                    </a:lnTo>
                    <a:lnTo>
                      <a:pt x="6720" y="2801"/>
                    </a:lnTo>
                    <a:lnTo>
                      <a:pt x="6720" y="2777"/>
                    </a:lnTo>
                    <a:lnTo>
                      <a:pt x="6720" y="2777"/>
                    </a:lnTo>
                    <a:lnTo>
                      <a:pt x="6720" y="2777"/>
                    </a:lnTo>
                    <a:lnTo>
                      <a:pt x="6720" y="2777"/>
                    </a:lnTo>
                    <a:lnTo>
                      <a:pt x="6720" y="2777"/>
                    </a:lnTo>
                    <a:lnTo>
                      <a:pt x="6720" y="2777"/>
                    </a:lnTo>
                    <a:lnTo>
                      <a:pt x="6720" y="2752"/>
                    </a:lnTo>
                    <a:lnTo>
                      <a:pt x="6720" y="2752"/>
                    </a:lnTo>
                    <a:lnTo>
                      <a:pt x="6720" y="2777"/>
                    </a:lnTo>
                    <a:lnTo>
                      <a:pt x="6720" y="2777"/>
                    </a:lnTo>
                    <a:lnTo>
                      <a:pt x="6720" y="2777"/>
                    </a:lnTo>
                    <a:lnTo>
                      <a:pt x="6720" y="2777"/>
                    </a:lnTo>
                    <a:lnTo>
                      <a:pt x="6720" y="2777"/>
                    </a:lnTo>
                    <a:lnTo>
                      <a:pt x="6720" y="2777"/>
                    </a:lnTo>
                    <a:lnTo>
                      <a:pt x="6720" y="2801"/>
                    </a:lnTo>
                    <a:lnTo>
                      <a:pt x="6720" y="2801"/>
                    </a:lnTo>
                    <a:lnTo>
                      <a:pt x="6720" y="2801"/>
                    </a:lnTo>
                    <a:lnTo>
                      <a:pt x="6720" y="2801"/>
                    </a:lnTo>
                    <a:lnTo>
                      <a:pt x="6720" y="2801"/>
                    </a:lnTo>
                    <a:lnTo>
                      <a:pt x="6720" y="2801"/>
                    </a:lnTo>
                    <a:lnTo>
                      <a:pt x="6720" y="2801"/>
                    </a:lnTo>
                    <a:lnTo>
                      <a:pt x="6720" y="2801"/>
                    </a:lnTo>
                    <a:lnTo>
                      <a:pt x="6745" y="2801"/>
                    </a:lnTo>
                    <a:lnTo>
                      <a:pt x="6745" y="2801"/>
                    </a:lnTo>
                    <a:lnTo>
                      <a:pt x="6745" y="2801"/>
                    </a:lnTo>
                    <a:lnTo>
                      <a:pt x="6745" y="2827"/>
                    </a:lnTo>
                    <a:lnTo>
                      <a:pt x="6745" y="2827"/>
                    </a:lnTo>
                    <a:lnTo>
                      <a:pt x="6745" y="2827"/>
                    </a:lnTo>
                    <a:lnTo>
                      <a:pt x="6745" y="2827"/>
                    </a:lnTo>
                    <a:lnTo>
                      <a:pt x="6769" y="2827"/>
                    </a:lnTo>
                    <a:lnTo>
                      <a:pt x="6769" y="2801"/>
                    </a:lnTo>
                    <a:lnTo>
                      <a:pt x="6769" y="2801"/>
                    </a:lnTo>
                    <a:lnTo>
                      <a:pt x="6769" y="2801"/>
                    </a:lnTo>
                    <a:lnTo>
                      <a:pt x="6769" y="2827"/>
                    </a:lnTo>
                    <a:lnTo>
                      <a:pt x="6769" y="2827"/>
                    </a:lnTo>
                    <a:lnTo>
                      <a:pt x="6769" y="2827"/>
                    </a:lnTo>
                    <a:lnTo>
                      <a:pt x="6769" y="2827"/>
                    </a:lnTo>
                    <a:lnTo>
                      <a:pt x="6769" y="2827"/>
                    </a:lnTo>
                    <a:lnTo>
                      <a:pt x="6769" y="2827"/>
                    </a:lnTo>
                    <a:lnTo>
                      <a:pt x="6769" y="2827"/>
                    </a:lnTo>
                    <a:lnTo>
                      <a:pt x="6769" y="2827"/>
                    </a:lnTo>
                    <a:lnTo>
                      <a:pt x="6769" y="2827"/>
                    </a:lnTo>
                    <a:lnTo>
                      <a:pt x="6769" y="2827"/>
                    </a:lnTo>
                    <a:lnTo>
                      <a:pt x="6769" y="2851"/>
                    </a:lnTo>
                    <a:lnTo>
                      <a:pt x="6769" y="2851"/>
                    </a:lnTo>
                    <a:lnTo>
                      <a:pt x="6769" y="2851"/>
                    </a:lnTo>
                    <a:lnTo>
                      <a:pt x="6794" y="2851"/>
                    </a:lnTo>
                    <a:lnTo>
                      <a:pt x="6794" y="2876"/>
                    </a:lnTo>
                    <a:lnTo>
                      <a:pt x="6794" y="2876"/>
                    </a:lnTo>
                    <a:lnTo>
                      <a:pt x="6794" y="2900"/>
                    </a:lnTo>
                    <a:lnTo>
                      <a:pt x="6794" y="2900"/>
                    </a:lnTo>
                    <a:lnTo>
                      <a:pt x="6819" y="2900"/>
                    </a:lnTo>
                    <a:lnTo>
                      <a:pt x="6819" y="2900"/>
                    </a:lnTo>
                    <a:lnTo>
                      <a:pt x="6819" y="2900"/>
                    </a:lnTo>
                    <a:lnTo>
                      <a:pt x="6819" y="2900"/>
                    </a:lnTo>
                    <a:lnTo>
                      <a:pt x="6819" y="2900"/>
                    </a:lnTo>
                    <a:lnTo>
                      <a:pt x="6819" y="2900"/>
                    </a:lnTo>
                    <a:lnTo>
                      <a:pt x="6819" y="2900"/>
                    </a:lnTo>
                    <a:lnTo>
                      <a:pt x="6819" y="2900"/>
                    </a:lnTo>
                    <a:lnTo>
                      <a:pt x="6844" y="2900"/>
                    </a:lnTo>
                    <a:lnTo>
                      <a:pt x="6844" y="2900"/>
                    </a:lnTo>
                    <a:lnTo>
                      <a:pt x="6844" y="2900"/>
                    </a:lnTo>
                    <a:lnTo>
                      <a:pt x="6794" y="2926"/>
                    </a:lnTo>
                    <a:lnTo>
                      <a:pt x="6794" y="2926"/>
                    </a:lnTo>
                    <a:lnTo>
                      <a:pt x="6794" y="2926"/>
                    </a:lnTo>
                    <a:lnTo>
                      <a:pt x="6794" y="2926"/>
                    </a:lnTo>
                    <a:lnTo>
                      <a:pt x="6794" y="2926"/>
                    </a:lnTo>
                    <a:lnTo>
                      <a:pt x="6794" y="2926"/>
                    </a:lnTo>
                    <a:lnTo>
                      <a:pt x="6794" y="2926"/>
                    </a:lnTo>
                    <a:lnTo>
                      <a:pt x="6794" y="2926"/>
                    </a:lnTo>
                    <a:lnTo>
                      <a:pt x="6794" y="2950"/>
                    </a:lnTo>
                    <a:lnTo>
                      <a:pt x="6794" y="2950"/>
                    </a:lnTo>
                    <a:lnTo>
                      <a:pt x="6794" y="2950"/>
                    </a:lnTo>
                    <a:lnTo>
                      <a:pt x="6794" y="2950"/>
                    </a:lnTo>
                    <a:lnTo>
                      <a:pt x="6794" y="2950"/>
                    </a:lnTo>
                    <a:lnTo>
                      <a:pt x="6794" y="2950"/>
                    </a:lnTo>
                    <a:lnTo>
                      <a:pt x="679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44" y="2950"/>
                    </a:lnTo>
                    <a:lnTo>
                      <a:pt x="6844" y="2926"/>
                    </a:lnTo>
                    <a:lnTo>
                      <a:pt x="6844" y="2926"/>
                    </a:lnTo>
                    <a:lnTo>
                      <a:pt x="6844" y="2926"/>
                    </a:lnTo>
                    <a:lnTo>
                      <a:pt x="6844" y="2926"/>
                    </a:lnTo>
                    <a:lnTo>
                      <a:pt x="6844" y="2900"/>
                    </a:lnTo>
                    <a:lnTo>
                      <a:pt x="6844" y="2900"/>
                    </a:lnTo>
                    <a:lnTo>
                      <a:pt x="6844" y="2900"/>
                    </a:lnTo>
                    <a:lnTo>
                      <a:pt x="6844" y="2900"/>
                    </a:lnTo>
                    <a:lnTo>
                      <a:pt x="6844" y="2900"/>
                    </a:lnTo>
                    <a:lnTo>
                      <a:pt x="6844" y="2900"/>
                    </a:lnTo>
                    <a:lnTo>
                      <a:pt x="6844" y="2876"/>
                    </a:lnTo>
                    <a:lnTo>
                      <a:pt x="6844" y="2900"/>
                    </a:lnTo>
                    <a:lnTo>
                      <a:pt x="6844" y="2926"/>
                    </a:lnTo>
                    <a:lnTo>
                      <a:pt x="6844" y="2926"/>
                    </a:lnTo>
                    <a:lnTo>
                      <a:pt x="6844" y="2926"/>
                    </a:lnTo>
                    <a:lnTo>
                      <a:pt x="6844" y="2950"/>
                    </a:lnTo>
                    <a:lnTo>
                      <a:pt x="6844" y="2950"/>
                    </a:lnTo>
                    <a:lnTo>
                      <a:pt x="6844" y="2950"/>
                    </a:lnTo>
                    <a:lnTo>
                      <a:pt x="6844" y="2950"/>
                    </a:lnTo>
                    <a:lnTo>
                      <a:pt x="6844" y="2950"/>
                    </a:lnTo>
                    <a:lnTo>
                      <a:pt x="6844" y="2950"/>
                    </a:lnTo>
                    <a:lnTo>
                      <a:pt x="684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75"/>
                    </a:lnTo>
                    <a:lnTo>
                      <a:pt x="6819" y="2975"/>
                    </a:lnTo>
                    <a:lnTo>
                      <a:pt x="6819" y="2975"/>
                    </a:lnTo>
                    <a:lnTo>
                      <a:pt x="6819" y="2975"/>
                    </a:lnTo>
                    <a:lnTo>
                      <a:pt x="6819" y="2975"/>
                    </a:lnTo>
                    <a:lnTo>
                      <a:pt x="6819" y="2975"/>
                    </a:lnTo>
                    <a:lnTo>
                      <a:pt x="6819" y="2975"/>
                    </a:lnTo>
                    <a:lnTo>
                      <a:pt x="6819" y="2975"/>
                    </a:lnTo>
                    <a:lnTo>
                      <a:pt x="6819" y="2975"/>
                    </a:lnTo>
                    <a:lnTo>
                      <a:pt x="6819" y="2975"/>
                    </a:lnTo>
                    <a:lnTo>
                      <a:pt x="6819" y="3000"/>
                    </a:lnTo>
                    <a:lnTo>
                      <a:pt x="6819" y="3000"/>
                    </a:lnTo>
                    <a:lnTo>
                      <a:pt x="6819" y="3000"/>
                    </a:lnTo>
                    <a:lnTo>
                      <a:pt x="6819" y="3000"/>
                    </a:lnTo>
                    <a:lnTo>
                      <a:pt x="6819" y="3000"/>
                    </a:lnTo>
                    <a:lnTo>
                      <a:pt x="6819" y="3000"/>
                    </a:lnTo>
                    <a:lnTo>
                      <a:pt x="6819" y="3000"/>
                    </a:lnTo>
                    <a:lnTo>
                      <a:pt x="6819" y="3000"/>
                    </a:lnTo>
                    <a:lnTo>
                      <a:pt x="6819" y="3000"/>
                    </a:lnTo>
                    <a:lnTo>
                      <a:pt x="6844" y="3000"/>
                    </a:lnTo>
                    <a:lnTo>
                      <a:pt x="6844" y="3025"/>
                    </a:lnTo>
                    <a:lnTo>
                      <a:pt x="6844" y="3025"/>
                    </a:lnTo>
                    <a:lnTo>
                      <a:pt x="6844" y="3000"/>
                    </a:lnTo>
                    <a:lnTo>
                      <a:pt x="6844" y="3000"/>
                    </a:lnTo>
                    <a:lnTo>
                      <a:pt x="6844" y="3000"/>
                    </a:lnTo>
                    <a:lnTo>
                      <a:pt x="6844" y="3000"/>
                    </a:lnTo>
                    <a:lnTo>
                      <a:pt x="6844" y="3000"/>
                    </a:lnTo>
                    <a:lnTo>
                      <a:pt x="6844" y="3000"/>
                    </a:lnTo>
                    <a:lnTo>
                      <a:pt x="6844" y="3000"/>
                    </a:lnTo>
                    <a:lnTo>
                      <a:pt x="6844" y="3000"/>
                    </a:lnTo>
                    <a:lnTo>
                      <a:pt x="6844" y="3000"/>
                    </a:lnTo>
                    <a:lnTo>
                      <a:pt x="6844" y="3000"/>
                    </a:lnTo>
                    <a:lnTo>
                      <a:pt x="6844" y="2975"/>
                    </a:lnTo>
                    <a:lnTo>
                      <a:pt x="6844" y="2975"/>
                    </a:lnTo>
                    <a:lnTo>
                      <a:pt x="6844" y="2975"/>
                    </a:lnTo>
                    <a:lnTo>
                      <a:pt x="6844" y="2975"/>
                    </a:lnTo>
                    <a:lnTo>
                      <a:pt x="6844" y="2975"/>
                    </a:lnTo>
                    <a:lnTo>
                      <a:pt x="6844" y="2975"/>
                    </a:lnTo>
                    <a:lnTo>
                      <a:pt x="6844" y="2975"/>
                    </a:lnTo>
                    <a:lnTo>
                      <a:pt x="6844" y="2975"/>
                    </a:lnTo>
                    <a:lnTo>
                      <a:pt x="6844" y="2975"/>
                    </a:lnTo>
                    <a:lnTo>
                      <a:pt x="6844" y="2975"/>
                    </a:lnTo>
                    <a:lnTo>
                      <a:pt x="6844" y="3000"/>
                    </a:lnTo>
                    <a:lnTo>
                      <a:pt x="6844"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2975"/>
                    </a:lnTo>
                    <a:lnTo>
                      <a:pt x="6868" y="2975"/>
                    </a:lnTo>
                    <a:lnTo>
                      <a:pt x="6868" y="2975"/>
                    </a:lnTo>
                    <a:lnTo>
                      <a:pt x="6868" y="3000"/>
                    </a:lnTo>
                    <a:lnTo>
                      <a:pt x="6868" y="3000"/>
                    </a:lnTo>
                    <a:lnTo>
                      <a:pt x="6868" y="3000"/>
                    </a:lnTo>
                    <a:lnTo>
                      <a:pt x="6868" y="3000"/>
                    </a:lnTo>
                    <a:lnTo>
                      <a:pt x="6868" y="2975"/>
                    </a:lnTo>
                    <a:lnTo>
                      <a:pt x="6894" y="2975"/>
                    </a:lnTo>
                    <a:lnTo>
                      <a:pt x="6894" y="2975"/>
                    </a:lnTo>
                    <a:lnTo>
                      <a:pt x="6894" y="2975"/>
                    </a:lnTo>
                    <a:lnTo>
                      <a:pt x="6894" y="2950"/>
                    </a:lnTo>
                    <a:lnTo>
                      <a:pt x="6894" y="2950"/>
                    </a:lnTo>
                    <a:lnTo>
                      <a:pt x="6894" y="2950"/>
                    </a:lnTo>
                    <a:lnTo>
                      <a:pt x="6894" y="2950"/>
                    </a:lnTo>
                    <a:lnTo>
                      <a:pt x="6894" y="2950"/>
                    </a:lnTo>
                    <a:lnTo>
                      <a:pt x="6894" y="2950"/>
                    </a:lnTo>
                    <a:lnTo>
                      <a:pt x="6894" y="2950"/>
                    </a:lnTo>
                    <a:lnTo>
                      <a:pt x="6894" y="2926"/>
                    </a:lnTo>
                    <a:lnTo>
                      <a:pt x="6894" y="2926"/>
                    </a:lnTo>
                    <a:lnTo>
                      <a:pt x="6894" y="2926"/>
                    </a:lnTo>
                    <a:lnTo>
                      <a:pt x="6894" y="2926"/>
                    </a:lnTo>
                    <a:lnTo>
                      <a:pt x="6894" y="2926"/>
                    </a:lnTo>
                    <a:lnTo>
                      <a:pt x="6894" y="2926"/>
                    </a:lnTo>
                    <a:lnTo>
                      <a:pt x="6894" y="2900"/>
                    </a:lnTo>
                    <a:lnTo>
                      <a:pt x="6894" y="2900"/>
                    </a:lnTo>
                    <a:lnTo>
                      <a:pt x="6894" y="2900"/>
                    </a:lnTo>
                    <a:lnTo>
                      <a:pt x="6894" y="2900"/>
                    </a:lnTo>
                    <a:lnTo>
                      <a:pt x="6894" y="2900"/>
                    </a:lnTo>
                    <a:lnTo>
                      <a:pt x="6894" y="2900"/>
                    </a:lnTo>
                    <a:lnTo>
                      <a:pt x="6894" y="2900"/>
                    </a:lnTo>
                    <a:lnTo>
                      <a:pt x="6894" y="2900"/>
                    </a:lnTo>
                    <a:lnTo>
                      <a:pt x="6894" y="2900"/>
                    </a:lnTo>
                    <a:lnTo>
                      <a:pt x="6894" y="2900"/>
                    </a:lnTo>
                    <a:lnTo>
                      <a:pt x="6894" y="2876"/>
                    </a:lnTo>
                    <a:close/>
                    <a:moveTo>
                      <a:pt x="6794" y="3000"/>
                    </a:moveTo>
                    <a:lnTo>
                      <a:pt x="6794" y="3000"/>
                    </a:lnTo>
                    <a:lnTo>
                      <a:pt x="6794" y="3000"/>
                    </a:lnTo>
                    <a:lnTo>
                      <a:pt x="6794" y="3000"/>
                    </a:lnTo>
                    <a:lnTo>
                      <a:pt x="6794" y="3000"/>
                    </a:lnTo>
                    <a:lnTo>
                      <a:pt x="6794" y="3000"/>
                    </a:lnTo>
                    <a:lnTo>
                      <a:pt x="6794" y="3000"/>
                    </a:lnTo>
                    <a:lnTo>
                      <a:pt x="6794" y="2975"/>
                    </a:lnTo>
                    <a:lnTo>
                      <a:pt x="6769" y="2975"/>
                    </a:lnTo>
                    <a:lnTo>
                      <a:pt x="6769" y="3000"/>
                    </a:lnTo>
                    <a:lnTo>
                      <a:pt x="6769" y="3000"/>
                    </a:lnTo>
                    <a:lnTo>
                      <a:pt x="6769" y="3000"/>
                    </a:lnTo>
                    <a:lnTo>
                      <a:pt x="6769" y="3000"/>
                    </a:lnTo>
                    <a:lnTo>
                      <a:pt x="6769" y="3000"/>
                    </a:lnTo>
                    <a:lnTo>
                      <a:pt x="6769" y="3000"/>
                    </a:lnTo>
                    <a:lnTo>
                      <a:pt x="6769" y="3000"/>
                    </a:lnTo>
                    <a:lnTo>
                      <a:pt x="6769" y="3000"/>
                    </a:lnTo>
                    <a:lnTo>
                      <a:pt x="6769" y="3000"/>
                    </a:lnTo>
                    <a:lnTo>
                      <a:pt x="6769" y="3000"/>
                    </a:lnTo>
                    <a:lnTo>
                      <a:pt x="6769" y="3025"/>
                    </a:lnTo>
                    <a:lnTo>
                      <a:pt x="6769" y="3025"/>
                    </a:lnTo>
                    <a:lnTo>
                      <a:pt x="6769" y="3025"/>
                    </a:lnTo>
                    <a:lnTo>
                      <a:pt x="6769" y="3025"/>
                    </a:lnTo>
                    <a:lnTo>
                      <a:pt x="6794" y="3025"/>
                    </a:lnTo>
                    <a:lnTo>
                      <a:pt x="6794" y="3025"/>
                    </a:lnTo>
                    <a:lnTo>
                      <a:pt x="6794" y="3000"/>
                    </a:lnTo>
                    <a:close/>
                    <a:moveTo>
                      <a:pt x="6769" y="3000"/>
                    </a:moveTo>
                    <a:lnTo>
                      <a:pt x="6769" y="2975"/>
                    </a:lnTo>
                    <a:lnTo>
                      <a:pt x="6769" y="2975"/>
                    </a:lnTo>
                    <a:lnTo>
                      <a:pt x="6769" y="2975"/>
                    </a:lnTo>
                    <a:lnTo>
                      <a:pt x="6769" y="2975"/>
                    </a:lnTo>
                    <a:lnTo>
                      <a:pt x="6769" y="2975"/>
                    </a:lnTo>
                    <a:lnTo>
                      <a:pt x="6769" y="2975"/>
                    </a:lnTo>
                    <a:lnTo>
                      <a:pt x="6769" y="2975"/>
                    </a:lnTo>
                    <a:lnTo>
                      <a:pt x="6769" y="2975"/>
                    </a:lnTo>
                    <a:lnTo>
                      <a:pt x="6769" y="2975"/>
                    </a:lnTo>
                    <a:lnTo>
                      <a:pt x="6769" y="2950"/>
                    </a:lnTo>
                    <a:lnTo>
                      <a:pt x="6769" y="2950"/>
                    </a:lnTo>
                    <a:lnTo>
                      <a:pt x="6745" y="2950"/>
                    </a:lnTo>
                    <a:lnTo>
                      <a:pt x="6745" y="2950"/>
                    </a:lnTo>
                    <a:lnTo>
                      <a:pt x="6745" y="2950"/>
                    </a:lnTo>
                    <a:lnTo>
                      <a:pt x="6745" y="2950"/>
                    </a:lnTo>
                    <a:lnTo>
                      <a:pt x="6745" y="2950"/>
                    </a:lnTo>
                    <a:lnTo>
                      <a:pt x="6745" y="2950"/>
                    </a:lnTo>
                    <a:lnTo>
                      <a:pt x="6720" y="2950"/>
                    </a:lnTo>
                    <a:lnTo>
                      <a:pt x="6720" y="2950"/>
                    </a:lnTo>
                    <a:lnTo>
                      <a:pt x="6720" y="2950"/>
                    </a:lnTo>
                    <a:lnTo>
                      <a:pt x="6720" y="2950"/>
                    </a:lnTo>
                    <a:lnTo>
                      <a:pt x="6720" y="2950"/>
                    </a:lnTo>
                    <a:lnTo>
                      <a:pt x="6720" y="2950"/>
                    </a:lnTo>
                    <a:lnTo>
                      <a:pt x="6720" y="2950"/>
                    </a:lnTo>
                    <a:lnTo>
                      <a:pt x="6720" y="2950"/>
                    </a:lnTo>
                    <a:lnTo>
                      <a:pt x="6720" y="2950"/>
                    </a:lnTo>
                    <a:lnTo>
                      <a:pt x="6745" y="2950"/>
                    </a:lnTo>
                    <a:lnTo>
                      <a:pt x="6745" y="2950"/>
                    </a:lnTo>
                    <a:lnTo>
                      <a:pt x="6745" y="2950"/>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69" y="3000"/>
                    </a:lnTo>
                    <a:close/>
                    <a:moveTo>
                      <a:pt x="4364" y="2479"/>
                    </a:moveTo>
                    <a:lnTo>
                      <a:pt x="4364" y="2479"/>
                    </a:lnTo>
                    <a:close/>
                    <a:moveTo>
                      <a:pt x="3000" y="3297"/>
                    </a:moveTo>
                    <a:lnTo>
                      <a:pt x="3000" y="3297"/>
                    </a:lnTo>
                    <a:lnTo>
                      <a:pt x="3000" y="3297"/>
                    </a:lnTo>
                    <a:lnTo>
                      <a:pt x="3000" y="3297"/>
                    </a:lnTo>
                    <a:lnTo>
                      <a:pt x="3000" y="3297"/>
                    </a:lnTo>
                    <a:lnTo>
                      <a:pt x="3000" y="3272"/>
                    </a:lnTo>
                    <a:lnTo>
                      <a:pt x="3000" y="3272"/>
                    </a:lnTo>
                    <a:lnTo>
                      <a:pt x="3000" y="3297"/>
                    </a:lnTo>
                    <a:close/>
                    <a:moveTo>
                      <a:pt x="3273" y="3198"/>
                    </a:moveTo>
                    <a:lnTo>
                      <a:pt x="3273" y="3198"/>
                    </a:lnTo>
                    <a:lnTo>
                      <a:pt x="3273" y="3198"/>
                    </a:lnTo>
                    <a:lnTo>
                      <a:pt x="3298" y="3198"/>
                    </a:lnTo>
                    <a:lnTo>
                      <a:pt x="3298" y="3198"/>
                    </a:lnTo>
                    <a:lnTo>
                      <a:pt x="3273" y="3198"/>
                    </a:lnTo>
                    <a:close/>
                    <a:moveTo>
                      <a:pt x="3298" y="3198"/>
                    </a:moveTo>
                    <a:lnTo>
                      <a:pt x="3298" y="3198"/>
                    </a:lnTo>
                    <a:close/>
                    <a:moveTo>
                      <a:pt x="3323" y="2653"/>
                    </a:moveTo>
                    <a:lnTo>
                      <a:pt x="3323" y="2653"/>
                    </a:lnTo>
                    <a:lnTo>
                      <a:pt x="3323" y="2653"/>
                    </a:lnTo>
                    <a:lnTo>
                      <a:pt x="3348" y="2653"/>
                    </a:lnTo>
                    <a:lnTo>
                      <a:pt x="3348" y="2653"/>
                    </a:lnTo>
                    <a:lnTo>
                      <a:pt x="3348" y="2653"/>
                    </a:lnTo>
                    <a:lnTo>
                      <a:pt x="3348" y="2653"/>
                    </a:lnTo>
                    <a:lnTo>
                      <a:pt x="3348" y="2653"/>
                    </a:lnTo>
                    <a:lnTo>
                      <a:pt x="3348" y="2653"/>
                    </a:lnTo>
                    <a:lnTo>
                      <a:pt x="3348" y="2653"/>
                    </a:lnTo>
                    <a:lnTo>
                      <a:pt x="3348" y="2628"/>
                    </a:lnTo>
                    <a:lnTo>
                      <a:pt x="3372" y="2628"/>
                    </a:lnTo>
                    <a:lnTo>
                      <a:pt x="3372" y="2628"/>
                    </a:lnTo>
                    <a:lnTo>
                      <a:pt x="3372" y="2603"/>
                    </a:lnTo>
                    <a:lnTo>
                      <a:pt x="3372" y="2603"/>
                    </a:lnTo>
                    <a:lnTo>
                      <a:pt x="3372" y="2603"/>
                    </a:lnTo>
                    <a:lnTo>
                      <a:pt x="3372" y="2603"/>
                    </a:lnTo>
                    <a:lnTo>
                      <a:pt x="3348" y="2628"/>
                    </a:lnTo>
                    <a:lnTo>
                      <a:pt x="3348" y="2628"/>
                    </a:lnTo>
                    <a:lnTo>
                      <a:pt x="3348" y="2628"/>
                    </a:lnTo>
                    <a:lnTo>
                      <a:pt x="3323" y="2628"/>
                    </a:lnTo>
                    <a:lnTo>
                      <a:pt x="3323" y="2628"/>
                    </a:lnTo>
                    <a:lnTo>
                      <a:pt x="3323" y="2628"/>
                    </a:lnTo>
                    <a:lnTo>
                      <a:pt x="3323" y="2653"/>
                    </a:lnTo>
                    <a:lnTo>
                      <a:pt x="3323" y="2653"/>
                    </a:lnTo>
                    <a:lnTo>
                      <a:pt x="3323" y="2653"/>
                    </a:lnTo>
                    <a:lnTo>
                      <a:pt x="3323" y="2628"/>
                    </a:lnTo>
                    <a:lnTo>
                      <a:pt x="3323" y="2653"/>
                    </a:lnTo>
                    <a:close/>
                    <a:moveTo>
                      <a:pt x="3397" y="2653"/>
                    </a:moveTo>
                    <a:lnTo>
                      <a:pt x="3397" y="2653"/>
                    </a:lnTo>
                    <a:lnTo>
                      <a:pt x="3397" y="2628"/>
                    </a:lnTo>
                    <a:lnTo>
                      <a:pt x="3397" y="2628"/>
                    </a:lnTo>
                    <a:lnTo>
                      <a:pt x="3397" y="2628"/>
                    </a:lnTo>
                    <a:lnTo>
                      <a:pt x="3397" y="2628"/>
                    </a:lnTo>
                    <a:lnTo>
                      <a:pt x="3397" y="2628"/>
                    </a:lnTo>
                    <a:lnTo>
                      <a:pt x="3397" y="2628"/>
                    </a:lnTo>
                    <a:lnTo>
                      <a:pt x="3397" y="2628"/>
                    </a:lnTo>
                    <a:lnTo>
                      <a:pt x="3397" y="2628"/>
                    </a:lnTo>
                    <a:lnTo>
                      <a:pt x="3397" y="2628"/>
                    </a:lnTo>
                    <a:lnTo>
                      <a:pt x="3397" y="2653"/>
                    </a:lnTo>
                    <a:close/>
                    <a:moveTo>
                      <a:pt x="3422" y="2653"/>
                    </a:moveTo>
                    <a:lnTo>
                      <a:pt x="3422" y="2653"/>
                    </a:lnTo>
                    <a:lnTo>
                      <a:pt x="3422" y="2653"/>
                    </a:lnTo>
                    <a:lnTo>
                      <a:pt x="3422" y="2653"/>
                    </a:lnTo>
                    <a:lnTo>
                      <a:pt x="3422" y="2653"/>
                    </a:lnTo>
                    <a:lnTo>
                      <a:pt x="3422" y="2653"/>
                    </a:lnTo>
                    <a:lnTo>
                      <a:pt x="3422" y="2653"/>
                    </a:lnTo>
                    <a:lnTo>
                      <a:pt x="3422" y="2653"/>
                    </a:lnTo>
                    <a:lnTo>
                      <a:pt x="3422" y="2653"/>
                    </a:lnTo>
                    <a:lnTo>
                      <a:pt x="3422" y="2653"/>
                    </a:lnTo>
                    <a:lnTo>
                      <a:pt x="3422" y="2628"/>
                    </a:lnTo>
                    <a:lnTo>
                      <a:pt x="3422" y="2628"/>
                    </a:lnTo>
                    <a:lnTo>
                      <a:pt x="3397" y="2628"/>
                    </a:lnTo>
                    <a:lnTo>
                      <a:pt x="3397" y="2628"/>
                    </a:lnTo>
                    <a:lnTo>
                      <a:pt x="3397" y="2653"/>
                    </a:lnTo>
                    <a:lnTo>
                      <a:pt x="3397" y="2653"/>
                    </a:lnTo>
                    <a:lnTo>
                      <a:pt x="3397" y="2653"/>
                    </a:lnTo>
                    <a:lnTo>
                      <a:pt x="3422" y="2653"/>
                    </a:lnTo>
                    <a:close/>
                    <a:moveTo>
                      <a:pt x="3026" y="3322"/>
                    </a:moveTo>
                    <a:lnTo>
                      <a:pt x="3026" y="3322"/>
                    </a:lnTo>
                    <a:close/>
                    <a:moveTo>
                      <a:pt x="3298" y="3223"/>
                    </a:moveTo>
                    <a:lnTo>
                      <a:pt x="3273" y="3223"/>
                    </a:lnTo>
                    <a:lnTo>
                      <a:pt x="3273" y="3223"/>
                    </a:lnTo>
                    <a:lnTo>
                      <a:pt x="3273" y="3223"/>
                    </a:lnTo>
                    <a:lnTo>
                      <a:pt x="3273" y="3223"/>
                    </a:lnTo>
                    <a:lnTo>
                      <a:pt x="3298" y="3223"/>
                    </a:lnTo>
                    <a:close/>
                    <a:moveTo>
                      <a:pt x="6720" y="2926"/>
                    </a:moveTo>
                    <a:lnTo>
                      <a:pt x="6720" y="2926"/>
                    </a:lnTo>
                    <a:lnTo>
                      <a:pt x="6745" y="2926"/>
                    </a:lnTo>
                    <a:lnTo>
                      <a:pt x="6745" y="2926"/>
                    </a:lnTo>
                    <a:lnTo>
                      <a:pt x="6720" y="2926"/>
                    </a:lnTo>
                    <a:lnTo>
                      <a:pt x="6720" y="2900"/>
                    </a:lnTo>
                    <a:lnTo>
                      <a:pt x="6720" y="2900"/>
                    </a:lnTo>
                    <a:lnTo>
                      <a:pt x="6720" y="2900"/>
                    </a:lnTo>
                    <a:lnTo>
                      <a:pt x="6720" y="2900"/>
                    </a:lnTo>
                    <a:lnTo>
                      <a:pt x="6720" y="2900"/>
                    </a:lnTo>
                    <a:lnTo>
                      <a:pt x="6720" y="2900"/>
                    </a:lnTo>
                    <a:lnTo>
                      <a:pt x="6720" y="2900"/>
                    </a:lnTo>
                    <a:lnTo>
                      <a:pt x="6720" y="2900"/>
                    </a:lnTo>
                    <a:lnTo>
                      <a:pt x="6720" y="2876"/>
                    </a:lnTo>
                    <a:lnTo>
                      <a:pt x="6720" y="2900"/>
                    </a:lnTo>
                    <a:lnTo>
                      <a:pt x="6720" y="2900"/>
                    </a:lnTo>
                    <a:lnTo>
                      <a:pt x="6720" y="2900"/>
                    </a:lnTo>
                    <a:lnTo>
                      <a:pt x="6720"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00"/>
                    </a:lnTo>
                    <a:lnTo>
                      <a:pt x="6745" y="2900"/>
                    </a:lnTo>
                    <a:lnTo>
                      <a:pt x="6745" y="2900"/>
                    </a:lnTo>
                    <a:lnTo>
                      <a:pt x="6745" y="2900"/>
                    </a:lnTo>
                    <a:lnTo>
                      <a:pt x="6745" y="2900"/>
                    </a:lnTo>
                    <a:lnTo>
                      <a:pt x="6720" y="2876"/>
                    </a:lnTo>
                    <a:lnTo>
                      <a:pt x="6720" y="2876"/>
                    </a:lnTo>
                    <a:lnTo>
                      <a:pt x="6720" y="2851"/>
                    </a:lnTo>
                    <a:lnTo>
                      <a:pt x="6720" y="2851"/>
                    </a:lnTo>
                    <a:lnTo>
                      <a:pt x="6720" y="2876"/>
                    </a:lnTo>
                    <a:lnTo>
                      <a:pt x="6745" y="2876"/>
                    </a:lnTo>
                    <a:lnTo>
                      <a:pt x="6745" y="2876"/>
                    </a:lnTo>
                    <a:lnTo>
                      <a:pt x="6745" y="2876"/>
                    </a:lnTo>
                    <a:lnTo>
                      <a:pt x="6745" y="2876"/>
                    </a:lnTo>
                    <a:lnTo>
                      <a:pt x="6745" y="2900"/>
                    </a:lnTo>
                    <a:lnTo>
                      <a:pt x="6745" y="2900"/>
                    </a:lnTo>
                    <a:lnTo>
                      <a:pt x="6745" y="2900"/>
                    </a:lnTo>
                    <a:lnTo>
                      <a:pt x="6745" y="2900"/>
                    </a:lnTo>
                    <a:lnTo>
                      <a:pt x="6745" y="2900"/>
                    </a:lnTo>
                    <a:lnTo>
                      <a:pt x="6745"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50"/>
                    </a:lnTo>
                    <a:lnTo>
                      <a:pt x="6745" y="2950"/>
                    </a:lnTo>
                    <a:lnTo>
                      <a:pt x="6745" y="2950"/>
                    </a:lnTo>
                    <a:lnTo>
                      <a:pt x="6745" y="2950"/>
                    </a:lnTo>
                    <a:lnTo>
                      <a:pt x="6745" y="2926"/>
                    </a:lnTo>
                    <a:lnTo>
                      <a:pt x="6769" y="2926"/>
                    </a:lnTo>
                    <a:lnTo>
                      <a:pt x="6769" y="2926"/>
                    </a:lnTo>
                    <a:lnTo>
                      <a:pt x="6769" y="2926"/>
                    </a:lnTo>
                    <a:lnTo>
                      <a:pt x="6769" y="2926"/>
                    </a:lnTo>
                    <a:lnTo>
                      <a:pt x="6745" y="2926"/>
                    </a:lnTo>
                    <a:lnTo>
                      <a:pt x="6745" y="2926"/>
                    </a:lnTo>
                    <a:lnTo>
                      <a:pt x="6745" y="2900"/>
                    </a:lnTo>
                    <a:lnTo>
                      <a:pt x="6745" y="2900"/>
                    </a:lnTo>
                    <a:lnTo>
                      <a:pt x="6769" y="2900"/>
                    </a:lnTo>
                    <a:lnTo>
                      <a:pt x="6745" y="2900"/>
                    </a:lnTo>
                    <a:lnTo>
                      <a:pt x="6769" y="2900"/>
                    </a:lnTo>
                    <a:lnTo>
                      <a:pt x="6769" y="2900"/>
                    </a:lnTo>
                    <a:lnTo>
                      <a:pt x="6769" y="2900"/>
                    </a:lnTo>
                    <a:lnTo>
                      <a:pt x="6769" y="2900"/>
                    </a:lnTo>
                    <a:lnTo>
                      <a:pt x="6769" y="2900"/>
                    </a:lnTo>
                    <a:lnTo>
                      <a:pt x="6769" y="2926"/>
                    </a:lnTo>
                    <a:lnTo>
                      <a:pt x="6769" y="2926"/>
                    </a:lnTo>
                    <a:lnTo>
                      <a:pt x="6769" y="2926"/>
                    </a:lnTo>
                    <a:lnTo>
                      <a:pt x="6769" y="2926"/>
                    </a:lnTo>
                    <a:lnTo>
                      <a:pt x="6769" y="2926"/>
                    </a:lnTo>
                    <a:lnTo>
                      <a:pt x="6769" y="2926"/>
                    </a:lnTo>
                    <a:lnTo>
                      <a:pt x="6769" y="2926"/>
                    </a:lnTo>
                    <a:lnTo>
                      <a:pt x="6769" y="2950"/>
                    </a:lnTo>
                    <a:lnTo>
                      <a:pt x="6769" y="2950"/>
                    </a:lnTo>
                    <a:lnTo>
                      <a:pt x="6769" y="2950"/>
                    </a:lnTo>
                    <a:lnTo>
                      <a:pt x="6769" y="2950"/>
                    </a:lnTo>
                    <a:lnTo>
                      <a:pt x="6769" y="2950"/>
                    </a:lnTo>
                    <a:lnTo>
                      <a:pt x="6769" y="2950"/>
                    </a:lnTo>
                    <a:lnTo>
                      <a:pt x="6769" y="2926"/>
                    </a:lnTo>
                    <a:lnTo>
                      <a:pt x="6769" y="2926"/>
                    </a:lnTo>
                    <a:lnTo>
                      <a:pt x="6769" y="2926"/>
                    </a:lnTo>
                    <a:lnTo>
                      <a:pt x="6769" y="2926"/>
                    </a:lnTo>
                    <a:lnTo>
                      <a:pt x="6794" y="2926"/>
                    </a:lnTo>
                    <a:lnTo>
                      <a:pt x="6794" y="2926"/>
                    </a:lnTo>
                    <a:lnTo>
                      <a:pt x="6794" y="2926"/>
                    </a:lnTo>
                    <a:lnTo>
                      <a:pt x="6794" y="2926"/>
                    </a:lnTo>
                    <a:lnTo>
                      <a:pt x="6794" y="2926"/>
                    </a:lnTo>
                    <a:lnTo>
                      <a:pt x="6794" y="2900"/>
                    </a:lnTo>
                    <a:lnTo>
                      <a:pt x="6794" y="2900"/>
                    </a:lnTo>
                    <a:lnTo>
                      <a:pt x="6794" y="2900"/>
                    </a:lnTo>
                    <a:lnTo>
                      <a:pt x="6794" y="2900"/>
                    </a:lnTo>
                    <a:lnTo>
                      <a:pt x="6769" y="2900"/>
                    </a:lnTo>
                    <a:lnTo>
                      <a:pt x="6769" y="2900"/>
                    </a:lnTo>
                    <a:lnTo>
                      <a:pt x="6769" y="2900"/>
                    </a:lnTo>
                    <a:lnTo>
                      <a:pt x="6769" y="2900"/>
                    </a:lnTo>
                    <a:lnTo>
                      <a:pt x="6769" y="2900"/>
                    </a:lnTo>
                    <a:lnTo>
                      <a:pt x="6769" y="2900"/>
                    </a:lnTo>
                    <a:lnTo>
                      <a:pt x="6794" y="2900"/>
                    </a:lnTo>
                    <a:lnTo>
                      <a:pt x="6794" y="2900"/>
                    </a:lnTo>
                    <a:lnTo>
                      <a:pt x="6794" y="2900"/>
                    </a:lnTo>
                    <a:lnTo>
                      <a:pt x="6794" y="2900"/>
                    </a:lnTo>
                    <a:lnTo>
                      <a:pt x="6794" y="2900"/>
                    </a:lnTo>
                    <a:lnTo>
                      <a:pt x="6794" y="2900"/>
                    </a:lnTo>
                    <a:lnTo>
                      <a:pt x="6794" y="2876"/>
                    </a:lnTo>
                    <a:lnTo>
                      <a:pt x="6769" y="2876"/>
                    </a:lnTo>
                    <a:lnTo>
                      <a:pt x="6769" y="2876"/>
                    </a:lnTo>
                    <a:lnTo>
                      <a:pt x="6769" y="2876"/>
                    </a:lnTo>
                    <a:lnTo>
                      <a:pt x="6769" y="2876"/>
                    </a:lnTo>
                    <a:lnTo>
                      <a:pt x="6769" y="2876"/>
                    </a:lnTo>
                    <a:lnTo>
                      <a:pt x="6769" y="2876"/>
                    </a:lnTo>
                    <a:lnTo>
                      <a:pt x="6769" y="2876"/>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27"/>
                    </a:lnTo>
                    <a:lnTo>
                      <a:pt x="6769" y="2827"/>
                    </a:lnTo>
                    <a:lnTo>
                      <a:pt x="6745" y="2827"/>
                    </a:lnTo>
                    <a:lnTo>
                      <a:pt x="6745" y="2827"/>
                    </a:lnTo>
                    <a:lnTo>
                      <a:pt x="6745" y="2827"/>
                    </a:lnTo>
                    <a:lnTo>
                      <a:pt x="6720" y="2801"/>
                    </a:lnTo>
                    <a:lnTo>
                      <a:pt x="6720" y="2801"/>
                    </a:lnTo>
                    <a:lnTo>
                      <a:pt x="6720" y="2801"/>
                    </a:lnTo>
                    <a:lnTo>
                      <a:pt x="6720" y="2801"/>
                    </a:lnTo>
                    <a:lnTo>
                      <a:pt x="6720" y="2801"/>
                    </a:lnTo>
                    <a:lnTo>
                      <a:pt x="6695" y="2801"/>
                    </a:lnTo>
                    <a:lnTo>
                      <a:pt x="6695" y="2801"/>
                    </a:lnTo>
                    <a:lnTo>
                      <a:pt x="6695" y="2801"/>
                    </a:lnTo>
                    <a:lnTo>
                      <a:pt x="6695" y="2801"/>
                    </a:lnTo>
                    <a:lnTo>
                      <a:pt x="6695" y="2801"/>
                    </a:lnTo>
                    <a:lnTo>
                      <a:pt x="6695" y="2801"/>
                    </a:lnTo>
                    <a:lnTo>
                      <a:pt x="6695" y="2827"/>
                    </a:lnTo>
                    <a:lnTo>
                      <a:pt x="6695" y="2827"/>
                    </a:lnTo>
                    <a:lnTo>
                      <a:pt x="6670" y="2827"/>
                    </a:lnTo>
                    <a:lnTo>
                      <a:pt x="6695" y="2827"/>
                    </a:lnTo>
                    <a:lnTo>
                      <a:pt x="6695" y="2827"/>
                    </a:lnTo>
                    <a:lnTo>
                      <a:pt x="6695" y="2827"/>
                    </a:lnTo>
                    <a:lnTo>
                      <a:pt x="6695" y="2827"/>
                    </a:lnTo>
                    <a:lnTo>
                      <a:pt x="6695" y="2827"/>
                    </a:lnTo>
                    <a:lnTo>
                      <a:pt x="6695" y="2827"/>
                    </a:lnTo>
                    <a:lnTo>
                      <a:pt x="6695" y="2827"/>
                    </a:lnTo>
                    <a:lnTo>
                      <a:pt x="6670" y="2827"/>
                    </a:lnTo>
                    <a:lnTo>
                      <a:pt x="6670" y="2827"/>
                    </a:lnTo>
                    <a:lnTo>
                      <a:pt x="6670" y="2851"/>
                    </a:lnTo>
                    <a:lnTo>
                      <a:pt x="6670" y="2851"/>
                    </a:lnTo>
                    <a:lnTo>
                      <a:pt x="6695" y="2851"/>
                    </a:lnTo>
                    <a:lnTo>
                      <a:pt x="6695" y="2851"/>
                    </a:lnTo>
                    <a:lnTo>
                      <a:pt x="6695" y="2851"/>
                    </a:lnTo>
                    <a:lnTo>
                      <a:pt x="6695" y="2851"/>
                    </a:lnTo>
                    <a:lnTo>
                      <a:pt x="6695" y="2851"/>
                    </a:lnTo>
                    <a:lnTo>
                      <a:pt x="6695" y="2827"/>
                    </a:lnTo>
                    <a:lnTo>
                      <a:pt x="6695" y="2827"/>
                    </a:lnTo>
                    <a:lnTo>
                      <a:pt x="6695" y="2827"/>
                    </a:lnTo>
                    <a:lnTo>
                      <a:pt x="6695" y="2827"/>
                    </a:lnTo>
                    <a:lnTo>
                      <a:pt x="6695" y="2827"/>
                    </a:lnTo>
                    <a:lnTo>
                      <a:pt x="6695" y="2827"/>
                    </a:lnTo>
                    <a:lnTo>
                      <a:pt x="6695" y="2851"/>
                    </a:lnTo>
                    <a:lnTo>
                      <a:pt x="6695" y="2851"/>
                    </a:lnTo>
                    <a:lnTo>
                      <a:pt x="6695" y="2851"/>
                    </a:lnTo>
                    <a:lnTo>
                      <a:pt x="6695" y="2851"/>
                    </a:lnTo>
                    <a:lnTo>
                      <a:pt x="6695" y="2851"/>
                    </a:lnTo>
                    <a:lnTo>
                      <a:pt x="6670" y="2851"/>
                    </a:lnTo>
                    <a:lnTo>
                      <a:pt x="6670" y="2851"/>
                    </a:lnTo>
                    <a:lnTo>
                      <a:pt x="6670" y="2876"/>
                    </a:lnTo>
                    <a:lnTo>
                      <a:pt x="6695" y="2876"/>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900"/>
                    </a:lnTo>
                    <a:lnTo>
                      <a:pt x="6695" y="2900"/>
                    </a:lnTo>
                    <a:lnTo>
                      <a:pt x="6695" y="2900"/>
                    </a:lnTo>
                    <a:lnTo>
                      <a:pt x="6695" y="2900"/>
                    </a:lnTo>
                    <a:lnTo>
                      <a:pt x="6695" y="2900"/>
                    </a:lnTo>
                    <a:lnTo>
                      <a:pt x="6695" y="2900"/>
                    </a:lnTo>
                    <a:lnTo>
                      <a:pt x="6695" y="2900"/>
                    </a:lnTo>
                    <a:lnTo>
                      <a:pt x="6695" y="2926"/>
                    </a:lnTo>
                    <a:lnTo>
                      <a:pt x="6695" y="2926"/>
                    </a:lnTo>
                    <a:lnTo>
                      <a:pt x="6695" y="2926"/>
                    </a:lnTo>
                    <a:lnTo>
                      <a:pt x="6695" y="2926"/>
                    </a:lnTo>
                    <a:lnTo>
                      <a:pt x="6695" y="2926"/>
                    </a:lnTo>
                    <a:lnTo>
                      <a:pt x="6695" y="2926"/>
                    </a:lnTo>
                    <a:lnTo>
                      <a:pt x="6695" y="2926"/>
                    </a:lnTo>
                    <a:lnTo>
                      <a:pt x="6695" y="2926"/>
                    </a:lnTo>
                    <a:lnTo>
                      <a:pt x="6720" y="2926"/>
                    </a:lnTo>
                    <a:lnTo>
                      <a:pt x="6720" y="2926"/>
                    </a:lnTo>
                    <a:lnTo>
                      <a:pt x="6720" y="2926"/>
                    </a:lnTo>
                    <a:lnTo>
                      <a:pt x="6720" y="2950"/>
                    </a:lnTo>
                    <a:lnTo>
                      <a:pt x="6720" y="2950"/>
                    </a:lnTo>
                    <a:lnTo>
                      <a:pt x="6720" y="2926"/>
                    </a:lnTo>
                    <a:close/>
                    <a:moveTo>
                      <a:pt x="3050" y="3297"/>
                    </a:moveTo>
                    <a:lnTo>
                      <a:pt x="3050" y="3297"/>
                    </a:lnTo>
                    <a:lnTo>
                      <a:pt x="3050" y="3297"/>
                    </a:lnTo>
                    <a:lnTo>
                      <a:pt x="3050" y="3297"/>
                    </a:lnTo>
                    <a:lnTo>
                      <a:pt x="3050" y="3297"/>
                    </a:lnTo>
                    <a:lnTo>
                      <a:pt x="3026" y="3297"/>
                    </a:lnTo>
                    <a:lnTo>
                      <a:pt x="3026" y="3322"/>
                    </a:lnTo>
                    <a:lnTo>
                      <a:pt x="3026" y="3297"/>
                    </a:lnTo>
                    <a:lnTo>
                      <a:pt x="3050" y="3297"/>
                    </a:lnTo>
                    <a:close/>
                    <a:moveTo>
                      <a:pt x="6472" y="2926"/>
                    </a:moveTo>
                    <a:lnTo>
                      <a:pt x="6472" y="2926"/>
                    </a:lnTo>
                    <a:lnTo>
                      <a:pt x="6472" y="2926"/>
                    </a:lnTo>
                    <a:lnTo>
                      <a:pt x="6472" y="2926"/>
                    </a:lnTo>
                    <a:lnTo>
                      <a:pt x="6472" y="2926"/>
                    </a:lnTo>
                    <a:lnTo>
                      <a:pt x="6472" y="2926"/>
                    </a:lnTo>
                    <a:lnTo>
                      <a:pt x="6472" y="2926"/>
                    </a:lnTo>
                    <a:lnTo>
                      <a:pt x="6472" y="2926"/>
                    </a:lnTo>
                    <a:lnTo>
                      <a:pt x="6497" y="2926"/>
                    </a:lnTo>
                    <a:lnTo>
                      <a:pt x="6497" y="2926"/>
                    </a:lnTo>
                    <a:lnTo>
                      <a:pt x="6497" y="2926"/>
                    </a:lnTo>
                    <a:lnTo>
                      <a:pt x="6497" y="2900"/>
                    </a:lnTo>
                    <a:lnTo>
                      <a:pt x="6497" y="2900"/>
                    </a:lnTo>
                    <a:lnTo>
                      <a:pt x="6497" y="2900"/>
                    </a:lnTo>
                    <a:lnTo>
                      <a:pt x="6497" y="2900"/>
                    </a:lnTo>
                    <a:lnTo>
                      <a:pt x="6497" y="2900"/>
                    </a:lnTo>
                    <a:lnTo>
                      <a:pt x="6497" y="2900"/>
                    </a:lnTo>
                    <a:lnTo>
                      <a:pt x="6497" y="2900"/>
                    </a:lnTo>
                    <a:lnTo>
                      <a:pt x="6472" y="2926"/>
                    </a:lnTo>
                    <a:lnTo>
                      <a:pt x="6472" y="2926"/>
                    </a:lnTo>
                    <a:lnTo>
                      <a:pt x="6472" y="2900"/>
                    </a:lnTo>
                    <a:lnTo>
                      <a:pt x="6472" y="2900"/>
                    </a:lnTo>
                    <a:lnTo>
                      <a:pt x="6472" y="2900"/>
                    </a:lnTo>
                    <a:lnTo>
                      <a:pt x="6472" y="2900"/>
                    </a:lnTo>
                    <a:lnTo>
                      <a:pt x="6472" y="2900"/>
                    </a:lnTo>
                    <a:lnTo>
                      <a:pt x="6472" y="2900"/>
                    </a:lnTo>
                    <a:lnTo>
                      <a:pt x="6472" y="2900"/>
                    </a:lnTo>
                    <a:lnTo>
                      <a:pt x="6472" y="2926"/>
                    </a:lnTo>
                    <a:lnTo>
                      <a:pt x="6472" y="2926"/>
                    </a:lnTo>
                    <a:lnTo>
                      <a:pt x="6472" y="2900"/>
                    </a:lnTo>
                    <a:lnTo>
                      <a:pt x="6472" y="2900"/>
                    </a:lnTo>
                    <a:lnTo>
                      <a:pt x="6447" y="2900"/>
                    </a:lnTo>
                    <a:lnTo>
                      <a:pt x="6447" y="2926"/>
                    </a:lnTo>
                    <a:lnTo>
                      <a:pt x="6472" y="2926"/>
                    </a:lnTo>
                    <a:lnTo>
                      <a:pt x="6472" y="2926"/>
                    </a:lnTo>
                    <a:lnTo>
                      <a:pt x="6447" y="2926"/>
                    </a:lnTo>
                    <a:lnTo>
                      <a:pt x="6447" y="2926"/>
                    </a:lnTo>
                    <a:lnTo>
                      <a:pt x="6447" y="2926"/>
                    </a:lnTo>
                    <a:lnTo>
                      <a:pt x="6472" y="2926"/>
                    </a:lnTo>
                    <a:close/>
                    <a:moveTo>
                      <a:pt x="6497" y="2900"/>
                    </a:move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876"/>
                    </a:lnTo>
                    <a:lnTo>
                      <a:pt x="6497" y="2876"/>
                    </a:lnTo>
                    <a:lnTo>
                      <a:pt x="6497" y="2876"/>
                    </a:lnTo>
                    <a:lnTo>
                      <a:pt x="6497" y="2876"/>
                    </a:lnTo>
                    <a:lnTo>
                      <a:pt x="6497" y="2900"/>
                    </a:lnTo>
                    <a:close/>
                    <a:moveTo>
                      <a:pt x="6497" y="2975"/>
                    </a:moveTo>
                    <a:lnTo>
                      <a:pt x="6497" y="2975"/>
                    </a:lnTo>
                    <a:lnTo>
                      <a:pt x="6497" y="2975"/>
                    </a:lnTo>
                    <a:lnTo>
                      <a:pt x="6497" y="2975"/>
                    </a:lnTo>
                    <a:lnTo>
                      <a:pt x="6497" y="3000"/>
                    </a:lnTo>
                    <a:lnTo>
                      <a:pt x="6497" y="3000"/>
                    </a:lnTo>
                    <a:lnTo>
                      <a:pt x="6497" y="2975"/>
                    </a:lnTo>
                    <a:close/>
                    <a:moveTo>
                      <a:pt x="6447" y="2876"/>
                    </a:moveTo>
                    <a:lnTo>
                      <a:pt x="6447"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51"/>
                    </a:lnTo>
                    <a:lnTo>
                      <a:pt x="6472" y="2851"/>
                    </a:lnTo>
                    <a:lnTo>
                      <a:pt x="6472" y="2851"/>
                    </a:lnTo>
                    <a:lnTo>
                      <a:pt x="6472" y="2851"/>
                    </a:lnTo>
                    <a:lnTo>
                      <a:pt x="6472" y="2851"/>
                    </a:lnTo>
                    <a:lnTo>
                      <a:pt x="6472" y="2851"/>
                    </a:lnTo>
                    <a:lnTo>
                      <a:pt x="6472" y="2851"/>
                    </a:lnTo>
                    <a:lnTo>
                      <a:pt x="6472" y="2827"/>
                    </a:lnTo>
                    <a:lnTo>
                      <a:pt x="6472" y="2827"/>
                    </a:lnTo>
                    <a:lnTo>
                      <a:pt x="6472" y="2827"/>
                    </a:lnTo>
                    <a:lnTo>
                      <a:pt x="6472" y="2827"/>
                    </a:lnTo>
                    <a:lnTo>
                      <a:pt x="6472" y="2827"/>
                    </a:lnTo>
                    <a:lnTo>
                      <a:pt x="6472" y="2827"/>
                    </a:lnTo>
                    <a:lnTo>
                      <a:pt x="6472" y="2851"/>
                    </a:lnTo>
                    <a:lnTo>
                      <a:pt x="6472"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76"/>
                    </a:lnTo>
                    <a:lnTo>
                      <a:pt x="6447" y="2876"/>
                    </a:lnTo>
                    <a:lnTo>
                      <a:pt x="6447" y="2876"/>
                    </a:lnTo>
                    <a:lnTo>
                      <a:pt x="6447" y="2876"/>
                    </a:lnTo>
                    <a:lnTo>
                      <a:pt x="6422" y="2876"/>
                    </a:lnTo>
                    <a:lnTo>
                      <a:pt x="6422"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876"/>
                    </a:lnTo>
                    <a:close/>
                    <a:moveTo>
                      <a:pt x="6497" y="2975"/>
                    </a:moveTo>
                    <a:lnTo>
                      <a:pt x="6497"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3000"/>
                    </a:lnTo>
                    <a:lnTo>
                      <a:pt x="6472" y="3000"/>
                    </a:lnTo>
                    <a:lnTo>
                      <a:pt x="6472" y="3000"/>
                    </a:lnTo>
                    <a:lnTo>
                      <a:pt x="6472" y="3000"/>
                    </a:lnTo>
                    <a:lnTo>
                      <a:pt x="6472" y="3000"/>
                    </a:lnTo>
                    <a:lnTo>
                      <a:pt x="6472" y="2975"/>
                    </a:lnTo>
                    <a:lnTo>
                      <a:pt x="6472" y="2975"/>
                    </a:lnTo>
                    <a:lnTo>
                      <a:pt x="6472" y="3000"/>
                    </a:lnTo>
                    <a:lnTo>
                      <a:pt x="6472" y="3000"/>
                    </a:lnTo>
                    <a:lnTo>
                      <a:pt x="6472" y="2975"/>
                    </a:lnTo>
                    <a:lnTo>
                      <a:pt x="6472" y="2975"/>
                    </a:lnTo>
                    <a:lnTo>
                      <a:pt x="6472" y="2975"/>
                    </a:lnTo>
                    <a:lnTo>
                      <a:pt x="6497" y="2975"/>
                    </a:lnTo>
                    <a:close/>
                    <a:moveTo>
                      <a:pt x="6522" y="2727"/>
                    </a:moveTo>
                    <a:lnTo>
                      <a:pt x="6522" y="2727"/>
                    </a:lnTo>
                    <a:lnTo>
                      <a:pt x="6522" y="2727"/>
                    </a:lnTo>
                    <a:lnTo>
                      <a:pt x="6522" y="2727"/>
                    </a:lnTo>
                    <a:lnTo>
                      <a:pt x="6522" y="2727"/>
                    </a:lnTo>
                    <a:lnTo>
                      <a:pt x="6522" y="2727"/>
                    </a:lnTo>
                    <a:lnTo>
                      <a:pt x="6522" y="2727"/>
                    </a:lnTo>
                    <a:lnTo>
                      <a:pt x="6522" y="2702"/>
                    </a:lnTo>
                    <a:lnTo>
                      <a:pt x="6522" y="2702"/>
                    </a:lnTo>
                    <a:lnTo>
                      <a:pt x="6522" y="2702"/>
                    </a:lnTo>
                    <a:lnTo>
                      <a:pt x="6522" y="2702"/>
                    </a:lnTo>
                    <a:lnTo>
                      <a:pt x="6522" y="2702"/>
                    </a:lnTo>
                    <a:lnTo>
                      <a:pt x="6522" y="2702"/>
                    </a:lnTo>
                    <a:lnTo>
                      <a:pt x="6522" y="2702"/>
                    </a:lnTo>
                    <a:lnTo>
                      <a:pt x="6497" y="2702"/>
                    </a:lnTo>
                    <a:lnTo>
                      <a:pt x="6497" y="2702"/>
                    </a:lnTo>
                    <a:lnTo>
                      <a:pt x="6497" y="2702"/>
                    </a:lnTo>
                    <a:lnTo>
                      <a:pt x="6497" y="2702"/>
                    </a:lnTo>
                    <a:lnTo>
                      <a:pt x="6497" y="2702"/>
                    </a:lnTo>
                    <a:lnTo>
                      <a:pt x="6497" y="2702"/>
                    </a:lnTo>
                    <a:lnTo>
                      <a:pt x="6497" y="2677"/>
                    </a:lnTo>
                    <a:lnTo>
                      <a:pt x="6472" y="2677"/>
                    </a:lnTo>
                    <a:lnTo>
                      <a:pt x="6472" y="2702"/>
                    </a:lnTo>
                    <a:lnTo>
                      <a:pt x="6472" y="2702"/>
                    </a:lnTo>
                    <a:lnTo>
                      <a:pt x="6472" y="2677"/>
                    </a:lnTo>
                    <a:lnTo>
                      <a:pt x="6472" y="2702"/>
                    </a:lnTo>
                    <a:lnTo>
                      <a:pt x="6472" y="2702"/>
                    </a:lnTo>
                    <a:lnTo>
                      <a:pt x="6472" y="2702"/>
                    </a:lnTo>
                    <a:lnTo>
                      <a:pt x="6472" y="2702"/>
                    </a:lnTo>
                    <a:lnTo>
                      <a:pt x="6472" y="2702"/>
                    </a:lnTo>
                    <a:lnTo>
                      <a:pt x="6472" y="2702"/>
                    </a:lnTo>
                    <a:lnTo>
                      <a:pt x="6472" y="2702"/>
                    </a:lnTo>
                    <a:lnTo>
                      <a:pt x="6472" y="2702"/>
                    </a:lnTo>
                    <a:lnTo>
                      <a:pt x="6472" y="2702"/>
                    </a:lnTo>
                    <a:lnTo>
                      <a:pt x="6497" y="2727"/>
                    </a:lnTo>
                    <a:lnTo>
                      <a:pt x="6497" y="2727"/>
                    </a:lnTo>
                    <a:lnTo>
                      <a:pt x="6497" y="2727"/>
                    </a:lnTo>
                    <a:lnTo>
                      <a:pt x="6497" y="2727"/>
                    </a:lnTo>
                    <a:lnTo>
                      <a:pt x="6497" y="2727"/>
                    </a:lnTo>
                    <a:lnTo>
                      <a:pt x="6472" y="2727"/>
                    </a:lnTo>
                    <a:lnTo>
                      <a:pt x="6497" y="2727"/>
                    </a:lnTo>
                    <a:lnTo>
                      <a:pt x="6497" y="2752"/>
                    </a:lnTo>
                    <a:lnTo>
                      <a:pt x="6497" y="2752"/>
                    </a:lnTo>
                    <a:lnTo>
                      <a:pt x="6497" y="2752"/>
                    </a:lnTo>
                    <a:lnTo>
                      <a:pt x="6497" y="2752"/>
                    </a:lnTo>
                    <a:lnTo>
                      <a:pt x="6522" y="2752"/>
                    </a:lnTo>
                    <a:lnTo>
                      <a:pt x="6522" y="2752"/>
                    </a:lnTo>
                    <a:lnTo>
                      <a:pt x="6522" y="2752"/>
                    </a:lnTo>
                    <a:lnTo>
                      <a:pt x="6522" y="2752"/>
                    </a:lnTo>
                    <a:lnTo>
                      <a:pt x="6497" y="2727"/>
                    </a:lnTo>
                    <a:lnTo>
                      <a:pt x="6522" y="2727"/>
                    </a:lnTo>
                    <a:close/>
                    <a:moveTo>
                      <a:pt x="6422" y="2900"/>
                    </a:moveTo>
                    <a:lnTo>
                      <a:pt x="6422" y="2900"/>
                    </a:lnTo>
                    <a:lnTo>
                      <a:pt x="6422" y="2900"/>
                    </a:lnTo>
                    <a:lnTo>
                      <a:pt x="6422" y="2900"/>
                    </a:lnTo>
                    <a:lnTo>
                      <a:pt x="6422" y="2900"/>
                    </a:lnTo>
                    <a:lnTo>
                      <a:pt x="6422" y="2900"/>
                    </a:lnTo>
                    <a:lnTo>
                      <a:pt x="6422" y="2926"/>
                    </a:lnTo>
                    <a:lnTo>
                      <a:pt x="6422" y="2926"/>
                    </a:lnTo>
                    <a:lnTo>
                      <a:pt x="6422" y="2900"/>
                    </a:lnTo>
                    <a:close/>
                    <a:moveTo>
                      <a:pt x="6720" y="2926"/>
                    </a:moveTo>
                    <a:lnTo>
                      <a:pt x="6695" y="2926"/>
                    </a:lnTo>
                    <a:lnTo>
                      <a:pt x="6695" y="2926"/>
                    </a:lnTo>
                    <a:lnTo>
                      <a:pt x="6695" y="2926"/>
                    </a:lnTo>
                    <a:lnTo>
                      <a:pt x="6695" y="2926"/>
                    </a:lnTo>
                    <a:lnTo>
                      <a:pt x="6695" y="2926"/>
                    </a:lnTo>
                    <a:lnTo>
                      <a:pt x="6695" y="2926"/>
                    </a:lnTo>
                    <a:lnTo>
                      <a:pt x="6695" y="2926"/>
                    </a:lnTo>
                    <a:lnTo>
                      <a:pt x="6695" y="2950"/>
                    </a:lnTo>
                    <a:lnTo>
                      <a:pt x="6695" y="2950"/>
                    </a:lnTo>
                    <a:lnTo>
                      <a:pt x="6695" y="2950"/>
                    </a:lnTo>
                    <a:lnTo>
                      <a:pt x="6695" y="2975"/>
                    </a:lnTo>
                    <a:lnTo>
                      <a:pt x="6720" y="2975"/>
                    </a:lnTo>
                    <a:lnTo>
                      <a:pt x="6720" y="2975"/>
                    </a:lnTo>
                    <a:lnTo>
                      <a:pt x="6720" y="2975"/>
                    </a:lnTo>
                    <a:lnTo>
                      <a:pt x="6720" y="2975"/>
                    </a:lnTo>
                    <a:lnTo>
                      <a:pt x="6720" y="2975"/>
                    </a:lnTo>
                    <a:lnTo>
                      <a:pt x="6720" y="2975"/>
                    </a:lnTo>
                    <a:lnTo>
                      <a:pt x="6720" y="2975"/>
                    </a:lnTo>
                    <a:lnTo>
                      <a:pt x="6720" y="2975"/>
                    </a:lnTo>
                    <a:lnTo>
                      <a:pt x="6720" y="2975"/>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26"/>
                    </a:lnTo>
                    <a:close/>
                    <a:moveTo>
                      <a:pt x="6497" y="3000"/>
                    </a:move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00"/>
                    </a:lnTo>
                    <a:close/>
                    <a:moveTo>
                      <a:pt x="6645" y="3074"/>
                    </a:moveTo>
                    <a:lnTo>
                      <a:pt x="6645" y="3074"/>
                    </a:lnTo>
                    <a:lnTo>
                      <a:pt x="6645" y="3074"/>
                    </a:lnTo>
                    <a:lnTo>
                      <a:pt x="6645" y="3074"/>
                    </a:lnTo>
                    <a:lnTo>
                      <a:pt x="6645" y="3074"/>
                    </a:lnTo>
                    <a:lnTo>
                      <a:pt x="6621" y="3074"/>
                    </a:lnTo>
                    <a:lnTo>
                      <a:pt x="6621" y="3074"/>
                    </a:lnTo>
                    <a:lnTo>
                      <a:pt x="6621" y="3074"/>
                    </a:lnTo>
                    <a:lnTo>
                      <a:pt x="6621" y="3074"/>
                    </a:lnTo>
                    <a:lnTo>
                      <a:pt x="6621" y="3074"/>
                    </a:lnTo>
                    <a:lnTo>
                      <a:pt x="6645" y="3074"/>
                    </a:lnTo>
                    <a:lnTo>
                      <a:pt x="6645" y="3074"/>
                    </a:lnTo>
                    <a:lnTo>
                      <a:pt x="6645" y="3074"/>
                    </a:lnTo>
                    <a:lnTo>
                      <a:pt x="6645" y="3074"/>
                    </a:lnTo>
                    <a:lnTo>
                      <a:pt x="6645" y="3074"/>
                    </a:lnTo>
                    <a:lnTo>
                      <a:pt x="6645" y="3074"/>
                    </a:lnTo>
                    <a:lnTo>
                      <a:pt x="6645" y="3074"/>
                    </a:lnTo>
                    <a:lnTo>
                      <a:pt x="6645" y="3074"/>
                    </a:lnTo>
                    <a:lnTo>
                      <a:pt x="6645" y="3074"/>
                    </a:lnTo>
                    <a:lnTo>
                      <a:pt x="6645"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45" y="3074"/>
                    </a:lnTo>
                    <a:lnTo>
                      <a:pt x="6645" y="3074"/>
                    </a:lnTo>
                    <a:lnTo>
                      <a:pt x="6645" y="3099"/>
                    </a:lnTo>
                    <a:lnTo>
                      <a:pt x="6645" y="3099"/>
                    </a:lnTo>
                    <a:lnTo>
                      <a:pt x="6645" y="3099"/>
                    </a:lnTo>
                    <a:lnTo>
                      <a:pt x="6645" y="3074"/>
                    </a:lnTo>
                    <a:close/>
                    <a:moveTo>
                      <a:pt x="6720" y="3074"/>
                    </a:moveTo>
                    <a:lnTo>
                      <a:pt x="6720" y="3074"/>
                    </a:lnTo>
                    <a:lnTo>
                      <a:pt x="6720" y="3074"/>
                    </a:lnTo>
                    <a:lnTo>
                      <a:pt x="6720" y="3074"/>
                    </a:lnTo>
                    <a:lnTo>
                      <a:pt x="6720" y="3074"/>
                    </a:lnTo>
                    <a:lnTo>
                      <a:pt x="6720" y="3074"/>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695" y="3050"/>
                    </a:lnTo>
                    <a:lnTo>
                      <a:pt x="6695" y="3050"/>
                    </a:lnTo>
                    <a:lnTo>
                      <a:pt x="6695" y="3050"/>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00"/>
                    </a:lnTo>
                    <a:lnTo>
                      <a:pt x="6695" y="3000"/>
                    </a:lnTo>
                    <a:lnTo>
                      <a:pt x="6695" y="3000"/>
                    </a:lnTo>
                    <a:lnTo>
                      <a:pt x="6695" y="3000"/>
                    </a:lnTo>
                    <a:lnTo>
                      <a:pt x="6695" y="3025"/>
                    </a:lnTo>
                    <a:lnTo>
                      <a:pt x="6695" y="3025"/>
                    </a:lnTo>
                    <a:lnTo>
                      <a:pt x="6695" y="3025"/>
                    </a:lnTo>
                    <a:lnTo>
                      <a:pt x="6695" y="3025"/>
                    </a:lnTo>
                    <a:lnTo>
                      <a:pt x="6695" y="3025"/>
                    </a:lnTo>
                    <a:lnTo>
                      <a:pt x="6695" y="3025"/>
                    </a:lnTo>
                    <a:lnTo>
                      <a:pt x="6695" y="3025"/>
                    </a:lnTo>
                    <a:lnTo>
                      <a:pt x="6695" y="3025"/>
                    </a:lnTo>
                    <a:lnTo>
                      <a:pt x="6670" y="3025"/>
                    </a:lnTo>
                    <a:lnTo>
                      <a:pt x="6670" y="3025"/>
                    </a:lnTo>
                    <a:lnTo>
                      <a:pt x="6670" y="3025"/>
                    </a:lnTo>
                    <a:lnTo>
                      <a:pt x="6670" y="3025"/>
                    </a:lnTo>
                    <a:lnTo>
                      <a:pt x="6670" y="3025"/>
                    </a:lnTo>
                    <a:lnTo>
                      <a:pt x="6670" y="3025"/>
                    </a:lnTo>
                    <a:lnTo>
                      <a:pt x="6670" y="3025"/>
                    </a:lnTo>
                    <a:lnTo>
                      <a:pt x="6670" y="3025"/>
                    </a:lnTo>
                    <a:lnTo>
                      <a:pt x="6695" y="3025"/>
                    </a:lnTo>
                    <a:lnTo>
                      <a:pt x="6695" y="3000"/>
                    </a:lnTo>
                    <a:lnTo>
                      <a:pt x="6695" y="3000"/>
                    </a:lnTo>
                    <a:lnTo>
                      <a:pt x="6695" y="3000"/>
                    </a:lnTo>
                    <a:lnTo>
                      <a:pt x="6670" y="3000"/>
                    </a:lnTo>
                    <a:lnTo>
                      <a:pt x="6670" y="3000"/>
                    </a:lnTo>
                    <a:lnTo>
                      <a:pt x="6670" y="3000"/>
                    </a:lnTo>
                    <a:lnTo>
                      <a:pt x="6670" y="3000"/>
                    </a:lnTo>
                    <a:lnTo>
                      <a:pt x="6695" y="3000"/>
                    </a:lnTo>
                    <a:lnTo>
                      <a:pt x="6695" y="3000"/>
                    </a:lnTo>
                    <a:lnTo>
                      <a:pt x="6670" y="3000"/>
                    </a:lnTo>
                    <a:lnTo>
                      <a:pt x="6670" y="3000"/>
                    </a:lnTo>
                    <a:lnTo>
                      <a:pt x="6670" y="3000"/>
                    </a:lnTo>
                    <a:lnTo>
                      <a:pt x="6670" y="3000"/>
                    </a:lnTo>
                    <a:lnTo>
                      <a:pt x="6670" y="3000"/>
                    </a:lnTo>
                    <a:lnTo>
                      <a:pt x="6695" y="3000"/>
                    </a:lnTo>
                    <a:lnTo>
                      <a:pt x="6695" y="3000"/>
                    </a:lnTo>
                    <a:lnTo>
                      <a:pt x="6695" y="3000"/>
                    </a:lnTo>
                    <a:lnTo>
                      <a:pt x="6695" y="3000"/>
                    </a:lnTo>
                    <a:lnTo>
                      <a:pt x="6695" y="3000"/>
                    </a:lnTo>
                    <a:lnTo>
                      <a:pt x="6695" y="3000"/>
                    </a:lnTo>
                    <a:lnTo>
                      <a:pt x="6695" y="3000"/>
                    </a:lnTo>
                    <a:lnTo>
                      <a:pt x="6695" y="3000"/>
                    </a:lnTo>
                    <a:lnTo>
                      <a:pt x="6695" y="2975"/>
                    </a:lnTo>
                    <a:lnTo>
                      <a:pt x="6695" y="2975"/>
                    </a:lnTo>
                    <a:lnTo>
                      <a:pt x="6695" y="2975"/>
                    </a:lnTo>
                    <a:lnTo>
                      <a:pt x="6695" y="2975"/>
                    </a:lnTo>
                    <a:lnTo>
                      <a:pt x="6695" y="2975"/>
                    </a:lnTo>
                    <a:lnTo>
                      <a:pt x="6695" y="2975"/>
                    </a:lnTo>
                    <a:lnTo>
                      <a:pt x="6670" y="2975"/>
                    </a:lnTo>
                    <a:lnTo>
                      <a:pt x="6670" y="2950"/>
                    </a:lnTo>
                    <a:lnTo>
                      <a:pt x="6670" y="2950"/>
                    </a:lnTo>
                    <a:lnTo>
                      <a:pt x="6670" y="2975"/>
                    </a:lnTo>
                    <a:lnTo>
                      <a:pt x="6670" y="2975"/>
                    </a:lnTo>
                    <a:lnTo>
                      <a:pt x="6670" y="2975"/>
                    </a:lnTo>
                    <a:lnTo>
                      <a:pt x="6670" y="2975"/>
                    </a:lnTo>
                    <a:lnTo>
                      <a:pt x="6670" y="2975"/>
                    </a:lnTo>
                    <a:lnTo>
                      <a:pt x="6670" y="2975"/>
                    </a:lnTo>
                    <a:lnTo>
                      <a:pt x="6670" y="2975"/>
                    </a:lnTo>
                    <a:lnTo>
                      <a:pt x="6670" y="2975"/>
                    </a:lnTo>
                    <a:lnTo>
                      <a:pt x="6670" y="2975"/>
                    </a:lnTo>
                    <a:lnTo>
                      <a:pt x="6645" y="2975"/>
                    </a:lnTo>
                    <a:lnTo>
                      <a:pt x="6645" y="2975"/>
                    </a:lnTo>
                    <a:lnTo>
                      <a:pt x="6645" y="2975"/>
                    </a:lnTo>
                    <a:lnTo>
                      <a:pt x="6645" y="2975"/>
                    </a:lnTo>
                    <a:lnTo>
                      <a:pt x="6645" y="2975"/>
                    </a:lnTo>
                    <a:lnTo>
                      <a:pt x="6645" y="2975"/>
                    </a:lnTo>
                    <a:lnTo>
                      <a:pt x="6645" y="2975"/>
                    </a:lnTo>
                    <a:lnTo>
                      <a:pt x="6670" y="2975"/>
                    </a:lnTo>
                    <a:lnTo>
                      <a:pt x="6670" y="2975"/>
                    </a:lnTo>
                    <a:lnTo>
                      <a:pt x="6670" y="2975"/>
                    </a:lnTo>
                    <a:lnTo>
                      <a:pt x="6670" y="2975"/>
                    </a:lnTo>
                    <a:lnTo>
                      <a:pt x="6670" y="2975"/>
                    </a:lnTo>
                    <a:lnTo>
                      <a:pt x="6670" y="2950"/>
                    </a:lnTo>
                    <a:lnTo>
                      <a:pt x="6670" y="2950"/>
                    </a:lnTo>
                    <a:lnTo>
                      <a:pt x="6670" y="2950"/>
                    </a:lnTo>
                    <a:lnTo>
                      <a:pt x="6670" y="2950"/>
                    </a:lnTo>
                    <a:lnTo>
                      <a:pt x="6670" y="2950"/>
                    </a:lnTo>
                    <a:lnTo>
                      <a:pt x="6670" y="2950"/>
                    </a:lnTo>
                    <a:lnTo>
                      <a:pt x="6670"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45" y="2950"/>
                    </a:lnTo>
                    <a:lnTo>
                      <a:pt x="6645" y="2950"/>
                    </a:lnTo>
                    <a:lnTo>
                      <a:pt x="6645" y="2950"/>
                    </a:lnTo>
                    <a:lnTo>
                      <a:pt x="6645" y="2926"/>
                    </a:lnTo>
                    <a:lnTo>
                      <a:pt x="6621" y="2926"/>
                    </a:lnTo>
                    <a:lnTo>
                      <a:pt x="6621" y="2926"/>
                    </a:lnTo>
                    <a:lnTo>
                      <a:pt x="6621" y="2926"/>
                    </a:lnTo>
                    <a:lnTo>
                      <a:pt x="6621" y="2926"/>
                    </a:lnTo>
                    <a:lnTo>
                      <a:pt x="6621" y="2926"/>
                    </a:lnTo>
                    <a:lnTo>
                      <a:pt x="6621" y="2926"/>
                    </a:lnTo>
                    <a:lnTo>
                      <a:pt x="6621" y="2926"/>
                    </a:lnTo>
                    <a:lnTo>
                      <a:pt x="6621" y="2926"/>
                    </a:lnTo>
                    <a:lnTo>
                      <a:pt x="6621" y="2926"/>
                    </a:lnTo>
                    <a:lnTo>
                      <a:pt x="6596" y="2926"/>
                    </a:lnTo>
                    <a:lnTo>
                      <a:pt x="6596" y="2926"/>
                    </a:lnTo>
                    <a:lnTo>
                      <a:pt x="6596" y="2926"/>
                    </a:lnTo>
                    <a:lnTo>
                      <a:pt x="6596" y="2926"/>
                    </a:lnTo>
                    <a:lnTo>
                      <a:pt x="6596" y="2926"/>
                    </a:lnTo>
                    <a:lnTo>
                      <a:pt x="6596" y="2926"/>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00"/>
                    </a:lnTo>
                    <a:lnTo>
                      <a:pt x="6596" y="2926"/>
                    </a:lnTo>
                    <a:lnTo>
                      <a:pt x="6621" y="2926"/>
                    </a:lnTo>
                    <a:lnTo>
                      <a:pt x="6621" y="2926"/>
                    </a:lnTo>
                    <a:lnTo>
                      <a:pt x="6621" y="2926"/>
                    </a:lnTo>
                    <a:lnTo>
                      <a:pt x="6621" y="2926"/>
                    </a:lnTo>
                    <a:lnTo>
                      <a:pt x="6645" y="2926"/>
                    </a:lnTo>
                    <a:lnTo>
                      <a:pt x="6645" y="2926"/>
                    </a:lnTo>
                    <a:lnTo>
                      <a:pt x="6645" y="2926"/>
                    </a:lnTo>
                    <a:lnTo>
                      <a:pt x="6645" y="2926"/>
                    </a:lnTo>
                    <a:lnTo>
                      <a:pt x="6645" y="2926"/>
                    </a:lnTo>
                    <a:lnTo>
                      <a:pt x="6645" y="2926"/>
                    </a:lnTo>
                    <a:lnTo>
                      <a:pt x="6645" y="2926"/>
                    </a:lnTo>
                    <a:lnTo>
                      <a:pt x="6645" y="2926"/>
                    </a:lnTo>
                    <a:lnTo>
                      <a:pt x="6645" y="2926"/>
                    </a:lnTo>
                    <a:lnTo>
                      <a:pt x="6621" y="2926"/>
                    </a:lnTo>
                    <a:lnTo>
                      <a:pt x="6621" y="2926"/>
                    </a:lnTo>
                    <a:lnTo>
                      <a:pt x="6621" y="2900"/>
                    </a:lnTo>
                    <a:lnTo>
                      <a:pt x="6621" y="2900"/>
                    </a:lnTo>
                    <a:lnTo>
                      <a:pt x="6621" y="2900"/>
                    </a:lnTo>
                    <a:lnTo>
                      <a:pt x="6621" y="2900"/>
                    </a:lnTo>
                    <a:lnTo>
                      <a:pt x="6621" y="2900"/>
                    </a:lnTo>
                    <a:lnTo>
                      <a:pt x="6621" y="2900"/>
                    </a:lnTo>
                    <a:lnTo>
                      <a:pt x="6621"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876"/>
                    </a:lnTo>
                    <a:lnTo>
                      <a:pt x="6596" y="2876"/>
                    </a:lnTo>
                    <a:lnTo>
                      <a:pt x="6596" y="2876"/>
                    </a:lnTo>
                    <a:lnTo>
                      <a:pt x="6596" y="2876"/>
                    </a:lnTo>
                    <a:lnTo>
                      <a:pt x="6596" y="2876"/>
                    </a:lnTo>
                    <a:lnTo>
                      <a:pt x="6571" y="2876"/>
                    </a:lnTo>
                    <a:lnTo>
                      <a:pt x="6571" y="2876"/>
                    </a:lnTo>
                    <a:lnTo>
                      <a:pt x="6571" y="2876"/>
                    </a:lnTo>
                    <a:lnTo>
                      <a:pt x="6571" y="2851"/>
                    </a:lnTo>
                    <a:lnTo>
                      <a:pt x="6571" y="2851"/>
                    </a:lnTo>
                    <a:lnTo>
                      <a:pt x="6571" y="2851"/>
                    </a:lnTo>
                    <a:lnTo>
                      <a:pt x="6571" y="2851"/>
                    </a:lnTo>
                    <a:lnTo>
                      <a:pt x="6571" y="2851"/>
                    </a:lnTo>
                    <a:lnTo>
                      <a:pt x="6571" y="2851"/>
                    </a:lnTo>
                    <a:lnTo>
                      <a:pt x="6546" y="2851"/>
                    </a:lnTo>
                    <a:lnTo>
                      <a:pt x="6546" y="2851"/>
                    </a:lnTo>
                    <a:lnTo>
                      <a:pt x="6546" y="2851"/>
                    </a:lnTo>
                    <a:lnTo>
                      <a:pt x="6546" y="2851"/>
                    </a:lnTo>
                    <a:lnTo>
                      <a:pt x="6546" y="2851"/>
                    </a:lnTo>
                    <a:lnTo>
                      <a:pt x="6546" y="2851"/>
                    </a:lnTo>
                    <a:lnTo>
                      <a:pt x="6546" y="2851"/>
                    </a:lnTo>
                    <a:lnTo>
                      <a:pt x="6546"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27"/>
                    </a:lnTo>
                    <a:lnTo>
                      <a:pt x="6522" y="2827"/>
                    </a:lnTo>
                    <a:lnTo>
                      <a:pt x="6522" y="2851"/>
                    </a:lnTo>
                    <a:lnTo>
                      <a:pt x="6522" y="2851"/>
                    </a:lnTo>
                    <a:lnTo>
                      <a:pt x="6522" y="2851"/>
                    </a:lnTo>
                    <a:lnTo>
                      <a:pt x="6522" y="2851"/>
                    </a:lnTo>
                    <a:lnTo>
                      <a:pt x="6522" y="2851"/>
                    </a:lnTo>
                    <a:lnTo>
                      <a:pt x="6522" y="2851"/>
                    </a:lnTo>
                    <a:lnTo>
                      <a:pt x="6522" y="2851"/>
                    </a:lnTo>
                    <a:lnTo>
                      <a:pt x="6497" y="2851"/>
                    </a:lnTo>
                    <a:lnTo>
                      <a:pt x="6497" y="2851"/>
                    </a:lnTo>
                    <a:lnTo>
                      <a:pt x="6497" y="2851"/>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47" y="2801"/>
                    </a:lnTo>
                    <a:lnTo>
                      <a:pt x="6447" y="2801"/>
                    </a:lnTo>
                    <a:lnTo>
                      <a:pt x="6422" y="2801"/>
                    </a:lnTo>
                    <a:lnTo>
                      <a:pt x="6422" y="2801"/>
                    </a:lnTo>
                    <a:lnTo>
                      <a:pt x="6422" y="2801"/>
                    </a:lnTo>
                    <a:lnTo>
                      <a:pt x="6422" y="2801"/>
                    </a:lnTo>
                    <a:lnTo>
                      <a:pt x="6422" y="2801"/>
                    </a:lnTo>
                    <a:lnTo>
                      <a:pt x="6447" y="2827"/>
                    </a:lnTo>
                    <a:lnTo>
                      <a:pt x="6447" y="2827"/>
                    </a:lnTo>
                    <a:lnTo>
                      <a:pt x="6422" y="2827"/>
                    </a:lnTo>
                    <a:lnTo>
                      <a:pt x="6422" y="2827"/>
                    </a:lnTo>
                    <a:lnTo>
                      <a:pt x="6422" y="2827"/>
                    </a:lnTo>
                    <a:lnTo>
                      <a:pt x="6422" y="2827"/>
                    </a:lnTo>
                    <a:lnTo>
                      <a:pt x="6422" y="2827"/>
                    </a:lnTo>
                    <a:lnTo>
                      <a:pt x="6422" y="2827"/>
                    </a:lnTo>
                    <a:lnTo>
                      <a:pt x="6422"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72" y="2827"/>
                    </a:lnTo>
                    <a:lnTo>
                      <a:pt x="6472" y="2827"/>
                    </a:lnTo>
                    <a:lnTo>
                      <a:pt x="6472" y="2827"/>
                    </a:lnTo>
                    <a:lnTo>
                      <a:pt x="6472" y="2827"/>
                    </a:lnTo>
                    <a:lnTo>
                      <a:pt x="6472" y="2851"/>
                    </a:lnTo>
                    <a:lnTo>
                      <a:pt x="6472" y="2851"/>
                    </a:lnTo>
                    <a:lnTo>
                      <a:pt x="6497" y="2851"/>
                    </a:lnTo>
                    <a:lnTo>
                      <a:pt x="6497" y="2851"/>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522" y="2876"/>
                    </a:lnTo>
                    <a:lnTo>
                      <a:pt x="6522" y="2876"/>
                    </a:lnTo>
                    <a:lnTo>
                      <a:pt x="6522" y="2900"/>
                    </a:lnTo>
                    <a:lnTo>
                      <a:pt x="6522" y="2900"/>
                    </a:lnTo>
                    <a:lnTo>
                      <a:pt x="6522" y="2900"/>
                    </a:lnTo>
                    <a:lnTo>
                      <a:pt x="6522" y="2900"/>
                    </a:lnTo>
                    <a:lnTo>
                      <a:pt x="6522" y="2900"/>
                    </a:lnTo>
                    <a:lnTo>
                      <a:pt x="6497" y="2900"/>
                    </a:lnTo>
                    <a:lnTo>
                      <a:pt x="6497" y="2900"/>
                    </a:lnTo>
                    <a:lnTo>
                      <a:pt x="6497" y="2926"/>
                    </a:lnTo>
                    <a:lnTo>
                      <a:pt x="6497" y="2926"/>
                    </a:lnTo>
                    <a:lnTo>
                      <a:pt x="6497" y="2926"/>
                    </a:lnTo>
                    <a:lnTo>
                      <a:pt x="6497" y="2900"/>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50"/>
                    </a:lnTo>
                    <a:lnTo>
                      <a:pt x="6497" y="2950"/>
                    </a:lnTo>
                    <a:lnTo>
                      <a:pt x="6497" y="2950"/>
                    </a:lnTo>
                    <a:lnTo>
                      <a:pt x="6522" y="2950"/>
                    </a:lnTo>
                    <a:lnTo>
                      <a:pt x="6522" y="2950"/>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50"/>
                    </a:lnTo>
                    <a:lnTo>
                      <a:pt x="6546" y="2950"/>
                    </a:lnTo>
                    <a:lnTo>
                      <a:pt x="6546" y="2950"/>
                    </a:lnTo>
                    <a:lnTo>
                      <a:pt x="6546" y="2950"/>
                    </a:lnTo>
                    <a:lnTo>
                      <a:pt x="6546" y="2950"/>
                    </a:lnTo>
                    <a:lnTo>
                      <a:pt x="6546" y="2950"/>
                    </a:lnTo>
                    <a:lnTo>
                      <a:pt x="6546" y="2950"/>
                    </a:lnTo>
                    <a:lnTo>
                      <a:pt x="6546" y="2950"/>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71" y="2975"/>
                    </a:lnTo>
                    <a:lnTo>
                      <a:pt x="6571" y="2975"/>
                    </a:lnTo>
                    <a:lnTo>
                      <a:pt x="6571" y="2975"/>
                    </a:lnTo>
                    <a:lnTo>
                      <a:pt x="6571"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22" y="3000"/>
                    </a:lnTo>
                    <a:lnTo>
                      <a:pt x="6522" y="3000"/>
                    </a:lnTo>
                    <a:lnTo>
                      <a:pt x="6522" y="3000"/>
                    </a:lnTo>
                    <a:lnTo>
                      <a:pt x="6522" y="3000"/>
                    </a:lnTo>
                    <a:lnTo>
                      <a:pt x="6522" y="3000"/>
                    </a:lnTo>
                    <a:lnTo>
                      <a:pt x="6522"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71" y="3000"/>
                    </a:lnTo>
                    <a:lnTo>
                      <a:pt x="6571" y="3000"/>
                    </a:lnTo>
                    <a:lnTo>
                      <a:pt x="6571" y="3000"/>
                    </a:lnTo>
                    <a:lnTo>
                      <a:pt x="6571" y="3000"/>
                    </a:lnTo>
                    <a:lnTo>
                      <a:pt x="6571" y="3000"/>
                    </a:lnTo>
                    <a:lnTo>
                      <a:pt x="6571" y="3000"/>
                    </a:lnTo>
                    <a:lnTo>
                      <a:pt x="6571" y="3000"/>
                    </a:lnTo>
                    <a:lnTo>
                      <a:pt x="6571" y="3000"/>
                    </a:lnTo>
                    <a:lnTo>
                      <a:pt x="6571" y="3000"/>
                    </a:lnTo>
                    <a:lnTo>
                      <a:pt x="6571" y="3025"/>
                    </a:lnTo>
                    <a:lnTo>
                      <a:pt x="6571" y="3000"/>
                    </a:lnTo>
                    <a:lnTo>
                      <a:pt x="6571" y="3000"/>
                    </a:lnTo>
                    <a:lnTo>
                      <a:pt x="6571"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25"/>
                    </a:lnTo>
                    <a:lnTo>
                      <a:pt x="6621" y="3025"/>
                    </a:lnTo>
                    <a:lnTo>
                      <a:pt x="6621" y="3000"/>
                    </a:lnTo>
                    <a:lnTo>
                      <a:pt x="6621" y="3000"/>
                    </a:lnTo>
                    <a:lnTo>
                      <a:pt x="6621" y="3000"/>
                    </a:lnTo>
                    <a:lnTo>
                      <a:pt x="6621" y="3000"/>
                    </a:lnTo>
                    <a:lnTo>
                      <a:pt x="6621" y="3000"/>
                    </a:lnTo>
                    <a:lnTo>
                      <a:pt x="6621" y="3000"/>
                    </a:lnTo>
                    <a:lnTo>
                      <a:pt x="6621" y="3000"/>
                    </a:lnTo>
                    <a:lnTo>
                      <a:pt x="6596" y="3000"/>
                    </a:lnTo>
                    <a:lnTo>
                      <a:pt x="6596" y="3000"/>
                    </a:lnTo>
                    <a:lnTo>
                      <a:pt x="6621" y="3000"/>
                    </a:lnTo>
                    <a:lnTo>
                      <a:pt x="6621" y="3000"/>
                    </a:lnTo>
                    <a:lnTo>
                      <a:pt x="6621" y="3000"/>
                    </a:lnTo>
                    <a:lnTo>
                      <a:pt x="6621" y="3000"/>
                    </a:lnTo>
                    <a:lnTo>
                      <a:pt x="6621" y="3000"/>
                    </a:lnTo>
                    <a:lnTo>
                      <a:pt x="6621" y="3000"/>
                    </a:lnTo>
                    <a:lnTo>
                      <a:pt x="6621" y="3000"/>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45" y="3025"/>
                    </a:lnTo>
                    <a:lnTo>
                      <a:pt x="6645" y="3025"/>
                    </a:lnTo>
                    <a:lnTo>
                      <a:pt x="6645" y="3025"/>
                    </a:lnTo>
                    <a:lnTo>
                      <a:pt x="6645" y="3025"/>
                    </a:lnTo>
                    <a:lnTo>
                      <a:pt x="6645" y="3025"/>
                    </a:lnTo>
                    <a:lnTo>
                      <a:pt x="6621" y="3025"/>
                    </a:lnTo>
                    <a:lnTo>
                      <a:pt x="6621" y="3025"/>
                    </a:lnTo>
                    <a:lnTo>
                      <a:pt x="6621" y="3025"/>
                    </a:lnTo>
                    <a:lnTo>
                      <a:pt x="6621" y="3025"/>
                    </a:lnTo>
                    <a:lnTo>
                      <a:pt x="6645" y="3025"/>
                    </a:lnTo>
                    <a:lnTo>
                      <a:pt x="6645" y="3025"/>
                    </a:lnTo>
                    <a:lnTo>
                      <a:pt x="6645" y="3025"/>
                    </a:lnTo>
                    <a:lnTo>
                      <a:pt x="6645" y="3025"/>
                    </a:lnTo>
                    <a:lnTo>
                      <a:pt x="6645" y="3050"/>
                    </a:lnTo>
                    <a:lnTo>
                      <a:pt x="6645" y="3050"/>
                    </a:lnTo>
                    <a:lnTo>
                      <a:pt x="6645" y="3050"/>
                    </a:lnTo>
                    <a:lnTo>
                      <a:pt x="6621" y="3050"/>
                    </a:lnTo>
                    <a:lnTo>
                      <a:pt x="6621" y="3050"/>
                    </a:lnTo>
                    <a:lnTo>
                      <a:pt x="6621" y="3050"/>
                    </a:lnTo>
                    <a:lnTo>
                      <a:pt x="6621" y="3050"/>
                    </a:lnTo>
                    <a:lnTo>
                      <a:pt x="6645" y="3050"/>
                    </a:lnTo>
                    <a:lnTo>
                      <a:pt x="6645" y="3050"/>
                    </a:lnTo>
                    <a:lnTo>
                      <a:pt x="6645" y="3050"/>
                    </a:lnTo>
                    <a:lnTo>
                      <a:pt x="6645" y="3050"/>
                    </a:lnTo>
                    <a:lnTo>
                      <a:pt x="6645" y="3025"/>
                    </a:lnTo>
                    <a:lnTo>
                      <a:pt x="6645" y="3025"/>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25"/>
                    </a:lnTo>
                    <a:lnTo>
                      <a:pt x="6645" y="3025"/>
                    </a:lnTo>
                    <a:lnTo>
                      <a:pt x="6645" y="3025"/>
                    </a:lnTo>
                    <a:lnTo>
                      <a:pt x="6645" y="3025"/>
                    </a:lnTo>
                    <a:lnTo>
                      <a:pt x="6645" y="3025"/>
                    </a:lnTo>
                    <a:lnTo>
                      <a:pt x="6645" y="3025"/>
                    </a:lnTo>
                    <a:lnTo>
                      <a:pt x="6645" y="3050"/>
                    </a:lnTo>
                    <a:lnTo>
                      <a:pt x="6670" y="3050"/>
                    </a:lnTo>
                    <a:lnTo>
                      <a:pt x="6670" y="3050"/>
                    </a:lnTo>
                    <a:lnTo>
                      <a:pt x="6670" y="3050"/>
                    </a:lnTo>
                    <a:lnTo>
                      <a:pt x="6670" y="3050"/>
                    </a:lnTo>
                    <a:lnTo>
                      <a:pt x="6645"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74"/>
                    </a:lnTo>
                    <a:lnTo>
                      <a:pt x="6670" y="3074"/>
                    </a:lnTo>
                    <a:lnTo>
                      <a:pt x="6670" y="3074"/>
                    </a:lnTo>
                    <a:lnTo>
                      <a:pt x="6670" y="3074"/>
                    </a:lnTo>
                    <a:lnTo>
                      <a:pt x="6670" y="3074"/>
                    </a:lnTo>
                    <a:lnTo>
                      <a:pt x="6670" y="3074"/>
                    </a:lnTo>
                    <a:lnTo>
                      <a:pt x="6670" y="3074"/>
                    </a:lnTo>
                    <a:lnTo>
                      <a:pt x="6670" y="3074"/>
                    </a:lnTo>
                    <a:lnTo>
                      <a:pt x="6670" y="3050"/>
                    </a:lnTo>
                    <a:lnTo>
                      <a:pt x="6695" y="3050"/>
                    </a:lnTo>
                    <a:lnTo>
                      <a:pt x="6695" y="3050"/>
                    </a:lnTo>
                    <a:lnTo>
                      <a:pt x="6695" y="3074"/>
                    </a:lnTo>
                    <a:lnTo>
                      <a:pt x="6695" y="3074"/>
                    </a:lnTo>
                    <a:lnTo>
                      <a:pt x="6695" y="3074"/>
                    </a:lnTo>
                    <a:lnTo>
                      <a:pt x="6670" y="3074"/>
                    </a:lnTo>
                    <a:lnTo>
                      <a:pt x="6670" y="3074"/>
                    </a:lnTo>
                    <a:lnTo>
                      <a:pt x="6670" y="3074"/>
                    </a:lnTo>
                    <a:lnTo>
                      <a:pt x="6670" y="3074"/>
                    </a:lnTo>
                    <a:lnTo>
                      <a:pt x="6695" y="3074"/>
                    </a:lnTo>
                    <a:lnTo>
                      <a:pt x="6695" y="3074"/>
                    </a:lnTo>
                    <a:lnTo>
                      <a:pt x="6695" y="3074"/>
                    </a:lnTo>
                    <a:lnTo>
                      <a:pt x="6695" y="3074"/>
                    </a:lnTo>
                    <a:lnTo>
                      <a:pt x="6695" y="3074"/>
                    </a:lnTo>
                    <a:lnTo>
                      <a:pt x="6695" y="3074"/>
                    </a:lnTo>
                    <a:lnTo>
                      <a:pt x="6695" y="3074"/>
                    </a:lnTo>
                    <a:lnTo>
                      <a:pt x="6695" y="3074"/>
                    </a:lnTo>
                    <a:lnTo>
                      <a:pt x="6695" y="3074"/>
                    </a:lnTo>
                    <a:lnTo>
                      <a:pt x="6720" y="3074"/>
                    </a:lnTo>
                    <a:close/>
                    <a:moveTo>
                      <a:pt x="6596" y="3025"/>
                    </a:move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50"/>
                    </a:lnTo>
                    <a:lnTo>
                      <a:pt x="6596" y="3050"/>
                    </a:lnTo>
                    <a:lnTo>
                      <a:pt x="6596" y="3050"/>
                    </a:lnTo>
                    <a:lnTo>
                      <a:pt x="6596" y="3050"/>
                    </a:lnTo>
                    <a:lnTo>
                      <a:pt x="6596" y="3050"/>
                    </a:lnTo>
                    <a:lnTo>
                      <a:pt x="6596" y="3050"/>
                    </a:lnTo>
                    <a:lnTo>
                      <a:pt x="6621" y="3050"/>
                    </a:lnTo>
                    <a:lnTo>
                      <a:pt x="6621" y="3050"/>
                    </a:lnTo>
                    <a:lnTo>
                      <a:pt x="6621" y="3050"/>
                    </a:lnTo>
                    <a:lnTo>
                      <a:pt x="6621" y="3025"/>
                    </a:lnTo>
                    <a:lnTo>
                      <a:pt x="6621" y="3025"/>
                    </a:lnTo>
                    <a:lnTo>
                      <a:pt x="6596" y="3025"/>
                    </a:lnTo>
                    <a:lnTo>
                      <a:pt x="6596" y="3025"/>
                    </a:lnTo>
                    <a:lnTo>
                      <a:pt x="6596" y="3000"/>
                    </a:lnTo>
                    <a:lnTo>
                      <a:pt x="6596" y="3000"/>
                    </a:lnTo>
                    <a:lnTo>
                      <a:pt x="6596" y="3000"/>
                    </a:lnTo>
                    <a:lnTo>
                      <a:pt x="6596" y="3000"/>
                    </a:lnTo>
                    <a:lnTo>
                      <a:pt x="6596" y="3025"/>
                    </a:lnTo>
                    <a:close/>
                    <a:moveTo>
                      <a:pt x="6645" y="3099"/>
                    </a:moveTo>
                    <a:lnTo>
                      <a:pt x="6645" y="3099"/>
                    </a:lnTo>
                    <a:lnTo>
                      <a:pt x="6621" y="3099"/>
                    </a:lnTo>
                    <a:lnTo>
                      <a:pt x="6621" y="3099"/>
                    </a:lnTo>
                    <a:lnTo>
                      <a:pt x="6621" y="3099"/>
                    </a:lnTo>
                    <a:lnTo>
                      <a:pt x="6621" y="3099"/>
                    </a:lnTo>
                    <a:lnTo>
                      <a:pt x="6621" y="3099"/>
                    </a:lnTo>
                    <a:lnTo>
                      <a:pt x="6621" y="3099"/>
                    </a:lnTo>
                    <a:lnTo>
                      <a:pt x="6621" y="3099"/>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596" y="3074"/>
                    </a:lnTo>
                    <a:lnTo>
                      <a:pt x="6596" y="3074"/>
                    </a:lnTo>
                    <a:lnTo>
                      <a:pt x="6596" y="3074"/>
                    </a:lnTo>
                    <a:lnTo>
                      <a:pt x="6596" y="3074"/>
                    </a:lnTo>
                    <a:lnTo>
                      <a:pt x="6596" y="3074"/>
                    </a:lnTo>
                    <a:lnTo>
                      <a:pt x="6596" y="3074"/>
                    </a:lnTo>
                    <a:lnTo>
                      <a:pt x="6596" y="3074"/>
                    </a:lnTo>
                    <a:lnTo>
                      <a:pt x="6596" y="3050"/>
                    </a:lnTo>
                    <a:lnTo>
                      <a:pt x="6596" y="3050"/>
                    </a:lnTo>
                    <a:lnTo>
                      <a:pt x="6596" y="3074"/>
                    </a:lnTo>
                    <a:lnTo>
                      <a:pt x="6596" y="3074"/>
                    </a:lnTo>
                    <a:lnTo>
                      <a:pt x="6596" y="3050"/>
                    </a:lnTo>
                    <a:lnTo>
                      <a:pt x="6596" y="3050"/>
                    </a:lnTo>
                    <a:lnTo>
                      <a:pt x="6596" y="3050"/>
                    </a:lnTo>
                    <a:lnTo>
                      <a:pt x="6571" y="3050"/>
                    </a:lnTo>
                    <a:lnTo>
                      <a:pt x="6571" y="3050"/>
                    </a:lnTo>
                    <a:lnTo>
                      <a:pt x="6571" y="3050"/>
                    </a:lnTo>
                    <a:lnTo>
                      <a:pt x="6571" y="3050"/>
                    </a:lnTo>
                    <a:lnTo>
                      <a:pt x="6571" y="3050"/>
                    </a:lnTo>
                    <a:lnTo>
                      <a:pt x="6571" y="3050"/>
                    </a:lnTo>
                    <a:lnTo>
                      <a:pt x="6571" y="3050"/>
                    </a:lnTo>
                    <a:lnTo>
                      <a:pt x="6571" y="3050"/>
                    </a:lnTo>
                    <a:lnTo>
                      <a:pt x="6571" y="3025"/>
                    </a:lnTo>
                    <a:lnTo>
                      <a:pt x="6571" y="3025"/>
                    </a:lnTo>
                    <a:lnTo>
                      <a:pt x="6571" y="3050"/>
                    </a:lnTo>
                    <a:lnTo>
                      <a:pt x="6596" y="3050"/>
                    </a:lnTo>
                    <a:lnTo>
                      <a:pt x="6571" y="3025"/>
                    </a:lnTo>
                    <a:lnTo>
                      <a:pt x="6571" y="3025"/>
                    </a:lnTo>
                    <a:lnTo>
                      <a:pt x="6571" y="3025"/>
                    </a:lnTo>
                    <a:lnTo>
                      <a:pt x="6571" y="3025"/>
                    </a:lnTo>
                    <a:lnTo>
                      <a:pt x="6571" y="3025"/>
                    </a:lnTo>
                    <a:lnTo>
                      <a:pt x="6571" y="3025"/>
                    </a:lnTo>
                    <a:lnTo>
                      <a:pt x="6571" y="3025"/>
                    </a:lnTo>
                    <a:lnTo>
                      <a:pt x="6571" y="3025"/>
                    </a:lnTo>
                    <a:lnTo>
                      <a:pt x="6571" y="3025"/>
                    </a:lnTo>
                    <a:lnTo>
                      <a:pt x="6571" y="3025"/>
                    </a:lnTo>
                    <a:lnTo>
                      <a:pt x="6546" y="3025"/>
                    </a:lnTo>
                    <a:lnTo>
                      <a:pt x="6546" y="3025"/>
                    </a:lnTo>
                    <a:lnTo>
                      <a:pt x="6546" y="3000"/>
                    </a:lnTo>
                    <a:lnTo>
                      <a:pt x="6546" y="3000"/>
                    </a:lnTo>
                    <a:lnTo>
                      <a:pt x="6546" y="3000"/>
                    </a:lnTo>
                    <a:lnTo>
                      <a:pt x="6546" y="3000"/>
                    </a:lnTo>
                    <a:lnTo>
                      <a:pt x="6546" y="3000"/>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71" y="3025"/>
                    </a:lnTo>
                    <a:lnTo>
                      <a:pt x="6571" y="3050"/>
                    </a:lnTo>
                    <a:lnTo>
                      <a:pt x="6546" y="3050"/>
                    </a:lnTo>
                    <a:lnTo>
                      <a:pt x="6546" y="3050"/>
                    </a:lnTo>
                    <a:lnTo>
                      <a:pt x="6546" y="3050"/>
                    </a:lnTo>
                    <a:lnTo>
                      <a:pt x="6546" y="3050"/>
                    </a:lnTo>
                    <a:lnTo>
                      <a:pt x="6546" y="3050"/>
                    </a:lnTo>
                    <a:lnTo>
                      <a:pt x="6546" y="3050"/>
                    </a:lnTo>
                    <a:lnTo>
                      <a:pt x="6571" y="3050"/>
                    </a:lnTo>
                    <a:lnTo>
                      <a:pt x="6571" y="3050"/>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96" y="3074"/>
                    </a:lnTo>
                    <a:lnTo>
                      <a:pt x="6596" y="3074"/>
                    </a:lnTo>
                    <a:lnTo>
                      <a:pt x="6596" y="3074"/>
                    </a:lnTo>
                    <a:lnTo>
                      <a:pt x="6596" y="3074"/>
                    </a:lnTo>
                    <a:lnTo>
                      <a:pt x="6596" y="3074"/>
                    </a:lnTo>
                    <a:lnTo>
                      <a:pt x="6596" y="3074"/>
                    </a:lnTo>
                    <a:lnTo>
                      <a:pt x="6596" y="3074"/>
                    </a:lnTo>
                    <a:lnTo>
                      <a:pt x="6596" y="3099"/>
                    </a:lnTo>
                    <a:lnTo>
                      <a:pt x="6596" y="3074"/>
                    </a:lnTo>
                    <a:lnTo>
                      <a:pt x="6596" y="3074"/>
                    </a:lnTo>
                    <a:lnTo>
                      <a:pt x="6596" y="3074"/>
                    </a:lnTo>
                    <a:lnTo>
                      <a:pt x="6596" y="3074"/>
                    </a:lnTo>
                    <a:lnTo>
                      <a:pt x="6596" y="3099"/>
                    </a:lnTo>
                    <a:lnTo>
                      <a:pt x="6596" y="3099"/>
                    </a:lnTo>
                    <a:lnTo>
                      <a:pt x="6596" y="3099"/>
                    </a:lnTo>
                    <a:lnTo>
                      <a:pt x="6596" y="3099"/>
                    </a:lnTo>
                    <a:lnTo>
                      <a:pt x="6621" y="3099"/>
                    </a:lnTo>
                    <a:lnTo>
                      <a:pt x="6621" y="3099"/>
                    </a:lnTo>
                    <a:lnTo>
                      <a:pt x="6621" y="3099"/>
                    </a:lnTo>
                    <a:lnTo>
                      <a:pt x="6621" y="3099"/>
                    </a:lnTo>
                    <a:lnTo>
                      <a:pt x="6621" y="3099"/>
                    </a:lnTo>
                    <a:lnTo>
                      <a:pt x="6621" y="3099"/>
                    </a:lnTo>
                    <a:lnTo>
                      <a:pt x="6621" y="3099"/>
                    </a:lnTo>
                    <a:lnTo>
                      <a:pt x="6621" y="3099"/>
                    </a:lnTo>
                    <a:lnTo>
                      <a:pt x="6621" y="3099"/>
                    </a:lnTo>
                    <a:lnTo>
                      <a:pt x="6621" y="3099"/>
                    </a:lnTo>
                    <a:lnTo>
                      <a:pt x="6645" y="3099"/>
                    </a:lnTo>
                    <a:close/>
                    <a:moveTo>
                      <a:pt x="6522" y="2975"/>
                    </a:moveTo>
                    <a:lnTo>
                      <a:pt x="6522" y="2975"/>
                    </a:lnTo>
                    <a:lnTo>
                      <a:pt x="6522" y="2975"/>
                    </a:lnTo>
                    <a:lnTo>
                      <a:pt x="6522" y="2975"/>
                    </a:lnTo>
                    <a:lnTo>
                      <a:pt x="6522" y="2975"/>
                    </a:lnTo>
                    <a:lnTo>
                      <a:pt x="6522" y="2975"/>
                    </a:lnTo>
                    <a:lnTo>
                      <a:pt x="6522" y="2950"/>
                    </a:lnTo>
                    <a:lnTo>
                      <a:pt x="6522" y="2950"/>
                    </a:lnTo>
                    <a:lnTo>
                      <a:pt x="6522" y="2950"/>
                    </a:lnTo>
                    <a:lnTo>
                      <a:pt x="6522" y="2950"/>
                    </a:lnTo>
                    <a:lnTo>
                      <a:pt x="6522" y="2950"/>
                    </a:lnTo>
                    <a:lnTo>
                      <a:pt x="6497" y="2950"/>
                    </a:lnTo>
                    <a:lnTo>
                      <a:pt x="6497" y="2950"/>
                    </a:lnTo>
                    <a:lnTo>
                      <a:pt x="6497" y="2950"/>
                    </a:lnTo>
                    <a:lnTo>
                      <a:pt x="6497" y="2975"/>
                    </a:lnTo>
                    <a:lnTo>
                      <a:pt x="6497" y="2975"/>
                    </a:lnTo>
                    <a:lnTo>
                      <a:pt x="6497" y="2975"/>
                    </a:lnTo>
                    <a:lnTo>
                      <a:pt x="6522" y="2975"/>
                    </a:lnTo>
                    <a:close/>
                    <a:moveTo>
                      <a:pt x="6546" y="3000"/>
                    </a:moveTo>
                    <a:lnTo>
                      <a:pt x="6546" y="3000"/>
                    </a:lnTo>
                    <a:lnTo>
                      <a:pt x="6546" y="3000"/>
                    </a:lnTo>
                    <a:lnTo>
                      <a:pt x="6522" y="3000"/>
                    </a:lnTo>
                    <a:lnTo>
                      <a:pt x="6522" y="3025"/>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46" y="3025"/>
                    </a:lnTo>
                    <a:lnTo>
                      <a:pt x="6546" y="3025"/>
                    </a:lnTo>
                    <a:lnTo>
                      <a:pt x="6546" y="3025"/>
                    </a:lnTo>
                    <a:lnTo>
                      <a:pt x="6546" y="3025"/>
                    </a:lnTo>
                    <a:lnTo>
                      <a:pt x="6546" y="3025"/>
                    </a:lnTo>
                    <a:lnTo>
                      <a:pt x="6546" y="3025"/>
                    </a:lnTo>
                    <a:lnTo>
                      <a:pt x="6546" y="3000"/>
                    </a:lnTo>
                    <a:close/>
                    <a:moveTo>
                      <a:pt x="4463" y="2157"/>
                    </a:moveTo>
                    <a:lnTo>
                      <a:pt x="4488" y="2157"/>
                    </a:lnTo>
                    <a:lnTo>
                      <a:pt x="4488" y="2132"/>
                    </a:lnTo>
                    <a:lnTo>
                      <a:pt x="4488" y="2132"/>
                    </a:lnTo>
                    <a:lnTo>
                      <a:pt x="4488" y="2132"/>
                    </a:lnTo>
                    <a:lnTo>
                      <a:pt x="4463" y="2132"/>
                    </a:lnTo>
                    <a:lnTo>
                      <a:pt x="4463" y="2132"/>
                    </a:lnTo>
                    <a:lnTo>
                      <a:pt x="4463" y="2157"/>
                    </a:lnTo>
                    <a:close/>
                    <a:moveTo>
                      <a:pt x="3149" y="967"/>
                    </a:moveTo>
                    <a:lnTo>
                      <a:pt x="3149" y="967"/>
                    </a:lnTo>
                    <a:lnTo>
                      <a:pt x="3174" y="967"/>
                    </a:lnTo>
                    <a:lnTo>
                      <a:pt x="3174" y="967"/>
                    </a:lnTo>
                    <a:lnTo>
                      <a:pt x="3174" y="967"/>
                    </a:lnTo>
                    <a:lnTo>
                      <a:pt x="3174" y="967"/>
                    </a:lnTo>
                    <a:lnTo>
                      <a:pt x="3174" y="967"/>
                    </a:lnTo>
                    <a:lnTo>
                      <a:pt x="3174" y="967"/>
                    </a:lnTo>
                    <a:lnTo>
                      <a:pt x="3174" y="967"/>
                    </a:lnTo>
                    <a:lnTo>
                      <a:pt x="3174" y="967"/>
                    </a:lnTo>
                    <a:lnTo>
                      <a:pt x="3198" y="942"/>
                    </a:lnTo>
                    <a:lnTo>
                      <a:pt x="3198" y="942"/>
                    </a:lnTo>
                    <a:lnTo>
                      <a:pt x="3198" y="942"/>
                    </a:lnTo>
                    <a:lnTo>
                      <a:pt x="3198" y="942"/>
                    </a:lnTo>
                    <a:lnTo>
                      <a:pt x="3198" y="942"/>
                    </a:lnTo>
                    <a:lnTo>
                      <a:pt x="3198" y="942"/>
                    </a:lnTo>
                    <a:lnTo>
                      <a:pt x="3198" y="942"/>
                    </a:lnTo>
                    <a:lnTo>
                      <a:pt x="3198" y="942"/>
                    </a:lnTo>
                    <a:lnTo>
                      <a:pt x="3198" y="942"/>
                    </a:lnTo>
                    <a:lnTo>
                      <a:pt x="3198" y="942"/>
                    </a:lnTo>
                    <a:lnTo>
                      <a:pt x="3149" y="967"/>
                    </a:lnTo>
                    <a:close/>
                    <a:moveTo>
                      <a:pt x="3149" y="967"/>
                    </a:moveTo>
                    <a:lnTo>
                      <a:pt x="3149" y="967"/>
                    </a:lnTo>
                    <a:close/>
                    <a:moveTo>
                      <a:pt x="3149" y="967"/>
                    </a:moveTo>
                    <a:lnTo>
                      <a:pt x="3149" y="967"/>
                    </a:lnTo>
                    <a:lnTo>
                      <a:pt x="3125" y="967"/>
                    </a:lnTo>
                    <a:lnTo>
                      <a:pt x="3149" y="967"/>
                    </a:lnTo>
                    <a:close/>
                    <a:moveTo>
                      <a:pt x="3125" y="967"/>
                    </a:moveTo>
                    <a:lnTo>
                      <a:pt x="3125" y="967"/>
                    </a:lnTo>
                    <a:close/>
                    <a:moveTo>
                      <a:pt x="3125" y="967"/>
                    </a:moveTo>
                    <a:lnTo>
                      <a:pt x="3125" y="967"/>
                    </a:lnTo>
                    <a:lnTo>
                      <a:pt x="3125" y="967"/>
                    </a:lnTo>
                    <a:lnTo>
                      <a:pt x="3125" y="967"/>
                    </a:lnTo>
                    <a:lnTo>
                      <a:pt x="3125" y="967"/>
                    </a:lnTo>
                    <a:lnTo>
                      <a:pt x="3125" y="967"/>
                    </a:lnTo>
                    <a:lnTo>
                      <a:pt x="3125" y="967"/>
                    </a:lnTo>
                    <a:lnTo>
                      <a:pt x="3099" y="967"/>
                    </a:lnTo>
                    <a:lnTo>
                      <a:pt x="3099" y="967"/>
                    </a:lnTo>
                    <a:lnTo>
                      <a:pt x="3099" y="967"/>
                    </a:lnTo>
                    <a:lnTo>
                      <a:pt x="3099" y="967"/>
                    </a:lnTo>
                    <a:lnTo>
                      <a:pt x="3125" y="967"/>
                    </a:lnTo>
                    <a:close/>
                    <a:moveTo>
                      <a:pt x="3075" y="991"/>
                    </a:moveTo>
                    <a:lnTo>
                      <a:pt x="3075" y="991"/>
                    </a:lnTo>
                    <a:close/>
                    <a:moveTo>
                      <a:pt x="3075" y="991"/>
                    </a:moveTo>
                    <a:lnTo>
                      <a:pt x="3099" y="991"/>
                    </a:lnTo>
                    <a:lnTo>
                      <a:pt x="3099" y="991"/>
                    </a:lnTo>
                    <a:lnTo>
                      <a:pt x="3099" y="991"/>
                    </a:lnTo>
                    <a:lnTo>
                      <a:pt x="3099" y="991"/>
                    </a:lnTo>
                    <a:lnTo>
                      <a:pt x="3099" y="991"/>
                    </a:lnTo>
                    <a:lnTo>
                      <a:pt x="3075" y="991"/>
                    </a:lnTo>
                    <a:close/>
                    <a:moveTo>
                      <a:pt x="3422" y="347"/>
                    </a:moveTo>
                    <a:lnTo>
                      <a:pt x="3422" y="347"/>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72"/>
                    </a:lnTo>
                    <a:lnTo>
                      <a:pt x="3422" y="347"/>
                    </a:lnTo>
                    <a:close/>
                    <a:moveTo>
                      <a:pt x="3422" y="2603"/>
                    </a:moveTo>
                    <a:lnTo>
                      <a:pt x="3422" y="2628"/>
                    </a:lnTo>
                    <a:lnTo>
                      <a:pt x="3422" y="2603"/>
                    </a:lnTo>
                    <a:close/>
                    <a:moveTo>
                      <a:pt x="4984" y="272"/>
                    </a:moveTo>
                    <a:lnTo>
                      <a:pt x="4984" y="272"/>
                    </a:lnTo>
                    <a:lnTo>
                      <a:pt x="4984" y="272"/>
                    </a:lnTo>
                    <a:lnTo>
                      <a:pt x="5009" y="272"/>
                    </a:lnTo>
                    <a:lnTo>
                      <a:pt x="5009" y="272"/>
                    </a:lnTo>
                    <a:lnTo>
                      <a:pt x="5009" y="272"/>
                    </a:lnTo>
                    <a:lnTo>
                      <a:pt x="5009" y="272"/>
                    </a:lnTo>
                    <a:lnTo>
                      <a:pt x="5034" y="272"/>
                    </a:lnTo>
                    <a:lnTo>
                      <a:pt x="5034" y="272"/>
                    </a:lnTo>
                    <a:lnTo>
                      <a:pt x="5009" y="272"/>
                    </a:lnTo>
                    <a:lnTo>
                      <a:pt x="5009" y="272"/>
                    </a:lnTo>
                    <a:lnTo>
                      <a:pt x="5009" y="272"/>
                    </a:lnTo>
                    <a:lnTo>
                      <a:pt x="4984" y="248"/>
                    </a:lnTo>
                    <a:lnTo>
                      <a:pt x="4984" y="248"/>
                    </a:lnTo>
                    <a:lnTo>
                      <a:pt x="4984" y="272"/>
                    </a:lnTo>
                    <a:close/>
                    <a:moveTo>
                      <a:pt x="3521" y="198"/>
                    </a:moveTo>
                    <a:lnTo>
                      <a:pt x="3546" y="198"/>
                    </a:lnTo>
                    <a:lnTo>
                      <a:pt x="3521" y="198"/>
                    </a:lnTo>
                    <a:close/>
                    <a:moveTo>
                      <a:pt x="3471" y="272"/>
                    </a:moveTo>
                    <a:lnTo>
                      <a:pt x="3471" y="248"/>
                    </a:lnTo>
                    <a:lnTo>
                      <a:pt x="3471" y="248"/>
                    </a:lnTo>
                    <a:lnTo>
                      <a:pt x="3471" y="248"/>
                    </a:lnTo>
                    <a:lnTo>
                      <a:pt x="3471" y="248"/>
                    </a:lnTo>
                    <a:lnTo>
                      <a:pt x="3471" y="248"/>
                    </a:lnTo>
                    <a:lnTo>
                      <a:pt x="3471" y="248"/>
                    </a:lnTo>
                    <a:lnTo>
                      <a:pt x="3471" y="248"/>
                    </a:lnTo>
                    <a:lnTo>
                      <a:pt x="3471" y="248"/>
                    </a:lnTo>
                    <a:lnTo>
                      <a:pt x="3447" y="272"/>
                    </a:lnTo>
                    <a:lnTo>
                      <a:pt x="3447" y="272"/>
                    </a:lnTo>
                    <a:lnTo>
                      <a:pt x="3447" y="272"/>
                    </a:lnTo>
                    <a:lnTo>
                      <a:pt x="3471" y="272"/>
                    </a:lnTo>
                    <a:close/>
                    <a:moveTo>
                      <a:pt x="3471" y="248"/>
                    </a:moveTo>
                    <a:lnTo>
                      <a:pt x="3471" y="222"/>
                    </a:lnTo>
                    <a:lnTo>
                      <a:pt x="3496" y="222"/>
                    </a:lnTo>
                    <a:lnTo>
                      <a:pt x="3496" y="222"/>
                    </a:lnTo>
                    <a:lnTo>
                      <a:pt x="3496" y="222"/>
                    </a:lnTo>
                    <a:lnTo>
                      <a:pt x="3471" y="222"/>
                    </a:lnTo>
                    <a:lnTo>
                      <a:pt x="3471" y="222"/>
                    </a:lnTo>
                    <a:lnTo>
                      <a:pt x="3471" y="248"/>
                    </a:lnTo>
                    <a:close/>
                    <a:moveTo>
                      <a:pt x="3422" y="297"/>
                    </a:moveTo>
                    <a:lnTo>
                      <a:pt x="3422" y="297"/>
                    </a:lnTo>
                    <a:lnTo>
                      <a:pt x="3447" y="272"/>
                    </a:lnTo>
                    <a:lnTo>
                      <a:pt x="3447" y="272"/>
                    </a:lnTo>
                    <a:lnTo>
                      <a:pt x="3422" y="297"/>
                    </a:lnTo>
                    <a:lnTo>
                      <a:pt x="3422" y="297"/>
                    </a:lnTo>
                    <a:lnTo>
                      <a:pt x="3422" y="297"/>
                    </a:lnTo>
                    <a:lnTo>
                      <a:pt x="3422" y="322"/>
                    </a:lnTo>
                    <a:lnTo>
                      <a:pt x="3422" y="322"/>
                    </a:lnTo>
                    <a:lnTo>
                      <a:pt x="3422" y="297"/>
                    </a:lnTo>
                    <a:close/>
                    <a:moveTo>
                      <a:pt x="3026" y="1016"/>
                    </a:moveTo>
                    <a:lnTo>
                      <a:pt x="3026" y="1016"/>
                    </a:lnTo>
                    <a:lnTo>
                      <a:pt x="3026" y="1016"/>
                    </a:lnTo>
                    <a:lnTo>
                      <a:pt x="3026" y="1016"/>
                    </a:lnTo>
                    <a:lnTo>
                      <a:pt x="3026" y="1016"/>
                    </a:lnTo>
                    <a:lnTo>
                      <a:pt x="3026" y="1016"/>
                    </a:lnTo>
                    <a:lnTo>
                      <a:pt x="3050" y="1016"/>
                    </a:lnTo>
                    <a:lnTo>
                      <a:pt x="3050" y="991"/>
                    </a:lnTo>
                    <a:lnTo>
                      <a:pt x="3050" y="991"/>
                    </a:lnTo>
                    <a:lnTo>
                      <a:pt x="3050" y="991"/>
                    </a:lnTo>
                    <a:lnTo>
                      <a:pt x="3050" y="991"/>
                    </a:lnTo>
                    <a:lnTo>
                      <a:pt x="3075" y="991"/>
                    </a:lnTo>
                    <a:lnTo>
                      <a:pt x="3050" y="991"/>
                    </a:lnTo>
                    <a:lnTo>
                      <a:pt x="3050" y="991"/>
                    </a:lnTo>
                    <a:lnTo>
                      <a:pt x="3000" y="1016"/>
                    </a:lnTo>
                    <a:lnTo>
                      <a:pt x="3000" y="1016"/>
                    </a:lnTo>
                    <a:lnTo>
                      <a:pt x="3000" y="1016"/>
                    </a:lnTo>
                    <a:lnTo>
                      <a:pt x="3000" y="1016"/>
                    </a:lnTo>
                    <a:lnTo>
                      <a:pt x="3026" y="1016"/>
                    </a:lnTo>
                    <a:close/>
                    <a:moveTo>
                      <a:pt x="4439" y="173"/>
                    </a:moveTo>
                    <a:lnTo>
                      <a:pt x="4439"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73"/>
                    </a:lnTo>
                    <a:close/>
                    <a:moveTo>
                      <a:pt x="2926" y="1859"/>
                    </a:moveTo>
                    <a:lnTo>
                      <a:pt x="2926" y="1859"/>
                    </a:lnTo>
                    <a:close/>
                    <a:moveTo>
                      <a:pt x="2926" y="1884"/>
                    </a:moveTo>
                    <a:lnTo>
                      <a:pt x="2926" y="1884"/>
                    </a:lnTo>
                    <a:lnTo>
                      <a:pt x="2926" y="1909"/>
                    </a:lnTo>
                    <a:lnTo>
                      <a:pt x="2926" y="1909"/>
                    </a:lnTo>
                    <a:lnTo>
                      <a:pt x="2926" y="1909"/>
                    </a:lnTo>
                    <a:lnTo>
                      <a:pt x="2926" y="1884"/>
                    </a:lnTo>
                    <a:close/>
                    <a:moveTo>
                      <a:pt x="3026" y="1760"/>
                    </a:moveTo>
                    <a:lnTo>
                      <a:pt x="3026" y="1760"/>
                    </a:lnTo>
                    <a:lnTo>
                      <a:pt x="3026" y="1760"/>
                    </a:lnTo>
                    <a:lnTo>
                      <a:pt x="3050" y="1760"/>
                    </a:lnTo>
                    <a:lnTo>
                      <a:pt x="3026" y="1760"/>
                    </a:lnTo>
                    <a:close/>
                    <a:moveTo>
                      <a:pt x="3471" y="3074"/>
                    </a:moveTo>
                    <a:lnTo>
                      <a:pt x="3471" y="3074"/>
                    </a:lnTo>
                    <a:close/>
                    <a:moveTo>
                      <a:pt x="3447" y="2677"/>
                    </a:moveTo>
                    <a:lnTo>
                      <a:pt x="3447" y="2677"/>
                    </a:lnTo>
                    <a:lnTo>
                      <a:pt x="3447" y="2653"/>
                    </a:lnTo>
                    <a:lnTo>
                      <a:pt x="3447" y="2653"/>
                    </a:lnTo>
                    <a:lnTo>
                      <a:pt x="3447" y="2653"/>
                    </a:lnTo>
                    <a:lnTo>
                      <a:pt x="3447" y="2653"/>
                    </a:lnTo>
                    <a:lnTo>
                      <a:pt x="3447" y="2653"/>
                    </a:lnTo>
                    <a:lnTo>
                      <a:pt x="3447" y="2653"/>
                    </a:lnTo>
                    <a:lnTo>
                      <a:pt x="3447" y="2677"/>
                    </a:lnTo>
                    <a:close/>
                    <a:moveTo>
                      <a:pt x="3471" y="3074"/>
                    </a:moveTo>
                    <a:lnTo>
                      <a:pt x="3471" y="3074"/>
                    </a:lnTo>
                    <a:close/>
                    <a:moveTo>
                      <a:pt x="3050" y="1760"/>
                    </a:moveTo>
                    <a:lnTo>
                      <a:pt x="3050" y="1760"/>
                    </a:lnTo>
                    <a:close/>
                    <a:moveTo>
                      <a:pt x="3050" y="1760"/>
                    </a:moveTo>
                    <a:lnTo>
                      <a:pt x="3050" y="1760"/>
                    </a:lnTo>
                    <a:close/>
                    <a:moveTo>
                      <a:pt x="3050" y="1785"/>
                    </a:moveTo>
                    <a:lnTo>
                      <a:pt x="3050" y="1785"/>
                    </a:lnTo>
                    <a:close/>
                    <a:moveTo>
                      <a:pt x="3744" y="3124"/>
                    </a:moveTo>
                    <a:lnTo>
                      <a:pt x="3744" y="3124"/>
                    </a:lnTo>
                    <a:lnTo>
                      <a:pt x="3744" y="3099"/>
                    </a:lnTo>
                    <a:lnTo>
                      <a:pt x="3744" y="3099"/>
                    </a:lnTo>
                    <a:lnTo>
                      <a:pt x="3720" y="3099"/>
                    </a:lnTo>
                    <a:lnTo>
                      <a:pt x="3720" y="3099"/>
                    </a:lnTo>
                    <a:lnTo>
                      <a:pt x="3720" y="3099"/>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44" y="3124"/>
                    </a:lnTo>
                    <a:close/>
                    <a:moveTo>
                      <a:pt x="3099" y="1686"/>
                    </a:moveTo>
                    <a:lnTo>
                      <a:pt x="3099" y="1686"/>
                    </a:lnTo>
                    <a:close/>
                    <a:moveTo>
                      <a:pt x="3298" y="1586"/>
                    </a:moveTo>
                    <a:lnTo>
                      <a:pt x="3298" y="1586"/>
                    </a:lnTo>
                    <a:lnTo>
                      <a:pt x="3298" y="1586"/>
                    </a:lnTo>
                    <a:lnTo>
                      <a:pt x="3298" y="1586"/>
                    </a:lnTo>
                    <a:lnTo>
                      <a:pt x="3298" y="1586"/>
                    </a:lnTo>
                    <a:lnTo>
                      <a:pt x="3298" y="1586"/>
                    </a:lnTo>
                    <a:lnTo>
                      <a:pt x="3273" y="1586"/>
                    </a:lnTo>
                    <a:lnTo>
                      <a:pt x="3298" y="1586"/>
                    </a:lnTo>
                    <a:lnTo>
                      <a:pt x="3298" y="1586"/>
                    </a:lnTo>
                    <a:lnTo>
                      <a:pt x="3298" y="1611"/>
                    </a:lnTo>
                    <a:lnTo>
                      <a:pt x="3298" y="1611"/>
                    </a:lnTo>
                    <a:lnTo>
                      <a:pt x="3298" y="1611"/>
                    </a:lnTo>
                    <a:lnTo>
                      <a:pt x="3323" y="1611"/>
                    </a:lnTo>
                    <a:lnTo>
                      <a:pt x="3323" y="1611"/>
                    </a:lnTo>
                    <a:lnTo>
                      <a:pt x="3323" y="1611"/>
                    </a:lnTo>
                    <a:lnTo>
                      <a:pt x="3323" y="1611"/>
                    </a:lnTo>
                    <a:lnTo>
                      <a:pt x="3323" y="1611"/>
                    </a:lnTo>
                    <a:lnTo>
                      <a:pt x="3323" y="1611"/>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298" y="1586"/>
                    </a:lnTo>
                    <a:close/>
                    <a:moveTo>
                      <a:pt x="3099" y="1661"/>
                    </a:moveTo>
                    <a:lnTo>
                      <a:pt x="3099" y="1661"/>
                    </a:lnTo>
                    <a:close/>
                    <a:moveTo>
                      <a:pt x="3050" y="1785"/>
                    </a:moveTo>
                    <a:lnTo>
                      <a:pt x="3050" y="1785"/>
                    </a:lnTo>
                    <a:close/>
                    <a:moveTo>
                      <a:pt x="2976" y="1041"/>
                    </a:moveTo>
                    <a:lnTo>
                      <a:pt x="2976" y="1041"/>
                    </a:lnTo>
                    <a:lnTo>
                      <a:pt x="2976" y="1041"/>
                    </a:lnTo>
                    <a:lnTo>
                      <a:pt x="2976" y="1041"/>
                    </a:lnTo>
                    <a:lnTo>
                      <a:pt x="2976" y="1041"/>
                    </a:lnTo>
                    <a:lnTo>
                      <a:pt x="2976" y="1041"/>
                    </a:lnTo>
                    <a:lnTo>
                      <a:pt x="2976" y="1041"/>
                    </a:lnTo>
                    <a:lnTo>
                      <a:pt x="2976" y="1041"/>
                    </a:lnTo>
                    <a:lnTo>
                      <a:pt x="3000" y="1016"/>
                    </a:lnTo>
                    <a:lnTo>
                      <a:pt x="3000" y="1016"/>
                    </a:lnTo>
                    <a:lnTo>
                      <a:pt x="3000" y="1016"/>
                    </a:lnTo>
                    <a:lnTo>
                      <a:pt x="3000" y="1016"/>
                    </a:lnTo>
                    <a:lnTo>
                      <a:pt x="3000" y="1016"/>
                    </a:lnTo>
                    <a:lnTo>
                      <a:pt x="2976" y="1041"/>
                    </a:lnTo>
                    <a:lnTo>
                      <a:pt x="2951" y="1041"/>
                    </a:lnTo>
                    <a:lnTo>
                      <a:pt x="2976" y="1041"/>
                    </a:lnTo>
                    <a:close/>
                    <a:moveTo>
                      <a:pt x="2926" y="1066"/>
                    </a:moveTo>
                    <a:lnTo>
                      <a:pt x="2926" y="1066"/>
                    </a:lnTo>
                    <a:close/>
                    <a:moveTo>
                      <a:pt x="4265" y="2677"/>
                    </a:moveTo>
                    <a:lnTo>
                      <a:pt x="4265" y="2677"/>
                    </a:lnTo>
                    <a:lnTo>
                      <a:pt x="4265" y="2677"/>
                    </a:lnTo>
                    <a:lnTo>
                      <a:pt x="4265" y="2677"/>
                    </a:lnTo>
                    <a:lnTo>
                      <a:pt x="4265" y="2702"/>
                    </a:lnTo>
                    <a:lnTo>
                      <a:pt x="4265" y="2702"/>
                    </a:lnTo>
                    <a:lnTo>
                      <a:pt x="4240" y="2702"/>
                    </a:lnTo>
                    <a:lnTo>
                      <a:pt x="4240" y="2702"/>
                    </a:lnTo>
                    <a:lnTo>
                      <a:pt x="4240" y="2702"/>
                    </a:lnTo>
                    <a:lnTo>
                      <a:pt x="4240" y="2702"/>
                    </a:lnTo>
                    <a:lnTo>
                      <a:pt x="4240" y="2702"/>
                    </a:lnTo>
                    <a:lnTo>
                      <a:pt x="4240" y="2702"/>
                    </a:lnTo>
                    <a:lnTo>
                      <a:pt x="4240" y="2702"/>
                    </a:lnTo>
                    <a:lnTo>
                      <a:pt x="4240" y="2702"/>
                    </a:lnTo>
                    <a:lnTo>
                      <a:pt x="4240" y="2702"/>
                    </a:lnTo>
                    <a:lnTo>
                      <a:pt x="4240" y="2702"/>
                    </a:lnTo>
                    <a:lnTo>
                      <a:pt x="4265" y="2727"/>
                    </a:lnTo>
                    <a:lnTo>
                      <a:pt x="4265" y="2727"/>
                    </a:lnTo>
                    <a:lnTo>
                      <a:pt x="4265" y="2727"/>
                    </a:lnTo>
                    <a:lnTo>
                      <a:pt x="4265" y="2702"/>
                    </a:lnTo>
                    <a:lnTo>
                      <a:pt x="4265" y="2702"/>
                    </a:lnTo>
                    <a:lnTo>
                      <a:pt x="4265" y="2702"/>
                    </a:lnTo>
                    <a:lnTo>
                      <a:pt x="4265" y="2702"/>
                    </a:lnTo>
                    <a:lnTo>
                      <a:pt x="4265" y="2702"/>
                    </a:lnTo>
                    <a:lnTo>
                      <a:pt x="4265" y="2702"/>
                    </a:lnTo>
                    <a:lnTo>
                      <a:pt x="4265" y="2677"/>
                    </a:lnTo>
                    <a:close/>
                    <a:moveTo>
                      <a:pt x="6546" y="2801"/>
                    </a:moveTo>
                    <a:lnTo>
                      <a:pt x="6546" y="2801"/>
                    </a:lnTo>
                    <a:lnTo>
                      <a:pt x="6546" y="2801"/>
                    </a:lnTo>
                    <a:lnTo>
                      <a:pt x="6546" y="2801"/>
                    </a:lnTo>
                    <a:lnTo>
                      <a:pt x="6546" y="2801"/>
                    </a:lnTo>
                    <a:lnTo>
                      <a:pt x="6546" y="2801"/>
                    </a:lnTo>
                    <a:lnTo>
                      <a:pt x="6546" y="2801"/>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71" y="2827"/>
                    </a:lnTo>
                    <a:lnTo>
                      <a:pt x="6571" y="2827"/>
                    </a:lnTo>
                    <a:lnTo>
                      <a:pt x="6571" y="2827"/>
                    </a:lnTo>
                    <a:lnTo>
                      <a:pt x="6571" y="2827"/>
                    </a:lnTo>
                    <a:lnTo>
                      <a:pt x="6571" y="2827"/>
                    </a:lnTo>
                    <a:lnTo>
                      <a:pt x="6571" y="2827"/>
                    </a:lnTo>
                    <a:lnTo>
                      <a:pt x="6571" y="2827"/>
                    </a:lnTo>
                    <a:lnTo>
                      <a:pt x="6596" y="2827"/>
                    </a:lnTo>
                    <a:lnTo>
                      <a:pt x="6596" y="2827"/>
                    </a:lnTo>
                    <a:lnTo>
                      <a:pt x="6596" y="2827"/>
                    </a:lnTo>
                    <a:lnTo>
                      <a:pt x="6596" y="2827"/>
                    </a:lnTo>
                    <a:lnTo>
                      <a:pt x="6596" y="2827"/>
                    </a:lnTo>
                    <a:lnTo>
                      <a:pt x="6596" y="2827"/>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621" y="2851"/>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596" y="2827"/>
                    </a:lnTo>
                    <a:lnTo>
                      <a:pt x="6596" y="2827"/>
                    </a:lnTo>
                    <a:lnTo>
                      <a:pt x="6596" y="2827"/>
                    </a:lnTo>
                    <a:lnTo>
                      <a:pt x="6596" y="2801"/>
                    </a:lnTo>
                    <a:lnTo>
                      <a:pt x="6596" y="2801"/>
                    </a:lnTo>
                    <a:lnTo>
                      <a:pt x="6596" y="2801"/>
                    </a:lnTo>
                    <a:lnTo>
                      <a:pt x="6596" y="2801"/>
                    </a:lnTo>
                    <a:lnTo>
                      <a:pt x="6596" y="2801"/>
                    </a:lnTo>
                    <a:lnTo>
                      <a:pt x="6596" y="2801"/>
                    </a:lnTo>
                    <a:lnTo>
                      <a:pt x="6596" y="2801"/>
                    </a:lnTo>
                    <a:lnTo>
                      <a:pt x="6621" y="2801"/>
                    </a:lnTo>
                    <a:lnTo>
                      <a:pt x="6596" y="2801"/>
                    </a:lnTo>
                    <a:lnTo>
                      <a:pt x="6621" y="2801"/>
                    </a:lnTo>
                    <a:lnTo>
                      <a:pt x="6621" y="2801"/>
                    </a:lnTo>
                    <a:lnTo>
                      <a:pt x="6621" y="2801"/>
                    </a:lnTo>
                    <a:lnTo>
                      <a:pt x="6621" y="2801"/>
                    </a:lnTo>
                    <a:lnTo>
                      <a:pt x="6621" y="2801"/>
                    </a:lnTo>
                    <a:lnTo>
                      <a:pt x="6621" y="2801"/>
                    </a:lnTo>
                    <a:lnTo>
                      <a:pt x="6596" y="2801"/>
                    </a:lnTo>
                    <a:lnTo>
                      <a:pt x="6596" y="2801"/>
                    </a:lnTo>
                    <a:lnTo>
                      <a:pt x="6596" y="2801"/>
                    </a:lnTo>
                    <a:lnTo>
                      <a:pt x="6596" y="2801"/>
                    </a:lnTo>
                    <a:lnTo>
                      <a:pt x="6596" y="2801"/>
                    </a:lnTo>
                    <a:lnTo>
                      <a:pt x="6571" y="2801"/>
                    </a:lnTo>
                    <a:lnTo>
                      <a:pt x="6571" y="2777"/>
                    </a:lnTo>
                    <a:lnTo>
                      <a:pt x="6571" y="2777"/>
                    </a:lnTo>
                    <a:lnTo>
                      <a:pt x="6571" y="2801"/>
                    </a:lnTo>
                    <a:lnTo>
                      <a:pt x="6571" y="2801"/>
                    </a:lnTo>
                    <a:lnTo>
                      <a:pt x="6571" y="2801"/>
                    </a:lnTo>
                    <a:lnTo>
                      <a:pt x="6571" y="2801"/>
                    </a:lnTo>
                    <a:lnTo>
                      <a:pt x="6571" y="2801"/>
                    </a:lnTo>
                    <a:lnTo>
                      <a:pt x="6571" y="2801"/>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52"/>
                    </a:lnTo>
                    <a:lnTo>
                      <a:pt x="6546" y="2752"/>
                    </a:lnTo>
                    <a:lnTo>
                      <a:pt x="6546" y="2777"/>
                    </a:lnTo>
                    <a:lnTo>
                      <a:pt x="6546" y="2777"/>
                    </a:lnTo>
                    <a:lnTo>
                      <a:pt x="6546" y="2777"/>
                    </a:lnTo>
                    <a:lnTo>
                      <a:pt x="6546" y="2777"/>
                    </a:lnTo>
                    <a:lnTo>
                      <a:pt x="6546" y="2777"/>
                    </a:lnTo>
                    <a:lnTo>
                      <a:pt x="6546" y="2777"/>
                    </a:lnTo>
                    <a:lnTo>
                      <a:pt x="6546" y="2777"/>
                    </a:lnTo>
                    <a:lnTo>
                      <a:pt x="6546" y="2801"/>
                    </a:lnTo>
                    <a:close/>
                    <a:moveTo>
                      <a:pt x="4216" y="2752"/>
                    </a:moveTo>
                    <a:lnTo>
                      <a:pt x="4240" y="2752"/>
                    </a:lnTo>
                    <a:lnTo>
                      <a:pt x="4216" y="2752"/>
                    </a:lnTo>
                    <a:close/>
                    <a:moveTo>
                      <a:pt x="4339" y="2752"/>
                    </a:moveTo>
                    <a:lnTo>
                      <a:pt x="4339" y="2752"/>
                    </a:lnTo>
                    <a:lnTo>
                      <a:pt x="4315" y="2777"/>
                    </a:lnTo>
                    <a:lnTo>
                      <a:pt x="4315" y="2777"/>
                    </a:lnTo>
                    <a:lnTo>
                      <a:pt x="4339" y="2777"/>
                    </a:lnTo>
                    <a:lnTo>
                      <a:pt x="4339" y="2777"/>
                    </a:lnTo>
                    <a:lnTo>
                      <a:pt x="4339" y="2777"/>
                    </a:lnTo>
                    <a:lnTo>
                      <a:pt x="4339" y="2777"/>
                    </a:lnTo>
                    <a:lnTo>
                      <a:pt x="4339" y="2777"/>
                    </a:lnTo>
                    <a:lnTo>
                      <a:pt x="4339" y="2777"/>
                    </a:lnTo>
                    <a:lnTo>
                      <a:pt x="4339" y="2777"/>
                    </a:lnTo>
                    <a:lnTo>
                      <a:pt x="4339" y="2752"/>
                    </a:lnTo>
                    <a:close/>
                    <a:moveTo>
                      <a:pt x="4290" y="2331"/>
                    </a:moveTo>
                    <a:lnTo>
                      <a:pt x="4290" y="2331"/>
                    </a:lnTo>
                    <a:lnTo>
                      <a:pt x="4290" y="2331"/>
                    </a:lnTo>
                    <a:lnTo>
                      <a:pt x="4290" y="2331"/>
                    </a:lnTo>
                    <a:lnTo>
                      <a:pt x="4290" y="2331"/>
                    </a:lnTo>
                    <a:lnTo>
                      <a:pt x="4290" y="2331"/>
                    </a:lnTo>
                    <a:lnTo>
                      <a:pt x="4290" y="2331"/>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281"/>
                    </a:lnTo>
                    <a:lnTo>
                      <a:pt x="4315" y="2281"/>
                    </a:lnTo>
                    <a:lnTo>
                      <a:pt x="4315" y="2281"/>
                    </a:lnTo>
                    <a:lnTo>
                      <a:pt x="4315" y="2281"/>
                    </a:lnTo>
                    <a:lnTo>
                      <a:pt x="4315" y="2281"/>
                    </a:lnTo>
                    <a:lnTo>
                      <a:pt x="4315" y="2281"/>
                    </a:lnTo>
                    <a:lnTo>
                      <a:pt x="4315" y="2305"/>
                    </a:lnTo>
                    <a:lnTo>
                      <a:pt x="4315" y="2305"/>
                    </a:lnTo>
                    <a:lnTo>
                      <a:pt x="4315" y="2305"/>
                    </a:lnTo>
                    <a:lnTo>
                      <a:pt x="4315" y="2305"/>
                    </a:lnTo>
                    <a:lnTo>
                      <a:pt x="4290" y="2305"/>
                    </a:lnTo>
                    <a:lnTo>
                      <a:pt x="4290" y="2305"/>
                    </a:lnTo>
                    <a:lnTo>
                      <a:pt x="4290" y="2305"/>
                    </a:lnTo>
                    <a:lnTo>
                      <a:pt x="4290" y="2305"/>
                    </a:lnTo>
                    <a:lnTo>
                      <a:pt x="4290" y="2305"/>
                    </a:lnTo>
                    <a:lnTo>
                      <a:pt x="4290" y="2305"/>
                    </a:lnTo>
                    <a:lnTo>
                      <a:pt x="4290" y="2305"/>
                    </a:lnTo>
                    <a:lnTo>
                      <a:pt x="4290" y="2331"/>
                    </a:lnTo>
                    <a:close/>
                    <a:moveTo>
                      <a:pt x="4315" y="2752"/>
                    </a:move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290" y="2752"/>
                    </a:lnTo>
                    <a:lnTo>
                      <a:pt x="4290" y="2752"/>
                    </a:lnTo>
                    <a:lnTo>
                      <a:pt x="4290" y="2752"/>
                    </a:lnTo>
                    <a:lnTo>
                      <a:pt x="4290" y="2777"/>
                    </a:lnTo>
                    <a:lnTo>
                      <a:pt x="4290" y="2777"/>
                    </a:lnTo>
                    <a:lnTo>
                      <a:pt x="4290" y="2752"/>
                    </a:lnTo>
                    <a:lnTo>
                      <a:pt x="4290" y="2752"/>
                    </a:lnTo>
                    <a:lnTo>
                      <a:pt x="4315" y="2752"/>
                    </a:lnTo>
                    <a:lnTo>
                      <a:pt x="4315" y="2727"/>
                    </a:lnTo>
                    <a:lnTo>
                      <a:pt x="4315" y="2727"/>
                    </a:lnTo>
                    <a:lnTo>
                      <a:pt x="4290" y="2727"/>
                    </a:lnTo>
                    <a:lnTo>
                      <a:pt x="4290" y="2727"/>
                    </a:lnTo>
                    <a:lnTo>
                      <a:pt x="4290" y="2727"/>
                    </a:lnTo>
                    <a:lnTo>
                      <a:pt x="4290" y="2727"/>
                    </a:lnTo>
                    <a:lnTo>
                      <a:pt x="4290" y="2752"/>
                    </a:lnTo>
                    <a:lnTo>
                      <a:pt x="4290" y="2752"/>
                    </a:lnTo>
                    <a:lnTo>
                      <a:pt x="4290" y="2752"/>
                    </a:lnTo>
                    <a:lnTo>
                      <a:pt x="4290" y="2752"/>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65" y="2727"/>
                    </a:lnTo>
                    <a:lnTo>
                      <a:pt x="4265" y="2727"/>
                    </a:lnTo>
                    <a:lnTo>
                      <a:pt x="4265" y="2727"/>
                    </a:lnTo>
                    <a:lnTo>
                      <a:pt x="4265" y="2727"/>
                    </a:lnTo>
                    <a:lnTo>
                      <a:pt x="4265" y="2752"/>
                    </a:lnTo>
                    <a:lnTo>
                      <a:pt x="4265" y="2752"/>
                    </a:lnTo>
                    <a:lnTo>
                      <a:pt x="4265" y="2752"/>
                    </a:lnTo>
                    <a:lnTo>
                      <a:pt x="4265" y="2752"/>
                    </a:lnTo>
                    <a:lnTo>
                      <a:pt x="4265" y="2752"/>
                    </a:lnTo>
                    <a:lnTo>
                      <a:pt x="4265" y="2752"/>
                    </a:lnTo>
                    <a:lnTo>
                      <a:pt x="4265" y="2752"/>
                    </a:lnTo>
                    <a:lnTo>
                      <a:pt x="4265" y="2752"/>
                    </a:lnTo>
                    <a:lnTo>
                      <a:pt x="4265" y="2752"/>
                    </a:lnTo>
                    <a:lnTo>
                      <a:pt x="4265" y="2727"/>
                    </a:lnTo>
                    <a:lnTo>
                      <a:pt x="4265" y="2752"/>
                    </a:lnTo>
                    <a:lnTo>
                      <a:pt x="4265" y="2752"/>
                    </a:lnTo>
                    <a:lnTo>
                      <a:pt x="4265" y="2752"/>
                    </a:lnTo>
                    <a:lnTo>
                      <a:pt x="4265" y="2752"/>
                    </a:lnTo>
                    <a:lnTo>
                      <a:pt x="4265" y="2752"/>
                    </a:lnTo>
                    <a:lnTo>
                      <a:pt x="4265" y="2727"/>
                    </a:lnTo>
                    <a:lnTo>
                      <a:pt x="4265" y="2727"/>
                    </a:lnTo>
                    <a:lnTo>
                      <a:pt x="4265" y="2727"/>
                    </a:lnTo>
                    <a:lnTo>
                      <a:pt x="4265" y="2727"/>
                    </a:lnTo>
                    <a:lnTo>
                      <a:pt x="4265" y="2727"/>
                    </a:lnTo>
                    <a:lnTo>
                      <a:pt x="4265" y="2727"/>
                    </a:lnTo>
                    <a:lnTo>
                      <a:pt x="4265" y="2727"/>
                    </a:lnTo>
                    <a:lnTo>
                      <a:pt x="4265"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16" y="2727"/>
                    </a:lnTo>
                    <a:lnTo>
                      <a:pt x="4216" y="2727"/>
                    </a:lnTo>
                    <a:lnTo>
                      <a:pt x="4216" y="2727"/>
                    </a:lnTo>
                    <a:lnTo>
                      <a:pt x="4216" y="2727"/>
                    </a:lnTo>
                    <a:lnTo>
                      <a:pt x="4216" y="2752"/>
                    </a:lnTo>
                    <a:lnTo>
                      <a:pt x="4240" y="2752"/>
                    </a:lnTo>
                    <a:lnTo>
                      <a:pt x="4240" y="2752"/>
                    </a:lnTo>
                    <a:lnTo>
                      <a:pt x="4240" y="2752"/>
                    </a:lnTo>
                    <a:lnTo>
                      <a:pt x="4216" y="2752"/>
                    </a:lnTo>
                    <a:lnTo>
                      <a:pt x="4216" y="2752"/>
                    </a:lnTo>
                    <a:lnTo>
                      <a:pt x="4216" y="2752"/>
                    </a:lnTo>
                    <a:lnTo>
                      <a:pt x="4240" y="2752"/>
                    </a:lnTo>
                    <a:lnTo>
                      <a:pt x="4240" y="2752"/>
                    </a:lnTo>
                    <a:lnTo>
                      <a:pt x="4240" y="2752"/>
                    </a:lnTo>
                    <a:lnTo>
                      <a:pt x="4240" y="2752"/>
                    </a:lnTo>
                    <a:lnTo>
                      <a:pt x="4240" y="2752"/>
                    </a:lnTo>
                    <a:lnTo>
                      <a:pt x="4240" y="2752"/>
                    </a:lnTo>
                    <a:lnTo>
                      <a:pt x="4240" y="2777"/>
                    </a:lnTo>
                    <a:lnTo>
                      <a:pt x="4216" y="2752"/>
                    </a:lnTo>
                    <a:lnTo>
                      <a:pt x="4216" y="2752"/>
                    </a:lnTo>
                    <a:lnTo>
                      <a:pt x="4216" y="2752"/>
                    </a:lnTo>
                    <a:lnTo>
                      <a:pt x="4216" y="2752"/>
                    </a:lnTo>
                    <a:lnTo>
                      <a:pt x="4216" y="2752"/>
                    </a:lnTo>
                    <a:lnTo>
                      <a:pt x="4216" y="2752"/>
                    </a:lnTo>
                    <a:lnTo>
                      <a:pt x="4216" y="2752"/>
                    </a:lnTo>
                    <a:lnTo>
                      <a:pt x="4216" y="2752"/>
                    </a:lnTo>
                    <a:lnTo>
                      <a:pt x="4190" y="2752"/>
                    </a:lnTo>
                    <a:lnTo>
                      <a:pt x="4190" y="2752"/>
                    </a:lnTo>
                    <a:lnTo>
                      <a:pt x="4190" y="2752"/>
                    </a:lnTo>
                    <a:lnTo>
                      <a:pt x="4190" y="2752"/>
                    </a:lnTo>
                    <a:lnTo>
                      <a:pt x="4190" y="2777"/>
                    </a:lnTo>
                    <a:lnTo>
                      <a:pt x="4190" y="2777"/>
                    </a:lnTo>
                    <a:lnTo>
                      <a:pt x="4190" y="2777"/>
                    </a:lnTo>
                    <a:lnTo>
                      <a:pt x="4190" y="2777"/>
                    </a:lnTo>
                    <a:lnTo>
                      <a:pt x="4190" y="2777"/>
                    </a:lnTo>
                    <a:lnTo>
                      <a:pt x="4216" y="2777"/>
                    </a:lnTo>
                    <a:lnTo>
                      <a:pt x="4216" y="2777"/>
                    </a:lnTo>
                    <a:lnTo>
                      <a:pt x="4216" y="2777"/>
                    </a:lnTo>
                    <a:lnTo>
                      <a:pt x="4216" y="2777"/>
                    </a:lnTo>
                    <a:lnTo>
                      <a:pt x="4216" y="2777"/>
                    </a:lnTo>
                    <a:lnTo>
                      <a:pt x="4216" y="2777"/>
                    </a:lnTo>
                    <a:lnTo>
                      <a:pt x="4216" y="2777"/>
                    </a:lnTo>
                    <a:lnTo>
                      <a:pt x="4216" y="2777"/>
                    </a:lnTo>
                    <a:lnTo>
                      <a:pt x="4216" y="2777"/>
                    </a:lnTo>
                    <a:lnTo>
                      <a:pt x="4216" y="2777"/>
                    </a:lnTo>
                    <a:lnTo>
                      <a:pt x="4190" y="2777"/>
                    </a:lnTo>
                    <a:lnTo>
                      <a:pt x="4190" y="2777"/>
                    </a:lnTo>
                    <a:lnTo>
                      <a:pt x="4190" y="2777"/>
                    </a:lnTo>
                    <a:lnTo>
                      <a:pt x="4190" y="2777"/>
                    </a:lnTo>
                    <a:lnTo>
                      <a:pt x="4190" y="2777"/>
                    </a:lnTo>
                    <a:lnTo>
                      <a:pt x="4190" y="2777"/>
                    </a:lnTo>
                    <a:lnTo>
                      <a:pt x="4190" y="2777"/>
                    </a:lnTo>
                    <a:lnTo>
                      <a:pt x="4190" y="2801"/>
                    </a:lnTo>
                    <a:lnTo>
                      <a:pt x="4190" y="2801"/>
                    </a:lnTo>
                    <a:lnTo>
                      <a:pt x="4190" y="2801"/>
                    </a:lnTo>
                    <a:lnTo>
                      <a:pt x="4190" y="2801"/>
                    </a:lnTo>
                    <a:lnTo>
                      <a:pt x="4190" y="2801"/>
                    </a:lnTo>
                    <a:lnTo>
                      <a:pt x="4190" y="2801"/>
                    </a:lnTo>
                    <a:lnTo>
                      <a:pt x="4190" y="2801"/>
                    </a:lnTo>
                    <a:lnTo>
                      <a:pt x="4190" y="2801"/>
                    </a:lnTo>
                    <a:lnTo>
                      <a:pt x="4216" y="2801"/>
                    </a:lnTo>
                    <a:lnTo>
                      <a:pt x="4216" y="2827"/>
                    </a:lnTo>
                    <a:lnTo>
                      <a:pt x="4216" y="2827"/>
                    </a:lnTo>
                    <a:lnTo>
                      <a:pt x="4240" y="2827"/>
                    </a:lnTo>
                    <a:lnTo>
                      <a:pt x="4240" y="2827"/>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777"/>
                    </a:lnTo>
                    <a:lnTo>
                      <a:pt x="4240" y="2777"/>
                    </a:lnTo>
                    <a:lnTo>
                      <a:pt x="4240" y="2777"/>
                    </a:lnTo>
                    <a:lnTo>
                      <a:pt x="4240" y="2777"/>
                    </a:lnTo>
                    <a:lnTo>
                      <a:pt x="4265" y="2777"/>
                    </a:lnTo>
                    <a:lnTo>
                      <a:pt x="4265" y="2777"/>
                    </a:lnTo>
                    <a:lnTo>
                      <a:pt x="4265" y="2777"/>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90" y="2801"/>
                    </a:lnTo>
                    <a:lnTo>
                      <a:pt x="4290" y="2801"/>
                    </a:lnTo>
                    <a:lnTo>
                      <a:pt x="4290" y="2801"/>
                    </a:lnTo>
                    <a:lnTo>
                      <a:pt x="4290" y="2801"/>
                    </a:lnTo>
                    <a:lnTo>
                      <a:pt x="4290" y="2801"/>
                    </a:lnTo>
                    <a:lnTo>
                      <a:pt x="4290" y="2801"/>
                    </a:lnTo>
                    <a:lnTo>
                      <a:pt x="4290" y="2777"/>
                    </a:lnTo>
                    <a:lnTo>
                      <a:pt x="4290" y="2777"/>
                    </a:lnTo>
                    <a:lnTo>
                      <a:pt x="4290" y="2777"/>
                    </a:lnTo>
                    <a:lnTo>
                      <a:pt x="4290" y="2777"/>
                    </a:lnTo>
                    <a:lnTo>
                      <a:pt x="4265" y="2777"/>
                    </a:lnTo>
                    <a:lnTo>
                      <a:pt x="4265" y="2777"/>
                    </a:lnTo>
                    <a:lnTo>
                      <a:pt x="4265" y="2777"/>
                    </a:lnTo>
                    <a:lnTo>
                      <a:pt x="4265" y="2777"/>
                    </a:lnTo>
                    <a:lnTo>
                      <a:pt x="4265" y="2777"/>
                    </a:lnTo>
                    <a:lnTo>
                      <a:pt x="4290" y="2777"/>
                    </a:lnTo>
                    <a:lnTo>
                      <a:pt x="4290" y="2777"/>
                    </a:lnTo>
                    <a:lnTo>
                      <a:pt x="4290" y="2777"/>
                    </a:lnTo>
                    <a:lnTo>
                      <a:pt x="4290" y="2777"/>
                    </a:lnTo>
                    <a:lnTo>
                      <a:pt x="4290" y="2777"/>
                    </a:lnTo>
                    <a:lnTo>
                      <a:pt x="4290" y="2777"/>
                    </a:lnTo>
                    <a:lnTo>
                      <a:pt x="4290" y="2777"/>
                    </a:lnTo>
                    <a:lnTo>
                      <a:pt x="4290" y="2777"/>
                    </a:lnTo>
                    <a:lnTo>
                      <a:pt x="4290" y="2752"/>
                    </a:lnTo>
                    <a:lnTo>
                      <a:pt x="4290" y="2777"/>
                    </a:lnTo>
                    <a:lnTo>
                      <a:pt x="4290" y="2752"/>
                    </a:lnTo>
                    <a:lnTo>
                      <a:pt x="4290" y="2752"/>
                    </a:lnTo>
                    <a:lnTo>
                      <a:pt x="4290" y="2752"/>
                    </a:lnTo>
                    <a:lnTo>
                      <a:pt x="4290" y="2752"/>
                    </a:lnTo>
                    <a:lnTo>
                      <a:pt x="4290" y="2752"/>
                    </a:lnTo>
                    <a:lnTo>
                      <a:pt x="4290" y="2777"/>
                    </a:lnTo>
                    <a:lnTo>
                      <a:pt x="4290" y="2777"/>
                    </a:lnTo>
                    <a:lnTo>
                      <a:pt x="4290" y="2777"/>
                    </a:lnTo>
                    <a:lnTo>
                      <a:pt x="4290" y="2777"/>
                    </a:lnTo>
                    <a:lnTo>
                      <a:pt x="4290" y="2777"/>
                    </a:lnTo>
                    <a:lnTo>
                      <a:pt x="4315" y="2777"/>
                    </a:lnTo>
                    <a:lnTo>
                      <a:pt x="4315" y="2777"/>
                    </a:lnTo>
                    <a:lnTo>
                      <a:pt x="4315" y="2777"/>
                    </a:lnTo>
                    <a:lnTo>
                      <a:pt x="4315" y="2777"/>
                    </a:lnTo>
                    <a:lnTo>
                      <a:pt x="4315" y="2777"/>
                    </a:lnTo>
                    <a:lnTo>
                      <a:pt x="4315" y="2777"/>
                    </a:lnTo>
                    <a:lnTo>
                      <a:pt x="4315" y="2777"/>
                    </a:lnTo>
                    <a:lnTo>
                      <a:pt x="4315" y="2777"/>
                    </a:lnTo>
                    <a:lnTo>
                      <a:pt x="4315" y="2777"/>
                    </a:lnTo>
                    <a:lnTo>
                      <a:pt x="4315" y="2752"/>
                    </a:lnTo>
                    <a:close/>
                    <a:moveTo>
                      <a:pt x="4265" y="2628"/>
                    </a:moveTo>
                    <a:lnTo>
                      <a:pt x="4265" y="2628"/>
                    </a:lnTo>
                    <a:lnTo>
                      <a:pt x="4265" y="2628"/>
                    </a:lnTo>
                    <a:lnTo>
                      <a:pt x="4265"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65" y="2603"/>
                    </a:lnTo>
                    <a:lnTo>
                      <a:pt x="4265" y="2603"/>
                    </a:lnTo>
                    <a:lnTo>
                      <a:pt x="4265" y="2628"/>
                    </a:lnTo>
                    <a:close/>
                    <a:moveTo>
                      <a:pt x="4315" y="2628"/>
                    </a:moveTo>
                    <a:lnTo>
                      <a:pt x="4290" y="2628"/>
                    </a:lnTo>
                    <a:lnTo>
                      <a:pt x="4315" y="2628"/>
                    </a:lnTo>
                    <a:close/>
                    <a:moveTo>
                      <a:pt x="4488" y="2504"/>
                    </a:moveTo>
                    <a:lnTo>
                      <a:pt x="4488" y="2504"/>
                    </a:lnTo>
                    <a:lnTo>
                      <a:pt x="4488" y="2504"/>
                    </a:lnTo>
                    <a:lnTo>
                      <a:pt x="4488" y="2504"/>
                    </a:lnTo>
                    <a:lnTo>
                      <a:pt x="4463" y="2504"/>
                    </a:lnTo>
                    <a:lnTo>
                      <a:pt x="4463" y="2504"/>
                    </a:lnTo>
                    <a:lnTo>
                      <a:pt x="4463" y="2504"/>
                    </a:lnTo>
                    <a:lnTo>
                      <a:pt x="4488" y="2504"/>
                    </a:lnTo>
                    <a:close/>
                    <a:moveTo>
                      <a:pt x="4712" y="2231"/>
                    </a:moveTo>
                    <a:lnTo>
                      <a:pt x="4712" y="2231"/>
                    </a:lnTo>
                    <a:lnTo>
                      <a:pt x="4712" y="2231"/>
                    </a:lnTo>
                    <a:lnTo>
                      <a:pt x="4712" y="2231"/>
                    </a:lnTo>
                    <a:lnTo>
                      <a:pt x="4712" y="2231"/>
                    </a:lnTo>
                    <a:lnTo>
                      <a:pt x="4712" y="2231"/>
                    </a:lnTo>
                    <a:lnTo>
                      <a:pt x="4712" y="2231"/>
                    </a:lnTo>
                    <a:lnTo>
                      <a:pt x="4736" y="2231"/>
                    </a:lnTo>
                    <a:lnTo>
                      <a:pt x="4712" y="2231"/>
                    </a:lnTo>
                    <a:lnTo>
                      <a:pt x="4712" y="2231"/>
                    </a:lnTo>
                    <a:lnTo>
                      <a:pt x="4712" y="2206"/>
                    </a:lnTo>
                    <a:lnTo>
                      <a:pt x="4712" y="2206"/>
                    </a:lnTo>
                    <a:lnTo>
                      <a:pt x="4712" y="2206"/>
                    </a:lnTo>
                    <a:lnTo>
                      <a:pt x="4712" y="2206"/>
                    </a:lnTo>
                    <a:lnTo>
                      <a:pt x="4712" y="2231"/>
                    </a:lnTo>
                    <a:lnTo>
                      <a:pt x="4712" y="2206"/>
                    </a:lnTo>
                    <a:lnTo>
                      <a:pt x="4712" y="2206"/>
                    </a:lnTo>
                    <a:lnTo>
                      <a:pt x="4712" y="2206"/>
                    </a:lnTo>
                    <a:lnTo>
                      <a:pt x="4712" y="2206"/>
                    </a:lnTo>
                    <a:lnTo>
                      <a:pt x="4712" y="2206"/>
                    </a:lnTo>
                    <a:lnTo>
                      <a:pt x="4712" y="2206"/>
                    </a:lnTo>
                    <a:lnTo>
                      <a:pt x="4712" y="2231"/>
                    </a:lnTo>
                    <a:lnTo>
                      <a:pt x="4712" y="2231"/>
                    </a:lnTo>
                    <a:lnTo>
                      <a:pt x="4712" y="2206"/>
                    </a:lnTo>
                    <a:lnTo>
                      <a:pt x="4712" y="2206"/>
                    </a:lnTo>
                    <a:lnTo>
                      <a:pt x="4712" y="2231"/>
                    </a:lnTo>
                    <a:close/>
                    <a:moveTo>
                      <a:pt x="4736" y="2305"/>
                    </a:moveTo>
                    <a:lnTo>
                      <a:pt x="4736" y="2305"/>
                    </a:lnTo>
                    <a:lnTo>
                      <a:pt x="4736" y="2305"/>
                    </a:lnTo>
                    <a:lnTo>
                      <a:pt x="4736" y="2305"/>
                    </a:lnTo>
                    <a:lnTo>
                      <a:pt x="4736" y="2305"/>
                    </a:lnTo>
                    <a:lnTo>
                      <a:pt x="4736" y="2305"/>
                    </a:lnTo>
                    <a:lnTo>
                      <a:pt x="4736" y="2305"/>
                    </a:lnTo>
                    <a:lnTo>
                      <a:pt x="4736" y="2305"/>
                    </a:lnTo>
                    <a:lnTo>
                      <a:pt x="4736" y="2331"/>
                    </a:lnTo>
                    <a:lnTo>
                      <a:pt x="4736" y="2331"/>
                    </a:lnTo>
                    <a:lnTo>
                      <a:pt x="4736" y="2331"/>
                    </a:lnTo>
                    <a:lnTo>
                      <a:pt x="4736" y="2331"/>
                    </a:lnTo>
                    <a:lnTo>
                      <a:pt x="4736" y="2305"/>
                    </a:lnTo>
                    <a:lnTo>
                      <a:pt x="4736" y="2331"/>
                    </a:lnTo>
                    <a:lnTo>
                      <a:pt x="4736" y="2331"/>
                    </a:lnTo>
                    <a:lnTo>
                      <a:pt x="4736" y="2331"/>
                    </a:lnTo>
                    <a:lnTo>
                      <a:pt x="4736" y="2331"/>
                    </a:lnTo>
                    <a:lnTo>
                      <a:pt x="4736" y="2331"/>
                    </a:lnTo>
                    <a:lnTo>
                      <a:pt x="4736" y="2331"/>
                    </a:lnTo>
                    <a:lnTo>
                      <a:pt x="4736" y="2331"/>
                    </a:lnTo>
                    <a:lnTo>
                      <a:pt x="4736" y="2331"/>
                    </a:lnTo>
                    <a:lnTo>
                      <a:pt x="4736" y="2331"/>
                    </a:lnTo>
                    <a:lnTo>
                      <a:pt x="4736" y="2305"/>
                    </a:lnTo>
                    <a:lnTo>
                      <a:pt x="4736" y="2305"/>
                    </a:lnTo>
                    <a:lnTo>
                      <a:pt x="4736" y="2305"/>
                    </a:lnTo>
                    <a:lnTo>
                      <a:pt x="4736" y="2305"/>
                    </a:lnTo>
                    <a:lnTo>
                      <a:pt x="4761" y="2305"/>
                    </a:lnTo>
                    <a:lnTo>
                      <a:pt x="4761" y="2281"/>
                    </a:lnTo>
                    <a:lnTo>
                      <a:pt x="4761" y="2281"/>
                    </a:lnTo>
                    <a:lnTo>
                      <a:pt x="4761" y="2281"/>
                    </a:lnTo>
                    <a:lnTo>
                      <a:pt x="4736" y="2281"/>
                    </a:lnTo>
                    <a:lnTo>
                      <a:pt x="4736" y="2281"/>
                    </a:lnTo>
                    <a:lnTo>
                      <a:pt x="4736" y="2281"/>
                    </a:lnTo>
                    <a:lnTo>
                      <a:pt x="4736" y="2281"/>
                    </a:lnTo>
                    <a:lnTo>
                      <a:pt x="4736" y="2281"/>
                    </a:lnTo>
                    <a:lnTo>
                      <a:pt x="4736" y="2281"/>
                    </a:lnTo>
                    <a:lnTo>
                      <a:pt x="4761" y="2281"/>
                    </a:lnTo>
                    <a:lnTo>
                      <a:pt x="4761" y="2281"/>
                    </a:lnTo>
                    <a:lnTo>
                      <a:pt x="4761" y="2281"/>
                    </a:lnTo>
                    <a:lnTo>
                      <a:pt x="4761" y="2281"/>
                    </a:lnTo>
                    <a:lnTo>
                      <a:pt x="4761" y="2281"/>
                    </a:lnTo>
                    <a:lnTo>
                      <a:pt x="4761" y="2281"/>
                    </a:lnTo>
                    <a:lnTo>
                      <a:pt x="4761" y="2281"/>
                    </a:lnTo>
                    <a:lnTo>
                      <a:pt x="4761" y="2281"/>
                    </a:lnTo>
                    <a:lnTo>
                      <a:pt x="4761" y="2256"/>
                    </a:lnTo>
                    <a:lnTo>
                      <a:pt x="4761" y="2256"/>
                    </a:lnTo>
                    <a:lnTo>
                      <a:pt x="4761" y="2256"/>
                    </a:lnTo>
                    <a:lnTo>
                      <a:pt x="4736" y="2256"/>
                    </a:lnTo>
                    <a:lnTo>
                      <a:pt x="4736" y="2281"/>
                    </a:lnTo>
                    <a:lnTo>
                      <a:pt x="4736" y="2256"/>
                    </a:lnTo>
                    <a:lnTo>
                      <a:pt x="4736" y="2256"/>
                    </a:lnTo>
                    <a:lnTo>
                      <a:pt x="4736" y="2256"/>
                    </a:lnTo>
                    <a:lnTo>
                      <a:pt x="4736" y="2281"/>
                    </a:lnTo>
                    <a:lnTo>
                      <a:pt x="4736" y="2281"/>
                    </a:lnTo>
                    <a:lnTo>
                      <a:pt x="4736" y="2281"/>
                    </a:lnTo>
                    <a:lnTo>
                      <a:pt x="4736" y="2281"/>
                    </a:lnTo>
                    <a:lnTo>
                      <a:pt x="4736" y="2281"/>
                    </a:lnTo>
                    <a:lnTo>
                      <a:pt x="4736" y="2281"/>
                    </a:lnTo>
                    <a:lnTo>
                      <a:pt x="4736" y="2256"/>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305"/>
                    </a:lnTo>
                    <a:close/>
                    <a:moveTo>
                      <a:pt x="4712" y="2355"/>
                    </a:moveTo>
                    <a:lnTo>
                      <a:pt x="4712" y="2355"/>
                    </a:lnTo>
                    <a:lnTo>
                      <a:pt x="4712" y="2355"/>
                    </a:lnTo>
                    <a:lnTo>
                      <a:pt x="4712" y="2355"/>
                    </a:lnTo>
                    <a:lnTo>
                      <a:pt x="4712" y="2355"/>
                    </a:lnTo>
                    <a:lnTo>
                      <a:pt x="4712" y="2355"/>
                    </a:lnTo>
                    <a:lnTo>
                      <a:pt x="4712" y="2380"/>
                    </a:lnTo>
                    <a:lnTo>
                      <a:pt x="4712" y="2380"/>
                    </a:lnTo>
                    <a:lnTo>
                      <a:pt x="4712" y="2380"/>
                    </a:lnTo>
                    <a:lnTo>
                      <a:pt x="4712" y="2355"/>
                    </a:lnTo>
                    <a:lnTo>
                      <a:pt x="4712" y="2355"/>
                    </a:lnTo>
                    <a:lnTo>
                      <a:pt x="4712" y="2355"/>
                    </a:lnTo>
                    <a:lnTo>
                      <a:pt x="4712" y="2355"/>
                    </a:lnTo>
                    <a:lnTo>
                      <a:pt x="4712" y="2355"/>
                    </a:lnTo>
                    <a:lnTo>
                      <a:pt x="4712" y="2355"/>
                    </a:lnTo>
                    <a:lnTo>
                      <a:pt x="4736" y="2355"/>
                    </a:lnTo>
                    <a:lnTo>
                      <a:pt x="4736" y="2355"/>
                    </a:lnTo>
                    <a:lnTo>
                      <a:pt x="4736" y="2355"/>
                    </a:lnTo>
                    <a:lnTo>
                      <a:pt x="4736" y="2355"/>
                    </a:lnTo>
                    <a:lnTo>
                      <a:pt x="4736" y="2355"/>
                    </a:lnTo>
                    <a:lnTo>
                      <a:pt x="4736" y="2355"/>
                    </a:lnTo>
                    <a:lnTo>
                      <a:pt x="4736" y="2355"/>
                    </a:lnTo>
                    <a:lnTo>
                      <a:pt x="4712" y="2331"/>
                    </a:lnTo>
                    <a:lnTo>
                      <a:pt x="4712" y="2331"/>
                    </a:lnTo>
                    <a:lnTo>
                      <a:pt x="4712" y="2331"/>
                    </a:lnTo>
                    <a:lnTo>
                      <a:pt x="4712" y="2331"/>
                    </a:lnTo>
                    <a:lnTo>
                      <a:pt x="4712" y="2355"/>
                    </a:lnTo>
                    <a:close/>
                    <a:moveTo>
                      <a:pt x="4712" y="2355"/>
                    </a:moveTo>
                    <a:lnTo>
                      <a:pt x="4712" y="2355"/>
                    </a:lnTo>
                    <a:lnTo>
                      <a:pt x="4712" y="2355"/>
                    </a:lnTo>
                    <a:lnTo>
                      <a:pt x="4712" y="2355"/>
                    </a:lnTo>
                    <a:lnTo>
                      <a:pt x="4712" y="2355"/>
                    </a:lnTo>
                    <a:lnTo>
                      <a:pt x="4712" y="2355"/>
                    </a:lnTo>
                    <a:lnTo>
                      <a:pt x="4712" y="2355"/>
                    </a:lnTo>
                    <a:lnTo>
                      <a:pt x="4712" y="2355"/>
                    </a:lnTo>
                    <a:lnTo>
                      <a:pt x="4712" y="2331"/>
                    </a:lnTo>
                    <a:lnTo>
                      <a:pt x="4712" y="2331"/>
                    </a:lnTo>
                    <a:lnTo>
                      <a:pt x="4712" y="2331"/>
                    </a:lnTo>
                    <a:lnTo>
                      <a:pt x="4712" y="2331"/>
                    </a:lnTo>
                    <a:lnTo>
                      <a:pt x="4712" y="2331"/>
                    </a:lnTo>
                    <a:lnTo>
                      <a:pt x="4712" y="2331"/>
                    </a:lnTo>
                    <a:lnTo>
                      <a:pt x="4712" y="2331"/>
                    </a:lnTo>
                    <a:lnTo>
                      <a:pt x="4712" y="2355"/>
                    </a:lnTo>
                    <a:lnTo>
                      <a:pt x="4712" y="2355"/>
                    </a:lnTo>
                    <a:lnTo>
                      <a:pt x="4712" y="2331"/>
                    </a:lnTo>
                    <a:lnTo>
                      <a:pt x="4712" y="2331"/>
                    </a:lnTo>
                    <a:lnTo>
                      <a:pt x="4686" y="2355"/>
                    </a:lnTo>
                    <a:lnTo>
                      <a:pt x="4686" y="2355"/>
                    </a:lnTo>
                    <a:lnTo>
                      <a:pt x="4686" y="2355"/>
                    </a:lnTo>
                    <a:lnTo>
                      <a:pt x="4712" y="2355"/>
                    </a:lnTo>
                    <a:lnTo>
                      <a:pt x="4686" y="2355"/>
                    </a:lnTo>
                    <a:lnTo>
                      <a:pt x="4686" y="2355"/>
                    </a:lnTo>
                    <a:lnTo>
                      <a:pt x="4686" y="2355"/>
                    </a:lnTo>
                    <a:lnTo>
                      <a:pt x="4686" y="2355"/>
                    </a:lnTo>
                    <a:lnTo>
                      <a:pt x="4686" y="2355"/>
                    </a:lnTo>
                    <a:lnTo>
                      <a:pt x="4712" y="2355"/>
                    </a:lnTo>
                    <a:lnTo>
                      <a:pt x="4686" y="2355"/>
                    </a:lnTo>
                    <a:lnTo>
                      <a:pt x="4686" y="2355"/>
                    </a:lnTo>
                    <a:lnTo>
                      <a:pt x="4686" y="2355"/>
                    </a:lnTo>
                    <a:lnTo>
                      <a:pt x="4686" y="2380"/>
                    </a:lnTo>
                    <a:lnTo>
                      <a:pt x="4686" y="2380"/>
                    </a:lnTo>
                    <a:lnTo>
                      <a:pt x="4712" y="2355"/>
                    </a:lnTo>
                    <a:close/>
                    <a:moveTo>
                      <a:pt x="4712" y="2206"/>
                    </a:moveTo>
                    <a:lnTo>
                      <a:pt x="4712" y="2206"/>
                    </a:lnTo>
                    <a:lnTo>
                      <a:pt x="4712" y="2206"/>
                    </a:lnTo>
                    <a:lnTo>
                      <a:pt x="4712" y="2206"/>
                    </a:lnTo>
                    <a:lnTo>
                      <a:pt x="4712" y="2206"/>
                    </a:lnTo>
                    <a:lnTo>
                      <a:pt x="4712" y="2206"/>
                    </a:lnTo>
                    <a:lnTo>
                      <a:pt x="4712" y="2206"/>
                    </a:lnTo>
                    <a:lnTo>
                      <a:pt x="4712" y="2206"/>
                    </a:lnTo>
                    <a:lnTo>
                      <a:pt x="4712" y="2181"/>
                    </a:lnTo>
                    <a:lnTo>
                      <a:pt x="4712" y="2181"/>
                    </a:lnTo>
                    <a:lnTo>
                      <a:pt x="4712" y="2181"/>
                    </a:lnTo>
                    <a:lnTo>
                      <a:pt x="4712" y="2181"/>
                    </a:lnTo>
                    <a:lnTo>
                      <a:pt x="4686" y="2181"/>
                    </a:lnTo>
                    <a:lnTo>
                      <a:pt x="4686" y="2181"/>
                    </a:lnTo>
                    <a:lnTo>
                      <a:pt x="4686" y="2181"/>
                    </a:lnTo>
                    <a:lnTo>
                      <a:pt x="4686" y="2181"/>
                    </a:lnTo>
                    <a:lnTo>
                      <a:pt x="4686" y="2181"/>
                    </a:lnTo>
                    <a:lnTo>
                      <a:pt x="4686" y="2181"/>
                    </a:lnTo>
                    <a:lnTo>
                      <a:pt x="4686" y="2181"/>
                    </a:lnTo>
                    <a:lnTo>
                      <a:pt x="4686" y="2206"/>
                    </a:lnTo>
                    <a:lnTo>
                      <a:pt x="4686" y="2206"/>
                    </a:lnTo>
                    <a:lnTo>
                      <a:pt x="4686" y="2206"/>
                    </a:lnTo>
                    <a:lnTo>
                      <a:pt x="4686" y="2206"/>
                    </a:lnTo>
                    <a:lnTo>
                      <a:pt x="4686" y="2206"/>
                    </a:lnTo>
                    <a:lnTo>
                      <a:pt x="4686" y="2206"/>
                    </a:lnTo>
                    <a:lnTo>
                      <a:pt x="4686" y="2206"/>
                    </a:lnTo>
                    <a:lnTo>
                      <a:pt x="4712" y="2206"/>
                    </a:lnTo>
                    <a:close/>
                    <a:moveTo>
                      <a:pt x="4686" y="2231"/>
                    </a:move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06"/>
                    </a:lnTo>
                    <a:lnTo>
                      <a:pt x="4686" y="2206"/>
                    </a:lnTo>
                    <a:lnTo>
                      <a:pt x="4686" y="2231"/>
                    </a:lnTo>
                    <a:close/>
                    <a:moveTo>
                      <a:pt x="4091" y="3124"/>
                    </a:moveTo>
                    <a:lnTo>
                      <a:pt x="4091" y="3124"/>
                    </a:lnTo>
                    <a:lnTo>
                      <a:pt x="4091" y="3124"/>
                    </a:lnTo>
                    <a:lnTo>
                      <a:pt x="4091" y="3124"/>
                    </a:lnTo>
                    <a:lnTo>
                      <a:pt x="4091" y="3124"/>
                    </a:lnTo>
                    <a:lnTo>
                      <a:pt x="4067" y="3124"/>
                    </a:lnTo>
                    <a:lnTo>
                      <a:pt x="4091" y="3124"/>
                    </a:lnTo>
                    <a:lnTo>
                      <a:pt x="4091" y="3124"/>
                    </a:lnTo>
                    <a:lnTo>
                      <a:pt x="4091" y="3124"/>
                    </a:lnTo>
                    <a:lnTo>
                      <a:pt x="4091" y="3124"/>
                    </a:lnTo>
                    <a:lnTo>
                      <a:pt x="4091" y="3124"/>
                    </a:lnTo>
                    <a:lnTo>
                      <a:pt x="4091" y="3124"/>
                    </a:lnTo>
                    <a:lnTo>
                      <a:pt x="4091" y="3124"/>
                    </a:lnTo>
                    <a:lnTo>
                      <a:pt x="4091" y="3124"/>
                    </a:lnTo>
                    <a:lnTo>
                      <a:pt x="4117" y="3124"/>
                    </a:lnTo>
                    <a:lnTo>
                      <a:pt x="4117" y="3124"/>
                    </a:lnTo>
                    <a:lnTo>
                      <a:pt x="4117" y="3124"/>
                    </a:lnTo>
                    <a:lnTo>
                      <a:pt x="4091" y="3124"/>
                    </a:lnTo>
                    <a:close/>
                    <a:moveTo>
                      <a:pt x="4265" y="2827"/>
                    </a:moveTo>
                    <a:lnTo>
                      <a:pt x="4265" y="2827"/>
                    </a:lnTo>
                    <a:lnTo>
                      <a:pt x="4265" y="2851"/>
                    </a:lnTo>
                    <a:lnTo>
                      <a:pt x="4265" y="2851"/>
                    </a:lnTo>
                    <a:lnTo>
                      <a:pt x="4265" y="2851"/>
                    </a:lnTo>
                    <a:lnTo>
                      <a:pt x="4265" y="2851"/>
                    </a:lnTo>
                    <a:lnTo>
                      <a:pt x="4265" y="2851"/>
                    </a:lnTo>
                    <a:lnTo>
                      <a:pt x="4290" y="2827"/>
                    </a:lnTo>
                    <a:lnTo>
                      <a:pt x="4290" y="2827"/>
                    </a:lnTo>
                    <a:lnTo>
                      <a:pt x="4290" y="2827"/>
                    </a:lnTo>
                    <a:lnTo>
                      <a:pt x="4290" y="2827"/>
                    </a:lnTo>
                    <a:lnTo>
                      <a:pt x="4265" y="2827"/>
                    </a:lnTo>
                    <a:close/>
                    <a:moveTo>
                      <a:pt x="4042" y="3124"/>
                    </a:moveTo>
                    <a:lnTo>
                      <a:pt x="4042" y="3124"/>
                    </a:lnTo>
                    <a:lnTo>
                      <a:pt x="4042" y="3124"/>
                    </a:lnTo>
                    <a:lnTo>
                      <a:pt x="4042" y="3124"/>
                    </a:lnTo>
                    <a:lnTo>
                      <a:pt x="4042" y="3124"/>
                    </a:lnTo>
                    <a:lnTo>
                      <a:pt x="4042" y="3124"/>
                    </a:lnTo>
                    <a:lnTo>
                      <a:pt x="4017" y="3124"/>
                    </a:lnTo>
                    <a:lnTo>
                      <a:pt x="4017" y="3124"/>
                    </a:lnTo>
                    <a:lnTo>
                      <a:pt x="3992" y="3149"/>
                    </a:lnTo>
                    <a:lnTo>
                      <a:pt x="3992" y="3149"/>
                    </a:lnTo>
                    <a:lnTo>
                      <a:pt x="4017" y="3149"/>
                    </a:lnTo>
                    <a:lnTo>
                      <a:pt x="4017" y="3149"/>
                    </a:lnTo>
                    <a:lnTo>
                      <a:pt x="4017" y="3149"/>
                    </a:lnTo>
                    <a:lnTo>
                      <a:pt x="4017" y="3149"/>
                    </a:lnTo>
                    <a:lnTo>
                      <a:pt x="4017" y="3149"/>
                    </a:lnTo>
                    <a:lnTo>
                      <a:pt x="4017" y="3149"/>
                    </a:lnTo>
                    <a:lnTo>
                      <a:pt x="4017" y="3124"/>
                    </a:lnTo>
                    <a:lnTo>
                      <a:pt x="4042" y="3124"/>
                    </a:lnTo>
                    <a:close/>
                    <a:moveTo>
                      <a:pt x="4091" y="3124"/>
                    </a:move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67" y="3124"/>
                    </a:lnTo>
                    <a:lnTo>
                      <a:pt x="4067" y="3124"/>
                    </a:lnTo>
                    <a:lnTo>
                      <a:pt x="4067" y="3124"/>
                    </a:lnTo>
                    <a:lnTo>
                      <a:pt x="4067" y="3124"/>
                    </a:lnTo>
                    <a:lnTo>
                      <a:pt x="4067" y="3124"/>
                    </a:lnTo>
                    <a:lnTo>
                      <a:pt x="4067" y="3124"/>
                    </a:lnTo>
                    <a:lnTo>
                      <a:pt x="4042" y="3124"/>
                    </a:lnTo>
                    <a:lnTo>
                      <a:pt x="4067" y="3124"/>
                    </a:lnTo>
                    <a:lnTo>
                      <a:pt x="4067" y="3124"/>
                    </a:lnTo>
                    <a:lnTo>
                      <a:pt x="4067" y="3124"/>
                    </a:lnTo>
                    <a:lnTo>
                      <a:pt x="4067" y="3124"/>
                    </a:lnTo>
                    <a:lnTo>
                      <a:pt x="4067" y="3124"/>
                    </a:lnTo>
                    <a:lnTo>
                      <a:pt x="4067" y="3124"/>
                    </a:lnTo>
                    <a:lnTo>
                      <a:pt x="4067" y="3124"/>
                    </a:lnTo>
                    <a:lnTo>
                      <a:pt x="4067" y="3124"/>
                    </a:lnTo>
                    <a:lnTo>
                      <a:pt x="4067" y="3124"/>
                    </a:lnTo>
                    <a:lnTo>
                      <a:pt x="4091" y="3124"/>
                    </a:lnTo>
                    <a:close/>
                    <a:moveTo>
                      <a:pt x="4091" y="3099"/>
                    </a:move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67" y="3099"/>
                    </a:lnTo>
                    <a:lnTo>
                      <a:pt x="4091" y="3099"/>
                    </a:lnTo>
                    <a:close/>
                    <a:moveTo>
                      <a:pt x="3769" y="3198"/>
                    </a:moveTo>
                    <a:lnTo>
                      <a:pt x="3769" y="3198"/>
                    </a:lnTo>
                    <a:close/>
                    <a:moveTo>
                      <a:pt x="3769" y="3223"/>
                    </a:moveTo>
                    <a:lnTo>
                      <a:pt x="3769" y="3223"/>
                    </a:lnTo>
                    <a:close/>
                    <a:moveTo>
                      <a:pt x="3844" y="2950"/>
                    </a:moveTo>
                    <a:lnTo>
                      <a:pt x="3844" y="2950"/>
                    </a:lnTo>
                    <a:close/>
                    <a:moveTo>
                      <a:pt x="3893" y="3248"/>
                    </a:moveTo>
                    <a:lnTo>
                      <a:pt x="3893" y="3248"/>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97"/>
                    </a:lnTo>
                    <a:lnTo>
                      <a:pt x="3918" y="3297"/>
                    </a:lnTo>
                    <a:lnTo>
                      <a:pt x="3918" y="3272"/>
                    </a:lnTo>
                    <a:lnTo>
                      <a:pt x="3918" y="3272"/>
                    </a:lnTo>
                    <a:lnTo>
                      <a:pt x="3918" y="3272"/>
                    </a:lnTo>
                    <a:lnTo>
                      <a:pt x="3918" y="3272"/>
                    </a:lnTo>
                    <a:lnTo>
                      <a:pt x="3918" y="3272"/>
                    </a:lnTo>
                    <a:lnTo>
                      <a:pt x="3918" y="3272"/>
                    </a:lnTo>
                    <a:lnTo>
                      <a:pt x="3918" y="3248"/>
                    </a:lnTo>
                    <a:lnTo>
                      <a:pt x="3918" y="3248"/>
                    </a:lnTo>
                    <a:lnTo>
                      <a:pt x="3893" y="3248"/>
                    </a:lnTo>
                    <a:close/>
                    <a:moveTo>
                      <a:pt x="4166" y="2801"/>
                    </a:moveTo>
                    <a:lnTo>
                      <a:pt x="4166" y="2801"/>
                    </a:lnTo>
                    <a:lnTo>
                      <a:pt x="4166" y="2801"/>
                    </a:lnTo>
                    <a:lnTo>
                      <a:pt x="4166" y="2801"/>
                    </a:lnTo>
                    <a:lnTo>
                      <a:pt x="4166" y="2801"/>
                    </a:lnTo>
                    <a:lnTo>
                      <a:pt x="4166" y="2801"/>
                    </a:lnTo>
                    <a:lnTo>
                      <a:pt x="4166" y="2801"/>
                    </a:lnTo>
                    <a:lnTo>
                      <a:pt x="4190" y="2801"/>
                    </a:lnTo>
                    <a:lnTo>
                      <a:pt x="4190" y="2827"/>
                    </a:lnTo>
                    <a:lnTo>
                      <a:pt x="4190" y="2801"/>
                    </a:lnTo>
                    <a:lnTo>
                      <a:pt x="4190" y="2827"/>
                    </a:lnTo>
                    <a:lnTo>
                      <a:pt x="4190" y="2827"/>
                    </a:lnTo>
                    <a:lnTo>
                      <a:pt x="4190" y="2827"/>
                    </a:lnTo>
                    <a:lnTo>
                      <a:pt x="4216" y="2827"/>
                    </a:lnTo>
                    <a:lnTo>
                      <a:pt x="4216" y="2827"/>
                    </a:lnTo>
                    <a:lnTo>
                      <a:pt x="4216" y="2827"/>
                    </a:lnTo>
                    <a:lnTo>
                      <a:pt x="4216" y="2827"/>
                    </a:lnTo>
                    <a:lnTo>
                      <a:pt x="4216" y="2827"/>
                    </a:lnTo>
                    <a:lnTo>
                      <a:pt x="4216" y="2827"/>
                    </a:lnTo>
                    <a:lnTo>
                      <a:pt x="4216" y="2827"/>
                    </a:lnTo>
                    <a:lnTo>
                      <a:pt x="4216"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66" y="2801"/>
                    </a:lnTo>
                    <a:close/>
                    <a:moveTo>
                      <a:pt x="4166" y="2827"/>
                    </a:moveTo>
                    <a:lnTo>
                      <a:pt x="4141" y="2827"/>
                    </a:lnTo>
                    <a:lnTo>
                      <a:pt x="4141" y="2827"/>
                    </a:lnTo>
                    <a:lnTo>
                      <a:pt x="4141" y="2827"/>
                    </a:lnTo>
                    <a:lnTo>
                      <a:pt x="4141" y="2827"/>
                    </a:lnTo>
                    <a:lnTo>
                      <a:pt x="4141" y="2827"/>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90" y="2851"/>
                    </a:lnTo>
                    <a:lnTo>
                      <a:pt x="4190" y="2851"/>
                    </a:lnTo>
                    <a:lnTo>
                      <a:pt x="4190" y="2851"/>
                    </a:lnTo>
                    <a:lnTo>
                      <a:pt x="4190" y="2851"/>
                    </a:lnTo>
                    <a:lnTo>
                      <a:pt x="4166" y="2851"/>
                    </a:lnTo>
                    <a:lnTo>
                      <a:pt x="4166" y="2851"/>
                    </a:lnTo>
                    <a:lnTo>
                      <a:pt x="4166" y="2827"/>
                    </a:lnTo>
                    <a:close/>
                    <a:moveTo>
                      <a:pt x="4240" y="2827"/>
                    </a:moveTo>
                    <a:lnTo>
                      <a:pt x="4240" y="2827"/>
                    </a:lnTo>
                    <a:lnTo>
                      <a:pt x="4240" y="2827"/>
                    </a:lnTo>
                    <a:lnTo>
                      <a:pt x="4240" y="2827"/>
                    </a:lnTo>
                    <a:lnTo>
                      <a:pt x="4216" y="2827"/>
                    </a:lnTo>
                    <a:lnTo>
                      <a:pt x="4216" y="2827"/>
                    </a:lnTo>
                    <a:lnTo>
                      <a:pt x="4216" y="2827"/>
                    </a:lnTo>
                    <a:lnTo>
                      <a:pt x="4216" y="2827"/>
                    </a:lnTo>
                    <a:lnTo>
                      <a:pt x="4216" y="2827"/>
                    </a:lnTo>
                    <a:lnTo>
                      <a:pt x="4216" y="2827"/>
                    </a:lnTo>
                    <a:lnTo>
                      <a:pt x="4240" y="2827"/>
                    </a:lnTo>
                    <a:close/>
                    <a:moveTo>
                      <a:pt x="4712" y="2305"/>
                    </a:move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281"/>
                    </a:lnTo>
                    <a:lnTo>
                      <a:pt x="4712" y="2281"/>
                    </a:lnTo>
                    <a:lnTo>
                      <a:pt x="4712" y="2305"/>
                    </a:lnTo>
                    <a:close/>
                    <a:moveTo>
                      <a:pt x="4216" y="3000"/>
                    </a:moveTo>
                    <a:lnTo>
                      <a:pt x="4216" y="3000"/>
                    </a:lnTo>
                    <a:lnTo>
                      <a:pt x="4216" y="3000"/>
                    </a:lnTo>
                    <a:lnTo>
                      <a:pt x="4216" y="3000"/>
                    </a:lnTo>
                    <a:lnTo>
                      <a:pt x="4216" y="3000"/>
                    </a:lnTo>
                    <a:lnTo>
                      <a:pt x="4216"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2975"/>
                    </a:lnTo>
                    <a:lnTo>
                      <a:pt x="4190" y="2975"/>
                    </a:lnTo>
                    <a:lnTo>
                      <a:pt x="4166" y="2975"/>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90" y="3025"/>
                    </a:lnTo>
                    <a:lnTo>
                      <a:pt x="4190" y="3025"/>
                    </a:lnTo>
                    <a:lnTo>
                      <a:pt x="4190" y="3025"/>
                    </a:lnTo>
                    <a:lnTo>
                      <a:pt x="4190" y="3025"/>
                    </a:lnTo>
                    <a:lnTo>
                      <a:pt x="4190" y="3025"/>
                    </a:lnTo>
                    <a:lnTo>
                      <a:pt x="4190" y="3025"/>
                    </a:lnTo>
                    <a:lnTo>
                      <a:pt x="4190" y="3000"/>
                    </a:lnTo>
                    <a:lnTo>
                      <a:pt x="4190" y="3000"/>
                    </a:lnTo>
                    <a:lnTo>
                      <a:pt x="4190" y="3000"/>
                    </a:lnTo>
                    <a:lnTo>
                      <a:pt x="4190" y="3000"/>
                    </a:lnTo>
                    <a:lnTo>
                      <a:pt x="4190" y="3000"/>
                    </a:lnTo>
                    <a:lnTo>
                      <a:pt x="4216" y="3000"/>
                    </a:lnTo>
                    <a:close/>
                    <a:moveTo>
                      <a:pt x="4117" y="2926"/>
                    </a:moveTo>
                    <a:lnTo>
                      <a:pt x="4117" y="2926"/>
                    </a:lnTo>
                    <a:lnTo>
                      <a:pt x="4117" y="2926"/>
                    </a:lnTo>
                    <a:lnTo>
                      <a:pt x="4117" y="2926"/>
                    </a:lnTo>
                    <a:lnTo>
                      <a:pt x="4117" y="2926"/>
                    </a:lnTo>
                    <a:lnTo>
                      <a:pt x="4117" y="2926"/>
                    </a:lnTo>
                    <a:lnTo>
                      <a:pt x="4117" y="2926"/>
                    </a:lnTo>
                    <a:lnTo>
                      <a:pt x="4117" y="2926"/>
                    </a:lnTo>
                    <a:lnTo>
                      <a:pt x="4117" y="2926"/>
                    </a:lnTo>
                    <a:lnTo>
                      <a:pt x="4117" y="2926"/>
                    </a:lnTo>
                    <a:lnTo>
                      <a:pt x="4117" y="2950"/>
                    </a:lnTo>
                    <a:lnTo>
                      <a:pt x="4117" y="2926"/>
                    </a:lnTo>
                    <a:close/>
                    <a:moveTo>
                      <a:pt x="4290" y="2900"/>
                    </a:moveTo>
                    <a:lnTo>
                      <a:pt x="4265" y="2900"/>
                    </a:lnTo>
                    <a:lnTo>
                      <a:pt x="4265" y="2900"/>
                    </a:lnTo>
                    <a:lnTo>
                      <a:pt x="4265" y="2900"/>
                    </a:lnTo>
                    <a:lnTo>
                      <a:pt x="4265" y="2900"/>
                    </a:lnTo>
                    <a:lnTo>
                      <a:pt x="4265" y="2876"/>
                    </a:lnTo>
                    <a:lnTo>
                      <a:pt x="4265" y="2876"/>
                    </a:lnTo>
                    <a:lnTo>
                      <a:pt x="4265" y="2876"/>
                    </a:lnTo>
                    <a:lnTo>
                      <a:pt x="4265" y="2900"/>
                    </a:lnTo>
                    <a:lnTo>
                      <a:pt x="4265" y="2900"/>
                    </a:lnTo>
                    <a:lnTo>
                      <a:pt x="4265" y="2900"/>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51"/>
                    </a:lnTo>
                    <a:lnTo>
                      <a:pt x="4290" y="2851"/>
                    </a:lnTo>
                    <a:lnTo>
                      <a:pt x="4290" y="2851"/>
                    </a:lnTo>
                    <a:lnTo>
                      <a:pt x="4290"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27"/>
                    </a:lnTo>
                    <a:lnTo>
                      <a:pt x="4265" y="2827"/>
                    </a:lnTo>
                    <a:lnTo>
                      <a:pt x="4265" y="2827"/>
                    </a:lnTo>
                    <a:lnTo>
                      <a:pt x="4265" y="2827"/>
                    </a:lnTo>
                    <a:lnTo>
                      <a:pt x="4265" y="2851"/>
                    </a:lnTo>
                    <a:lnTo>
                      <a:pt x="4265" y="2851"/>
                    </a:lnTo>
                    <a:lnTo>
                      <a:pt x="4265" y="2827"/>
                    </a:lnTo>
                    <a:lnTo>
                      <a:pt x="4265" y="2827"/>
                    </a:lnTo>
                    <a:lnTo>
                      <a:pt x="4240" y="2827"/>
                    </a:lnTo>
                    <a:lnTo>
                      <a:pt x="4240" y="2827"/>
                    </a:lnTo>
                    <a:lnTo>
                      <a:pt x="4240" y="2827"/>
                    </a:lnTo>
                    <a:lnTo>
                      <a:pt x="4240" y="2827"/>
                    </a:lnTo>
                    <a:lnTo>
                      <a:pt x="4240" y="2827"/>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16" y="2851"/>
                    </a:lnTo>
                    <a:lnTo>
                      <a:pt x="4216" y="2851"/>
                    </a:lnTo>
                    <a:lnTo>
                      <a:pt x="4216" y="2851"/>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51"/>
                    </a:lnTo>
                    <a:lnTo>
                      <a:pt x="4216" y="2851"/>
                    </a:lnTo>
                    <a:lnTo>
                      <a:pt x="4216" y="2851"/>
                    </a:lnTo>
                    <a:lnTo>
                      <a:pt x="4216" y="2851"/>
                    </a:lnTo>
                    <a:lnTo>
                      <a:pt x="4216" y="2851"/>
                    </a:lnTo>
                    <a:lnTo>
                      <a:pt x="4216" y="2851"/>
                    </a:lnTo>
                    <a:lnTo>
                      <a:pt x="4216" y="2851"/>
                    </a:lnTo>
                    <a:lnTo>
                      <a:pt x="4216" y="2851"/>
                    </a:lnTo>
                    <a:lnTo>
                      <a:pt x="4216" y="2851"/>
                    </a:lnTo>
                    <a:lnTo>
                      <a:pt x="4216" y="2851"/>
                    </a:lnTo>
                    <a:lnTo>
                      <a:pt x="4216" y="2827"/>
                    </a:lnTo>
                    <a:lnTo>
                      <a:pt x="4216" y="2827"/>
                    </a:lnTo>
                    <a:lnTo>
                      <a:pt x="4216" y="2827"/>
                    </a:lnTo>
                    <a:lnTo>
                      <a:pt x="4216" y="2827"/>
                    </a:lnTo>
                    <a:lnTo>
                      <a:pt x="4216" y="2827"/>
                    </a:lnTo>
                    <a:lnTo>
                      <a:pt x="4216" y="2827"/>
                    </a:lnTo>
                    <a:lnTo>
                      <a:pt x="4190" y="2827"/>
                    </a:lnTo>
                    <a:lnTo>
                      <a:pt x="4190" y="2827"/>
                    </a:lnTo>
                    <a:lnTo>
                      <a:pt x="4190" y="2827"/>
                    </a:lnTo>
                    <a:lnTo>
                      <a:pt x="4190" y="2827"/>
                    </a:lnTo>
                    <a:lnTo>
                      <a:pt x="4190" y="2827"/>
                    </a:lnTo>
                    <a:lnTo>
                      <a:pt x="4166" y="2827"/>
                    </a:lnTo>
                    <a:lnTo>
                      <a:pt x="4166" y="2827"/>
                    </a:lnTo>
                    <a:lnTo>
                      <a:pt x="4166" y="2827"/>
                    </a:lnTo>
                    <a:lnTo>
                      <a:pt x="4166" y="2827"/>
                    </a:lnTo>
                    <a:lnTo>
                      <a:pt x="4166" y="2827"/>
                    </a:lnTo>
                    <a:lnTo>
                      <a:pt x="4166" y="2827"/>
                    </a:lnTo>
                    <a:lnTo>
                      <a:pt x="4166" y="2827"/>
                    </a:lnTo>
                    <a:lnTo>
                      <a:pt x="4166" y="2827"/>
                    </a:lnTo>
                    <a:lnTo>
                      <a:pt x="4190" y="2827"/>
                    </a:lnTo>
                    <a:lnTo>
                      <a:pt x="4190" y="2827"/>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66" y="2851"/>
                    </a:lnTo>
                    <a:lnTo>
                      <a:pt x="4166" y="2851"/>
                    </a:lnTo>
                    <a:lnTo>
                      <a:pt x="4166" y="2851"/>
                    </a:lnTo>
                    <a:lnTo>
                      <a:pt x="4166" y="2851"/>
                    </a:lnTo>
                    <a:lnTo>
                      <a:pt x="4141" y="2851"/>
                    </a:lnTo>
                    <a:lnTo>
                      <a:pt x="4141" y="2851"/>
                    </a:lnTo>
                    <a:lnTo>
                      <a:pt x="4166" y="2851"/>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41" y="2876"/>
                    </a:lnTo>
                    <a:lnTo>
                      <a:pt x="4141" y="2876"/>
                    </a:lnTo>
                    <a:lnTo>
                      <a:pt x="4141" y="2876"/>
                    </a:lnTo>
                    <a:lnTo>
                      <a:pt x="4141" y="2876"/>
                    </a:lnTo>
                    <a:lnTo>
                      <a:pt x="4166" y="2876"/>
                    </a:lnTo>
                    <a:lnTo>
                      <a:pt x="4166" y="2876"/>
                    </a:lnTo>
                    <a:lnTo>
                      <a:pt x="4166" y="2876"/>
                    </a:lnTo>
                    <a:lnTo>
                      <a:pt x="4141" y="2876"/>
                    </a:lnTo>
                    <a:lnTo>
                      <a:pt x="4141" y="2876"/>
                    </a:lnTo>
                    <a:lnTo>
                      <a:pt x="4141" y="2876"/>
                    </a:lnTo>
                    <a:lnTo>
                      <a:pt x="4141" y="2900"/>
                    </a:lnTo>
                    <a:lnTo>
                      <a:pt x="4141" y="2900"/>
                    </a:lnTo>
                    <a:lnTo>
                      <a:pt x="4141" y="2900"/>
                    </a:lnTo>
                    <a:lnTo>
                      <a:pt x="4141" y="2876"/>
                    </a:lnTo>
                    <a:lnTo>
                      <a:pt x="4141" y="2876"/>
                    </a:lnTo>
                    <a:lnTo>
                      <a:pt x="4141" y="2876"/>
                    </a:lnTo>
                    <a:lnTo>
                      <a:pt x="4141" y="2851"/>
                    </a:lnTo>
                    <a:lnTo>
                      <a:pt x="4141" y="2851"/>
                    </a:lnTo>
                    <a:lnTo>
                      <a:pt x="4141" y="2851"/>
                    </a:lnTo>
                    <a:lnTo>
                      <a:pt x="4141" y="2851"/>
                    </a:lnTo>
                    <a:lnTo>
                      <a:pt x="4141" y="2851"/>
                    </a:lnTo>
                    <a:lnTo>
                      <a:pt x="4141" y="2851"/>
                    </a:lnTo>
                    <a:lnTo>
                      <a:pt x="4141" y="2851"/>
                    </a:lnTo>
                    <a:lnTo>
                      <a:pt x="4141" y="2851"/>
                    </a:lnTo>
                    <a:lnTo>
                      <a:pt x="4141" y="2851"/>
                    </a:lnTo>
                    <a:lnTo>
                      <a:pt x="4141"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091" y="2851"/>
                    </a:lnTo>
                    <a:lnTo>
                      <a:pt x="4091" y="2876"/>
                    </a:lnTo>
                    <a:lnTo>
                      <a:pt x="4091" y="2876"/>
                    </a:lnTo>
                    <a:lnTo>
                      <a:pt x="4117" y="2876"/>
                    </a:lnTo>
                    <a:lnTo>
                      <a:pt x="4117" y="2876"/>
                    </a:lnTo>
                    <a:lnTo>
                      <a:pt x="4117" y="2876"/>
                    </a:lnTo>
                    <a:lnTo>
                      <a:pt x="4117" y="2876"/>
                    </a:lnTo>
                    <a:lnTo>
                      <a:pt x="4141" y="2900"/>
                    </a:lnTo>
                    <a:lnTo>
                      <a:pt x="4141" y="2900"/>
                    </a:lnTo>
                    <a:lnTo>
                      <a:pt x="4141" y="2900"/>
                    </a:lnTo>
                    <a:lnTo>
                      <a:pt x="4141" y="2900"/>
                    </a:lnTo>
                    <a:lnTo>
                      <a:pt x="4141" y="2900"/>
                    </a:lnTo>
                    <a:lnTo>
                      <a:pt x="4141" y="2900"/>
                    </a:lnTo>
                    <a:lnTo>
                      <a:pt x="4141" y="2900"/>
                    </a:lnTo>
                    <a:lnTo>
                      <a:pt x="4141" y="2900"/>
                    </a:lnTo>
                    <a:lnTo>
                      <a:pt x="4141" y="2900"/>
                    </a:lnTo>
                    <a:lnTo>
                      <a:pt x="4141" y="2900"/>
                    </a:lnTo>
                    <a:lnTo>
                      <a:pt x="4117" y="2900"/>
                    </a:lnTo>
                    <a:lnTo>
                      <a:pt x="4117" y="2900"/>
                    </a:lnTo>
                    <a:lnTo>
                      <a:pt x="4117" y="2900"/>
                    </a:lnTo>
                    <a:lnTo>
                      <a:pt x="4117" y="2900"/>
                    </a:lnTo>
                    <a:lnTo>
                      <a:pt x="4117" y="2900"/>
                    </a:lnTo>
                    <a:lnTo>
                      <a:pt x="4117" y="2926"/>
                    </a:lnTo>
                    <a:lnTo>
                      <a:pt x="4117" y="2926"/>
                    </a:lnTo>
                    <a:lnTo>
                      <a:pt x="4141" y="2926"/>
                    </a:lnTo>
                    <a:lnTo>
                      <a:pt x="4141" y="2926"/>
                    </a:lnTo>
                    <a:lnTo>
                      <a:pt x="4117" y="2926"/>
                    </a:lnTo>
                    <a:lnTo>
                      <a:pt x="4117" y="2926"/>
                    </a:lnTo>
                    <a:lnTo>
                      <a:pt x="4117" y="2926"/>
                    </a:lnTo>
                    <a:lnTo>
                      <a:pt x="4117" y="2900"/>
                    </a:lnTo>
                    <a:lnTo>
                      <a:pt x="4117" y="2900"/>
                    </a:lnTo>
                    <a:lnTo>
                      <a:pt x="4117" y="2900"/>
                    </a:lnTo>
                    <a:lnTo>
                      <a:pt x="4117" y="2900"/>
                    </a:lnTo>
                    <a:lnTo>
                      <a:pt x="4117" y="2926"/>
                    </a:lnTo>
                    <a:lnTo>
                      <a:pt x="4117" y="2926"/>
                    </a:lnTo>
                    <a:lnTo>
                      <a:pt x="4117" y="2926"/>
                    </a:lnTo>
                    <a:lnTo>
                      <a:pt x="4117" y="2926"/>
                    </a:lnTo>
                    <a:lnTo>
                      <a:pt x="4117" y="2926"/>
                    </a:lnTo>
                    <a:lnTo>
                      <a:pt x="4117" y="2950"/>
                    </a:lnTo>
                    <a:lnTo>
                      <a:pt x="4117" y="2950"/>
                    </a:lnTo>
                    <a:lnTo>
                      <a:pt x="4117" y="2950"/>
                    </a:lnTo>
                    <a:lnTo>
                      <a:pt x="4117" y="2950"/>
                    </a:lnTo>
                    <a:lnTo>
                      <a:pt x="4117" y="2950"/>
                    </a:lnTo>
                    <a:lnTo>
                      <a:pt x="4117" y="2950"/>
                    </a:lnTo>
                    <a:lnTo>
                      <a:pt x="4117" y="2975"/>
                    </a:lnTo>
                    <a:lnTo>
                      <a:pt x="4117" y="2975"/>
                    </a:lnTo>
                    <a:lnTo>
                      <a:pt x="4141" y="2975"/>
                    </a:lnTo>
                    <a:lnTo>
                      <a:pt x="4141" y="2975"/>
                    </a:lnTo>
                    <a:lnTo>
                      <a:pt x="4141" y="2975"/>
                    </a:lnTo>
                    <a:lnTo>
                      <a:pt x="4117" y="2975"/>
                    </a:lnTo>
                    <a:lnTo>
                      <a:pt x="4117" y="2975"/>
                    </a:lnTo>
                    <a:lnTo>
                      <a:pt x="4117" y="2950"/>
                    </a:lnTo>
                    <a:lnTo>
                      <a:pt x="4117" y="2950"/>
                    </a:lnTo>
                    <a:lnTo>
                      <a:pt x="4117" y="2950"/>
                    </a:lnTo>
                    <a:lnTo>
                      <a:pt x="4117" y="2950"/>
                    </a:lnTo>
                    <a:lnTo>
                      <a:pt x="4117" y="2950"/>
                    </a:lnTo>
                    <a:lnTo>
                      <a:pt x="4091" y="2926"/>
                    </a:lnTo>
                    <a:lnTo>
                      <a:pt x="4091" y="2926"/>
                    </a:lnTo>
                    <a:lnTo>
                      <a:pt x="4091" y="2926"/>
                    </a:lnTo>
                    <a:lnTo>
                      <a:pt x="4091" y="2926"/>
                    </a:lnTo>
                    <a:lnTo>
                      <a:pt x="4091" y="2926"/>
                    </a:lnTo>
                    <a:lnTo>
                      <a:pt x="4091" y="2926"/>
                    </a:lnTo>
                    <a:lnTo>
                      <a:pt x="4091" y="2900"/>
                    </a:lnTo>
                    <a:lnTo>
                      <a:pt x="4091" y="2900"/>
                    </a:lnTo>
                    <a:lnTo>
                      <a:pt x="4091" y="2900"/>
                    </a:lnTo>
                    <a:lnTo>
                      <a:pt x="4091" y="2900"/>
                    </a:lnTo>
                    <a:lnTo>
                      <a:pt x="4067" y="2900"/>
                    </a:lnTo>
                    <a:lnTo>
                      <a:pt x="4067" y="2900"/>
                    </a:lnTo>
                    <a:lnTo>
                      <a:pt x="4067" y="2900"/>
                    </a:lnTo>
                    <a:lnTo>
                      <a:pt x="4067" y="2900"/>
                    </a:lnTo>
                    <a:lnTo>
                      <a:pt x="4067" y="2900"/>
                    </a:lnTo>
                    <a:lnTo>
                      <a:pt x="4067" y="2900"/>
                    </a:lnTo>
                    <a:lnTo>
                      <a:pt x="4067" y="2900"/>
                    </a:lnTo>
                    <a:lnTo>
                      <a:pt x="4067" y="2900"/>
                    </a:lnTo>
                    <a:lnTo>
                      <a:pt x="4067" y="2900"/>
                    </a:lnTo>
                    <a:lnTo>
                      <a:pt x="4067"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26"/>
                    </a:lnTo>
                    <a:lnTo>
                      <a:pt x="4042" y="2926"/>
                    </a:lnTo>
                    <a:lnTo>
                      <a:pt x="4042" y="2926"/>
                    </a:lnTo>
                    <a:lnTo>
                      <a:pt x="4042" y="2926"/>
                    </a:lnTo>
                    <a:lnTo>
                      <a:pt x="4042" y="2926"/>
                    </a:lnTo>
                    <a:lnTo>
                      <a:pt x="4017" y="2926"/>
                    </a:lnTo>
                    <a:lnTo>
                      <a:pt x="4017" y="2926"/>
                    </a:lnTo>
                    <a:lnTo>
                      <a:pt x="4017" y="2926"/>
                    </a:lnTo>
                    <a:lnTo>
                      <a:pt x="4017" y="2926"/>
                    </a:lnTo>
                    <a:lnTo>
                      <a:pt x="4017" y="2926"/>
                    </a:lnTo>
                    <a:lnTo>
                      <a:pt x="4017" y="2926"/>
                    </a:lnTo>
                    <a:lnTo>
                      <a:pt x="4017" y="2926"/>
                    </a:lnTo>
                    <a:lnTo>
                      <a:pt x="4017" y="2926"/>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3992" y="2950"/>
                    </a:lnTo>
                    <a:lnTo>
                      <a:pt x="3992" y="2950"/>
                    </a:lnTo>
                    <a:lnTo>
                      <a:pt x="4017" y="2950"/>
                    </a:lnTo>
                    <a:lnTo>
                      <a:pt x="4017" y="2975"/>
                    </a:lnTo>
                    <a:lnTo>
                      <a:pt x="4017" y="2975"/>
                    </a:lnTo>
                    <a:lnTo>
                      <a:pt x="4017" y="2975"/>
                    </a:lnTo>
                    <a:lnTo>
                      <a:pt x="4017" y="2975"/>
                    </a:lnTo>
                    <a:lnTo>
                      <a:pt x="3992"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42" y="3000"/>
                    </a:lnTo>
                    <a:lnTo>
                      <a:pt x="4042" y="3000"/>
                    </a:lnTo>
                    <a:lnTo>
                      <a:pt x="4042" y="3000"/>
                    </a:lnTo>
                    <a:lnTo>
                      <a:pt x="4042" y="3000"/>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25"/>
                    </a:lnTo>
                    <a:lnTo>
                      <a:pt x="4067" y="3025"/>
                    </a:lnTo>
                    <a:lnTo>
                      <a:pt x="4067" y="3025"/>
                    </a:lnTo>
                    <a:lnTo>
                      <a:pt x="4067" y="3025"/>
                    </a:lnTo>
                    <a:lnTo>
                      <a:pt x="4067" y="3025"/>
                    </a:lnTo>
                    <a:lnTo>
                      <a:pt x="4091" y="3025"/>
                    </a:lnTo>
                    <a:lnTo>
                      <a:pt x="4091" y="3000"/>
                    </a:lnTo>
                    <a:lnTo>
                      <a:pt x="4091" y="3000"/>
                    </a:lnTo>
                    <a:lnTo>
                      <a:pt x="4091" y="3000"/>
                    </a:lnTo>
                    <a:lnTo>
                      <a:pt x="4067" y="3000"/>
                    </a:lnTo>
                    <a:lnTo>
                      <a:pt x="4067" y="3000"/>
                    </a:lnTo>
                    <a:lnTo>
                      <a:pt x="4067" y="3000"/>
                    </a:lnTo>
                    <a:lnTo>
                      <a:pt x="4067" y="3025"/>
                    </a:lnTo>
                    <a:lnTo>
                      <a:pt x="4042" y="3025"/>
                    </a:lnTo>
                    <a:lnTo>
                      <a:pt x="4042" y="3025"/>
                    </a:lnTo>
                    <a:lnTo>
                      <a:pt x="4042" y="3025"/>
                    </a:lnTo>
                    <a:lnTo>
                      <a:pt x="4042" y="3025"/>
                    </a:lnTo>
                    <a:lnTo>
                      <a:pt x="4042" y="3025"/>
                    </a:lnTo>
                    <a:lnTo>
                      <a:pt x="4042" y="3000"/>
                    </a:lnTo>
                    <a:lnTo>
                      <a:pt x="4042" y="3000"/>
                    </a:lnTo>
                    <a:lnTo>
                      <a:pt x="4042" y="3000"/>
                    </a:lnTo>
                    <a:lnTo>
                      <a:pt x="4042" y="3000"/>
                    </a:lnTo>
                    <a:lnTo>
                      <a:pt x="4042" y="3000"/>
                    </a:lnTo>
                    <a:lnTo>
                      <a:pt x="4042" y="3000"/>
                    </a:lnTo>
                    <a:lnTo>
                      <a:pt x="4042" y="3000"/>
                    </a:lnTo>
                    <a:lnTo>
                      <a:pt x="4067" y="3000"/>
                    </a:lnTo>
                    <a:lnTo>
                      <a:pt x="4067" y="3000"/>
                    </a:lnTo>
                    <a:lnTo>
                      <a:pt x="4067" y="3000"/>
                    </a:lnTo>
                    <a:lnTo>
                      <a:pt x="4091" y="3000"/>
                    </a:lnTo>
                    <a:lnTo>
                      <a:pt x="4091" y="3000"/>
                    </a:lnTo>
                    <a:lnTo>
                      <a:pt x="4091" y="3000"/>
                    </a:lnTo>
                    <a:lnTo>
                      <a:pt x="4091" y="3000"/>
                    </a:lnTo>
                    <a:lnTo>
                      <a:pt x="4091" y="3000"/>
                    </a:lnTo>
                    <a:lnTo>
                      <a:pt x="4091" y="3025"/>
                    </a:lnTo>
                    <a:lnTo>
                      <a:pt x="4091" y="3025"/>
                    </a:lnTo>
                    <a:lnTo>
                      <a:pt x="4091" y="3025"/>
                    </a:lnTo>
                    <a:lnTo>
                      <a:pt x="4091" y="3025"/>
                    </a:lnTo>
                    <a:lnTo>
                      <a:pt x="4067" y="3025"/>
                    </a:lnTo>
                    <a:lnTo>
                      <a:pt x="4067" y="3025"/>
                    </a:lnTo>
                    <a:lnTo>
                      <a:pt x="4067" y="3025"/>
                    </a:lnTo>
                    <a:lnTo>
                      <a:pt x="4091" y="3025"/>
                    </a:lnTo>
                    <a:lnTo>
                      <a:pt x="4091" y="3050"/>
                    </a:lnTo>
                    <a:lnTo>
                      <a:pt x="4091" y="3025"/>
                    </a:lnTo>
                    <a:lnTo>
                      <a:pt x="4091" y="3025"/>
                    </a:lnTo>
                    <a:lnTo>
                      <a:pt x="4091" y="3025"/>
                    </a:lnTo>
                    <a:lnTo>
                      <a:pt x="4091" y="3025"/>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25"/>
                    </a:lnTo>
                    <a:lnTo>
                      <a:pt x="4117" y="3025"/>
                    </a:lnTo>
                    <a:lnTo>
                      <a:pt x="4117" y="3025"/>
                    </a:lnTo>
                    <a:lnTo>
                      <a:pt x="4091" y="3025"/>
                    </a:lnTo>
                    <a:lnTo>
                      <a:pt x="4091" y="3025"/>
                    </a:lnTo>
                    <a:lnTo>
                      <a:pt x="4091" y="3025"/>
                    </a:lnTo>
                    <a:lnTo>
                      <a:pt x="4091" y="3025"/>
                    </a:lnTo>
                    <a:lnTo>
                      <a:pt x="4091" y="3050"/>
                    </a:lnTo>
                    <a:lnTo>
                      <a:pt x="4091" y="3050"/>
                    </a:lnTo>
                    <a:lnTo>
                      <a:pt x="4117" y="3050"/>
                    </a:lnTo>
                    <a:lnTo>
                      <a:pt x="4117" y="3025"/>
                    </a:lnTo>
                    <a:lnTo>
                      <a:pt x="4117" y="3025"/>
                    </a:lnTo>
                    <a:lnTo>
                      <a:pt x="4117" y="3025"/>
                    </a:lnTo>
                    <a:lnTo>
                      <a:pt x="4117" y="3025"/>
                    </a:lnTo>
                    <a:lnTo>
                      <a:pt x="4117" y="3025"/>
                    </a:lnTo>
                    <a:lnTo>
                      <a:pt x="4117" y="3025"/>
                    </a:lnTo>
                    <a:lnTo>
                      <a:pt x="4117" y="3025"/>
                    </a:lnTo>
                    <a:lnTo>
                      <a:pt x="4117" y="3050"/>
                    </a:lnTo>
                    <a:lnTo>
                      <a:pt x="4117" y="3025"/>
                    </a:lnTo>
                    <a:lnTo>
                      <a:pt x="4117" y="3025"/>
                    </a:lnTo>
                    <a:lnTo>
                      <a:pt x="4117" y="3025"/>
                    </a:lnTo>
                    <a:lnTo>
                      <a:pt x="4117" y="3050"/>
                    </a:lnTo>
                    <a:lnTo>
                      <a:pt x="4117" y="3050"/>
                    </a:lnTo>
                    <a:lnTo>
                      <a:pt x="4091" y="3050"/>
                    </a:lnTo>
                    <a:lnTo>
                      <a:pt x="4091" y="3050"/>
                    </a:lnTo>
                    <a:lnTo>
                      <a:pt x="4091" y="3050"/>
                    </a:lnTo>
                    <a:lnTo>
                      <a:pt x="4091" y="3050"/>
                    </a:lnTo>
                    <a:lnTo>
                      <a:pt x="4091" y="3050"/>
                    </a:lnTo>
                    <a:lnTo>
                      <a:pt x="4091" y="3074"/>
                    </a:lnTo>
                    <a:lnTo>
                      <a:pt x="4067" y="3074"/>
                    </a:lnTo>
                    <a:lnTo>
                      <a:pt x="4067" y="3074"/>
                    </a:lnTo>
                    <a:lnTo>
                      <a:pt x="4067" y="3074"/>
                    </a:lnTo>
                    <a:lnTo>
                      <a:pt x="4067" y="3074"/>
                    </a:lnTo>
                    <a:lnTo>
                      <a:pt x="4067" y="3074"/>
                    </a:lnTo>
                    <a:lnTo>
                      <a:pt x="4067" y="3074"/>
                    </a:lnTo>
                    <a:lnTo>
                      <a:pt x="4091" y="3074"/>
                    </a:lnTo>
                    <a:lnTo>
                      <a:pt x="4091" y="3074"/>
                    </a:lnTo>
                    <a:lnTo>
                      <a:pt x="4091" y="3074"/>
                    </a:lnTo>
                    <a:lnTo>
                      <a:pt x="4091" y="3074"/>
                    </a:lnTo>
                    <a:lnTo>
                      <a:pt x="4091" y="3074"/>
                    </a:lnTo>
                    <a:lnTo>
                      <a:pt x="4091" y="3074"/>
                    </a:lnTo>
                    <a:lnTo>
                      <a:pt x="4091" y="3074"/>
                    </a:lnTo>
                    <a:lnTo>
                      <a:pt x="4091" y="3074"/>
                    </a:lnTo>
                    <a:lnTo>
                      <a:pt x="4091"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50"/>
                    </a:lnTo>
                    <a:lnTo>
                      <a:pt x="4117" y="3050"/>
                    </a:lnTo>
                    <a:lnTo>
                      <a:pt x="4141" y="3050"/>
                    </a:lnTo>
                    <a:lnTo>
                      <a:pt x="4141" y="3050"/>
                    </a:lnTo>
                    <a:lnTo>
                      <a:pt x="4117" y="3050"/>
                    </a:lnTo>
                    <a:lnTo>
                      <a:pt x="4117" y="3050"/>
                    </a:lnTo>
                    <a:lnTo>
                      <a:pt x="4117" y="3050"/>
                    </a:lnTo>
                    <a:lnTo>
                      <a:pt x="4117" y="3050"/>
                    </a:lnTo>
                    <a:lnTo>
                      <a:pt x="4117" y="3050"/>
                    </a:lnTo>
                    <a:lnTo>
                      <a:pt x="4117" y="3050"/>
                    </a:lnTo>
                    <a:lnTo>
                      <a:pt x="4141" y="3025"/>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17" y="3025"/>
                    </a:lnTo>
                    <a:lnTo>
                      <a:pt x="4117" y="3025"/>
                    </a:lnTo>
                    <a:lnTo>
                      <a:pt x="4117" y="3025"/>
                    </a:lnTo>
                    <a:lnTo>
                      <a:pt x="4141" y="3025"/>
                    </a:lnTo>
                    <a:lnTo>
                      <a:pt x="4141" y="3025"/>
                    </a:lnTo>
                    <a:lnTo>
                      <a:pt x="4141" y="3025"/>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66" y="3000"/>
                    </a:lnTo>
                    <a:lnTo>
                      <a:pt x="4166" y="3000"/>
                    </a:lnTo>
                    <a:lnTo>
                      <a:pt x="4166" y="3000"/>
                    </a:lnTo>
                    <a:lnTo>
                      <a:pt x="4166" y="3000"/>
                    </a:lnTo>
                    <a:lnTo>
                      <a:pt x="4166" y="3000"/>
                    </a:lnTo>
                    <a:lnTo>
                      <a:pt x="4166" y="3000"/>
                    </a:lnTo>
                    <a:lnTo>
                      <a:pt x="4166" y="3000"/>
                    </a:lnTo>
                    <a:lnTo>
                      <a:pt x="4166" y="3000"/>
                    </a:lnTo>
                    <a:lnTo>
                      <a:pt x="4166" y="2975"/>
                    </a:lnTo>
                    <a:lnTo>
                      <a:pt x="4166" y="3000"/>
                    </a:lnTo>
                    <a:lnTo>
                      <a:pt x="4166" y="3000"/>
                    </a:lnTo>
                    <a:lnTo>
                      <a:pt x="4166" y="3000"/>
                    </a:lnTo>
                    <a:lnTo>
                      <a:pt x="4166" y="3000"/>
                    </a:lnTo>
                    <a:lnTo>
                      <a:pt x="4166" y="2975"/>
                    </a:lnTo>
                    <a:lnTo>
                      <a:pt x="4166" y="2975"/>
                    </a:lnTo>
                    <a:lnTo>
                      <a:pt x="4166" y="2975"/>
                    </a:lnTo>
                    <a:lnTo>
                      <a:pt x="4166" y="2975"/>
                    </a:lnTo>
                    <a:lnTo>
                      <a:pt x="4190" y="2975"/>
                    </a:lnTo>
                    <a:lnTo>
                      <a:pt x="4190" y="2975"/>
                    </a:lnTo>
                    <a:lnTo>
                      <a:pt x="4190" y="2975"/>
                    </a:lnTo>
                    <a:lnTo>
                      <a:pt x="4190" y="2975"/>
                    </a:lnTo>
                    <a:lnTo>
                      <a:pt x="4190" y="2975"/>
                    </a:lnTo>
                    <a:lnTo>
                      <a:pt x="4190" y="2975"/>
                    </a:lnTo>
                    <a:lnTo>
                      <a:pt x="4190" y="2975"/>
                    </a:lnTo>
                    <a:lnTo>
                      <a:pt x="4190" y="2975"/>
                    </a:lnTo>
                    <a:lnTo>
                      <a:pt x="4216" y="2975"/>
                    </a:lnTo>
                    <a:lnTo>
                      <a:pt x="4216" y="2975"/>
                    </a:lnTo>
                    <a:lnTo>
                      <a:pt x="4216" y="2975"/>
                    </a:lnTo>
                    <a:lnTo>
                      <a:pt x="4216" y="2975"/>
                    </a:lnTo>
                    <a:lnTo>
                      <a:pt x="4190" y="2975"/>
                    </a:lnTo>
                    <a:lnTo>
                      <a:pt x="4190" y="2975"/>
                    </a:lnTo>
                    <a:lnTo>
                      <a:pt x="4190" y="2975"/>
                    </a:lnTo>
                    <a:lnTo>
                      <a:pt x="4190" y="2975"/>
                    </a:lnTo>
                    <a:lnTo>
                      <a:pt x="4190" y="2975"/>
                    </a:lnTo>
                    <a:lnTo>
                      <a:pt x="4190" y="2950"/>
                    </a:lnTo>
                    <a:lnTo>
                      <a:pt x="4190" y="2950"/>
                    </a:lnTo>
                    <a:lnTo>
                      <a:pt x="4190" y="2950"/>
                    </a:lnTo>
                    <a:lnTo>
                      <a:pt x="4190" y="2950"/>
                    </a:lnTo>
                    <a:lnTo>
                      <a:pt x="4190" y="2950"/>
                    </a:lnTo>
                    <a:lnTo>
                      <a:pt x="4190" y="2950"/>
                    </a:lnTo>
                    <a:lnTo>
                      <a:pt x="4190" y="2975"/>
                    </a:lnTo>
                    <a:lnTo>
                      <a:pt x="4190" y="2975"/>
                    </a:lnTo>
                    <a:lnTo>
                      <a:pt x="4190" y="2975"/>
                    </a:lnTo>
                    <a:lnTo>
                      <a:pt x="4190" y="2950"/>
                    </a:lnTo>
                    <a:lnTo>
                      <a:pt x="4216" y="2950"/>
                    </a:lnTo>
                    <a:lnTo>
                      <a:pt x="4216" y="2950"/>
                    </a:lnTo>
                    <a:lnTo>
                      <a:pt x="4216" y="2950"/>
                    </a:lnTo>
                    <a:lnTo>
                      <a:pt x="4216" y="2950"/>
                    </a:lnTo>
                    <a:lnTo>
                      <a:pt x="4216" y="2950"/>
                    </a:lnTo>
                    <a:lnTo>
                      <a:pt x="4216" y="2950"/>
                    </a:lnTo>
                    <a:lnTo>
                      <a:pt x="4216" y="2950"/>
                    </a:lnTo>
                    <a:lnTo>
                      <a:pt x="4216" y="2950"/>
                    </a:lnTo>
                    <a:lnTo>
                      <a:pt x="4216" y="2975"/>
                    </a:lnTo>
                    <a:lnTo>
                      <a:pt x="4216" y="2975"/>
                    </a:lnTo>
                    <a:lnTo>
                      <a:pt x="4216" y="2975"/>
                    </a:lnTo>
                    <a:lnTo>
                      <a:pt x="4216" y="2975"/>
                    </a:lnTo>
                    <a:lnTo>
                      <a:pt x="4216" y="2975"/>
                    </a:lnTo>
                    <a:lnTo>
                      <a:pt x="4216" y="2975"/>
                    </a:lnTo>
                    <a:lnTo>
                      <a:pt x="4240" y="2975"/>
                    </a:lnTo>
                    <a:lnTo>
                      <a:pt x="4240" y="2975"/>
                    </a:lnTo>
                    <a:lnTo>
                      <a:pt x="4240" y="2975"/>
                    </a:lnTo>
                    <a:lnTo>
                      <a:pt x="4240" y="2975"/>
                    </a:lnTo>
                    <a:lnTo>
                      <a:pt x="4240" y="2975"/>
                    </a:lnTo>
                    <a:lnTo>
                      <a:pt x="4240" y="2975"/>
                    </a:lnTo>
                    <a:lnTo>
                      <a:pt x="4240" y="2975"/>
                    </a:lnTo>
                    <a:lnTo>
                      <a:pt x="4240" y="2950"/>
                    </a:lnTo>
                    <a:lnTo>
                      <a:pt x="4240" y="2950"/>
                    </a:lnTo>
                    <a:lnTo>
                      <a:pt x="4240" y="2950"/>
                    </a:lnTo>
                    <a:lnTo>
                      <a:pt x="4240" y="2950"/>
                    </a:lnTo>
                    <a:lnTo>
                      <a:pt x="4265" y="2950"/>
                    </a:lnTo>
                    <a:lnTo>
                      <a:pt x="4240" y="2950"/>
                    </a:lnTo>
                    <a:lnTo>
                      <a:pt x="4240" y="2950"/>
                    </a:lnTo>
                    <a:lnTo>
                      <a:pt x="4240" y="2950"/>
                    </a:lnTo>
                    <a:lnTo>
                      <a:pt x="4240" y="2950"/>
                    </a:lnTo>
                    <a:lnTo>
                      <a:pt x="4240" y="2950"/>
                    </a:lnTo>
                    <a:lnTo>
                      <a:pt x="4240" y="2950"/>
                    </a:lnTo>
                    <a:lnTo>
                      <a:pt x="4240" y="2926"/>
                    </a:lnTo>
                    <a:lnTo>
                      <a:pt x="4216" y="2926"/>
                    </a:lnTo>
                    <a:lnTo>
                      <a:pt x="4216" y="2926"/>
                    </a:lnTo>
                    <a:lnTo>
                      <a:pt x="4216" y="2926"/>
                    </a:lnTo>
                    <a:lnTo>
                      <a:pt x="4216" y="2950"/>
                    </a:lnTo>
                    <a:lnTo>
                      <a:pt x="4190" y="2950"/>
                    </a:lnTo>
                    <a:lnTo>
                      <a:pt x="4190" y="2950"/>
                    </a:lnTo>
                    <a:lnTo>
                      <a:pt x="4190"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50"/>
                    </a:lnTo>
                    <a:lnTo>
                      <a:pt x="4265" y="2950"/>
                    </a:lnTo>
                    <a:lnTo>
                      <a:pt x="4265" y="2950"/>
                    </a:lnTo>
                    <a:lnTo>
                      <a:pt x="4265" y="2950"/>
                    </a:lnTo>
                    <a:lnTo>
                      <a:pt x="4265" y="2926"/>
                    </a:lnTo>
                    <a:lnTo>
                      <a:pt x="4265" y="2926"/>
                    </a:lnTo>
                    <a:lnTo>
                      <a:pt x="4265" y="2926"/>
                    </a:lnTo>
                    <a:lnTo>
                      <a:pt x="4265" y="2926"/>
                    </a:lnTo>
                    <a:lnTo>
                      <a:pt x="4265" y="2926"/>
                    </a:lnTo>
                    <a:lnTo>
                      <a:pt x="4265" y="2926"/>
                    </a:lnTo>
                    <a:lnTo>
                      <a:pt x="4290" y="2950"/>
                    </a:lnTo>
                    <a:lnTo>
                      <a:pt x="4290" y="2926"/>
                    </a:lnTo>
                    <a:lnTo>
                      <a:pt x="4290" y="2926"/>
                    </a:lnTo>
                    <a:lnTo>
                      <a:pt x="4290" y="2926"/>
                    </a:lnTo>
                    <a:lnTo>
                      <a:pt x="4290" y="2926"/>
                    </a:lnTo>
                    <a:lnTo>
                      <a:pt x="4290" y="2926"/>
                    </a:lnTo>
                    <a:lnTo>
                      <a:pt x="4290" y="2926"/>
                    </a:lnTo>
                    <a:lnTo>
                      <a:pt x="4290" y="2926"/>
                    </a:lnTo>
                    <a:lnTo>
                      <a:pt x="4290" y="2926"/>
                    </a:lnTo>
                    <a:lnTo>
                      <a:pt x="4290" y="2900"/>
                    </a:lnTo>
                    <a:close/>
                    <a:moveTo>
                      <a:pt x="4439" y="2504"/>
                    </a:moveTo>
                    <a:lnTo>
                      <a:pt x="4439" y="2504"/>
                    </a:lnTo>
                    <a:lnTo>
                      <a:pt x="4439" y="2529"/>
                    </a:lnTo>
                    <a:lnTo>
                      <a:pt x="4439" y="2529"/>
                    </a:lnTo>
                    <a:lnTo>
                      <a:pt x="4439" y="2529"/>
                    </a:lnTo>
                    <a:lnTo>
                      <a:pt x="4439" y="2529"/>
                    </a:lnTo>
                    <a:lnTo>
                      <a:pt x="4439" y="2529"/>
                    </a:lnTo>
                    <a:lnTo>
                      <a:pt x="4439" y="2529"/>
                    </a:lnTo>
                    <a:lnTo>
                      <a:pt x="4439" y="2529"/>
                    </a:lnTo>
                    <a:lnTo>
                      <a:pt x="4439" y="2529"/>
                    </a:lnTo>
                    <a:lnTo>
                      <a:pt x="4439" y="2529"/>
                    </a:lnTo>
                    <a:lnTo>
                      <a:pt x="4463" y="2529"/>
                    </a:lnTo>
                    <a:lnTo>
                      <a:pt x="4463" y="2529"/>
                    </a:lnTo>
                    <a:lnTo>
                      <a:pt x="4463" y="2529"/>
                    </a:lnTo>
                    <a:lnTo>
                      <a:pt x="4439" y="2504"/>
                    </a:lnTo>
                    <a:close/>
                    <a:moveTo>
                      <a:pt x="6026" y="2578"/>
                    </a:moveTo>
                    <a:lnTo>
                      <a:pt x="6026" y="2554"/>
                    </a:lnTo>
                    <a:lnTo>
                      <a:pt x="6026" y="2554"/>
                    </a:lnTo>
                    <a:lnTo>
                      <a:pt x="6026" y="2554"/>
                    </a:lnTo>
                    <a:lnTo>
                      <a:pt x="6026" y="2554"/>
                    </a:lnTo>
                    <a:lnTo>
                      <a:pt x="6026" y="2554"/>
                    </a:lnTo>
                    <a:lnTo>
                      <a:pt x="6026" y="2554"/>
                    </a:lnTo>
                    <a:lnTo>
                      <a:pt x="6026"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26" y="2554"/>
                    </a:lnTo>
                    <a:lnTo>
                      <a:pt x="6000" y="2578"/>
                    </a:lnTo>
                    <a:lnTo>
                      <a:pt x="6000" y="2578"/>
                    </a:lnTo>
                    <a:lnTo>
                      <a:pt x="6000" y="2578"/>
                    </a:lnTo>
                    <a:lnTo>
                      <a:pt x="6026" y="2578"/>
                    </a:lnTo>
                    <a:lnTo>
                      <a:pt x="6026" y="2578"/>
                    </a:lnTo>
                    <a:lnTo>
                      <a:pt x="6000"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578"/>
                    </a:lnTo>
                    <a:close/>
                    <a:moveTo>
                      <a:pt x="5108" y="2331"/>
                    </a:moveTo>
                    <a:lnTo>
                      <a:pt x="5108" y="2331"/>
                    </a:lnTo>
                    <a:lnTo>
                      <a:pt x="5108" y="2331"/>
                    </a:lnTo>
                    <a:lnTo>
                      <a:pt x="5108" y="2331"/>
                    </a:lnTo>
                    <a:lnTo>
                      <a:pt x="5108" y="2331"/>
                    </a:lnTo>
                    <a:lnTo>
                      <a:pt x="5108" y="2331"/>
                    </a:lnTo>
                    <a:lnTo>
                      <a:pt x="5108" y="2331"/>
                    </a:lnTo>
                    <a:lnTo>
                      <a:pt x="5108" y="2331"/>
                    </a:lnTo>
                    <a:lnTo>
                      <a:pt x="5108" y="2305"/>
                    </a:lnTo>
                    <a:lnTo>
                      <a:pt x="5108" y="2305"/>
                    </a:lnTo>
                    <a:lnTo>
                      <a:pt x="5083" y="2305"/>
                    </a:lnTo>
                    <a:lnTo>
                      <a:pt x="5083" y="2305"/>
                    </a:lnTo>
                    <a:lnTo>
                      <a:pt x="5083" y="2305"/>
                    </a:lnTo>
                    <a:lnTo>
                      <a:pt x="5083" y="2331"/>
                    </a:lnTo>
                    <a:lnTo>
                      <a:pt x="5108" y="2331"/>
                    </a:lnTo>
                    <a:close/>
                    <a:moveTo>
                      <a:pt x="6149" y="2677"/>
                    </a:moveTo>
                    <a:lnTo>
                      <a:pt x="6149" y="2677"/>
                    </a:lnTo>
                    <a:lnTo>
                      <a:pt x="6149" y="2677"/>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28"/>
                    </a:lnTo>
                    <a:lnTo>
                      <a:pt x="6149" y="2628"/>
                    </a:lnTo>
                    <a:lnTo>
                      <a:pt x="6149" y="2628"/>
                    </a:lnTo>
                    <a:lnTo>
                      <a:pt x="6149" y="2628"/>
                    </a:lnTo>
                    <a:lnTo>
                      <a:pt x="6149" y="2628"/>
                    </a:lnTo>
                    <a:lnTo>
                      <a:pt x="6149" y="2628"/>
                    </a:lnTo>
                    <a:lnTo>
                      <a:pt x="6149" y="2628"/>
                    </a:lnTo>
                    <a:lnTo>
                      <a:pt x="6149" y="2628"/>
                    </a:lnTo>
                    <a:lnTo>
                      <a:pt x="6125" y="2628"/>
                    </a:lnTo>
                    <a:lnTo>
                      <a:pt x="6125" y="2628"/>
                    </a:lnTo>
                    <a:lnTo>
                      <a:pt x="6125" y="2628"/>
                    </a:lnTo>
                    <a:lnTo>
                      <a:pt x="6125" y="2628"/>
                    </a:lnTo>
                    <a:lnTo>
                      <a:pt x="6125" y="2628"/>
                    </a:lnTo>
                    <a:lnTo>
                      <a:pt x="6149" y="2628"/>
                    </a:lnTo>
                    <a:lnTo>
                      <a:pt x="6149" y="2628"/>
                    </a:lnTo>
                    <a:lnTo>
                      <a:pt x="6125" y="2628"/>
                    </a:lnTo>
                    <a:lnTo>
                      <a:pt x="6125" y="2628"/>
                    </a:lnTo>
                    <a:lnTo>
                      <a:pt x="6125" y="2628"/>
                    </a:lnTo>
                    <a:lnTo>
                      <a:pt x="6125" y="2628"/>
                    </a:lnTo>
                    <a:lnTo>
                      <a:pt x="6125" y="2603"/>
                    </a:lnTo>
                    <a:lnTo>
                      <a:pt x="6125" y="2603"/>
                    </a:lnTo>
                    <a:lnTo>
                      <a:pt x="6100" y="2628"/>
                    </a:lnTo>
                    <a:lnTo>
                      <a:pt x="6100" y="2603"/>
                    </a:lnTo>
                    <a:lnTo>
                      <a:pt x="6125" y="2603"/>
                    </a:lnTo>
                    <a:lnTo>
                      <a:pt x="6125" y="2603"/>
                    </a:lnTo>
                    <a:lnTo>
                      <a:pt x="6125" y="2603"/>
                    </a:lnTo>
                    <a:lnTo>
                      <a:pt x="6125" y="2603"/>
                    </a:lnTo>
                    <a:lnTo>
                      <a:pt x="6125" y="2603"/>
                    </a:lnTo>
                    <a:lnTo>
                      <a:pt x="6125" y="2603"/>
                    </a:lnTo>
                    <a:lnTo>
                      <a:pt x="6125" y="2603"/>
                    </a:lnTo>
                    <a:lnTo>
                      <a:pt x="6100" y="2603"/>
                    </a:lnTo>
                    <a:lnTo>
                      <a:pt x="6100" y="2603"/>
                    </a:lnTo>
                    <a:lnTo>
                      <a:pt x="6100" y="2603"/>
                    </a:lnTo>
                    <a:lnTo>
                      <a:pt x="6100" y="2603"/>
                    </a:lnTo>
                    <a:lnTo>
                      <a:pt x="6100" y="2603"/>
                    </a:lnTo>
                    <a:lnTo>
                      <a:pt x="6100" y="2603"/>
                    </a:lnTo>
                    <a:lnTo>
                      <a:pt x="6100" y="2603"/>
                    </a:lnTo>
                    <a:lnTo>
                      <a:pt x="6100" y="2603"/>
                    </a:lnTo>
                    <a:lnTo>
                      <a:pt x="6125" y="2603"/>
                    </a:lnTo>
                    <a:lnTo>
                      <a:pt x="6125" y="2603"/>
                    </a:lnTo>
                    <a:lnTo>
                      <a:pt x="6125" y="2603"/>
                    </a:lnTo>
                    <a:lnTo>
                      <a:pt x="6125" y="2603"/>
                    </a:lnTo>
                    <a:lnTo>
                      <a:pt x="6149" y="2603"/>
                    </a:lnTo>
                    <a:lnTo>
                      <a:pt x="6149" y="2603"/>
                    </a:lnTo>
                    <a:lnTo>
                      <a:pt x="6174" y="2603"/>
                    </a:lnTo>
                    <a:lnTo>
                      <a:pt x="6174" y="2628"/>
                    </a:lnTo>
                    <a:lnTo>
                      <a:pt x="6199" y="2628"/>
                    </a:lnTo>
                    <a:lnTo>
                      <a:pt x="6199" y="2628"/>
                    </a:lnTo>
                    <a:lnTo>
                      <a:pt x="6224" y="2628"/>
                    </a:lnTo>
                    <a:lnTo>
                      <a:pt x="6224" y="2628"/>
                    </a:lnTo>
                    <a:lnTo>
                      <a:pt x="6224" y="2628"/>
                    </a:lnTo>
                    <a:lnTo>
                      <a:pt x="6224" y="2628"/>
                    </a:lnTo>
                    <a:lnTo>
                      <a:pt x="6224" y="2628"/>
                    </a:lnTo>
                    <a:lnTo>
                      <a:pt x="6224" y="2628"/>
                    </a:lnTo>
                    <a:lnTo>
                      <a:pt x="6224" y="2628"/>
                    </a:lnTo>
                    <a:lnTo>
                      <a:pt x="6224" y="2603"/>
                    </a:lnTo>
                    <a:lnTo>
                      <a:pt x="6224" y="2603"/>
                    </a:lnTo>
                    <a:lnTo>
                      <a:pt x="6224" y="2603"/>
                    </a:lnTo>
                    <a:lnTo>
                      <a:pt x="6224" y="2603"/>
                    </a:lnTo>
                    <a:lnTo>
                      <a:pt x="6224" y="2603"/>
                    </a:lnTo>
                    <a:lnTo>
                      <a:pt x="6224" y="2603"/>
                    </a:lnTo>
                    <a:lnTo>
                      <a:pt x="6224" y="2603"/>
                    </a:lnTo>
                    <a:lnTo>
                      <a:pt x="6224" y="2603"/>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25" y="2578"/>
                    </a:lnTo>
                    <a:lnTo>
                      <a:pt x="6125" y="2578"/>
                    </a:lnTo>
                    <a:lnTo>
                      <a:pt x="6125" y="2578"/>
                    </a:lnTo>
                    <a:lnTo>
                      <a:pt x="6125" y="2554"/>
                    </a:lnTo>
                    <a:lnTo>
                      <a:pt x="6125" y="2554"/>
                    </a:lnTo>
                    <a:lnTo>
                      <a:pt x="6125" y="2554"/>
                    </a:lnTo>
                    <a:lnTo>
                      <a:pt x="6125" y="2554"/>
                    </a:lnTo>
                    <a:lnTo>
                      <a:pt x="6125" y="2554"/>
                    </a:lnTo>
                    <a:lnTo>
                      <a:pt x="6125" y="2554"/>
                    </a:lnTo>
                    <a:lnTo>
                      <a:pt x="6125" y="2554"/>
                    </a:lnTo>
                    <a:lnTo>
                      <a:pt x="6100" y="2554"/>
                    </a:lnTo>
                    <a:lnTo>
                      <a:pt x="6100" y="2554"/>
                    </a:lnTo>
                    <a:lnTo>
                      <a:pt x="6100" y="2554"/>
                    </a:lnTo>
                    <a:lnTo>
                      <a:pt x="6075" y="2554"/>
                    </a:lnTo>
                    <a:lnTo>
                      <a:pt x="6075" y="2554"/>
                    </a:lnTo>
                    <a:lnTo>
                      <a:pt x="6075" y="2554"/>
                    </a:lnTo>
                    <a:lnTo>
                      <a:pt x="6075" y="2554"/>
                    </a:lnTo>
                    <a:lnTo>
                      <a:pt x="6075" y="2554"/>
                    </a:lnTo>
                    <a:lnTo>
                      <a:pt x="6100" y="2554"/>
                    </a:lnTo>
                    <a:lnTo>
                      <a:pt x="6125" y="2554"/>
                    </a:lnTo>
                    <a:lnTo>
                      <a:pt x="6125" y="2554"/>
                    </a:lnTo>
                    <a:lnTo>
                      <a:pt x="6125" y="2554"/>
                    </a:lnTo>
                    <a:lnTo>
                      <a:pt x="6125" y="2554"/>
                    </a:lnTo>
                    <a:lnTo>
                      <a:pt x="6149" y="2554"/>
                    </a:lnTo>
                    <a:lnTo>
                      <a:pt x="6149" y="2578"/>
                    </a:lnTo>
                    <a:lnTo>
                      <a:pt x="6174" y="2578"/>
                    </a:lnTo>
                    <a:lnTo>
                      <a:pt x="6174" y="2554"/>
                    </a:lnTo>
                    <a:lnTo>
                      <a:pt x="6199" y="2554"/>
                    </a:lnTo>
                    <a:lnTo>
                      <a:pt x="6199" y="2554"/>
                    </a:lnTo>
                    <a:lnTo>
                      <a:pt x="6199" y="2554"/>
                    </a:lnTo>
                    <a:lnTo>
                      <a:pt x="6199" y="2554"/>
                    </a:lnTo>
                    <a:lnTo>
                      <a:pt x="6199" y="2554"/>
                    </a:lnTo>
                    <a:lnTo>
                      <a:pt x="6199" y="2554"/>
                    </a:lnTo>
                    <a:lnTo>
                      <a:pt x="6199" y="2554"/>
                    </a:lnTo>
                    <a:lnTo>
                      <a:pt x="6174" y="2554"/>
                    </a:lnTo>
                    <a:lnTo>
                      <a:pt x="6174" y="2554"/>
                    </a:lnTo>
                    <a:lnTo>
                      <a:pt x="6174" y="2554"/>
                    </a:lnTo>
                    <a:lnTo>
                      <a:pt x="6174" y="2554"/>
                    </a:lnTo>
                    <a:lnTo>
                      <a:pt x="6174" y="2554"/>
                    </a:lnTo>
                    <a:lnTo>
                      <a:pt x="6174" y="2554"/>
                    </a:lnTo>
                    <a:lnTo>
                      <a:pt x="6174" y="2554"/>
                    </a:lnTo>
                    <a:lnTo>
                      <a:pt x="6174" y="2554"/>
                    </a:lnTo>
                    <a:lnTo>
                      <a:pt x="6149" y="2554"/>
                    </a:lnTo>
                    <a:lnTo>
                      <a:pt x="6149" y="2529"/>
                    </a:lnTo>
                    <a:lnTo>
                      <a:pt x="6149" y="2529"/>
                    </a:lnTo>
                    <a:lnTo>
                      <a:pt x="6174" y="2529"/>
                    </a:lnTo>
                    <a:lnTo>
                      <a:pt x="6174" y="2529"/>
                    </a:lnTo>
                    <a:lnTo>
                      <a:pt x="6174" y="2529"/>
                    </a:lnTo>
                    <a:lnTo>
                      <a:pt x="6174" y="2554"/>
                    </a:lnTo>
                    <a:lnTo>
                      <a:pt x="6199" y="2554"/>
                    </a:lnTo>
                    <a:lnTo>
                      <a:pt x="6199" y="2554"/>
                    </a:lnTo>
                    <a:lnTo>
                      <a:pt x="6199" y="2554"/>
                    </a:lnTo>
                    <a:lnTo>
                      <a:pt x="6199" y="2554"/>
                    </a:lnTo>
                    <a:lnTo>
                      <a:pt x="6174" y="2554"/>
                    </a:lnTo>
                    <a:lnTo>
                      <a:pt x="6174" y="2529"/>
                    </a:lnTo>
                    <a:lnTo>
                      <a:pt x="6199" y="2529"/>
                    </a:lnTo>
                    <a:lnTo>
                      <a:pt x="6199" y="2529"/>
                    </a:lnTo>
                    <a:lnTo>
                      <a:pt x="6199" y="2529"/>
                    </a:lnTo>
                    <a:lnTo>
                      <a:pt x="6199" y="2529"/>
                    </a:lnTo>
                    <a:lnTo>
                      <a:pt x="6174" y="2529"/>
                    </a:lnTo>
                    <a:lnTo>
                      <a:pt x="6174" y="2529"/>
                    </a:lnTo>
                    <a:lnTo>
                      <a:pt x="6174" y="2529"/>
                    </a:lnTo>
                    <a:lnTo>
                      <a:pt x="6174" y="2529"/>
                    </a:lnTo>
                    <a:lnTo>
                      <a:pt x="6199" y="2529"/>
                    </a:lnTo>
                    <a:lnTo>
                      <a:pt x="6199" y="2529"/>
                    </a:lnTo>
                    <a:lnTo>
                      <a:pt x="6174" y="2504"/>
                    </a:lnTo>
                    <a:lnTo>
                      <a:pt x="6174"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29"/>
                    </a:lnTo>
                    <a:lnTo>
                      <a:pt x="6125" y="2529"/>
                    </a:lnTo>
                    <a:lnTo>
                      <a:pt x="6125" y="2529"/>
                    </a:lnTo>
                    <a:lnTo>
                      <a:pt x="6125" y="2529"/>
                    </a:lnTo>
                    <a:lnTo>
                      <a:pt x="6125"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25" y="2529"/>
                    </a:lnTo>
                    <a:lnTo>
                      <a:pt x="6125" y="2529"/>
                    </a:lnTo>
                    <a:lnTo>
                      <a:pt x="6125" y="2504"/>
                    </a:lnTo>
                    <a:lnTo>
                      <a:pt x="6125" y="2504"/>
                    </a:lnTo>
                    <a:lnTo>
                      <a:pt x="6125" y="2504"/>
                    </a:lnTo>
                    <a:lnTo>
                      <a:pt x="6125" y="2504"/>
                    </a:lnTo>
                    <a:lnTo>
                      <a:pt x="6125"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075" y="2504"/>
                    </a:lnTo>
                    <a:lnTo>
                      <a:pt x="6075" y="2479"/>
                    </a:lnTo>
                    <a:lnTo>
                      <a:pt x="6075" y="2479"/>
                    </a:lnTo>
                    <a:lnTo>
                      <a:pt x="6075" y="2479"/>
                    </a:lnTo>
                    <a:lnTo>
                      <a:pt x="6075" y="2504"/>
                    </a:lnTo>
                    <a:lnTo>
                      <a:pt x="6050" y="2504"/>
                    </a:lnTo>
                    <a:lnTo>
                      <a:pt x="6050" y="2504"/>
                    </a:lnTo>
                    <a:lnTo>
                      <a:pt x="6050" y="2504"/>
                    </a:lnTo>
                    <a:lnTo>
                      <a:pt x="6075" y="2504"/>
                    </a:lnTo>
                    <a:lnTo>
                      <a:pt x="6075" y="2529"/>
                    </a:lnTo>
                    <a:lnTo>
                      <a:pt x="6050" y="2529"/>
                    </a:lnTo>
                    <a:lnTo>
                      <a:pt x="6050" y="2504"/>
                    </a:lnTo>
                    <a:lnTo>
                      <a:pt x="6050" y="2504"/>
                    </a:lnTo>
                    <a:lnTo>
                      <a:pt x="6050" y="2504"/>
                    </a:lnTo>
                    <a:lnTo>
                      <a:pt x="6050" y="2504"/>
                    </a:lnTo>
                    <a:lnTo>
                      <a:pt x="6050" y="2504"/>
                    </a:lnTo>
                    <a:lnTo>
                      <a:pt x="6050" y="2504"/>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54"/>
                    </a:lnTo>
                    <a:lnTo>
                      <a:pt x="6050" y="2554"/>
                    </a:lnTo>
                    <a:lnTo>
                      <a:pt x="6050" y="2529"/>
                    </a:lnTo>
                    <a:lnTo>
                      <a:pt x="6050" y="2529"/>
                    </a:lnTo>
                    <a:lnTo>
                      <a:pt x="6050" y="2529"/>
                    </a:lnTo>
                    <a:lnTo>
                      <a:pt x="6050" y="2529"/>
                    </a:lnTo>
                    <a:lnTo>
                      <a:pt x="6050" y="2529"/>
                    </a:lnTo>
                    <a:lnTo>
                      <a:pt x="6026" y="2529"/>
                    </a:lnTo>
                    <a:lnTo>
                      <a:pt x="6026" y="2529"/>
                    </a:lnTo>
                    <a:lnTo>
                      <a:pt x="6026" y="2529"/>
                    </a:lnTo>
                    <a:lnTo>
                      <a:pt x="6026" y="2529"/>
                    </a:lnTo>
                    <a:lnTo>
                      <a:pt x="6026" y="2529"/>
                    </a:lnTo>
                    <a:lnTo>
                      <a:pt x="6026" y="2504"/>
                    </a:lnTo>
                    <a:lnTo>
                      <a:pt x="6026" y="2504"/>
                    </a:lnTo>
                    <a:lnTo>
                      <a:pt x="6026" y="2504"/>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54"/>
                    </a:lnTo>
                    <a:lnTo>
                      <a:pt x="6026" y="2554"/>
                    </a:lnTo>
                    <a:lnTo>
                      <a:pt x="6026" y="2554"/>
                    </a:lnTo>
                    <a:lnTo>
                      <a:pt x="6026" y="2554"/>
                    </a:lnTo>
                    <a:lnTo>
                      <a:pt x="6050" y="2554"/>
                    </a:lnTo>
                    <a:lnTo>
                      <a:pt x="6050" y="2554"/>
                    </a:lnTo>
                    <a:lnTo>
                      <a:pt x="6050" y="2554"/>
                    </a:lnTo>
                    <a:lnTo>
                      <a:pt x="6050" y="2578"/>
                    </a:lnTo>
                    <a:lnTo>
                      <a:pt x="6075" y="2578"/>
                    </a:lnTo>
                    <a:lnTo>
                      <a:pt x="6075" y="2578"/>
                    </a:lnTo>
                    <a:lnTo>
                      <a:pt x="6075" y="2578"/>
                    </a:lnTo>
                    <a:lnTo>
                      <a:pt x="6075" y="2578"/>
                    </a:lnTo>
                    <a:lnTo>
                      <a:pt x="6050" y="2578"/>
                    </a:lnTo>
                    <a:lnTo>
                      <a:pt x="6050" y="2554"/>
                    </a:lnTo>
                    <a:lnTo>
                      <a:pt x="6026" y="2554"/>
                    </a:lnTo>
                    <a:lnTo>
                      <a:pt x="6026" y="2554"/>
                    </a:lnTo>
                    <a:lnTo>
                      <a:pt x="6026" y="2554"/>
                    </a:lnTo>
                    <a:lnTo>
                      <a:pt x="6026" y="2554"/>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603"/>
                    </a:lnTo>
                    <a:lnTo>
                      <a:pt x="6026" y="2603"/>
                    </a:lnTo>
                    <a:lnTo>
                      <a:pt x="6026"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075" y="2628"/>
                    </a:lnTo>
                    <a:lnTo>
                      <a:pt x="6075" y="2628"/>
                    </a:lnTo>
                    <a:lnTo>
                      <a:pt x="6075" y="2628"/>
                    </a:lnTo>
                    <a:lnTo>
                      <a:pt x="6100" y="2628"/>
                    </a:lnTo>
                    <a:lnTo>
                      <a:pt x="6125" y="2653"/>
                    </a:lnTo>
                    <a:lnTo>
                      <a:pt x="6125" y="2653"/>
                    </a:lnTo>
                    <a:lnTo>
                      <a:pt x="6125" y="2653"/>
                    </a:lnTo>
                    <a:lnTo>
                      <a:pt x="6125" y="2653"/>
                    </a:lnTo>
                    <a:lnTo>
                      <a:pt x="6125" y="2653"/>
                    </a:lnTo>
                    <a:lnTo>
                      <a:pt x="6100" y="2653"/>
                    </a:lnTo>
                    <a:lnTo>
                      <a:pt x="6100" y="2653"/>
                    </a:lnTo>
                    <a:lnTo>
                      <a:pt x="6100" y="2653"/>
                    </a:lnTo>
                    <a:lnTo>
                      <a:pt x="6100" y="2653"/>
                    </a:lnTo>
                    <a:lnTo>
                      <a:pt x="6100" y="2653"/>
                    </a:lnTo>
                    <a:lnTo>
                      <a:pt x="6100" y="2653"/>
                    </a:lnTo>
                    <a:lnTo>
                      <a:pt x="6100" y="2653"/>
                    </a:lnTo>
                    <a:lnTo>
                      <a:pt x="6100" y="2653"/>
                    </a:lnTo>
                    <a:lnTo>
                      <a:pt x="6100" y="2653"/>
                    </a:lnTo>
                    <a:lnTo>
                      <a:pt x="6100" y="2653"/>
                    </a:lnTo>
                    <a:lnTo>
                      <a:pt x="6125" y="2653"/>
                    </a:lnTo>
                    <a:lnTo>
                      <a:pt x="6125" y="2677"/>
                    </a:lnTo>
                    <a:lnTo>
                      <a:pt x="6125" y="2677"/>
                    </a:lnTo>
                    <a:lnTo>
                      <a:pt x="6125" y="2677"/>
                    </a:lnTo>
                    <a:lnTo>
                      <a:pt x="6125" y="2677"/>
                    </a:lnTo>
                    <a:lnTo>
                      <a:pt x="6149" y="2677"/>
                    </a:lnTo>
                    <a:close/>
                    <a:moveTo>
                      <a:pt x="5034" y="2281"/>
                    </a:moveTo>
                    <a:lnTo>
                      <a:pt x="5034" y="2281"/>
                    </a:lnTo>
                    <a:close/>
                    <a:moveTo>
                      <a:pt x="4712" y="2355"/>
                    </a:moveTo>
                    <a:lnTo>
                      <a:pt x="4712" y="2355"/>
                    </a:lnTo>
                    <a:lnTo>
                      <a:pt x="4712" y="2355"/>
                    </a:lnTo>
                    <a:lnTo>
                      <a:pt x="4712" y="2355"/>
                    </a:lnTo>
                    <a:lnTo>
                      <a:pt x="4712" y="2355"/>
                    </a:lnTo>
                    <a:lnTo>
                      <a:pt x="4712" y="2355"/>
                    </a:lnTo>
                    <a:lnTo>
                      <a:pt x="4712" y="2355"/>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55"/>
                    </a:lnTo>
                    <a:close/>
                    <a:moveTo>
                      <a:pt x="6199" y="2454"/>
                    </a:move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49" y="2454"/>
                    </a:lnTo>
                    <a:lnTo>
                      <a:pt x="6149" y="2430"/>
                    </a:lnTo>
                    <a:lnTo>
                      <a:pt x="6149" y="2430"/>
                    </a:lnTo>
                    <a:lnTo>
                      <a:pt x="6149" y="2430"/>
                    </a:lnTo>
                    <a:lnTo>
                      <a:pt x="6149" y="2430"/>
                    </a:lnTo>
                    <a:lnTo>
                      <a:pt x="6149" y="2430"/>
                    </a:lnTo>
                    <a:lnTo>
                      <a:pt x="6149" y="2454"/>
                    </a:lnTo>
                    <a:lnTo>
                      <a:pt x="6149" y="2454"/>
                    </a:lnTo>
                    <a:lnTo>
                      <a:pt x="6174" y="2454"/>
                    </a:lnTo>
                    <a:lnTo>
                      <a:pt x="6174" y="2454"/>
                    </a:lnTo>
                    <a:lnTo>
                      <a:pt x="6174" y="2454"/>
                    </a:lnTo>
                    <a:lnTo>
                      <a:pt x="6174" y="2454"/>
                    </a:lnTo>
                    <a:lnTo>
                      <a:pt x="6174" y="2454"/>
                    </a:lnTo>
                    <a:lnTo>
                      <a:pt x="6174" y="2479"/>
                    </a:lnTo>
                    <a:lnTo>
                      <a:pt x="6174" y="2479"/>
                    </a:lnTo>
                    <a:lnTo>
                      <a:pt x="6174" y="2479"/>
                    </a:lnTo>
                    <a:lnTo>
                      <a:pt x="6174" y="2479"/>
                    </a:lnTo>
                    <a:lnTo>
                      <a:pt x="6174" y="2479"/>
                    </a:lnTo>
                    <a:lnTo>
                      <a:pt x="6174" y="2479"/>
                    </a:lnTo>
                    <a:lnTo>
                      <a:pt x="6174" y="2479"/>
                    </a:lnTo>
                    <a:lnTo>
                      <a:pt x="6174" y="2479"/>
                    </a:lnTo>
                    <a:lnTo>
                      <a:pt x="6174" y="2479"/>
                    </a:lnTo>
                    <a:lnTo>
                      <a:pt x="6199" y="2504"/>
                    </a:lnTo>
                    <a:lnTo>
                      <a:pt x="6199" y="2504"/>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504"/>
                    </a:lnTo>
                    <a:lnTo>
                      <a:pt x="6199" y="2504"/>
                    </a:lnTo>
                    <a:lnTo>
                      <a:pt x="6199" y="2504"/>
                    </a:lnTo>
                    <a:lnTo>
                      <a:pt x="6199" y="2504"/>
                    </a:lnTo>
                    <a:lnTo>
                      <a:pt x="6199" y="2504"/>
                    </a:lnTo>
                    <a:lnTo>
                      <a:pt x="6199" y="2504"/>
                    </a:lnTo>
                    <a:lnTo>
                      <a:pt x="6199" y="2504"/>
                    </a:lnTo>
                    <a:lnTo>
                      <a:pt x="6199" y="2529"/>
                    </a:lnTo>
                    <a:lnTo>
                      <a:pt x="6199" y="2529"/>
                    </a:lnTo>
                    <a:lnTo>
                      <a:pt x="6199" y="2529"/>
                    </a:lnTo>
                    <a:lnTo>
                      <a:pt x="6199" y="2529"/>
                    </a:lnTo>
                    <a:lnTo>
                      <a:pt x="6224" y="2529"/>
                    </a:lnTo>
                    <a:lnTo>
                      <a:pt x="6224" y="2554"/>
                    </a:lnTo>
                    <a:lnTo>
                      <a:pt x="6224" y="2554"/>
                    </a:lnTo>
                    <a:lnTo>
                      <a:pt x="6224" y="2554"/>
                    </a:lnTo>
                    <a:lnTo>
                      <a:pt x="6224" y="2554"/>
                    </a:lnTo>
                    <a:lnTo>
                      <a:pt x="6224" y="2554"/>
                    </a:lnTo>
                    <a:lnTo>
                      <a:pt x="6224" y="2554"/>
                    </a:lnTo>
                    <a:lnTo>
                      <a:pt x="6224" y="2578"/>
                    </a:lnTo>
                    <a:lnTo>
                      <a:pt x="6224" y="2578"/>
                    </a:lnTo>
                    <a:lnTo>
                      <a:pt x="6224" y="2578"/>
                    </a:lnTo>
                    <a:lnTo>
                      <a:pt x="6224" y="2578"/>
                    </a:lnTo>
                    <a:lnTo>
                      <a:pt x="6224" y="2578"/>
                    </a:lnTo>
                    <a:lnTo>
                      <a:pt x="6224" y="2578"/>
                    </a:lnTo>
                    <a:lnTo>
                      <a:pt x="6249" y="2603"/>
                    </a:lnTo>
                    <a:lnTo>
                      <a:pt x="6249" y="2603"/>
                    </a:lnTo>
                    <a:lnTo>
                      <a:pt x="6249" y="2603"/>
                    </a:lnTo>
                    <a:lnTo>
                      <a:pt x="6249" y="2603"/>
                    </a:lnTo>
                    <a:lnTo>
                      <a:pt x="6249" y="2603"/>
                    </a:lnTo>
                    <a:lnTo>
                      <a:pt x="6249" y="2603"/>
                    </a:lnTo>
                    <a:lnTo>
                      <a:pt x="6249" y="2603"/>
                    </a:lnTo>
                    <a:lnTo>
                      <a:pt x="6249" y="2603"/>
                    </a:lnTo>
                    <a:lnTo>
                      <a:pt x="6273" y="2603"/>
                    </a:lnTo>
                    <a:lnTo>
                      <a:pt x="6273" y="2603"/>
                    </a:lnTo>
                    <a:lnTo>
                      <a:pt x="6273" y="2603"/>
                    </a:lnTo>
                    <a:lnTo>
                      <a:pt x="6273" y="2603"/>
                    </a:lnTo>
                    <a:lnTo>
                      <a:pt x="6273"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73" y="2628"/>
                    </a:lnTo>
                    <a:lnTo>
                      <a:pt x="6273" y="2628"/>
                    </a:lnTo>
                    <a:lnTo>
                      <a:pt x="6273" y="2628"/>
                    </a:lnTo>
                    <a:lnTo>
                      <a:pt x="6273" y="2628"/>
                    </a:lnTo>
                    <a:lnTo>
                      <a:pt x="6273" y="2628"/>
                    </a:lnTo>
                    <a:lnTo>
                      <a:pt x="6299" y="2628"/>
                    </a:lnTo>
                    <a:lnTo>
                      <a:pt x="6273" y="2628"/>
                    </a:lnTo>
                    <a:lnTo>
                      <a:pt x="6273" y="2628"/>
                    </a:lnTo>
                    <a:lnTo>
                      <a:pt x="6273" y="2628"/>
                    </a:lnTo>
                    <a:lnTo>
                      <a:pt x="6273" y="2628"/>
                    </a:lnTo>
                    <a:lnTo>
                      <a:pt x="6273" y="2628"/>
                    </a:lnTo>
                    <a:lnTo>
                      <a:pt x="6273" y="2628"/>
                    </a:lnTo>
                    <a:lnTo>
                      <a:pt x="6299" y="2628"/>
                    </a:lnTo>
                    <a:lnTo>
                      <a:pt x="6299" y="2628"/>
                    </a:lnTo>
                    <a:lnTo>
                      <a:pt x="6299" y="2628"/>
                    </a:lnTo>
                    <a:lnTo>
                      <a:pt x="6273" y="2628"/>
                    </a:lnTo>
                    <a:lnTo>
                      <a:pt x="6273" y="2628"/>
                    </a:lnTo>
                    <a:lnTo>
                      <a:pt x="6273" y="2628"/>
                    </a:lnTo>
                    <a:lnTo>
                      <a:pt x="6273" y="2628"/>
                    </a:lnTo>
                    <a:lnTo>
                      <a:pt x="6249" y="2628"/>
                    </a:lnTo>
                    <a:lnTo>
                      <a:pt x="6249" y="2628"/>
                    </a:lnTo>
                    <a:lnTo>
                      <a:pt x="6249" y="2628"/>
                    </a:lnTo>
                    <a:lnTo>
                      <a:pt x="6273" y="2628"/>
                    </a:lnTo>
                    <a:lnTo>
                      <a:pt x="6273" y="2628"/>
                    </a:lnTo>
                    <a:lnTo>
                      <a:pt x="6273" y="2628"/>
                    </a:lnTo>
                    <a:lnTo>
                      <a:pt x="6273" y="2628"/>
                    </a:lnTo>
                    <a:lnTo>
                      <a:pt x="6273" y="2628"/>
                    </a:lnTo>
                    <a:lnTo>
                      <a:pt x="6273" y="2628"/>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77"/>
                    </a:lnTo>
                    <a:lnTo>
                      <a:pt x="6273" y="2677"/>
                    </a:lnTo>
                    <a:lnTo>
                      <a:pt x="6273" y="2677"/>
                    </a:lnTo>
                    <a:lnTo>
                      <a:pt x="6273" y="2677"/>
                    </a:lnTo>
                    <a:lnTo>
                      <a:pt x="6273" y="2677"/>
                    </a:lnTo>
                    <a:lnTo>
                      <a:pt x="6273" y="2677"/>
                    </a:lnTo>
                    <a:lnTo>
                      <a:pt x="6273" y="2677"/>
                    </a:lnTo>
                    <a:lnTo>
                      <a:pt x="6273" y="2677"/>
                    </a:lnTo>
                    <a:lnTo>
                      <a:pt x="6273" y="2677"/>
                    </a:lnTo>
                    <a:lnTo>
                      <a:pt x="6273" y="2702"/>
                    </a:lnTo>
                    <a:lnTo>
                      <a:pt x="6273" y="2702"/>
                    </a:lnTo>
                    <a:lnTo>
                      <a:pt x="6273" y="2702"/>
                    </a:lnTo>
                    <a:lnTo>
                      <a:pt x="6273" y="2702"/>
                    </a:lnTo>
                    <a:lnTo>
                      <a:pt x="6273" y="2702"/>
                    </a:lnTo>
                    <a:lnTo>
                      <a:pt x="6299" y="2702"/>
                    </a:lnTo>
                    <a:lnTo>
                      <a:pt x="6299" y="2702"/>
                    </a:lnTo>
                    <a:lnTo>
                      <a:pt x="6299" y="2702"/>
                    </a:lnTo>
                    <a:lnTo>
                      <a:pt x="6299" y="2702"/>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53"/>
                    </a:lnTo>
                    <a:lnTo>
                      <a:pt x="6299" y="2653"/>
                    </a:lnTo>
                    <a:lnTo>
                      <a:pt x="6299" y="2653"/>
                    </a:lnTo>
                    <a:lnTo>
                      <a:pt x="6299" y="2653"/>
                    </a:lnTo>
                    <a:lnTo>
                      <a:pt x="6299" y="2653"/>
                    </a:lnTo>
                    <a:lnTo>
                      <a:pt x="6299"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28"/>
                    </a:lnTo>
                    <a:lnTo>
                      <a:pt x="6323" y="2628"/>
                    </a:lnTo>
                    <a:lnTo>
                      <a:pt x="6323" y="2628"/>
                    </a:lnTo>
                    <a:lnTo>
                      <a:pt x="6323" y="2628"/>
                    </a:lnTo>
                    <a:lnTo>
                      <a:pt x="6299" y="2628"/>
                    </a:lnTo>
                    <a:lnTo>
                      <a:pt x="6299" y="2628"/>
                    </a:lnTo>
                    <a:lnTo>
                      <a:pt x="6299" y="2628"/>
                    </a:lnTo>
                    <a:lnTo>
                      <a:pt x="6299" y="2628"/>
                    </a:lnTo>
                    <a:lnTo>
                      <a:pt x="6299" y="2628"/>
                    </a:lnTo>
                    <a:lnTo>
                      <a:pt x="6299" y="2628"/>
                    </a:lnTo>
                    <a:lnTo>
                      <a:pt x="6299" y="2628"/>
                    </a:lnTo>
                    <a:lnTo>
                      <a:pt x="6299" y="2628"/>
                    </a:lnTo>
                    <a:lnTo>
                      <a:pt x="6299"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48" y="2628"/>
                    </a:lnTo>
                    <a:lnTo>
                      <a:pt x="6348"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299" y="2603"/>
                    </a:lnTo>
                    <a:lnTo>
                      <a:pt x="6299" y="2603"/>
                    </a:lnTo>
                    <a:lnTo>
                      <a:pt x="6299" y="2603"/>
                    </a:lnTo>
                    <a:lnTo>
                      <a:pt x="6299" y="2603"/>
                    </a:lnTo>
                    <a:lnTo>
                      <a:pt x="6299" y="2603"/>
                    </a:lnTo>
                    <a:lnTo>
                      <a:pt x="6299" y="2603"/>
                    </a:lnTo>
                    <a:lnTo>
                      <a:pt x="6299" y="2603"/>
                    </a:lnTo>
                    <a:lnTo>
                      <a:pt x="6299" y="2578"/>
                    </a:lnTo>
                    <a:lnTo>
                      <a:pt x="6299" y="2578"/>
                    </a:lnTo>
                    <a:lnTo>
                      <a:pt x="6299" y="2603"/>
                    </a:lnTo>
                    <a:lnTo>
                      <a:pt x="6299" y="2603"/>
                    </a:lnTo>
                    <a:lnTo>
                      <a:pt x="6323" y="2603"/>
                    </a:lnTo>
                    <a:lnTo>
                      <a:pt x="6323" y="2603"/>
                    </a:lnTo>
                    <a:lnTo>
                      <a:pt x="6323" y="2603"/>
                    </a:lnTo>
                    <a:lnTo>
                      <a:pt x="6323" y="2603"/>
                    </a:lnTo>
                    <a:lnTo>
                      <a:pt x="6323" y="2578"/>
                    </a:lnTo>
                    <a:lnTo>
                      <a:pt x="6323" y="2578"/>
                    </a:lnTo>
                    <a:lnTo>
                      <a:pt x="6323" y="2578"/>
                    </a:lnTo>
                    <a:lnTo>
                      <a:pt x="6323" y="2578"/>
                    </a:lnTo>
                    <a:lnTo>
                      <a:pt x="6323" y="2578"/>
                    </a:lnTo>
                    <a:lnTo>
                      <a:pt x="6323" y="2578"/>
                    </a:lnTo>
                    <a:lnTo>
                      <a:pt x="6323" y="2578"/>
                    </a:lnTo>
                    <a:lnTo>
                      <a:pt x="6323" y="2603"/>
                    </a:lnTo>
                    <a:lnTo>
                      <a:pt x="6323" y="2603"/>
                    </a:lnTo>
                    <a:lnTo>
                      <a:pt x="6323" y="2603"/>
                    </a:lnTo>
                    <a:lnTo>
                      <a:pt x="6323" y="2578"/>
                    </a:lnTo>
                    <a:lnTo>
                      <a:pt x="6323" y="2578"/>
                    </a:lnTo>
                    <a:lnTo>
                      <a:pt x="6323" y="2578"/>
                    </a:lnTo>
                    <a:lnTo>
                      <a:pt x="6323" y="2578"/>
                    </a:lnTo>
                    <a:lnTo>
                      <a:pt x="6323" y="2578"/>
                    </a:lnTo>
                    <a:lnTo>
                      <a:pt x="6323" y="2554"/>
                    </a:lnTo>
                    <a:lnTo>
                      <a:pt x="6299" y="2554"/>
                    </a:lnTo>
                    <a:lnTo>
                      <a:pt x="6299" y="2554"/>
                    </a:lnTo>
                    <a:lnTo>
                      <a:pt x="6299" y="2554"/>
                    </a:lnTo>
                    <a:lnTo>
                      <a:pt x="6299" y="2554"/>
                    </a:lnTo>
                    <a:lnTo>
                      <a:pt x="6299" y="2554"/>
                    </a:lnTo>
                    <a:lnTo>
                      <a:pt x="6299" y="2554"/>
                    </a:lnTo>
                    <a:lnTo>
                      <a:pt x="6299" y="2554"/>
                    </a:lnTo>
                    <a:lnTo>
                      <a:pt x="6299" y="2554"/>
                    </a:lnTo>
                    <a:lnTo>
                      <a:pt x="6299" y="2554"/>
                    </a:lnTo>
                    <a:lnTo>
                      <a:pt x="6273" y="2529"/>
                    </a:lnTo>
                    <a:lnTo>
                      <a:pt x="6273" y="2529"/>
                    </a:lnTo>
                    <a:lnTo>
                      <a:pt x="6273" y="2529"/>
                    </a:lnTo>
                    <a:lnTo>
                      <a:pt x="6249" y="2529"/>
                    </a:lnTo>
                    <a:lnTo>
                      <a:pt x="6249" y="2529"/>
                    </a:lnTo>
                    <a:lnTo>
                      <a:pt x="6249" y="2529"/>
                    </a:lnTo>
                    <a:lnTo>
                      <a:pt x="6249" y="2529"/>
                    </a:lnTo>
                    <a:lnTo>
                      <a:pt x="6249" y="2529"/>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479"/>
                    </a:lnTo>
                    <a:lnTo>
                      <a:pt x="6249" y="2479"/>
                    </a:lnTo>
                    <a:lnTo>
                      <a:pt x="6249" y="2479"/>
                    </a:lnTo>
                    <a:lnTo>
                      <a:pt x="6249" y="2504"/>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73" y="2504"/>
                    </a:lnTo>
                    <a:lnTo>
                      <a:pt x="6273" y="2504"/>
                    </a:lnTo>
                    <a:lnTo>
                      <a:pt x="6249" y="2504"/>
                    </a:lnTo>
                    <a:lnTo>
                      <a:pt x="6249" y="2479"/>
                    </a:lnTo>
                    <a:lnTo>
                      <a:pt x="6249" y="2479"/>
                    </a:lnTo>
                    <a:lnTo>
                      <a:pt x="6249" y="2479"/>
                    </a:lnTo>
                    <a:lnTo>
                      <a:pt x="6273" y="2504"/>
                    </a:lnTo>
                    <a:lnTo>
                      <a:pt x="6273" y="2504"/>
                    </a:lnTo>
                    <a:lnTo>
                      <a:pt x="6273" y="2504"/>
                    </a:lnTo>
                    <a:lnTo>
                      <a:pt x="6273" y="2504"/>
                    </a:lnTo>
                    <a:lnTo>
                      <a:pt x="6273" y="2529"/>
                    </a:lnTo>
                    <a:lnTo>
                      <a:pt x="6273" y="2529"/>
                    </a:lnTo>
                    <a:lnTo>
                      <a:pt x="6273" y="2529"/>
                    </a:lnTo>
                    <a:lnTo>
                      <a:pt x="6273" y="2529"/>
                    </a:lnTo>
                    <a:lnTo>
                      <a:pt x="6299" y="2529"/>
                    </a:lnTo>
                    <a:lnTo>
                      <a:pt x="6299" y="2529"/>
                    </a:lnTo>
                    <a:lnTo>
                      <a:pt x="6299" y="2529"/>
                    </a:lnTo>
                    <a:lnTo>
                      <a:pt x="6299" y="2529"/>
                    </a:lnTo>
                    <a:lnTo>
                      <a:pt x="6299" y="2529"/>
                    </a:lnTo>
                    <a:lnTo>
                      <a:pt x="6299" y="2529"/>
                    </a:lnTo>
                    <a:lnTo>
                      <a:pt x="6299" y="2554"/>
                    </a:lnTo>
                    <a:lnTo>
                      <a:pt x="6299" y="2554"/>
                    </a:lnTo>
                    <a:lnTo>
                      <a:pt x="6299" y="2554"/>
                    </a:lnTo>
                    <a:lnTo>
                      <a:pt x="6299" y="2554"/>
                    </a:lnTo>
                    <a:lnTo>
                      <a:pt x="6323" y="2554"/>
                    </a:lnTo>
                    <a:lnTo>
                      <a:pt x="6323" y="2554"/>
                    </a:lnTo>
                    <a:lnTo>
                      <a:pt x="6323" y="2554"/>
                    </a:lnTo>
                    <a:lnTo>
                      <a:pt x="6323" y="2578"/>
                    </a:lnTo>
                    <a:lnTo>
                      <a:pt x="6323" y="2578"/>
                    </a:lnTo>
                    <a:lnTo>
                      <a:pt x="6323" y="2554"/>
                    </a:lnTo>
                    <a:lnTo>
                      <a:pt x="6323" y="2554"/>
                    </a:lnTo>
                    <a:lnTo>
                      <a:pt x="6323" y="2554"/>
                    </a:lnTo>
                    <a:lnTo>
                      <a:pt x="6323" y="2554"/>
                    </a:lnTo>
                    <a:lnTo>
                      <a:pt x="6323" y="2554"/>
                    </a:lnTo>
                    <a:lnTo>
                      <a:pt x="6323" y="2554"/>
                    </a:lnTo>
                    <a:lnTo>
                      <a:pt x="6323" y="2529"/>
                    </a:lnTo>
                    <a:lnTo>
                      <a:pt x="6299" y="2529"/>
                    </a:lnTo>
                    <a:lnTo>
                      <a:pt x="6299" y="2529"/>
                    </a:lnTo>
                    <a:lnTo>
                      <a:pt x="6299" y="2529"/>
                    </a:lnTo>
                    <a:lnTo>
                      <a:pt x="6299" y="2529"/>
                    </a:lnTo>
                    <a:lnTo>
                      <a:pt x="6299" y="2529"/>
                    </a:lnTo>
                    <a:lnTo>
                      <a:pt x="6299" y="2529"/>
                    </a:lnTo>
                    <a:lnTo>
                      <a:pt x="6299" y="2529"/>
                    </a:lnTo>
                    <a:lnTo>
                      <a:pt x="6299" y="2529"/>
                    </a:lnTo>
                    <a:lnTo>
                      <a:pt x="6299" y="2504"/>
                    </a:lnTo>
                    <a:lnTo>
                      <a:pt x="6273" y="2504"/>
                    </a:lnTo>
                    <a:lnTo>
                      <a:pt x="6273" y="2504"/>
                    </a:lnTo>
                    <a:lnTo>
                      <a:pt x="6273" y="2504"/>
                    </a:lnTo>
                    <a:lnTo>
                      <a:pt x="6273" y="2479"/>
                    </a:lnTo>
                    <a:lnTo>
                      <a:pt x="6249" y="2479"/>
                    </a:lnTo>
                    <a:lnTo>
                      <a:pt x="6249" y="2479"/>
                    </a:lnTo>
                    <a:lnTo>
                      <a:pt x="6249" y="2479"/>
                    </a:lnTo>
                    <a:lnTo>
                      <a:pt x="6249" y="2479"/>
                    </a:lnTo>
                    <a:lnTo>
                      <a:pt x="6249" y="2479"/>
                    </a:lnTo>
                    <a:lnTo>
                      <a:pt x="6249" y="2479"/>
                    </a:lnTo>
                    <a:lnTo>
                      <a:pt x="6249" y="2479"/>
                    </a:lnTo>
                    <a:lnTo>
                      <a:pt x="6249" y="2454"/>
                    </a:lnTo>
                    <a:lnTo>
                      <a:pt x="6249" y="2454"/>
                    </a:lnTo>
                    <a:lnTo>
                      <a:pt x="6249" y="2454"/>
                    </a:lnTo>
                    <a:lnTo>
                      <a:pt x="6249" y="2454"/>
                    </a:lnTo>
                    <a:lnTo>
                      <a:pt x="6249" y="2479"/>
                    </a:lnTo>
                    <a:lnTo>
                      <a:pt x="6224" y="2479"/>
                    </a:lnTo>
                    <a:lnTo>
                      <a:pt x="6224" y="2479"/>
                    </a:lnTo>
                    <a:lnTo>
                      <a:pt x="6224" y="2479"/>
                    </a:lnTo>
                    <a:lnTo>
                      <a:pt x="6224" y="2479"/>
                    </a:lnTo>
                    <a:lnTo>
                      <a:pt x="6224" y="2479"/>
                    </a:lnTo>
                    <a:lnTo>
                      <a:pt x="6199" y="2479"/>
                    </a:lnTo>
                    <a:lnTo>
                      <a:pt x="6199" y="2479"/>
                    </a:lnTo>
                    <a:lnTo>
                      <a:pt x="6199" y="2479"/>
                    </a:lnTo>
                    <a:lnTo>
                      <a:pt x="6199" y="2479"/>
                    </a:lnTo>
                    <a:lnTo>
                      <a:pt x="6199" y="2479"/>
                    </a:lnTo>
                    <a:lnTo>
                      <a:pt x="6199" y="2479"/>
                    </a:lnTo>
                    <a:lnTo>
                      <a:pt x="6199" y="2479"/>
                    </a:lnTo>
                    <a:lnTo>
                      <a:pt x="6199" y="2454"/>
                    </a:lnTo>
                    <a:close/>
                    <a:moveTo>
                      <a:pt x="5058" y="2281"/>
                    </a:moveTo>
                    <a:lnTo>
                      <a:pt x="5034" y="2281"/>
                    </a:lnTo>
                    <a:lnTo>
                      <a:pt x="5034" y="2281"/>
                    </a:lnTo>
                    <a:lnTo>
                      <a:pt x="5034" y="2281"/>
                    </a:lnTo>
                    <a:lnTo>
                      <a:pt x="5034" y="2281"/>
                    </a:lnTo>
                    <a:lnTo>
                      <a:pt x="5034" y="2281"/>
                    </a:lnTo>
                    <a:lnTo>
                      <a:pt x="5034" y="2281"/>
                    </a:lnTo>
                    <a:lnTo>
                      <a:pt x="5058" y="2281"/>
                    </a:lnTo>
                    <a:close/>
                    <a:moveTo>
                      <a:pt x="6397" y="2926"/>
                    </a:moveTo>
                    <a:lnTo>
                      <a:pt x="6397"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97" y="2926"/>
                    </a:lnTo>
                    <a:lnTo>
                      <a:pt x="6397" y="2926"/>
                    </a:lnTo>
                    <a:lnTo>
                      <a:pt x="6397" y="2926"/>
                    </a:lnTo>
                    <a:lnTo>
                      <a:pt x="6397" y="2926"/>
                    </a:lnTo>
                    <a:lnTo>
                      <a:pt x="6397" y="2926"/>
                    </a:lnTo>
                    <a:lnTo>
                      <a:pt x="6397" y="2926"/>
                    </a:lnTo>
                    <a:lnTo>
                      <a:pt x="6397" y="2900"/>
                    </a:lnTo>
                    <a:lnTo>
                      <a:pt x="6397" y="2900"/>
                    </a:lnTo>
                    <a:lnTo>
                      <a:pt x="6397" y="2926"/>
                    </a:lnTo>
                    <a:close/>
                    <a:moveTo>
                      <a:pt x="6422" y="2777"/>
                    </a:move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72" y="2777"/>
                    </a:lnTo>
                    <a:lnTo>
                      <a:pt x="6472" y="2777"/>
                    </a:lnTo>
                    <a:lnTo>
                      <a:pt x="6472" y="2777"/>
                    </a:lnTo>
                    <a:lnTo>
                      <a:pt x="6472" y="2777"/>
                    </a:lnTo>
                    <a:lnTo>
                      <a:pt x="6472" y="2777"/>
                    </a:lnTo>
                    <a:lnTo>
                      <a:pt x="6472" y="2777"/>
                    </a:lnTo>
                    <a:lnTo>
                      <a:pt x="6472" y="2777"/>
                    </a:lnTo>
                    <a:lnTo>
                      <a:pt x="6472" y="2777"/>
                    </a:lnTo>
                    <a:lnTo>
                      <a:pt x="6472" y="2777"/>
                    </a:lnTo>
                    <a:lnTo>
                      <a:pt x="6472" y="2752"/>
                    </a:lnTo>
                    <a:lnTo>
                      <a:pt x="6472" y="2752"/>
                    </a:lnTo>
                    <a:lnTo>
                      <a:pt x="6472" y="2752"/>
                    </a:lnTo>
                    <a:lnTo>
                      <a:pt x="6472" y="2752"/>
                    </a:lnTo>
                    <a:lnTo>
                      <a:pt x="6472" y="2752"/>
                    </a:lnTo>
                    <a:lnTo>
                      <a:pt x="6472" y="2752"/>
                    </a:lnTo>
                    <a:lnTo>
                      <a:pt x="6472" y="2752"/>
                    </a:lnTo>
                    <a:lnTo>
                      <a:pt x="6472" y="2752"/>
                    </a:lnTo>
                    <a:lnTo>
                      <a:pt x="6472" y="2752"/>
                    </a:lnTo>
                    <a:lnTo>
                      <a:pt x="6472" y="2727"/>
                    </a:lnTo>
                    <a:lnTo>
                      <a:pt x="6472" y="2727"/>
                    </a:lnTo>
                    <a:lnTo>
                      <a:pt x="6472" y="2727"/>
                    </a:lnTo>
                    <a:lnTo>
                      <a:pt x="6472" y="2727"/>
                    </a:lnTo>
                    <a:lnTo>
                      <a:pt x="6472" y="2727"/>
                    </a:lnTo>
                    <a:lnTo>
                      <a:pt x="6472" y="2727"/>
                    </a:lnTo>
                    <a:lnTo>
                      <a:pt x="6472" y="2727"/>
                    </a:lnTo>
                    <a:lnTo>
                      <a:pt x="6472"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22" y="2727"/>
                    </a:lnTo>
                    <a:lnTo>
                      <a:pt x="6422" y="2702"/>
                    </a:lnTo>
                    <a:lnTo>
                      <a:pt x="6422" y="2702"/>
                    </a:lnTo>
                    <a:lnTo>
                      <a:pt x="6422" y="2702"/>
                    </a:lnTo>
                    <a:lnTo>
                      <a:pt x="6422" y="2702"/>
                    </a:lnTo>
                    <a:lnTo>
                      <a:pt x="6422" y="2702"/>
                    </a:lnTo>
                    <a:lnTo>
                      <a:pt x="6422" y="2702"/>
                    </a:lnTo>
                    <a:lnTo>
                      <a:pt x="6422" y="2702"/>
                    </a:lnTo>
                    <a:lnTo>
                      <a:pt x="6447" y="2702"/>
                    </a:lnTo>
                    <a:lnTo>
                      <a:pt x="6447" y="2702"/>
                    </a:lnTo>
                    <a:lnTo>
                      <a:pt x="6447" y="2702"/>
                    </a:lnTo>
                    <a:lnTo>
                      <a:pt x="6447" y="2702"/>
                    </a:lnTo>
                    <a:lnTo>
                      <a:pt x="6447" y="2702"/>
                    </a:lnTo>
                    <a:lnTo>
                      <a:pt x="6447" y="2702"/>
                    </a:lnTo>
                    <a:lnTo>
                      <a:pt x="6447" y="2702"/>
                    </a:lnTo>
                    <a:lnTo>
                      <a:pt x="6447"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02"/>
                    </a:lnTo>
                    <a:lnTo>
                      <a:pt x="6472" y="2702"/>
                    </a:lnTo>
                    <a:lnTo>
                      <a:pt x="6472" y="2702"/>
                    </a:lnTo>
                    <a:lnTo>
                      <a:pt x="6472" y="2702"/>
                    </a:lnTo>
                    <a:lnTo>
                      <a:pt x="6472" y="2702"/>
                    </a:lnTo>
                    <a:lnTo>
                      <a:pt x="6472" y="2702"/>
                    </a:lnTo>
                    <a:lnTo>
                      <a:pt x="6472" y="2702"/>
                    </a:lnTo>
                    <a:lnTo>
                      <a:pt x="6472" y="2702"/>
                    </a:lnTo>
                    <a:lnTo>
                      <a:pt x="6472" y="2677"/>
                    </a:lnTo>
                    <a:lnTo>
                      <a:pt x="6472" y="2677"/>
                    </a:lnTo>
                    <a:lnTo>
                      <a:pt x="6472" y="2677"/>
                    </a:lnTo>
                    <a:lnTo>
                      <a:pt x="6472" y="2677"/>
                    </a:lnTo>
                    <a:lnTo>
                      <a:pt x="6472" y="2677"/>
                    </a:lnTo>
                    <a:lnTo>
                      <a:pt x="6472" y="2677"/>
                    </a:lnTo>
                    <a:lnTo>
                      <a:pt x="6447" y="2677"/>
                    </a:lnTo>
                    <a:lnTo>
                      <a:pt x="6447" y="2677"/>
                    </a:lnTo>
                    <a:lnTo>
                      <a:pt x="6447" y="2677"/>
                    </a:lnTo>
                    <a:lnTo>
                      <a:pt x="6447" y="2653"/>
                    </a:lnTo>
                    <a:lnTo>
                      <a:pt x="6447" y="2653"/>
                    </a:lnTo>
                    <a:lnTo>
                      <a:pt x="6447" y="2653"/>
                    </a:lnTo>
                    <a:lnTo>
                      <a:pt x="6422" y="2653"/>
                    </a:lnTo>
                    <a:lnTo>
                      <a:pt x="6422" y="2653"/>
                    </a:lnTo>
                    <a:lnTo>
                      <a:pt x="6422" y="2677"/>
                    </a:lnTo>
                    <a:lnTo>
                      <a:pt x="6422" y="2677"/>
                    </a:lnTo>
                    <a:lnTo>
                      <a:pt x="6422" y="2677"/>
                    </a:lnTo>
                    <a:lnTo>
                      <a:pt x="6422" y="2677"/>
                    </a:lnTo>
                    <a:lnTo>
                      <a:pt x="6422" y="2677"/>
                    </a:lnTo>
                    <a:lnTo>
                      <a:pt x="6422" y="2677"/>
                    </a:lnTo>
                    <a:lnTo>
                      <a:pt x="6422" y="2677"/>
                    </a:lnTo>
                    <a:lnTo>
                      <a:pt x="6422" y="2677"/>
                    </a:lnTo>
                    <a:lnTo>
                      <a:pt x="6422" y="2677"/>
                    </a:lnTo>
                    <a:lnTo>
                      <a:pt x="6422" y="2677"/>
                    </a:lnTo>
                    <a:lnTo>
                      <a:pt x="6397" y="2677"/>
                    </a:lnTo>
                    <a:lnTo>
                      <a:pt x="6397" y="2677"/>
                    </a:lnTo>
                    <a:lnTo>
                      <a:pt x="6397" y="2677"/>
                    </a:lnTo>
                    <a:lnTo>
                      <a:pt x="6397" y="2677"/>
                    </a:lnTo>
                    <a:lnTo>
                      <a:pt x="6397" y="2677"/>
                    </a:lnTo>
                    <a:lnTo>
                      <a:pt x="6372" y="2677"/>
                    </a:lnTo>
                    <a:lnTo>
                      <a:pt x="6372"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27"/>
                    </a:lnTo>
                    <a:lnTo>
                      <a:pt x="6372" y="2727"/>
                    </a:lnTo>
                    <a:lnTo>
                      <a:pt x="6372" y="2727"/>
                    </a:lnTo>
                    <a:lnTo>
                      <a:pt x="6372" y="2727"/>
                    </a:lnTo>
                    <a:lnTo>
                      <a:pt x="6372" y="2727"/>
                    </a:lnTo>
                    <a:lnTo>
                      <a:pt x="6372" y="2727"/>
                    </a:lnTo>
                    <a:lnTo>
                      <a:pt x="6372" y="2727"/>
                    </a:lnTo>
                    <a:lnTo>
                      <a:pt x="6372" y="2727"/>
                    </a:lnTo>
                    <a:lnTo>
                      <a:pt x="6372" y="2727"/>
                    </a:lnTo>
                    <a:lnTo>
                      <a:pt x="6397" y="2727"/>
                    </a:lnTo>
                    <a:lnTo>
                      <a:pt x="6397" y="2727"/>
                    </a:lnTo>
                    <a:lnTo>
                      <a:pt x="6397" y="2727"/>
                    </a:lnTo>
                    <a:lnTo>
                      <a:pt x="6397" y="2702"/>
                    </a:lnTo>
                    <a:lnTo>
                      <a:pt x="6397" y="2702"/>
                    </a:lnTo>
                    <a:lnTo>
                      <a:pt x="6397" y="2702"/>
                    </a:lnTo>
                    <a:lnTo>
                      <a:pt x="6397" y="2702"/>
                    </a:lnTo>
                    <a:lnTo>
                      <a:pt x="6397" y="2702"/>
                    </a:lnTo>
                    <a:lnTo>
                      <a:pt x="6397" y="2702"/>
                    </a:lnTo>
                    <a:lnTo>
                      <a:pt x="6397" y="2702"/>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77"/>
                    </a:lnTo>
                    <a:lnTo>
                      <a:pt x="6397" y="2777"/>
                    </a:lnTo>
                    <a:lnTo>
                      <a:pt x="6422" y="2777"/>
                    </a:lnTo>
                    <a:close/>
                    <a:moveTo>
                      <a:pt x="6397" y="2851"/>
                    </a:moveTo>
                    <a:lnTo>
                      <a:pt x="6397" y="2851"/>
                    </a:lnTo>
                    <a:lnTo>
                      <a:pt x="6397" y="2851"/>
                    </a:lnTo>
                    <a:lnTo>
                      <a:pt x="6397" y="2851"/>
                    </a:lnTo>
                    <a:lnTo>
                      <a:pt x="6397" y="2851"/>
                    </a:lnTo>
                    <a:lnTo>
                      <a:pt x="6397" y="2851"/>
                    </a:lnTo>
                    <a:lnTo>
                      <a:pt x="6397" y="2851"/>
                    </a:lnTo>
                    <a:lnTo>
                      <a:pt x="6397" y="2851"/>
                    </a:lnTo>
                    <a:lnTo>
                      <a:pt x="6397" y="2851"/>
                    </a:lnTo>
                    <a:lnTo>
                      <a:pt x="6397" y="2851"/>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777"/>
                    </a:lnTo>
                    <a:lnTo>
                      <a:pt x="6397" y="2777"/>
                    </a:lnTo>
                    <a:lnTo>
                      <a:pt x="6397" y="2777"/>
                    </a:lnTo>
                    <a:lnTo>
                      <a:pt x="6397" y="2777"/>
                    </a:lnTo>
                    <a:lnTo>
                      <a:pt x="6372" y="2777"/>
                    </a:lnTo>
                    <a:lnTo>
                      <a:pt x="6372" y="2777"/>
                    </a:lnTo>
                    <a:lnTo>
                      <a:pt x="6372" y="2777"/>
                    </a:lnTo>
                    <a:lnTo>
                      <a:pt x="6397" y="2777"/>
                    </a:lnTo>
                    <a:lnTo>
                      <a:pt x="6397" y="2777"/>
                    </a:lnTo>
                    <a:lnTo>
                      <a:pt x="6397" y="2777"/>
                    </a:lnTo>
                    <a:lnTo>
                      <a:pt x="6397" y="2777"/>
                    </a:lnTo>
                    <a:lnTo>
                      <a:pt x="6397" y="2777"/>
                    </a:lnTo>
                    <a:lnTo>
                      <a:pt x="6397" y="2777"/>
                    </a:lnTo>
                    <a:lnTo>
                      <a:pt x="6372" y="2777"/>
                    </a:lnTo>
                    <a:lnTo>
                      <a:pt x="6372" y="2752"/>
                    </a:lnTo>
                    <a:lnTo>
                      <a:pt x="6372" y="2752"/>
                    </a:lnTo>
                    <a:lnTo>
                      <a:pt x="6397" y="2752"/>
                    </a:lnTo>
                    <a:lnTo>
                      <a:pt x="6397" y="2752"/>
                    </a:lnTo>
                    <a:lnTo>
                      <a:pt x="6397" y="2777"/>
                    </a:lnTo>
                    <a:lnTo>
                      <a:pt x="6397" y="2777"/>
                    </a:lnTo>
                    <a:lnTo>
                      <a:pt x="6397" y="2777"/>
                    </a:lnTo>
                    <a:lnTo>
                      <a:pt x="6397" y="2777"/>
                    </a:lnTo>
                    <a:lnTo>
                      <a:pt x="6397" y="2777"/>
                    </a:lnTo>
                    <a:lnTo>
                      <a:pt x="6397" y="277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27"/>
                    </a:lnTo>
                    <a:lnTo>
                      <a:pt x="6397"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48" y="2727"/>
                    </a:lnTo>
                    <a:lnTo>
                      <a:pt x="6348" y="2727"/>
                    </a:lnTo>
                    <a:lnTo>
                      <a:pt x="6348" y="2727"/>
                    </a:lnTo>
                    <a:lnTo>
                      <a:pt x="6348" y="2727"/>
                    </a:lnTo>
                    <a:lnTo>
                      <a:pt x="6348" y="2702"/>
                    </a:lnTo>
                    <a:lnTo>
                      <a:pt x="6348" y="2702"/>
                    </a:lnTo>
                    <a:lnTo>
                      <a:pt x="6348" y="2702"/>
                    </a:lnTo>
                    <a:lnTo>
                      <a:pt x="6348" y="2702"/>
                    </a:lnTo>
                    <a:lnTo>
                      <a:pt x="6323" y="2702"/>
                    </a:lnTo>
                    <a:lnTo>
                      <a:pt x="6323" y="2702"/>
                    </a:lnTo>
                    <a:lnTo>
                      <a:pt x="6323" y="2702"/>
                    </a:lnTo>
                    <a:lnTo>
                      <a:pt x="6323" y="2702"/>
                    </a:lnTo>
                    <a:lnTo>
                      <a:pt x="6323" y="2702"/>
                    </a:lnTo>
                    <a:lnTo>
                      <a:pt x="6323" y="2702"/>
                    </a:lnTo>
                    <a:lnTo>
                      <a:pt x="6323" y="2727"/>
                    </a:lnTo>
                    <a:lnTo>
                      <a:pt x="6323" y="2727"/>
                    </a:lnTo>
                    <a:lnTo>
                      <a:pt x="6323" y="2727"/>
                    </a:lnTo>
                    <a:lnTo>
                      <a:pt x="6348" y="2727"/>
                    </a:lnTo>
                    <a:lnTo>
                      <a:pt x="6348" y="2727"/>
                    </a:lnTo>
                    <a:lnTo>
                      <a:pt x="6348" y="2727"/>
                    </a:lnTo>
                    <a:lnTo>
                      <a:pt x="6348" y="2727"/>
                    </a:lnTo>
                    <a:lnTo>
                      <a:pt x="6348" y="2727"/>
                    </a:lnTo>
                    <a:lnTo>
                      <a:pt x="6348"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52"/>
                    </a:lnTo>
                    <a:lnTo>
                      <a:pt x="6323" y="2727"/>
                    </a:lnTo>
                    <a:lnTo>
                      <a:pt x="6323" y="2727"/>
                    </a:lnTo>
                    <a:lnTo>
                      <a:pt x="6323" y="2727"/>
                    </a:lnTo>
                    <a:lnTo>
                      <a:pt x="6323" y="2727"/>
                    </a:lnTo>
                    <a:lnTo>
                      <a:pt x="6323" y="2727"/>
                    </a:lnTo>
                    <a:lnTo>
                      <a:pt x="6299" y="2727"/>
                    </a:lnTo>
                    <a:lnTo>
                      <a:pt x="6299" y="2727"/>
                    </a:lnTo>
                    <a:lnTo>
                      <a:pt x="6299" y="2727"/>
                    </a:lnTo>
                    <a:lnTo>
                      <a:pt x="6299" y="2727"/>
                    </a:lnTo>
                    <a:lnTo>
                      <a:pt x="6323" y="2752"/>
                    </a:lnTo>
                    <a:lnTo>
                      <a:pt x="6323" y="2752"/>
                    </a:lnTo>
                    <a:lnTo>
                      <a:pt x="6323" y="2752"/>
                    </a:lnTo>
                    <a:lnTo>
                      <a:pt x="6323" y="2752"/>
                    </a:lnTo>
                    <a:lnTo>
                      <a:pt x="6323" y="2752"/>
                    </a:lnTo>
                    <a:lnTo>
                      <a:pt x="6323" y="2752"/>
                    </a:lnTo>
                    <a:lnTo>
                      <a:pt x="6323" y="2752"/>
                    </a:lnTo>
                    <a:lnTo>
                      <a:pt x="6323" y="2777"/>
                    </a:lnTo>
                    <a:lnTo>
                      <a:pt x="6323" y="2777"/>
                    </a:lnTo>
                    <a:lnTo>
                      <a:pt x="6323" y="2777"/>
                    </a:lnTo>
                    <a:lnTo>
                      <a:pt x="6348" y="2777"/>
                    </a:lnTo>
                    <a:lnTo>
                      <a:pt x="6348" y="2752"/>
                    </a:lnTo>
                    <a:lnTo>
                      <a:pt x="6323" y="2752"/>
                    </a:lnTo>
                    <a:lnTo>
                      <a:pt x="6348" y="2752"/>
                    </a:lnTo>
                    <a:lnTo>
                      <a:pt x="6348" y="2752"/>
                    </a:lnTo>
                    <a:lnTo>
                      <a:pt x="6348" y="2752"/>
                    </a:lnTo>
                    <a:lnTo>
                      <a:pt x="6348" y="2752"/>
                    </a:lnTo>
                    <a:lnTo>
                      <a:pt x="6348" y="2777"/>
                    </a:lnTo>
                    <a:lnTo>
                      <a:pt x="6348" y="2777"/>
                    </a:lnTo>
                    <a:lnTo>
                      <a:pt x="6348" y="2777"/>
                    </a:lnTo>
                    <a:lnTo>
                      <a:pt x="6323" y="2777"/>
                    </a:lnTo>
                    <a:lnTo>
                      <a:pt x="6348" y="2777"/>
                    </a:lnTo>
                    <a:lnTo>
                      <a:pt x="6348" y="2777"/>
                    </a:lnTo>
                    <a:lnTo>
                      <a:pt x="6348" y="2777"/>
                    </a:lnTo>
                    <a:lnTo>
                      <a:pt x="6348" y="2777"/>
                    </a:lnTo>
                    <a:lnTo>
                      <a:pt x="6348" y="2752"/>
                    </a:lnTo>
                    <a:lnTo>
                      <a:pt x="6348" y="2752"/>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801"/>
                    </a:lnTo>
                    <a:lnTo>
                      <a:pt x="6348" y="2801"/>
                    </a:lnTo>
                    <a:lnTo>
                      <a:pt x="6348" y="2801"/>
                    </a:lnTo>
                    <a:lnTo>
                      <a:pt x="6372" y="2801"/>
                    </a:lnTo>
                    <a:lnTo>
                      <a:pt x="6372" y="2801"/>
                    </a:lnTo>
                    <a:lnTo>
                      <a:pt x="6372" y="2777"/>
                    </a:lnTo>
                    <a:lnTo>
                      <a:pt x="6372" y="2777"/>
                    </a:lnTo>
                    <a:lnTo>
                      <a:pt x="6372" y="2777"/>
                    </a:lnTo>
                    <a:lnTo>
                      <a:pt x="6372" y="2777"/>
                    </a:lnTo>
                    <a:lnTo>
                      <a:pt x="6372" y="2777"/>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48" y="2801"/>
                    </a:lnTo>
                    <a:lnTo>
                      <a:pt x="6348" y="2801"/>
                    </a:lnTo>
                    <a:lnTo>
                      <a:pt x="6348" y="2801"/>
                    </a:lnTo>
                    <a:lnTo>
                      <a:pt x="6372" y="2801"/>
                    </a:lnTo>
                    <a:lnTo>
                      <a:pt x="6372" y="2801"/>
                    </a:lnTo>
                    <a:lnTo>
                      <a:pt x="6348" y="2827"/>
                    </a:lnTo>
                    <a:lnTo>
                      <a:pt x="6348" y="2827"/>
                    </a:lnTo>
                    <a:lnTo>
                      <a:pt x="6348" y="2827"/>
                    </a:lnTo>
                    <a:lnTo>
                      <a:pt x="6348" y="2801"/>
                    </a:lnTo>
                    <a:lnTo>
                      <a:pt x="6348" y="2827"/>
                    </a:lnTo>
                    <a:lnTo>
                      <a:pt x="6348" y="2827"/>
                    </a:lnTo>
                    <a:lnTo>
                      <a:pt x="6348" y="2827"/>
                    </a:lnTo>
                    <a:lnTo>
                      <a:pt x="6348" y="2827"/>
                    </a:lnTo>
                    <a:lnTo>
                      <a:pt x="6348" y="2827"/>
                    </a:lnTo>
                    <a:lnTo>
                      <a:pt x="6348" y="2827"/>
                    </a:lnTo>
                    <a:lnTo>
                      <a:pt x="6348" y="2827"/>
                    </a:lnTo>
                    <a:lnTo>
                      <a:pt x="6348" y="2827"/>
                    </a:lnTo>
                    <a:lnTo>
                      <a:pt x="6348" y="2827"/>
                    </a:lnTo>
                    <a:lnTo>
                      <a:pt x="6348" y="2851"/>
                    </a:lnTo>
                    <a:lnTo>
                      <a:pt x="6348" y="2851"/>
                    </a:lnTo>
                    <a:lnTo>
                      <a:pt x="6348" y="2851"/>
                    </a:lnTo>
                    <a:lnTo>
                      <a:pt x="6348" y="2851"/>
                    </a:lnTo>
                    <a:lnTo>
                      <a:pt x="6348" y="2851"/>
                    </a:lnTo>
                    <a:lnTo>
                      <a:pt x="6348" y="2851"/>
                    </a:lnTo>
                    <a:lnTo>
                      <a:pt x="6372" y="2827"/>
                    </a:lnTo>
                    <a:lnTo>
                      <a:pt x="6372" y="2827"/>
                    </a:lnTo>
                    <a:lnTo>
                      <a:pt x="6372" y="2827"/>
                    </a:lnTo>
                    <a:lnTo>
                      <a:pt x="6372" y="2827"/>
                    </a:lnTo>
                    <a:lnTo>
                      <a:pt x="6372" y="2827"/>
                    </a:lnTo>
                    <a:lnTo>
                      <a:pt x="6372" y="2827"/>
                    </a:lnTo>
                    <a:lnTo>
                      <a:pt x="6372" y="2827"/>
                    </a:lnTo>
                    <a:lnTo>
                      <a:pt x="6372" y="2827"/>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97" y="2876"/>
                    </a:lnTo>
                    <a:lnTo>
                      <a:pt x="6397" y="2900"/>
                    </a:lnTo>
                    <a:lnTo>
                      <a:pt x="6397" y="2900"/>
                    </a:lnTo>
                    <a:lnTo>
                      <a:pt x="6397" y="2900"/>
                    </a:lnTo>
                    <a:lnTo>
                      <a:pt x="6397" y="2900"/>
                    </a:lnTo>
                    <a:lnTo>
                      <a:pt x="6397" y="2900"/>
                    </a:lnTo>
                    <a:lnTo>
                      <a:pt x="6397" y="2876"/>
                    </a:lnTo>
                    <a:lnTo>
                      <a:pt x="6397" y="2876"/>
                    </a:lnTo>
                    <a:lnTo>
                      <a:pt x="6397" y="2876"/>
                    </a:lnTo>
                    <a:lnTo>
                      <a:pt x="6397" y="2876"/>
                    </a:lnTo>
                    <a:lnTo>
                      <a:pt x="6397" y="2876"/>
                    </a:lnTo>
                    <a:lnTo>
                      <a:pt x="6397" y="2876"/>
                    </a:lnTo>
                    <a:lnTo>
                      <a:pt x="6397" y="2876"/>
                    </a:lnTo>
                    <a:lnTo>
                      <a:pt x="6397" y="2876"/>
                    </a:lnTo>
                    <a:lnTo>
                      <a:pt x="6397" y="2876"/>
                    </a:lnTo>
                    <a:lnTo>
                      <a:pt x="6372" y="2876"/>
                    </a:lnTo>
                    <a:lnTo>
                      <a:pt x="6372" y="2876"/>
                    </a:lnTo>
                    <a:lnTo>
                      <a:pt x="6372" y="2876"/>
                    </a:lnTo>
                    <a:lnTo>
                      <a:pt x="6372" y="2876"/>
                    </a:lnTo>
                    <a:lnTo>
                      <a:pt x="6372" y="2876"/>
                    </a:lnTo>
                    <a:lnTo>
                      <a:pt x="6372" y="2851"/>
                    </a:lnTo>
                    <a:lnTo>
                      <a:pt x="6372" y="2851"/>
                    </a:lnTo>
                    <a:lnTo>
                      <a:pt x="6372" y="2851"/>
                    </a:lnTo>
                    <a:lnTo>
                      <a:pt x="6372" y="2851"/>
                    </a:lnTo>
                    <a:lnTo>
                      <a:pt x="6372" y="2851"/>
                    </a:lnTo>
                    <a:lnTo>
                      <a:pt x="6372" y="2851"/>
                    </a:lnTo>
                    <a:lnTo>
                      <a:pt x="6372" y="2827"/>
                    </a:lnTo>
                    <a:lnTo>
                      <a:pt x="6372" y="2827"/>
                    </a:lnTo>
                    <a:lnTo>
                      <a:pt x="6372" y="2827"/>
                    </a:lnTo>
                    <a:lnTo>
                      <a:pt x="6372" y="2827"/>
                    </a:lnTo>
                    <a:lnTo>
                      <a:pt x="6397" y="2827"/>
                    </a:lnTo>
                    <a:lnTo>
                      <a:pt x="6397" y="2851"/>
                    </a:lnTo>
                    <a:lnTo>
                      <a:pt x="6397" y="2851"/>
                    </a:lnTo>
                    <a:lnTo>
                      <a:pt x="6397" y="2851"/>
                    </a:lnTo>
                    <a:lnTo>
                      <a:pt x="6397" y="2851"/>
                    </a:lnTo>
                    <a:lnTo>
                      <a:pt x="6397" y="2851"/>
                    </a:lnTo>
                    <a:lnTo>
                      <a:pt x="6397" y="2876"/>
                    </a:lnTo>
                    <a:lnTo>
                      <a:pt x="6397" y="2876"/>
                    </a:lnTo>
                    <a:lnTo>
                      <a:pt x="6397" y="2876"/>
                    </a:lnTo>
                    <a:lnTo>
                      <a:pt x="6397" y="2876"/>
                    </a:lnTo>
                    <a:lnTo>
                      <a:pt x="6397" y="2876"/>
                    </a:lnTo>
                    <a:lnTo>
                      <a:pt x="6397" y="2876"/>
                    </a:lnTo>
                    <a:lnTo>
                      <a:pt x="6397" y="2876"/>
                    </a:lnTo>
                    <a:lnTo>
                      <a:pt x="6397" y="2876"/>
                    </a:lnTo>
                    <a:lnTo>
                      <a:pt x="6397" y="2876"/>
                    </a:lnTo>
                    <a:lnTo>
                      <a:pt x="6397" y="2851"/>
                    </a:lnTo>
                    <a:close/>
                    <a:moveTo>
                      <a:pt x="6546" y="2752"/>
                    </a:moveTo>
                    <a:lnTo>
                      <a:pt x="6522" y="2752"/>
                    </a:lnTo>
                    <a:lnTo>
                      <a:pt x="6522" y="2752"/>
                    </a:lnTo>
                    <a:lnTo>
                      <a:pt x="6522" y="2752"/>
                    </a:lnTo>
                    <a:lnTo>
                      <a:pt x="6522" y="2752"/>
                    </a:lnTo>
                    <a:lnTo>
                      <a:pt x="6522" y="2752"/>
                    </a:lnTo>
                    <a:lnTo>
                      <a:pt x="6522" y="2752"/>
                    </a:lnTo>
                    <a:lnTo>
                      <a:pt x="6522" y="2752"/>
                    </a:lnTo>
                    <a:lnTo>
                      <a:pt x="6522" y="2752"/>
                    </a:lnTo>
                    <a:lnTo>
                      <a:pt x="6497" y="2752"/>
                    </a:lnTo>
                    <a:lnTo>
                      <a:pt x="6497" y="2752"/>
                    </a:lnTo>
                    <a:lnTo>
                      <a:pt x="6497" y="2752"/>
                    </a:lnTo>
                    <a:lnTo>
                      <a:pt x="6497" y="2752"/>
                    </a:lnTo>
                    <a:lnTo>
                      <a:pt x="6497" y="2752"/>
                    </a:lnTo>
                    <a:lnTo>
                      <a:pt x="6497" y="2777"/>
                    </a:lnTo>
                    <a:lnTo>
                      <a:pt x="6497" y="2777"/>
                    </a:lnTo>
                    <a:lnTo>
                      <a:pt x="6497" y="2777"/>
                    </a:lnTo>
                    <a:lnTo>
                      <a:pt x="6497" y="2777"/>
                    </a:lnTo>
                    <a:lnTo>
                      <a:pt x="6497" y="2801"/>
                    </a:lnTo>
                    <a:lnTo>
                      <a:pt x="6497" y="2801"/>
                    </a:lnTo>
                    <a:lnTo>
                      <a:pt x="6522" y="2801"/>
                    </a:lnTo>
                    <a:lnTo>
                      <a:pt x="6522" y="2801"/>
                    </a:lnTo>
                    <a:lnTo>
                      <a:pt x="6522" y="2801"/>
                    </a:lnTo>
                    <a:lnTo>
                      <a:pt x="6546" y="2801"/>
                    </a:lnTo>
                    <a:lnTo>
                      <a:pt x="6546" y="2777"/>
                    </a:lnTo>
                    <a:lnTo>
                      <a:pt x="6546" y="2777"/>
                    </a:lnTo>
                    <a:lnTo>
                      <a:pt x="6546" y="2777"/>
                    </a:lnTo>
                    <a:lnTo>
                      <a:pt x="6522" y="2777"/>
                    </a:lnTo>
                    <a:lnTo>
                      <a:pt x="6522" y="2777"/>
                    </a:lnTo>
                    <a:lnTo>
                      <a:pt x="6522" y="2777"/>
                    </a:lnTo>
                    <a:lnTo>
                      <a:pt x="6546" y="2752"/>
                    </a:lnTo>
                    <a:close/>
                    <a:moveTo>
                      <a:pt x="6174" y="2702"/>
                    </a:moveTo>
                    <a:lnTo>
                      <a:pt x="6174"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677"/>
                    </a:lnTo>
                    <a:lnTo>
                      <a:pt x="6149" y="2677"/>
                    </a:lnTo>
                    <a:lnTo>
                      <a:pt x="6125" y="2677"/>
                    </a:lnTo>
                    <a:lnTo>
                      <a:pt x="6125" y="2677"/>
                    </a:lnTo>
                    <a:lnTo>
                      <a:pt x="6125" y="2677"/>
                    </a:lnTo>
                    <a:lnTo>
                      <a:pt x="6125" y="2677"/>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49" y="2702"/>
                    </a:lnTo>
                    <a:lnTo>
                      <a:pt x="6149" y="2702"/>
                    </a:lnTo>
                    <a:lnTo>
                      <a:pt x="6149" y="2702"/>
                    </a:lnTo>
                    <a:lnTo>
                      <a:pt x="6149" y="2727"/>
                    </a:lnTo>
                    <a:lnTo>
                      <a:pt x="6149" y="2727"/>
                    </a:lnTo>
                    <a:lnTo>
                      <a:pt x="6149" y="2727"/>
                    </a:lnTo>
                    <a:lnTo>
                      <a:pt x="6149" y="2727"/>
                    </a:lnTo>
                    <a:lnTo>
                      <a:pt x="6149" y="2727"/>
                    </a:lnTo>
                    <a:lnTo>
                      <a:pt x="6149" y="2727"/>
                    </a:lnTo>
                    <a:lnTo>
                      <a:pt x="6149" y="2752"/>
                    </a:lnTo>
                    <a:lnTo>
                      <a:pt x="6149" y="2752"/>
                    </a:lnTo>
                    <a:lnTo>
                      <a:pt x="6149" y="2752"/>
                    </a:lnTo>
                    <a:lnTo>
                      <a:pt x="6149" y="2752"/>
                    </a:lnTo>
                    <a:lnTo>
                      <a:pt x="6149" y="2752"/>
                    </a:lnTo>
                    <a:lnTo>
                      <a:pt x="6174" y="2752"/>
                    </a:lnTo>
                    <a:lnTo>
                      <a:pt x="6174" y="2752"/>
                    </a:lnTo>
                    <a:lnTo>
                      <a:pt x="6174" y="2727"/>
                    </a:lnTo>
                    <a:lnTo>
                      <a:pt x="6174" y="2727"/>
                    </a:lnTo>
                    <a:lnTo>
                      <a:pt x="6174" y="2702"/>
                    </a:lnTo>
                    <a:close/>
                    <a:moveTo>
                      <a:pt x="5009" y="2281"/>
                    </a:moveTo>
                    <a:lnTo>
                      <a:pt x="5009" y="2281"/>
                    </a:lnTo>
                    <a:close/>
                    <a:moveTo>
                      <a:pt x="6199" y="2454"/>
                    </a:moveTo>
                    <a:lnTo>
                      <a:pt x="6199" y="2454"/>
                    </a:lnTo>
                    <a:lnTo>
                      <a:pt x="6199" y="2454"/>
                    </a:lnTo>
                    <a:lnTo>
                      <a:pt x="6199" y="2454"/>
                    </a:lnTo>
                    <a:lnTo>
                      <a:pt x="6199" y="2454"/>
                    </a:lnTo>
                    <a:lnTo>
                      <a:pt x="6224" y="2454"/>
                    </a:lnTo>
                    <a:lnTo>
                      <a:pt x="6224" y="2454"/>
                    </a:lnTo>
                    <a:lnTo>
                      <a:pt x="6249" y="2454"/>
                    </a:lnTo>
                    <a:lnTo>
                      <a:pt x="6249" y="2454"/>
                    </a:lnTo>
                    <a:lnTo>
                      <a:pt x="6224" y="2454"/>
                    </a:lnTo>
                    <a:lnTo>
                      <a:pt x="6224" y="2430"/>
                    </a:lnTo>
                    <a:lnTo>
                      <a:pt x="6199" y="2430"/>
                    </a:lnTo>
                    <a:lnTo>
                      <a:pt x="6199" y="2430"/>
                    </a:lnTo>
                    <a:lnTo>
                      <a:pt x="6199" y="2430"/>
                    </a:lnTo>
                    <a:lnTo>
                      <a:pt x="6199" y="2454"/>
                    </a:lnTo>
                    <a:close/>
                    <a:moveTo>
                      <a:pt x="6323" y="2876"/>
                    </a:moveTo>
                    <a:lnTo>
                      <a:pt x="6323" y="2876"/>
                    </a:lnTo>
                    <a:lnTo>
                      <a:pt x="6323" y="2851"/>
                    </a:lnTo>
                    <a:lnTo>
                      <a:pt x="6323" y="2851"/>
                    </a:lnTo>
                    <a:lnTo>
                      <a:pt x="6323" y="2851"/>
                    </a:lnTo>
                    <a:lnTo>
                      <a:pt x="6323" y="2851"/>
                    </a:lnTo>
                    <a:lnTo>
                      <a:pt x="6323" y="2851"/>
                    </a:lnTo>
                    <a:lnTo>
                      <a:pt x="6323" y="2851"/>
                    </a:lnTo>
                    <a:lnTo>
                      <a:pt x="6323" y="2851"/>
                    </a:lnTo>
                    <a:lnTo>
                      <a:pt x="6323" y="2827"/>
                    </a:lnTo>
                    <a:lnTo>
                      <a:pt x="6323" y="2827"/>
                    </a:lnTo>
                    <a:lnTo>
                      <a:pt x="6323" y="2827"/>
                    </a:lnTo>
                    <a:lnTo>
                      <a:pt x="6299" y="2827"/>
                    </a:lnTo>
                    <a:lnTo>
                      <a:pt x="6299" y="2827"/>
                    </a:lnTo>
                    <a:lnTo>
                      <a:pt x="6299" y="2827"/>
                    </a:lnTo>
                    <a:lnTo>
                      <a:pt x="6299" y="2827"/>
                    </a:lnTo>
                    <a:lnTo>
                      <a:pt x="6299" y="2827"/>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777"/>
                    </a:lnTo>
                    <a:lnTo>
                      <a:pt x="6299" y="2752"/>
                    </a:lnTo>
                    <a:lnTo>
                      <a:pt x="6299" y="2752"/>
                    </a:lnTo>
                    <a:lnTo>
                      <a:pt x="6299" y="2752"/>
                    </a:lnTo>
                    <a:lnTo>
                      <a:pt x="6299" y="2752"/>
                    </a:lnTo>
                    <a:lnTo>
                      <a:pt x="6299" y="2752"/>
                    </a:lnTo>
                    <a:lnTo>
                      <a:pt x="6273" y="2752"/>
                    </a:lnTo>
                    <a:lnTo>
                      <a:pt x="6273" y="2752"/>
                    </a:lnTo>
                    <a:lnTo>
                      <a:pt x="6273" y="2727"/>
                    </a:lnTo>
                    <a:lnTo>
                      <a:pt x="6273" y="2727"/>
                    </a:lnTo>
                    <a:lnTo>
                      <a:pt x="6273" y="2727"/>
                    </a:lnTo>
                    <a:lnTo>
                      <a:pt x="6273" y="2727"/>
                    </a:lnTo>
                    <a:lnTo>
                      <a:pt x="6273" y="2727"/>
                    </a:lnTo>
                    <a:lnTo>
                      <a:pt x="6273" y="2727"/>
                    </a:lnTo>
                    <a:lnTo>
                      <a:pt x="6273" y="2727"/>
                    </a:lnTo>
                    <a:lnTo>
                      <a:pt x="6273" y="2727"/>
                    </a:lnTo>
                    <a:lnTo>
                      <a:pt x="6273" y="2702"/>
                    </a:lnTo>
                    <a:lnTo>
                      <a:pt x="6273" y="2702"/>
                    </a:lnTo>
                    <a:lnTo>
                      <a:pt x="6273" y="2702"/>
                    </a:lnTo>
                    <a:lnTo>
                      <a:pt x="6273" y="2702"/>
                    </a:lnTo>
                    <a:lnTo>
                      <a:pt x="6273" y="2702"/>
                    </a:lnTo>
                    <a:lnTo>
                      <a:pt x="6273" y="2702"/>
                    </a:lnTo>
                    <a:lnTo>
                      <a:pt x="6249" y="2702"/>
                    </a:lnTo>
                    <a:lnTo>
                      <a:pt x="6249" y="2702"/>
                    </a:lnTo>
                    <a:lnTo>
                      <a:pt x="6249" y="2702"/>
                    </a:lnTo>
                    <a:lnTo>
                      <a:pt x="6249" y="2702"/>
                    </a:lnTo>
                    <a:lnTo>
                      <a:pt x="6249" y="2702"/>
                    </a:lnTo>
                    <a:lnTo>
                      <a:pt x="6249" y="2702"/>
                    </a:lnTo>
                    <a:lnTo>
                      <a:pt x="6249" y="2702"/>
                    </a:lnTo>
                    <a:lnTo>
                      <a:pt x="6249" y="2702"/>
                    </a:lnTo>
                    <a:lnTo>
                      <a:pt x="6249" y="2702"/>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24" y="2677"/>
                    </a:lnTo>
                    <a:lnTo>
                      <a:pt x="6224" y="2677"/>
                    </a:lnTo>
                    <a:lnTo>
                      <a:pt x="6224" y="2677"/>
                    </a:lnTo>
                    <a:lnTo>
                      <a:pt x="6224" y="2677"/>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199" y="2653"/>
                    </a:lnTo>
                    <a:lnTo>
                      <a:pt x="6199" y="2653"/>
                    </a:lnTo>
                    <a:lnTo>
                      <a:pt x="6199" y="2628"/>
                    </a:lnTo>
                    <a:lnTo>
                      <a:pt x="6199" y="2628"/>
                    </a:lnTo>
                    <a:lnTo>
                      <a:pt x="6199" y="2628"/>
                    </a:lnTo>
                    <a:lnTo>
                      <a:pt x="6199" y="2628"/>
                    </a:lnTo>
                    <a:lnTo>
                      <a:pt x="6199" y="2653"/>
                    </a:lnTo>
                    <a:lnTo>
                      <a:pt x="6199" y="2653"/>
                    </a:lnTo>
                    <a:lnTo>
                      <a:pt x="6199" y="2628"/>
                    </a:lnTo>
                    <a:lnTo>
                      <a:pt x="6199" y="2628"/>
                    </a:lnTo>
                    <a:lnTo>
                      <a:pt x="6199" y="2628"/>
                    </a:lnTo>
                    <a:lnTo>
                      <a:pt x="6174" y="2628"/>
                    </a:lnTo>
                    <a:lnTo>
                      <a:pt x="6174" y="2628"/>
                    </a:lnTo>
                    <a:lnTo>
                      <a:pt x="6174" y="2628"/>
                    </a:lnTo>
                    <a:lnTo>
                      <a:pt x="6174" y="2628"/>
                    </a:lnTo>
                    <a:lnTo>
                      <a:pt x="6174" y="2628"/>
                    </a:lnTo>
                    <a:lnTo>
                      <a:pt x="6174" y="2628"/>
                    </a:lnTo>
                    <a:lnTo>
                      <a:pt x="6174" y="2628"/>
                    </a:lnTo>
                    <a:lnTo>
                      <a:pt x="6174" y="2628"/>
                    </a:lnTo>
                    <a:lnTo>
                      <a:pt x="6174" y="2653"/>
                    </a:lnTo>
                    <a:lnTo>
                      <a:pt x="6174" y="2653"/>
                    </a:lnTo>
                    <a:lnTo>
                      <a:pt x="6174" y="2653"/>
                    </a:lnTo>
                    <a:lnTo>
                      <a:pt x="6174" y="2653"/>
                    </a:lnTo>
                    <a:lnTo>
                      <a:pt x="6174" y="2628"/>
                    </a:lnTo>
                    <a:lnTo>
                      <a:pt x="6174" y="2628"/>
                    </a:lnTo>
                    <a:lnTo>
                      <a:pt x="6174" y="2628"/>
                    </a:lnTo>
                    <a:lnTo>
                      <a:pt x="6174" y="2628"/>
                    </a:lnTo>
                    <a:lnTo>
                      <a:pt x="6149" y="2628"/>
                    </a:lnTo>
                    <a:lnTo>
                      <a:pt x="6149" y="2628"/>
                    </a:lnTo>
                    <a:lnTo>
                      <a:pt x="6149" y="2628"/>
                    </a:lnTo>
                    <a:lnTo>
                      <a:pt x="6149" y="2628"/>
                    </a:lnTo>
                    <a:lnTo>
                      <a:pt x="6149" y="2628"/>
                    </a:lnTo>
                    <a:lnTo>
                      <a:pt x="6149" y="2628"/>
                    </a:lnTo>
                    <a:lnTo>
                      <a:pt x="6149" y="2628"/>
                    </a:lnTo>
                    <a:lnTo>
                      <a:pt x="6149" y="2628"/>
                    </a:lnTo>
                    <a:lnTo>
                      <a:pt x="6149" y="2628"/>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74" y="2677"/>
                    </a:lnTo>
                    <a:lnTo>
                      <a:pt x="6149" y="2677"/>
                    </a:lnTo>
                    <a:lnTo>
                      <a:pt x="6149" y="2677"/>
                    </a:lnTo>
                    <a:lnTo>
                      <a:pt x="6149" y="2677"/>
                    </a:lnTo>
                    <a:lnTo>
                      <a:pt x="6149" y="2677"/>
                    </a:lnTo>
                    <a:lnTo>
                      <a:pt x="6149" y="2677"/>
                    </a:lnTo>
                    <a:lnTo>
                      <a:pt x="6149" y="2677"/>
                    </a:lnTo>
                    <a:lnTo>
                      <a:pt x="6149" y="2677"/>
                    </a:lnTo>
                    <a:lnTo>
                      <a:pt x="6149" y="2677"/>
                    </a:lnTo>
                    <a:lnTo>
                      <a:pt x="6149" y="2677"/>
                    </a:lnTo>
                    <a:lnTo>
                      <a:pt x="6149" y="2702"/>
                    </a:lnTo>
                    <a:lnTo>
                      <a:pt x="6174" y="2702"/>
                    </a:lnTo>
                    <a:lnTo>
                      <a:pt x="6174" y="2702"/>
                    </a:lnTo>
                    <a:lnTo>
                      <a:pt x="6174" y="2677"/>
                    </a:lnTo>
                    <a:lnTo>
                      <a:pt x="6174" y="2677"/>
                    </a:lnTo>
                    <a:lnTo>
                      <a:pt x="6174" y="2677"/>
                    </a:lnTo>
                    <a:lnTo>
                      <a:pt x="6174" y="2677"/>
                    </a:lnTo>
                    <a:lnTo>
                      <a:pt x="6174" y="2677"/>
                    </a:lnTo>
                    <a:lnTo>
                      <a:pt x="6174" y="2702"/>
                    </a:lnTo>
                    <a:lnTo>
                      <a:pt x="6174" y="2702"/>
                    </a:lnTo>
                    <a:lnTo>
                      <a:pt x="6174" y="2702"/>
                    </a:lnTo>
                    <a:lnTo>
                      <a:pt x="6174" y="2702"/>
                    </a:lnTo>
                    <a:lnTo>
                      <a:pt x="6174" y="2702"/>
                    </a:lnTo>
                    <a:lnTo>
                      <a:pt x="6174" y="2702"/>
                    </a:lnTo>
                    <a:lnTo>
                      <a:pt x="6174" y="2702"/>
                    </a:lnTo>
                    <a:lnTo>
                      <a:pt x="6174" y="2702"/>
                    </a:lnTo>
                    <a:lnTo>
                      <a:pt x="6174" y="2702"/>
                    </a:lnTo>
                    <a:lnTo>
                      <a:pt x="6199" y="2702"/>
                    </a:lnTo>
                    <a:lnTo>
                      <a:pt x="6199" y="2702"/>
                    </a:lnTo>
                    <a:lnTo>
                      <a:pt x="6199" y="2702"/>
                    </a:lnTo>
                    <a:lnTo>
                      <a:pt x="6199" y="2702"/>
                    </a:lnTo>
                    <a:lnTo>
                      <a:pt x="6199" y="2702"/>
                    </a:lnTo>
                    <a:lnTo>
                      <a:pt x="6199" y="2702"/>
                    </a:lnTo>
                    <a:lnTo>
                      <a:pt x="6199" y="2702"/>
                    </a:lnTo>
                    <a:lnTo>
                      <a:pt x="6174" y="2702"/>
                    </a:lnTo>
                    <a:lnTo>
                      <a:pt x="6199" y="2727"/>
                    </a:lnTo>
                    <a:lnTo>
                      <a:pt x="6199" y="2727"/>
                    </a:lnTo>
                    <a:lnTo>
                      <a:pt x="6199" y="2727"/>
                    </a:lnTo>
                    <a:lnTo>
                      <a:pt x="6199" y="2727"/>
                    </a:lnTo>
                    <a:lnTo>
                      <a:pt x="6199" y="2727"/>
                    </a:lnTo>
                    <a:lnTo>
                      <a:pt x="6224" y="2727"/>
                    </a:lnTo>
                    <a:lnTo>
                      <a:pt x="6224" y="2727"/>
                    </a:lnTo>
                    <a:lnTo>
                      <a:pt x="6224" y="2727"/>
                    </a:lnTo>
                    <a:lnTo>
                      <a:pt x="6224" y="2727"/>
                    </a:lnTo>
                    <a:lnTo>
                      <a:pt x="6224" y="2727"/>
                    </a:lnTo>
                    <a:lnTo>
                      <a:pt x="6199" y="2727"/>
                    </a:lnTo>
                    <a:lnTo>
                      <a:pt x="6199" y="2727"/>
                    </a:lnTo>
                    <a:lnTo>
                      <a:pt x="6199" y="2727"/>
                    </a:lnTo>
                    <a:lnTo>
                      <a:pt x="6199" y="2727"/>
                    </a:lnTo>
                    <a:lnTo>
                      <a:pt x="6199" y="2727"/>
                    </a:lnTo>
                    <a:lnTo>
                      <a:pt x="6199" y="2727"/>
                    </a:lnTo>
                    <a:lnTo>
                      <a:pt x="6199" y="2727"/>
                    </a:lnTo>
                    <a:lnTo>
                      <a:pt x="6199" y="2727"/>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77"/>
                    </a:lnTo>
                    <a:lnTo>
                      <a:pt x="6199" y="2777"/>
                    </a:lnTo>
                    <a:lnTo>
                      <a:pt x="6199" y="2777"/>
                    </a:lnTo>
                    <a:lnTo>
                      <a:pt x="6199" y="2777"/>
                    </a:lnTo>
                    <a:lnTo>
                      <a:pt x="6199" y="2777"/>
                    </a:lnTo>
                    <a:lnTo>
                      <a:pt x="6224" y="2777"/>
                    </a:lnTo>
                    <a:lnTo>
                      <a:pt x="6224" y="2752"/>
                    </a:lnTo>
                    <a:lnTo>
                      <a:pt x="6224" y="2752"/>
                    </a:lnTo>
                    <a:lnTo>
                      <a:pt x="6224" y="2752"/>
                    </a:lnTo>
                    <a:lnTo>
                      <a:pt x="6224" y="2752"/>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801"/>
                    </a:lnTo>
                    <a:lnTo>
                      <a:pt x="6224" y="2801"/>
                    </a:lnTo>
                    <a:lnTo>
                      <a:pt x="6224" y="2801"/>
                    </a:lnTo>
                    <a:lnTo>
                      <a:pt x="6224" y="2801"/>
                    </a:lnTo>
                    <a:lnTo>
                      <a:pt x="6224" y="2801"/>
                    </a:lnTo>
                    <a:lnTo>
                      <a:pt x="6249" y="2777"/>
                    </a:lnTo>
                    <a:lnTo>
                      <a:pt x="6249" y="2777"/>
                    </a:lnTo>
                    <a:lnTo>
                      <a:pt x="6249" y="2777"/>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49" y="2801"/>
                    </a:lnTo>
                    <a:lnTo>
                      <a:pt x="6249" y="2801"/>
                    </a:lnTo>
                    <a:lnTo>
                      <a:pt x="6249" y="2801"/>
                    </a:lnTo>
                    <a:lnTo>
                      <a:pt x="6249" y="2801"/>
                    </a:lnTo>
                    <a:lnTo>
                      <a:pt x="6249" y="2801"/>
                    </a:lnTo>
                    <a:lnTo>
                      <a:pt x="6249" y="2801"/>
                    </a:lnTo>
                    <a:lnTo>
                      <a:pt x="6249" y="2801"/>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73" y="2801"/>
                    </a:lnTo>
                    <a:lnTo>
                      <a:pt x="6273" y="2801"/>
                    </a:lnTo>
                    <a:lnTo>
                      <a:pt x="6273" y="2801"/>
                    </a:lnTo>
                    <a:lnTo>
                      <a:pt x="6273" y="2777"/>
                    </a:lnTo>
                    <a:lnTo>
                      <a:pt x="6273" y="2777"/>
                    </a:lnTo>
                    <a:lnTo>
                      <a:pt x="6273" y="2777"/>
                    </a:lnTo>
                    <a:lnTo>
                      <a:pt x="6273" y="2777"/>
                    </a:lnTo>
                    <a:lnTo>
                      <a:pt x="6273" y="2777"/>
                    </a:lnTo>
                    <a:lnTo>
                      <a:pt x="6273" y="2801"/>
                    </a:lnTo>
                    <a:lnTo>
                      <a:pt x="6273" y="2801"/>
                    </a:lnTo>
                    <a:lnTo>
                      <a:pt x="6273" y="2801"/>
                    </a:lnTo>
                    <a:lnTo>
                      <a:pt x="6273" y="2801"/>
                    </a:lnTo>
                    <a:lnTo>
                      <a:pt x="6249" y="2801"/>
                    </a:lnTo>
                    <a:lnTo>
                      <a:pt x="6249" y="2801"/>
                    </a:lnTo>
                    <a:lnTo>
                      <a:pt x="6249" y="2801"/>
                    </a:lnTo>
                    <a:lnTo>
                      <a:pt x="6249" y="2801"/>
                    </a:lnTo>
                    <a:lnTo>
                      <a:pt x="6249" y="2801"/>
                    </a:lnTo>
                    <a:lnTo>
                      <a:pt x="6249" y="2801"/>
                    </a:lnTo>
                    <a:lnTo>
                      <a:pt x="6249" y="2827"/>
                    </a:lnTo>
                    <a:lnTo>
                      <a:pt x="6249" y="2827"/>
                    </a:lnTo>
                    <a:lnTo>
                      <a:pt x="6249" y="2827"/>
                    </a:lnTo>
                    <a:lnTo>
                      <a:pt x="6249" y="2827"/>
                    </a:lnTo>
                    <a:lnTo>
                      <a:pt x="6249" y="2827"/>
                    </a:lnTo>
                    <a:lnTo>
                      <a:pt x="6273" y="2827"/>
                    </a:lnTo>
                    <a:lnTo>
                      <a:pt x="6273" y="2827"/>
                    </a:lnTo>
                    <a:lnTo>
                      <a:pt x="6273" y="2827"/>
                    </a:lnTo>
                    <a:lnTo>
                      <a:pt x="6273" y="2827"/>
                    </a:lnTo>
                    <a:lnTo>
                      <a:pt x="6273" y="2851"/>
                    </a:lnTo>
                    <a:lnTo>
                      <a:pt x="6273" y="2851"/>
                    </a:lnTo>
                    <a:lnTo>
                      <a:pt x="6273" y="2851"/>
                    </a:lnTo>
                    <a:lnTo>
                      <a:pt x="6273" y="2851"/>
                    </a:lnTo>
                    <a:lnTo>
                      <a:pt x="6273" y="2851"/>
                    </a:lnTo>
                    <a:lnTo>
                      <a:pt x="6273" y="2851"/>
                    </a:lnTo>
                    <a:lnTo>
                      <a:pt x="6273"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76"/>
                    </a:lnTo>
                    <a:lnTo>
                      <a:pt x="6299" y="2876"/>
                    </a:lnTo>
                    <a:lnTo>
                      <a:pt x="6299" y="2876"/>
                    </a:lnTo>
                    <a:lnTo>
                      <a:pt x="6299" y="2876"/>
                    </a:lnTo>
                    <a:lnTo>
                      <a:pt x="6299" y="2876"/>
                    </a:lnTo>
                    <a:lnTo>
                      <a:pt x="6299" y="2876"/>
                    </a:lnTo>
                    <a:lnTo>
                      <a:pt x="6299" y="2876"/>
                    </a:lnTo>
                    <a:lnTo>
                      <a:pt x="6323" y="2876"/>
                    </a:lnTo>
                    <a:close/>
                    <a:moveTo>
                      <a:pt x="5108" y="2331"/>
                    </a:moveTo>
                    <a:lnTo>
                      <a:pt x="5108" y="2331"/>
                    </a:lnTo>
                    <a:lnTo>
                      <a:pt x="5108" y="2331"/>
                    </a:lnTo>
                    <a:lnTo>
                      <a:pt x="5083" y="2331"/>
                    </a:lnTo>
                    <a:lnTo>
                      <a:pt x="5083" y="2355"/>
                    </a:lnTo>
                    <a:lnTo>
                      <a:pt x="5083" y="2355"/>
                    </a:lnTo>
                    <a:lnTo>
                      <a:pt x="5083" y="2355"/>
                    </a:lnTo>
                    <a:lnTo>
                      <a:pt x="5083" y="2380"/>
                    </a:lnTo>
                    <a:lnTo>
                      <a:pt x="5083" y="2380"/>
                    </a:lnTo>
                    <a:lnTo>
                      <a:pt x="5083" y="2355"/>
                    </a:lnTo>
                    <a:lnTo>
                      <a:pt x="5108" y="2355"/>
                    </a:lnTo>
                    <a:lnTo>
                      <a:pt x="5108" y="2355"/>
                    </a:lnTo>
                    <a:lnTo>
                      <a:pt x="5108" y="2355"/>
                    </a:lnTo>
                    <a:lnTo>
                      <a:pt x="5108" y="2331"/>
                    </a:lnTo>
                    <a:close/>
                    <a:moveTo>
                      <a:pt x="5009" y="2281"/>
                    </a:moveTo>
                    <a:lnTo>
                      <a:pt x="5009" y="2281"/>
                    </a:lnTo>
                    <a:lnTo>
                      <a:pt x="5009" y="2281"/>
                    </a:lnTo>
                    <a:lnTo>
                      <a:pt x="5009" y="2281"/>
                    </a:lnTo>
                    <a:lnTo>
                      <a:pt x="5009" y="2281"/>
                    </a:lnTo>
                    <a:lnTo>
                      <a:pt x="5009" y="2256"/>
                    </a:lnTo>
                    <a:lnTo>
                      <a:pt x="5009" y="2256"/>
                    </a:lnTo>
                    <a:lnTo>
                      <a:pt x="5009" y="2256"/>
                    </a:lnTo>
                    <a:lnTo>
                      <a:pt x="5009" y="2256"/>
                    </a:lnTo>
                    <a:lnTo>
                      <a:pt x="5009" y="2256"/>
                    </a:lnTo>
                    <a:lnTo>
                      <a:pt x="5009" y="2256"/>
                    </a:lnTo>
                    <a:lnTo>
                      <a:pt x="5009" y="2256"/>
                    </a:lnTo>
                    <a:lnTo>
                      <a:pt x="4984" y="2281"/>
                    </a:lnTo>
                    <a:lnTo>
                      <a:pt x="4984" y="2281"/>
                    </a:lnTo>
                    <a:lnTo>
                      <a:pt x="5009" y="2281"/>
                    </a:lnTo>
                    <a:close/>
                    <a:moveTo>
                      <a:pt x="4785" y="2305"/>
                    </a:moveTo>
                    <a:lnTo>
                      <a:pt x="4785" y="2305"/>
                    </a:lnTo>
                    <a:lnTo>
                      <a:pt x="4785" y="2305"/>
                    </a:lnTo>
                    <a:lnTo>
                      <a:pt x="4761" y="2305"/>
                    </a:lnTo>
                    <a:lnTo>
                      <a:pt x="4761" y="2305"/>
                    </a:lnTo>
                    <a:lnTo>
                      <a:pt x="4761" y="2305"/>
                    </a:lnTo>
                    <a:lnTo>
                      <a:pt x="4761" y="2305"/>
                    </a:lnTo>
                    <a:lnTo>
                      <a:pt x="4761" y="2305"/>
                    </a:lnTo>
                    <a:lnTo>
                      <a:pt x="4761" y="2305"/>
                    </a:lnTo>
                    <a:lnTo>
                      <a:pt x="4761" y="2331"/>
                    </a:lnTo>
                    <a:lnTo>
                      <a:pt x="4761" y="2305"/>
                    </a:lnTo>
                    <a:lnTo>
                      <a:pt x="4785" y="2305"/>
                    </a:lnTo>
                    <a:close/>
                    <a:moveTo>
                      <a:pt x="4835" y="2181"/>
                    </a:moveTo>
                    <a:lnTo>
                      <a:pt x="4835" y="2181"/>
                    </a:lnTo>
                    <a:close/>
                    <a:moveTo>
                      <a:pt x="4736" y="2355"/>
                    </a:moveTo>
                    <a:lnTo>
                      <a:pt x="4736" y="2355"/>
                    </a:lnTo>
                    <a:lnTo>
                      <a:pt x="4736" y="2355"/>
                    </a:lnTo>
                    <a:lnTo>
                      <a:pt x="4736" y="2355"/>
                    </a:lnTo>
                    <a:lnTo>
                      <a:pt x="4736" y="2355"/>
                    </a:lnTo>
                    <a:lnTo>
                      <a:pt x="4736" y="2355"/>
                    </a:lnTo>
                    <a:lnTo>
                      <a:pt x="4736" y="2355"/>
                    </a:lnTo>
                    <a:lnTo>
                      <a:pt x="4736" y="2355"/>
                    </a:lnTo>
                    <a:lnTo>
                      <a:pt x="4736" y="2355"/>
                    </a:lnTo>
                    <a:lnTo>
                      <a:pt x="4712" y="2380"/>
                    </a:lnTo>
                    <a:lnTo>
                      <a:pt x="4712" y="2380"/>
                    </a:lnTo>
                    <a:lnTo>
                      <a:pt x="4712" y="2380"/>
                    </a:lnTo>
                    <a:lnTo>
                      <a:pt x="4712" y="2380"/>
                    </a:lnTo>
                    <a:lnTo>
                      <a:pt x="4736" y="2380"/>
                    </a:lnTo>
                    <a:lnTo>
                      <a:pt x="4736" y="2380"/>
                    </a:lnTo>
                    <a:lnTo>
                      <a:pt x="4736" y="2380"/>
                    </a:lnTo>
                    <a:lnTo>
                      <a:pt x="4736" y="2380"/>
                    </a:lnTo>
                    <a:lnTo>
                      <a:pt x="4736" y="2355"/>
                    </a:lnTo>
                    <a:close/>
                    <a:moveTo>
                      <a:pt x="4761" y="2231"/>
                    </a:moveTo>
                    <a:lnTo>
                      <a:pt x="4761" y="2231"/>
                    </a:lnTo>
                    <a:lnTo>
                      <a:pt x="4761" y="2231"/>
                    </a:lnTo>
                    <a:lnTo>
                      <a:pt x="4761" y="2231"/>
                    </a:lnTo>
                    <a:lnTo>
                      <a:pt x="4761" y="2231"/>
                    </a:lnTo>
                    <a:lnTo>
                      <a:pt x="4761" y="2231"/>
                    </a:lnTo>
                    <a:lnTo>
                      <a:pt x="4761" y="2231"/>
                    </a:lnTo>
                    <a:lnTo>
                      <a:pt x="4761" y="2231"/>
                    </a:lnTo>
                    <a:lnTo>
                      <a:pt x="4761" y="2231"/>
                    </a:lnTo>
                    <a:lnTo>
                      <a:pt x="4785" y="2231"/>
                    </a:lnTo>
                    <a:lnTo>
                      <a:pt x="4785" y="2231"/>
                    </a:lnTo>
                    <a:lnTo>
                      <a:pt x="4785" y="2231"/>
                    </a:lnTo>
                    <a:lnTo>
                      <a:pt x="4785" y="2231"/>
                    </a:lnTo>
                    <a:lnTo>
                      <a:pt x="4785" y="2231"/>
                    </a:lnTo>
                    <a:lnTo>
                      <a:pt x="4785" y="2231"/>
                    </a:lnTo>
                    <a:lnTo>
                      <a:pt x="4785" y="2231"/>
                    </a:lnTo>
                    <a:lnTo>
                      <a:pt x="4785" y="2231"/>
                    </a:lnTo>
                    <a:lnTo>
                      <a:pt x="4761" y="2231"/>
                    </a:lnTo>
                    <a:lnTo>
                      <a:pt x="4761" y="2231"/>
                    </a:lnTo>
                    <a:lnTo>
                      <a:pt x="4761" y="2231"/>
                    </a:lnTo>
                    <a:lnTo>
                      <a:pt x="4761" y="2206"/>
                    </a:lnTo>
                    <a:lnTo>
                      <a:pt x="4761" y="2206"/>
                    </a:lnTo>
                    <a:lnTo>
                      <a:pt x="4761" y="2206"/>
                    </a:lnTo>
                    <a:lnTo>
                      <a:pt x="4761" y="2231"/>
                    </a:lnTo>
                    <a:close/>
                    <a:moveTo>
                      <a:pt x="4910" y="2479"/>
                    </a:moveTo>
                    <a:lnTo>
                      <a:pt x="4910" y="2479"/>
                    </a:lnTo>
                    <a:close/>
                    <a:moveTo>
                      <a:pt x="4810" y="2305"/>
                    </a:moveTo>
                    <a:lnTo>
                      <a:pt x="4810" y="2305"/>
                    </a:lnTo>
                    <a:lnTo>
                      <a:pt x="4810" y="2281"/>
                    </a:lnTo>
                    <a:lnTo>
                      <a:pt x="4810" y="2281"/>
                    </a:lnTo>
                    <a:lnTo>
                      <a:pt x="4810" y="2281"/>
                    </a:lnTo>
                    <a:lnTo>
                      <a:pt x="4810" y="2281"/>
                    </a:lnTo>
                    <a:lnTo>
                      <a:pt x="4810" y="2281"/>
                    </a:lnTo>
                    <a:lnTo>
                      <a:pt x="4810" y="2281"/>
                    </a:lnTo>
                    <a:lnTo>
                      <a:pt x="4810" y="2281"/>
                    </a:lnTo>
                    <a:lnTo>
                      <a:pt x="4810" y="2281"/>
                    </a:lnTo>
                    <a:lnTo>
                      <a:pt x="4785" y="2281"/>
                    </a:lnTo>
                    <a:lnTo>
                      <a:pt x="4785" y="2281"/>
                    </a:lnTo>
                    <a:lnTo>
                      <a:pt x="4785" y="2281"/>
                    </a:lnTo>
                    <a:lnTo>
                      <a:pt x="4810" y="2305"/>
                    </a:lnTo>
                    <a:lnTo>
                      <a:pt x="4810" y="2305"/>
                    </a:lnTo>
                    <a:lnTo>
                      <a:pt x="4810" y="2305"/>
                    </a:lnTo>
                    <a:lnTo>
                      <a:pt x="4810" y="2305"/>
                    </a:lnTo>
                    <a:lnTo>
                      <a:pt x="4810" y="2305"/>
                    </a:lnTo>
                    <a:lnTo>
                      <a:pt x="4810" y="2305"/>
                    </a:lnTo>
                    <a:lnTo>
                      <a:pt x="4810" y="2305"/>
                    </a:lnTo>
                    <a:lnTo>
                      <a:pt x="4785" y="2305"/>
                    </a:lnTo>
                    <a:lnTo>
                      <a:pt x="4785" y="2305"/>
                    </a:lnTo>
                    <a:lnTo>
                      <a:pt x="4785" y="2305"/>
                    </a:lnTo>
                    <a:lnTo>
                      <a:pt x="4785" y="2305"/>
                    </a:lnTo>
                    <a:lnTo>
                      <a:pt x="4785" y="2305"/>
                    </a:lnTo>
                    <a:lnTo>
                      <a:pt x="4810" y="2305"/>
                    </a:lnTo>
                    <a:lnTo>
                      <a:pt x="4810" y="2305"/>
                    </a:lnTo>
                    <a:lnTo>
                      <a:pt x="4810" y="2305"/>
                    </a:lnTo>
                    <a:lnTo>
                      <a:pt x="4810" y="2305"/>
                    </a:lnTo>
                    <a:lnTo>
                      <a:pt x="4785" y="2305"/>
                    </a:lnTo>
                    <a:lnTo>
                      <a:pt x="4785" y="2305"/>
                    </a:lnTo>
                    <a:lnTo>
                      <a:pt x="4785" y="2305"/>
                    </a:lnTo>
                    <a:lnTo>
                      <a:pt x="4785" y="2305"/>
                    </a:lnTo>
                    <a:lnTo>
                      <a:pt x="4785" y="2305"/>
                    </a:lnTo>
                    <a:lnTo>
                      <a:pt x="4785" y="2305"/>
                    </a:lnTo>
                    <a:lnTo>
                      <a:pt x="4785" y="2305"/>
                    </a:lnTo>
                    <a:lnTo>
                      <a:pt x="4785" y="2331"/>
                    </a:lnTo>
                    <a:lnTo>
                      <a:pt x="4785" y="2331"/>
                    </a:lnTo>
                    <a:lnTo>
                      <a:pt x="4785" y="2331"/>
                    </a:lnTo>
                    <a:lnTo>
                      <a:pt x="4785" y="2331"/>
                    </a:lnTo>
                    <a:lnTo>
                      <a:pt x="4785" y="2331"/>
                    </a:lnTo>
                    <a:lnTo>
                      <a:pt x="4785" y="2331"/>
                    </a:lnTo>
                    <a:lnTo>
                      <a:pt x="4761" y="2355"/>
                    </a:lnTo>
                    <a:lnTo>
                      <a:pt x="4761" y="2355"/>
                    </a:lnTo>
                    <a:lnTo>
                      <a:pt x="4761" y="2355"/>
                    </a:lnTo>
                    <a:lnTo>
                      <a:pt x="4761" y="2380"/>
                    </a:lnTo>
                    <a:lnTo>
                      <a:pt x="4761" y="2380"/>
                    </a:lnTo>
                    <a:lnTo>
                      <a:pt x="4761" y="2380"/>
                    </a:lnTo>
                    <a:lnTo>
                      <a:pt x="4761" y="2380"/>
                    </a:lnTo>
                    <a:lnTo>
                      <a:pt x="4761" y="2380"/>
                    </a:lnTo>
                    <a:lnTo>
                      <a:pt x="4736" y="2380"/>
                    </a:lnTo>
                    <a:lnTo>
                      <a:pt x="4736" y="2380"/>
                    </a:lnTo>
                    <a:lnTo>
                      <a:pt x="4736" y="2380"/>
                    </a:lnTo>
                    <a:lnTo>
                      <a:pt x="4736" y="2380"/>
                    </a:lnTo>
                    <a:lnTo>
                      <a:pt x="4736" y="2380"/>
                    </a:lnTo>
                    <a:lnTo>
                      <a:pt x="4761" y="2380"/>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61" y="2404"/>
                    </a:lnTo>
                    <a:lnTo>
                      <a:pt x="4761" y="2404"/>
                    </a:lnTo>
                    <a:lnTo>
                      <a:pt x="4761" y="2404"/>
                    </a:lnTo>
                    <a:lnTo>
                      <a:pt x="4761" y="2404"/>
                    </a:lnTo>
                    <a:lnTo>
                      <a:pt x="4761" y="2404"/>
                    </a:lnTo>
                    <a:lnTo>
                      <a:pt x="4785" y="2404"/>
                    </a:lnTo>
                    <a:lnTo>
                      <a:pt x="4785" y="2404"/>
                    </a:lnTo>
                    <a:lnTo>
                      <a:pt x="4785" y="2380"/>
                    </a:lnTo>
                    <a:lnTo>
                      <a:pt x="4785" y="2380"/>
                    </a:lnTo>
                    <a:lnTo>
                      <a:pt x="4785" y="2380"/>
                    </a:lnTo>
                    <a:lnTo>
                      <a:pt x="4785" y="2380"/>
                    </a:lnTo>
                    <a:lnTo>
                      <a:pt x="4785" y="2380"/>
                    </a:lnTo>
                    <a:lnTo>
                      <a:pt x="4785" y="2380"/>
                    </a:lnTo>
                    <a:lnTo>
                      <a:pt x="4785" y="2380"/>
                    </a:lnTo>
                    <a:lnTo>
                      <a:pt x="4785" y="2380"/>
                    </a:lnTo>
                    <a:lnTo>
                      <a:pt x="4785" y="2380"/>
                    </a:lnTo>
                    <a:lnTo>
                      <a:pt x="4785" y="2380"/>
                    </a:lnTo>
                    <a:lnTo>
                      <a:pt x="4785" y="2355"/>
                    </a:lnTo>
                    <a:lnTo>
                      <a:pt x="4785" y="2355"/>
                    </a:lnTo>
                    <a:lnTo>
                      <a:pt x="4785" y="2355"/>
                    </a:lnTo>
                    <a:lnTo>
                      <a:pt x="4785" y="2355"/>
                    </a:lnTo>
                    <a:lnTo>
                      <a:pt x="4785" y="2355"/>
                    </a:lnTo>
                    <a:lnTo>
                      <a:pt x="4785" y="2355"/>
                    </a:lnTo>
                    <a:lnTo>
                      <a:pt x="4810" y="2331"/>
                    </a:lnTo>
                    <a:lnTo>
                      <a:pt x="4810" y="2305"/>
                    </a:lnTo>
                    <a:lnTo>
                      <a:pt x="4810" y="2305"/>
                    </a:lnTo>
                    <a:lnTo>
                      <a:pt x="4835" y="2305"/>
                    </a:lnTo>
                    <a:lnTo>
                      <a:pt x="4835" y="2305"/>
                    </a:lnTo>
                    <a:lnTo>
                      <a:pt x="4835" y="2305"/>
                    </a:lnTo>
                    <a:lnTo>
                      <a:pt x="4835" y="2305"/>
                    </a:lnTo>
                    <a:lnTo>
                      <a:pt x="4835" y="2305"/>
                    </a:lnTo>
                    <a:lnTo>
                      <a:pt x="4835" y="2305"/>
                    </a:lnTo>
                    <a:lnTo>
                      <a:pt x="4810" y="2305"/>
                    </a:lnTo>
                    <a:close/>
                    <a:moveTo>
                      <a:pt x="4785" y="2181"/>
                    </a:move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810" y="2181"/>
                    </a:lnTo>
                    <a:lnTo>
                      <a:pt x="4785" y="2181"/>
                    </a:lnTo>
                    <a:close/>
                    <a:moveTo>
                      <a:pt x="4984" y="2281"/>
                    </a:move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84" y="2281"/>
                    </a:lnTo>
                    <a:close/>
                    <a:moveTo>
                      <a:pt x="5009" y="2281"/>
                    </a:moveTo>
                    <a:lnTo>
                      <a:pt x="4984" y="2281"/>
                    </a:lnTo>
                    <a:lnTo>
                      <a:pt x="4984" y="2281"/>
                    </a:lnTo>
                    <a:lnTo>
                      <a:pt x="4984" y="2281"/>
                    </a:lnTo>
                    <a:lnTo>
                      <a:pt x="4984" y="2281"/>
                    </a:lnTo>
                    <a:lnTo>
                      <a:pt x="4984" y="2281"/>
                    </a:lnTo>
                    <a:lnTo>
                      <a:pt x="4984" y="2281"/>
                    </a:lnTo>
                    <a:lnTo>
                      <a:pt x="4984" y="2281"/>
                    </a:lnTo>
                    <a:lnTo>
                      <a:pt x="4984" y="2281"/>
                    </a:lnTo>
                    <a:lnTo>
                      <a:pt x="4984" y="2281"/>
                    </a:lnTo>
                    <a:lnTo>
                      <a:pt x="5009" y="2281"/>
                    </a:lnTo>
                    <a:close/>
                    <a:moveTo>
                      <a:pt x="4935" y="2281"/>
                    </a:moveTo>
                    <a:lnTo>
                      <a:pt x="4959" y="2281"/>
                    </a:lnTo>
                    <a:lnTo>
                      <a:pt x="4959" y="2281"/>
                    </a:lnTo>
                    <a:lnTo>
                      <a:pt x="4959" y="2281"/>
                    </a:lnTo>
                    <a:lnTo>
                      <a:pt x="4959" y="2281"/>
                    </a:lnTo>
                    <a:lnTo>
                      <a:pt x="4935" y="2281"/>
                    </a:lnTo>
                    <a:close/>
                    <a:moveTo>
                      <a:pt x="4935" y="2281"/>
                    </a:moveTo>
                    <a:lnTo>
                      <a:pt x="4935" y="2281"/>
                    </a:lnTo>
                    <a:close/>
                    <a:moveTo>
                      <a:pt x="4935" y="2231"/>
                    </a:moveTo>
                    <a:lnTo>
                      <a:pt x="4935" y="2231"/>
                    </a:lnTo>
                    <a:lnTo>
                      <a:pt x="4935" y="2231"/>
                    </a:lnTo>
                    <a:lnTo>
                      <a:pt x="4935" y="2231"/>
                    </a:lnTo>
                    <a:lnTo>
                      <a:pt x="4935" y="2231"/>
                    </a:lnTo>
                    <a:lnTo>
                      <a:pt x="4935" y="2231"/>
                    </a:lnTo>
                    <a:lnTo>
                      <a:pt x="4935" y="2231"/>
                    </a:lnTo>
                    <a:lnTo>
                      <a:pt x="4935" y="2231"/>
                    </a:lnTo>
                    <a:lnTo>
                      <a:pt x="4935" y="2206"/>
                    </a:lnTo>
                    <a:lnTo>
                      <a:pt x="4935" y="2206"/>
                    </a:lnTo>
                    <a:lnTo>
                      <a:pt x="4935" y="2206"/>
                    </a:lnTo>
                    <a:lnTo>
                      <a:pt x="4935" y="2231"/>
                    </a:lnTo>
                    <a:lnTo>
                      <a:pt x="4935" y="2231"/>
                    </a:lnTo>
                    <a:lnTo>
                      <a:pt x="4910" y="2231"/>
                    </a:lnTo>
                    <a:lnTo>
                      <a:pt x="4910" y="2231"/>
                    </a:lnTo>
                    <a:lnTo>
                      <a:pt x="4910" y="2231"/>
                    </a:lnTo>
                    <a:lnTo>
                      <a:pt x="4910" y="2231"/>
                    </a:lnTo>
                    <a:lnTo>
                      <a:pt x="4910" y="2231"/>
                    </a:lnTo>
                    <a:lnTo>
                      <a:pt x="4910" y="2231"/>
                    </a:lnTo>
                    <a:lnTo>
                      <a:pt x="4910" y="2231"/>
                    </a:lnTo>
                    <a:lnTo>
                      <a:pt x="4910" y="2231"/>
                    </a:lnTo>
                    <a:lnTo>
                      <a:pt x="4910" y="2231"/>
                    </a:lnTo>
                    <a:lnTo>
                      <a:pt x="4910" y="2231"/>
                    </a:lnTo>
                    <a:lnTo>
                      <a:pt x="4885" y="2256"/>
                    </a:lnTo>
                    <a:lnTo>
                      <a:pt x="4885" y="2256"/>
                    </a:lnTo>
                    <a:lnTo>
                      <a:pt x="4885" y="2256"/>
                    </a:lnTo>
                    <a:lnTo>
                      <a:pt x="4885" y="2256"/>
                    </a:lnTo>
                    <a:lnTo>
                      <a:pt x="4885" y="2256"/>
                    </a:lnTo>
                    <a:lnTo>
                      <a:pt x="4910" y="2256"/>
                    </a:lnTo>
                    <a:lnTo>
                      <a:pt x="4910" y="2256"/>
                    </a:lnTo>
                    <a:lnTo>
                      <a:pt x="4910" y="2231"/>
                    </a:lnTo>
                    <a:lnTo>
                      <a:pt x="4910" y="2231"/>
                    </a:lnTo>
                    <a:lnTo>
                      <a:pt x="4935" y="2231"/>
                    </a:lnTo>
                    <a:close/>
                    <a:moveTo>
                      <a:pt x="4935" y="2256"/>
                    </a:moveTo>
                    <a:lnTo>
                      <a:pt x="4935" y="2256"/>
                    </a:lnTo>
                    <a:close/>
                    <a:moveTo>
                      <a:pt x="4910" y="2256"/>
                    </a:moveTo>
                    <a:lnTo>
                      <a:pt x="4910" y="2256"/>
                    </a:lnTo>
                    <a:lnTo>
                      <a:pt x="4910" y="2256"/>
                    </a:lnTo>
                    <a:lnTo>
                      <a:pt x="4910" y="2256"/>
                    </a:lnTo>
                    <a:lnTo>
                      <a:pt x="4910" y="2256"/>
                    </a:lnTo>
                    <a:lnTo>
                      <a:pt x="4910" y="2256"/>
                    </a:lnTo>
                    <a:lnTo>
                      <a:pt x="4885" y="2256"/>
                    </a:lnTo>
                    <a:lnTo>
                      <a:pt x="4885" y="2256"/>
                    </a:lnTo>
                    <a:lnTo>
                      <a:pt x="4885" y="2256"/>
                    </a:lnTo>
                    <a:lnTo>
                      <a:pt x="4885" y="2256"/>
                    </a:lnTo>
                    <a:lnTo>
                      <a:pt x="4885" y="2256"/>
                    </a:lnTo>
                    <a:lnTo>
                      <a:pt x="4885" y="2256"/>
                    </a:lnTo>
                    <a:lnTo>
                      <a:pt x="4885" y="2256"/>
                    </a:lnTo>
                    <a:lnTo>
                      <a:pt x="4885" y="2256"/>
                    </a:lnTo>
                    <a:lnTo>
                      <a:pt x="4885"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35" y="2281"/>
                    </a:lnTo>
                    <a:lnTo>
                      <a:pt x="4835"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305"/>
                    </a:lnTo>
                    <a:lnTo>
                      <a:pt x="4860" y="2305"/>
                    </a:lnTo>
                    <a:lnTo>
                      <a:pt x="4860" y="2305"/>
                    </a:lnTo>
                    <a:lnTo>
                      <a:pt x="4860" y="2305"/>
                    </a:lnTo>
                    <a:lnTo>
                      <a:pt x="4860" y="2305"/>
                    </a:lnTo>
                    <a:lnTo>
                      <a:pt x="4860" y="2305"/>
                    </a:lnTo>
                    <a:lnTo>
                      <a:pt x="4860" y="2305"/>
                    </a:lnTo>
                    <a:lnTo>
                      <a:pt x="4860" y="2281"/>
                    </a:lnTo>
                    <a:lnTo>
                      <a:pt x="4885" y="2281"/>
                    </a:lnTo>
                    <a:lnTo>
                      <a:pt x="4885" y="2281"/>
                    </a:lnTo>
                    <a:lnTo>
                      <a:pt x="4885" y="2281"/>
                    </a:lnTo>
                    <a:lnTo>
                      <a:pt x="4910" y="2281"/>
                    </a:lnTo>
                    <a:lnTo>
                      <a:pt x="4910" y="2281"/>
                    </a:lnTo>
                    <a:lnTo>
                      <a:pt x="4910" y="2281"/>
                    </a:lnTo>
                    <a:lnTo>
                      <a:pt x="4910" y="2281"/>
                    </a:lnTo>
                    <a:lnTo>
                      <a:pt x="4910" y="2281"/>
                    </a:lnTo>
                    <a:lnTo>
                      <a:pt x="4910" y="2281"/>
                    </a:lnTo>
                    <a:lnTo>
                      <a:pt x="4910" y="2281"/>
                    </a:lnTo>
                    <a:lnTo>
                      <a:pt x="4910" y="2256"/>
                    </a:lnTo>
                    <a:close/>
                  </a:path>
                </a:pathLst>
              </a:custGeom>
              <a:solidFill>
                <a:schemeClr val="bg1">
                  <a:lumMod val="75000"/>
                </a:schemeClr>
              </a:solidFill>
              <a:ln w="12700">
                <a:noFill/>
              </a:ln>
              <a:effectLst/>
            </p:spPr>
            <p:txBody>
              <a:bodyPr wrap="none" anchor="ctr"/>
              <a:lstStyle/>
              <a:p>
                <a:pPr>
                  <a:defRPr/>
                </a:pPr>
                <a:endParaRPr lang="en-US" sz="1711">
                  <a:cs typeface="Arial Unicode MS" charset="0"/>
                </a:endParaRPr>
              </a:p>
            </p:txBody>
          </p:sp>
        </p:grpSp>
        <p:sp>
          <p:nvSpPr>
            <p:cNvPr id="205" name="Freeform 5">
              <a:extLst>
                <a:ext uri="{FF2B5EF4-FFF2-40B4-BE49-F238E27FC236}">
                  <a16:creationId xmlns:a16="http://schemas.microsoft.com/office/drawing/2014/main" id="{DD1FBE04-4DF4-0A49-895E-80415AAD6B47}"/>
                </a:ext>
              </a:extLst>
            </p:cNvPr>
            <p:cNvSpPr>
              <a:spLocks/>
            </p:cNvSpPr>
            <p:nvPr userDrawn="1"/>
          </p:nvSpPr>
          <p:spPr bwMode="auto">
            <a:xfrm>
              <a:off x="7826155" y="4714624"/>
              <a:ext cx="309312" cy="116952"/>
            </a:xfrm>
            <a:custGeom>
              <a:avLst/>
              <a:gdLst>
                <a:gd name="T0" fmla="*/ 19519 w 25406"/>
                <a:gd name="T1" fmla="*/ 1015 h 10394"/>
                <a:gd name="T2" fmla="*/ 18476 w 25406"/>
                <a:gd name="T3" fmla="*/ 1112 h 10394"/>
                <a:gd name="T4" fmla="*/ 17127 w 25406"/>
                <a:gd name="T5" fmla="*/ 750 h 10394"/>
                <a:gd name="T6" fmla="*/ 17610 w 25406"/>
                <a:gd name="T7" fmla="*/ 1484 h 10394"/>
                <a:gd name="T8" fmla="*/ 16976 w 25406"/>
                <a:gd name="T9" fmla="*/ 933 h 10394"/>
                <a:gd name="T10" fmla="*/ 16062 w 25406"/>
                <a:gd name="T11" fmla="*/ 767 h 10394"/>
                <a:gd name="T12" fmla="*/ 14529 w 25406"/>
                <a:gd name="T13" fmla="*/ 749 h 10394"/>
                <a:gd name="T14" fmla="*/ 13442 w 25406"/>
                <a:gd name="T15" fmla="*/ 540 h 10394"/>
                <a:gd name="T16" fmla="*/ 12341 w 25406"/>
                <a:gd name="T17" fmla="*/ 677 h 10394"/>
                <a:gd name="T18" fmla="*/ 10757 w 25406"/>
                <a:gd name="T19" fmla="*/ 567 h 10394"/>
                <a:gd name="T20" fmla="*/ 9422 w 25406"/>
                <a:gd name="T21" fmla="*/ 509 h 10394"/>
                <a:gd name="T22" fmla="*/ 7854 w 25406"/>
                <a:gd name="T23" fmla="*/ 690 h 10394"/>
                <a:gd name="T24" fmla="*/ 6246 w 25406"/>
                <a:gd name="T25" fmla="*/ 596 h 10394"/>
                <a:gd name="T26" fmla="*/ 5009 w 25406"/>
                <a:gd name="T27" fmla="*/ 555 h 10394"/>
                <a:gd name="T28" fmla="*/ 3278 w 25406"/>
                <a:gd name="T29" fmla="*/ 63 h 10394"/>
                <a:gd name="T30" fmla="*/ 1725 w 25406"/>
                <a:gd name="T31" fmla="*/ 449 h 10394"/>
                <a:gd name="T32" fmla="*/ 1710 w 25406"/>
                <a:gd name="T33" fmla="*/ 1655 h 10394"/>
                <a:gd name="T34" fmla="*/ 237 w 25406"/>
                <a:gd name="T35" fmla="*/ 2466 h 10394"/>
                <a:gd name="T36" fmla="*/ 336 w 25406"/>
                <a:gd name="T37" fmla="*/ 3650 h 10394"/>
                <a:gd name="T38" fmla="*/ 1106 w 25406"/>
                <a:gd name="T39" fmla="*/ 4278 h 10394"/>
                <a:gd name="T40" fmla="*/ 1550 w 25406"/>
                <a:gd name="T41" fmla="*/ 5288 h 10394"/>
                <a:gd name="T42" fmla="*/ 1155 w 25406"/>
                <a:gd name="T43" fmla="*/ 6567 h 10394"/>
                <a:gd name="T44" fmla="*/ 833 w 25406"/>
                <a:gd name="T45" fmla="*/ 7745 h 10394"/>
                <a:gd name="T46" fmla="*/ 954 w 25406"/>
                <a:gd name="T47" fmla="*/ 8466 h 10394"/>
                <a:gd name="T48" fmla="*/ 581 w 25406"/>
                <a:gd name="T49" fmla="*/ 9129 h 10394"/>
                <a:gd name="T50" fmla="*/ 1034 w 25406"/>
                <a:gd name="T51" fmla="*/ 10083 h 10394"/>
                <a:gd name="T52" fmla="*/ 1830 w 25406"/>
                <a:gd name="T53" fmla="*/ 9821 h 10394"/>
                <a:gd name="T54" fmla="*/ 3146 w 25406"/>
                <a:gd name="T55" fmla="*/ 9545 h 10394"/>
                <a:gd name="T56" fmla="*/ 4176 w 25406"/>
                <a:gd name="T57" fmla="*/ 9828 h 10394"/>
                <a:gd name="T58" fmla="*/ 5055 w 25406"/>
                <a:gd name="T59" fmla="*/ 10311 h 10394"/>
                <a:gd name="T60" fmla="*/ 5028 w 25406"/>
                <a:gd name="T61" fmla="*/ 9629 h 10394"/>
                <a:gd name="T62" fmla="*/ 5873 w 25406"/>
                <a:gd name="T63" fmla="*/ 9995 h 10394"/>
                <a:gd name="T64" fmla="*/ 6723 w 25406"/>
                <a:gd name="T65" fmla="*/ 10005 h 10394"/>
                <a:gd name="T66" fmla="*/ 7089 w 25406"/>
                <a:gd name="T67" fmla="*/ 9624 h 10394"/>
                <a:gd name="T68" fmla="*/ 7805 w 25406"/>
                <a:gd name="T69" fmla="*/ 9234 h 10394"/>
                <a:gd name="T70" fmla="*/ 8231 w 25406"/>
                <a:gd name="T71" fmla="*/ 9401 h 10394"/>
                <a:gd name="T72" fmla="*/ 9575 w 25406"/>
                <a:gd name="T73" fmla="*/ 9435 h 10394"/>
                <a:gd name="T74" fmla="*/ 11010 w 25406"/>
                <a:gd name="T75" fmla="*/ 9545 h 10394"/>
                <a:gd name="T76" fmla="*/ 12542 w 25406"/>
                <a:gd name="T77" fmla="*/ 9720 h 10394"/>
                <a:gd name="T78" fmla="*/ 13521 w 25406"/>
                <a:gd name="T79" fmla="*/ 9980 h 10394"/>
                <a:gd name="T80" fmla="*/ 14739 w 25406"/>
                <a:gd name="T81" fmla="*/ 9786 h 10394"/>
                <a:gd name="T82" fmla="*/ 15630 w 25406"/>
                <a:gd name="T83" fmla="*/ 10122 h 10394"/>
                <a:gd name="T84" fmla="*/ 16145 w 25406"/>
                <a:gd name="T85" fmla="*/ 9629 h 10394"/>
                <a:gd name="T86" fmla="*/ 16035 w 25406"/>
                <a:gd name="T87" fmla="*/ 10179 h 10394"/>
                <a:gd name="T88" fmla="*/ 17123 w 25406"/>
                <a:gd name="T89" fmla="*/ 10085 h 10394"/>
                <a:gd name="T90" fmla="*/ 18533 w 25406"/>
                <a:gd name="T91" fmla="*/ 9762 h 10394"/>
                <a:gd name="T92" fmla="*/ 19949 w 25406"/>
                <a:gd name="T93" fmla="*/ 9521 h 10394"/>
                <a:gd name="T94" fmla="*/ 21146 w 25406"/>
                <a:gd name="T95" fmla="*/ 8961 h 10394"/>
                <a:gd name="T96" fmla="*/ 21693 w 25406"/>
                <a:gd name="T97" fmla="*/ 8303 h 10394"/>
                <a:gd name="T98" fmla="*/ 22296 w 25406"/>
                <a:gd name="T99" fmla="*/ 7499 h 10394"/>
                <a:gd name="T100" fmla="*/ 22913 w 25406"/>
                <a:gd name="T101" fmla="*/ 6272 h 10394"/>
                <a:gd name="T102" fmla="*/ 23630 w 25406"/>
                <a:gd name="T103" fmla="*/ 5792 h 10394"/>
                <a:gd name="T104" fmla="*/ 24365 w 25406"/>
                <a:gd name="T105" fmla="*/ 5322 h 10394"/>
                <a:gd name="T106" fmla="*/ 24783 w 25406"/>
                <a:gd name="T107" fmla="*/ 5066 h 10394"/>
                <a:gd name="T108" fmla="*/ 25203 w 25406"/>
                <a:gd name="T109" fmla="*/ 4985 h 10394"/>
                <a:gd name="T110" fmla="*/ 24840 w 25406"/>
                <a:gd name="T111" fmla="*/ 4482 h 10394"/>
                <a:gd name="T112" fmla="*/ 24858 w 25406"/>
                <a:gd name="T113" fmla="*/ 3429 h 10394"/>
                <a:gd name="T114" fmla="*/ 24987 w 25406"/>
                <a:gd name="T115" fmla="*/ 2447 h 10394"/>
                <a:gd name="T116" fmla="*/ 23903 w 25406"/>
                <a:gd name="T117" fmla="*/ 2616 h 10394"/>
                <a:gd name="T118" fmla="*/ 23049 w 25406"/>
                <a:gd name="T119" fmla="*/ 2315 h 10394"/>
                <a:gd name="T120" fmla="*/ 22467 w 25406"/>
                <a:gd name="T121" fmla="*/ 1848 h 10394"/>
                <a:gd name="T122" fmla="*/ 21776 w 25406"/>
                <a:gd name="T123" fmla="*/ 1820 h 10394"/>
                <a:gd name="T124" fmla="*/ 20881 w 25406"/>
                <a:gd name="T125" fmla="*/ 1344 h 10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6" h="10394">
                  <a:moveTo>
                    <a:pt x="20424" y="1179"/>
                  </a:moveTo>
                  <a:lnTo>
                    <a:pt x="20324" y="1252"/>
                  </a:lnTo>
                  <a:lnTo>
                    <a:pt x="20177" y="1234"/>
                  </a:lnTo>
                  <a:lnTo>
                    <a:pt x="20004" y="1197"/>
                  </a:lnTo>
                  <a:lnTo>
                    <a:pt x="19830" y="1133"/>
                  </a:lnTo>
                  <a:lnTo>
                    <a:pt x="19665" y="1060"/>
                  </a:lnTo>
                  <a:lnTo>
                    <a:pt x="19519" y="1015"/>
                  </a:lnTo>
                  <a:lnTo>
                    <a:pt x="19373" y="1033"/>
                  </a:lnTo>
                  <a:lnTo>
                    <a:pt x="19254" y="1088"/>
                  </a:lnTo>
                  <a:lnTo>
                    <a:pt x="19153" y="1143"/>
                  </a:lnTo>
                  <a:lnTo>
                    <a:pt x="18981" y="1296"/>
                  </a:lnTo>
                  <a:lnTo>
                    <a:pt x="18837" y="1289"/>
                  </a:lnTo>
                  <a:lnTo>
                    <a:pt x="18678" y="1241"/>
                  </a:lnTo>
                  <a:lnTo>
                    <a:pt x="18476" y="1112"/>
                  </a:lnTo>
                  <a:lnTo>
                    <a:pt x="18333" y="1023"/>
                  </a:lnTo>
                  <a:lnTo>
                    <a:pt x="18128" y="1041"/>
                  </a:lnTo>
                  <a:lnTo>
                    <a:pt x="17937" y="996"/>
                  </a:lnTo>
                  <a:lnTo>
                    <a:pt x="17778" y="911"/>
                  </a:lnTo>
                  <a:lnTo>
                    <a:pt x="17510" y="683"/>
                  </a:lnTo>
                  <a:lnTo>
                    <a:pt x="17285" y="693"/>
                  </a:lnTo>
                  <a:lnTo>
                    <a:pt x="17127" y="750"/>
                  </a:lnTo>
                  <a:lnTo>
                    <a:pt x="17217" y="912"/>
                  </a:lnTo>
                  <a:lnTo>
                    <a:pt x="17697" y="941"/>
                  </a:lnTo>
                  <a:lnTo>
                    <a:pt x="17466" y="1034"/>
                  </a:lnTo>
                  <a:lnTo>
                    <a:pt x="17636" y="1158"/>
                  </a:lnTo>
                  <a:lnTo>
                    <a:pt x="17811" y="1298"/>
                  </a:lnTo>
                  <a:lnTo>
                    <a:pt x="17774" y="1400"/>
                  </a:lnTo>
                  <a:lnTo>
                    <a:pt x="17610" y="1484"/>
                  </a:lnTo>
                  <a:lnTo>
                    <a:pt x="17435" y="1553"/>
                  </a:lnTo>
                  <a:lnTo>
                    <a:pt x="17361" y="1491"/>
                  </a:lnTo>
                  <a:lnTo>
                    <a:pt x="17333" y="1391"/>
                  </a:lnTo>
                  <a:lnTo>
                    <a:pt x="17225" y="1346"/>
                  </a:lnTo>
                  <a:lnTo>
                    <a:pt x="17040" y="1218"/>
                  </a:lnTo>
                  <a:lnTo>
                    <a:pt x="16997" y="1095"/>
                  </a:lnTo>
                  <a:lnTo>
                    <a:pt x="16976" y="933"/>
                  </a:lnTo>
                  <a:lnTo>
                    <a:pt x="16812" y="996"/>
                  </a:lnTo>
                  <a:lnTo>
                    <a:pt x="16742" y="1053"/>
                  </a:lnTo>
                  <a:lnTo>
                    <a:pt x="16577" y="1043"/>
                  </a:lnTo>
                  <a:lnTo>
                    <a:pt x="16448" y="996"/>
                  </a:lnTo>
                  <a:lnTo>
                    <a:pt x="16319" y="840"/>
                  </a:lnTo>
                  <a:lnTo>
                    <a:pt x="16209" y="732"/>
                  </a:lnTo>
                  <a:lnTo>
                    <a:pt x="16062" y="767"/>
                  </a:lnTo>
                  <a:lnTo>
                    <a:pt x="15770" y="848"/>
                  </a:lnTo>
                  <a:lnTo>
                    <a:pt x="15542" y="795"/>
                  </a:lnTo>
                  <a:lnTo>
                    <a:pt x="15366" y="770"/>
                  </a:lnTo>
                  <a:lnTo>
                    <a:pt x="15180" y="716"/>
                  </a:lnTo>
                  <a:lnTo>
                    <a:pt x="15015" y="641"/>
                  </a:lnTo>
                  <a:lnTo>
                    <a:pt x="14672" y="722"/>
                  </a:lnTo>
                  <a:lnTo>
                    <a:pt x="14529" y="749"/>
                  </a:lnTo>
                  <a:lnTo>
                    <a:pt x="14385" y="737"/>
                  </a:lnTo>
                  <a:lnTo>
                    <a:pt x="14246" y="684"/>
                  </a:lnTo>
                  <a:lnTo>
                    <a:pt x="14063" y="611"/>
                  </a:lnTo>
                  <a:lnTo>
                    <a:pt x="13940" y="594"/>
                  </a:lnTo>
                  <a:lnTo>
                    <a:pt x="13751" y="612"/>
                  </a:lnTo>
                  <a:lnTo>
                    <a:pt x="13607" y="521"/>
                  </a:lnTo>
                  <a:lnTo>
                    <a:pt x="13442" y="540"/>
                  </a:lnTo>
                  <a:lnTo>
                    <a:pt x="13274" y="548"/>
                  </a:lnTo>
                  <a:lnTo>
                    <a:pt x="13113" y="440"/>
                  </a:lnTo>
                  <a:lnTo>
                    <a:pt x="12992" y="429"/>
                  </a:lnTo>
                  <a:lnTo>
                    <a:pt x="12779" y="449"/>
                  </a:lnTo>
                  <a:lnTo>
                    <a:pt x="12618" y="536"/>
                  </a:lnTo>
                  <a:lnTo>
                    <a:pt x="12473" y="600"/>
                  </a:lnTo>
                  <a:lnTo>
                    <a:pt x="12341" y="677"/>
                  </a:lnTo>
                  <a:lnTo>
                    <a:pt x="12114" y="812"/>
                  </a:lnTo>
                  <a:lnTo>
                    <a:pt x="11820" y="804"/>
                  </a:lnTo>
                  <a:lnTo>
                    <a:pt x="11562" y="759"/>
                  </a:lnTo>
                  <a:lnTo>
                    <a:pt x="11291" y="647"/>
                  </a:lnTo>
                  <a:lnTo>
                    <a:pt x="11085" y="630"/>
                  </a:lnTo>
                  <a:lnTo>
                    <a:pt x="10956" y="630"/>
                  </a:lnTo>
                  <a:lnTo>
                    <a:pt x="10757" y="567"/>
                  </a:lnTo>
                  <a:lnTo>
                    <a:pt x="10670" y="476"/>
                  </a:lnTo>
                  <a:lnTo>
                    <a:pt x="10394" y="611"/>
                  </a:lnTo>
                  <a:lnTo>
                    <a:pt x="10247" y="594"/>
                  </a:lnTo>
                  <a:lnTo>
                    <a:pt x="10100" y="618"/>
                  </a:lnTo>
                  <a:lnTo>
                    <a:pt x="9893" y="488"/>
                  </a:lnTo>
                  <a:lnTo>
                    <a:pt x="9711" y="437"/>
                  </a:lnTo>
                  <a:lnTo>
                    <a:pt x="9422" y="509"/>
                  </a:lnTo>
                  <a:lnTo>
                    <a:pt x="9053" y="522"/>
                  </a:lnTo>
                  <a:lnTo>
                    <a:pt x="8837" y="666"/>
                  </a:lnTo>
                  <a:lnTo>
                    <a:pt x="8513" y="690"/>
                  </a:lnTo>
                  <a:lnTo>
                    <a:pt x="8369" y="750"/>
                  </a:lnTo>
                  <a:lnTo>
                    <a:pt x="8211" y="726"/>
                  </a:lnTo>
                  <a:lnTo>
                    <a:pt x="8028" y="762"/>
                  </a:lnTo>
                  <a:lnTo>
                    <a:pt x="7854" y="690"/>
                  </a:lnTo>
                  <a:lnTo>
                    <a:pt x="7586" y="627"/>
                  </a:lnTo>
                  <a:lnTo>
                    <a:pt x="7322" y="510"/>
                  </a:lnTo>
                  <a:lnTo>
                    <a:pt x="7088" y="597"/>
                  </a:lnTo>
                  <a:lnTo>
                    <a:pt x="6858" y="642"/>
                  </a:lnTo>
                  <a:lnTo>
                    <a:pt x="6629" y="608"/>
                  </a:lnTo>
                  <a:lnTo>
                    <a:pt x="6447" y="585"/>
                  </a:lnTo>
                  <a:lnTo>
                    <a:pt x="6246" y="596"/>
                  </a:lnTo>
                  <a:lnTo>
                    <a:pt x="6051" y="623"/>
                  </a:lnTo>
                  <a:lnTo>
                    <a:pt x="5889" y="657"/>
                  </a:lnTo>
                  <a:lnTo>
                    <a:pt x="5753" y="675"/>
                  </a:lnTo>
                  <a:lnTo>
                    <a:pt x="5475" y="675"/>
                  </a:lnTo>
                  <a:lnTo>
                    <a:pt x="5315" y="605"/>
                  </a:lnTo>
                  <a:lnTo>
                    <a:pt x="5193" y="494"/>
                  </a:lnTo>
                  <a:lnTo>
                    <a:pt x="5009" y="555"/>
                  </a:lnTo>
                  <a:lnTo>
                    <a:pt x="4895" y="605"/>
                  </a:lnTo>
                  <a:lnTo>
                    <a:pt x="4469" y="432"/>
                  </a:lnTo>
                  <a:lnTo>
                    <a:pt x="4317" y="338"/>
                  </a:lnTo>
                  <a:lnTo>
                    <a:pt x="3915" y="129"/>
                  </a:lnTo>
                  <a:lnTo>
                    <a:pt x="3729" y="63"/>
                  </a:lnTo>
                  <a:lnTo>
                    <a:pt x="3509" y="80"/>
                  </a:lnTo>
                  <a:lnTo>
                    <a:pt x="3278" y="63"/>
                  </a:lnTo>
                  <a:lnTo>
                    <a:pt x="3114" y="29"/>
                  </a:lnTo>
                  <a:lnTo>
                    <a:pt x="2969" y="2"/>
                  </a:lnTo>
                  <a:lnTo>
                    <a:pt x="2771" y="0"/>
                  </a:lnTo>
                  <a:lnTo>
                    <a:pt x="2615" y="35"/>
                  </a:lnTo>
                  <a:lnTo>
                    <a:pt x="2217" y="17"/>
                  </a:lnTo>
                  <a:lnTo>
                    <a:pt x="1848" y="225"/>
                  </a:lnTo>
                  <a:lnTo>
                    <a:pt x="1725" y="449"/>
                  </a:lnTo>
                  <a:lnTo>
                    <a:pt x="1560" y="557"/>
                  </a:lnTo>
                  <a:lnTo>
                    <a:pt x="1508" y="732"/>
                  </a:lnTo>
                  <a:lnTo>
                    <a:pt x="1538" y="938"/>
                  </a:lnTo>
                  <a:lnTo>
                    <a:pt x="1614" y="1121"/>
                  </a:lnTo>
                  <a:lnTo>
                    <a:pt x="1701" y="1301"/>
                  </a:lnTo>
                  <a:lnTo>
                    <a:pt x="1718" y="1518"/>
                  </a:lnTo>
                  <a:lnTo>
                    <a:pt x="1710" y="1655"/>
                  </a:lnTo>
                  <a:lnTo>
                    <a:pt x="1544" y="1881"/>
                  </a:lnTo>
                  <a:lnTo>
                    <a:pt x="1346" y="1902"/>
                  </a:lnTo>
                  <a:lnTo>
                    <a:pt x="1115" y="2064"/>
                  </a:lnTo>
                  <a:lnTo>
                    <a:pt x="969" y="2214"/>
                  </a:lnTo>
                  <a:lnTo>
                    <a:pt x="792" y="2297"/>
                  </a:lnTo>
                  <a:lnTo>
                    <a:pt x="446" y="2430"/>
                  </a:lnTo>
                  <a:lnTo>
                    <a:pt x="237" y="2466"/>
                  </a:lnTo>
                  <a:lnTo>
                    <a:pt x="9" y="2522"/>
                  </a:lnTo>
                  <a:lnTo>
                    <a:pt x="0" y="2663"/>
                  </a:lnTo>
                  <a:lnTo>
                    <a:pt x="38" y="2828"/>
                  </a:lnTo>
                  <a:lnTo>
                    <a:pt x="173" y="3153"/>
                  </a:lnTo>
                  <a:lnTo>
                    <a:pt x="219" y="3332"/>
                  </a:lnTo>
                  <a:lnTo>
                    <a:pt x="266" y="3471"/>
                  </a:lnTo>
                  <a:lnTo>
                    <a:pt x="336" y="3650"/>
                  </a:lnTo>
                  <a:lnTo>
                    <a:pt x="503" y="3731"/>
                  </a:lnTo>
                  <a:lnTo>
                    <a:pt x="701" y="3776"/>
                  </a:lnTo>
                  <a:lnTo>
                    <a:pt x="857" y="3785"/>
                  </a:lnTo>
                  <a:lnTo>
                    <a:pt x="914" y="3896"/>
                  </a:lnTo>
                  <a:lnTo>
                    <a:pt x="1034" y="4001"/>
                  </a:lnTo>
                  <a:lnTo>
                    <a:pt x="1082" y="4134"/>
                  </a:lnTo>
                  <a:lnTo>
                    <a:pt x="1106" y="4278"/>
                  </a:lnTo>
                  <a:lnTo>
                    <a:pt x="1191" y="4364"/>
                  </a:lnTo>
                  <a:lnTo>
                    <a:pt x="1205" y="4554"/>
                  </a:lnTo>
                  <a:lnTo>
                    <a:pt x="1322" y="4721"/>
                  </a:lnTo>
                  <a:lnTo>
                    <a:pt x="1301" y="4857"/>
                  </a:lnTo>
                  <a:lnTo>
                    <a:pt x="1347" y="5034"/>
                  </a:lnTo>
                  <a:lnTo>
                    <a:pt x="1503" y="5168"/>
                  </a:lnTo>
                  <a:lnTo>
                    <a:pt x="1550" y="5288"/>
                  </a:lnTo>
                  <a:lnTo>
                    <a:pt x="1526" y="5490"/>
                  </a:lnTo>
                  <a:lnTo>
                    <a:pt x="1394" y="5684"/>
                  </a:lnTo>
                  <a:lnTo>
                    <a:pt x="1238" y="5837"/>
                  </a:lnTo>
                  <a:lnTo>
                    <a:pt x="1142" y="6021"/>
                  </a:lnTo>
                  <a:lnTo>
                    <a:pt x="1154" y="6149"/>
                  </a:lnTo>
                  <a:lnTo>
                    <a:pt x="1214" y="6381"/>
                  </a:lnTo>
                  <a:lnTo>
                    <a:pt x="1155" y="6567"/>
                  </a:lnTo>
                  <a:lnTo>
                    <a:pt x="1071" y="6653"/>
                  </a:lnTo>
                  <a:lnTo>
                    <a:pt x="1133" y="6939"/>
                  </a:lnTo>
                  <a:lnTo>
                    <a:pt x="1083" y="7134"/>
                  </a:lnTo>
                  <a:lnTo>
                    <a:pt x="960" y="7269"/>
                  </a:lnTo>
                  <a:lnTo>
                    <a:pt x="831" y="7347"/>
                  </a:lnTo>
                  <a:lnTo>
                    <a:pt x="807" y="7607"/>
                  </a:lnTo>
                  <a:lnTo>
                    <a:pt x="833" y="7745"/>
                  </a:lnTo>
                  <a:lnTo>
                    <a:pt x="1094" y="7794"/>
                  </a:lnTo>
                  <a:lnTo>
                    <a:pt x="1037" y="7949"/>
                  </a:lnTo>
                  <a:lnTo>
                    <a:pt x="821" y="8021"/>
                  </a:lnTo>
                  <a:lnTo>
                    <a:pt x="855" y="8223"/>
                  </a:lnTo>
                  <a:lnTo>
                    <a:pt x="689" y="8307"/>
                  </a:lnTo>
                  <a:lnTo>
                    <a:pt x="699" y="8454"/>
                  </a:lnTo>
                  <a:lnTo>
                    <a:pt x="954" y="8466"/>
                  </a:lnTo>
                  <a:lnTo>
                    <a:pt x="1152" y="8490"/>
                  </a:lnTo>
                  <a:lnTo>
                    <a:pt x="1277" y="8621"/>
                  </a:lnTo>
                  <a:lnTo>
                    <a:pt x="1254" y="8775"/>
                  </a:lnTo>
                  <a:lnTo>
                    <a:pt x="1107" y="8934"/>
                  </a:lnTo>
                  <a:lnTo>
                    <a:pt x="944" y="8993"/>
                  </a:lnTo>
                  <a:lnTo>
                    <a:pt x="758" y="9042"/>
                  </a:lnTo>
                  <a:lnTo>
                    <a:pt x="581" y="9129"/>
                  </a:lnTo>
                  <a:lnTo>
                    <a:pt x="552" y="9614"/>
                  </a:lnTo>
                  <a:lnTo>
                    <a:pt x="530" y="9771"/>
                  </a:lnTo>
                  <a:lnTo>
                    <a:pt x="734" y="9824"/>
                  </a:lnTo>
                  <a:lnTo>
                    <a:pt x="735" y="10061"/>
                  </a:lnTo>
                  <a:lnTo>
                    <a:pt x="807" y="10184"/>
                  </a:lnTo>
                  <a:lnTo>
                    <a:pt x="999" y="10194"/>
                  </a:lnTo>
                  <a:lnTo>
                    <a:pt x="1034" y="10083"/>
                  </a:lnTo>
                  <a:lnTo>
                    <a:pt x="962" y="9944"/>
                  </a:lnTo>
                  <a:lnTo>
                    <a:pt x="939" y="9764"/>
                  </a:lnTo>
                  <a:lnTo>
                    <a:pt x="987" y="9594"/>
                  </a:lnTo>
                  <a:lnTo>
                    <a:pt x="1238" y="9581"/>
                  </a:lnTo>
                  <a:lnTo>
                    <a:pt x="1359" y="9725"/>
                  </a:lnTo>
                  <a:lnTo>
                    <a:pt x="1608" y="9726"/>
                  </a:lnTo>
                  <a:lnTo>
                    <a:pt x="1830" y="9821"/>
                  </a:lnTo>
                  <a:lnTo>
                    <a:pt x="2127" y="9867"/>
                  </a:lnTo>
                  <a:lnTo>
                    <a:pt x="2238" y="9927"/>
                  </a:lnTo>
                  <a:lnTo>
                    <a:pt x="2384" y="9866"/>
                  </a:lnTo>
                  <a:lnTo>
                    <a:pt x="2567" y="9756"/>
                  </a:lnTo>
                  <a:lnTo>
                    <a:pt x="2646" y="9638"/>
                  </a:lnTo>
                  <a:lnTo>
                    <a:pt x="2723" y="9563"/>
                  </a:lnTo>
                  <a:lnTo>
                    <a:pt x="3146" y="9545"/>
                  </a:lnTo>
                  <a:lnTo>
                    <a:pt x="3339" y="9593"/>
                  </a:lnTo>
                  <a:lnTo>
                    <a:pt x="3552" y="9666"/>
                  </a:lnTo>
                  <a:lnTo>
                    <a:pt x="3768" y="9782"/>
                  </a:lnTo>
                  <a:lnTo>
                    <a:pt x="3882" y="9755"/>
                  </a:lnTo>
                  <a:lnTo>
                    <a:pt x="3995" y="9708"/>
                  </a:lnTo>
                  <a:lnTo>
                    <a:pt x="4080" y="9794"/>
                  </a:lnTo>
                  <a:lnTo>
                    <a:pt x="4176" y="9828"/>
                  </a:lnTo>
                  <a:lnTo>
                    <a:pt x="4305" y="9975"/>
                  </a:lnTo>
                  <a:lnTo>
                    <a:pt x="4401" y="10146"/>
                  </a:lnTo>
                  <a:lnTo>
                    <a:pt x="4508" y="10304"/>
                  </a:lnTo>
                  <a:lnTo>
                    <a:pt x="4640" y="10320"/>
                  </a:lnTo>
                  <a:lnTo>
                    <a:pt x="4808" y="10380"/>
                  </a:lnTo>
                  <a:lnTo>
                    <a:pt x="4985" y="10394"/>
                  </a:lnTo>
                  <a:lnTo>
                    <a:pt x="5055" y="10311"/>
                  </a:lnTo>
                  <a:lnTo>
                    <a:pt x="4947" y="10178"/>
                  </a:lnTo>
                  <a:lnTo>
                    <a:pt x="4962" y="10074"/>
                  </a:lnTo>
                  <a:lnTo>
                    <a:pt x="5118" y="10001"/>
                  </a:lnTo>
                  <a:lnTo>
                    <a:pt x="5091" y="9927"/>
                  </a:lnTo>
                  <a:lnTo>
                    <a:pt x="4992" y="9830"/>
                  </a:lnTo>
                  <a:lnTo>
                    <a:pt x="4964" y="9726"/>
                  </a:lnTo>
                  <a:lnTo>
                    <a:pt x="5028" y="9629"/>
                  </a:lnTo>
                  <a:lnTo>
                    <a:pt x="5207" y="9644"/>
                  </a:lnTo>
                  <a:lnTo>
                    <a:pt x="5367" y="9726"/>
                  </a:lnTo>
                  <a:lnTo>
                    <a:pt x="5412" y="9825"/>
                  </a:lnTo>
                  <a:lnTo>
                    <a:pt x="5450" y="9968"/>
                  </a:lnTo>
                  <a:lnTo>
                    <a:pt x="5583" y="9945"/>
                  </a:lnTo>
                  <a:lnTo>
                    <a:pt x="5760" y="9957"/>
                  </a:lnTo>
                  <a:lnTo>
                    <a:pt x="5873" y="9995"/>
                  </a:lnTo>
                  <a:lnTo>
                    <a:pt x="5970" y="10058"/>
                  </a:lnTo>
                  <a:lnTo>
                    <a:pt x="6062" y="9966"/>
                  </a:lnTo>
                  <a:lnTo>
                    <a:pt x="6185" y="9894"/>
                  </a:lnTo>
                  <a:lnTo>
                    <a:pt x="6329" y="9977"/>
                  </a:lnTo>
                  <a:lnTo>
                    <a:pt x="6447" y="10035"/>
                  </a:lnTo>
                  <a:lnTo>
                    <a:pt x="6608" y="10041"/>
                  </a:lnTo>
                  <a:lnTo>
                    <a:pt x="6723" y="10005"/>
                  </a:lnTo>
                  <a:lnTo>
                    <a:pt x="6837" y="9909"/>
                  </a:lnTo>
                  <a:lnTo>
                    <a:pt x="6951" y="9840"/>
                  </a:lnTo>
                  <a:lnTo>
                    <a:pt x="7143" y="9792"/>
                  </a:lnTo>
                  <a:lnTo>
                    <a:pt x="7337" y="9698"/>
                  </a:lnTo>
                  <a:lnTo>
                    <a:pt x="7283" y="9612"/>
                  </a:lnTo>
                  <a:lnTo>
                    <a:pt x="7208" y="9561"/>
                  </a:lnTo>
                  <a:lnTo>
                    <a:pt x="7089" y="9624"/>
                  </a:lnTo>
                  <a:lnTo>
                    <a:pt x="6984" y="9605"/>
                  </a:lnTo>
                  <a:lnTo>
                    <a:pt x="6905" y="9498"/>
                  </a:lnTo>
                  <a:lnTo>
                    <a:pt x="6984" y="9357"/>
                  </a:lnTo>
                  <a:lnTo>
                    <a:pt x="7179" y="9279"/>
                  </a:lnTo>
                  <a:lnTo>
                    <a:pt x="7397" y="9233"/>
                  </a:lnTo>
                  <a:lnTo>
                    <a:pt x="7584" y="9162"/>
                  </a:lnTo>
                  <a:lnTo>
                    <a:pt x="7805" y="9234"/>
                  </a:lnTo>
                  <a:lnTo>
                    <a:pt x="7688" y="9329"/>
                  </a:lnTo>
                  <a:lnTo>
                    <a:pt x="7598" y="9452"/>
                  </a:lnTo>
                  <a:lnTo>
                    <a:pt x="7665" y="9570"/>
                  </a:lnTo>
                  <a:lnTo>
                    <a:pt x="7791" y="9516"/>
                  </a:lnTo>
                  <a:lnTo>
                    <a:pt x="7982" y="9338"/>
                  </a:lnTo>
                  <a:lnTo>
                    <a:pt x="8112" y="9362"/>
                  </a:lnTo>
                  <a:lnTo>
                    <a:pt x="8231" y="9401"/>
                  </a:lnTo>
                  <a:lnTo>
                    <a:pt x="8403" y="9369"/>
                  </a:lnTo>
                  <a:lnTo>
                    <a:pt x="8531" y="9441"/>
                  </a:lnTo>
                  <a:lnTo>
                    <a:pt x="8666" y="9489"/>
                  </a:lnTo>
                  <a:lnTo>
                    <a:pt x="8807" y="9647"/>
                  </a:lnTo>
                  <a:lnTo>
                    <a:pt x="9072" y="9645"/>
                  </a:lnTo>
                  <a:lnTo>
                    <a:pt x="9345" y="9572"/>
                  </a:lnTo>
                  <a:lnTo>
                    <a:pt x="9575" y="9435"/>
                  </a:lnTo>
                  <a:lnTo>
                    <a:pt x="9761" y="9434"/>
                  </a:lnTo>
                  <a:lnTo>
                    <a:pt x="9926" y="9482"/>
                  </a:lnTo>
                  <a:lnTo>
                    <a:pt x="9831" y="9707"/>
                  </a:lnTo>
                  <a:lnTo>
                    <a:pt x="10148" y="9654"/>
                  </a:lnTo>
                  <a:lnTo>
                    <a:pt x="10397" y="9764"/>
                  </a:lnTo>
                  <a:lnTo>
                    <a:pt x="10851" y="9554"/>
                  </a:lnTo>
                  <a:lnTo>
                    <a:pt x="11010" y="9545"/>
                  </a:lnTo>
                  <a:lnTo>
                    <a:pt x="11262" y="9491"/>
                  </a:lnTo>
                  <a:lnTo>
                    <a:pt x="11511" y="9401"/>
                  </a:lnTo>
                  <a:lnTo>
                    <a:pt x="11877" y="9333"/>
                  </a:lnTo>
                  <a:lnTo>
                    <a:pt x="12164" y="9345"/>
                  </a:lnTo>
                  <a:lnTo>
                    <a:pt x="12326" y="9426"/>
                  </a:lnTo>
                  <a:lnTo>
                    <a:pt x="12459" y="9579"/>
                  </a:lnTo>
                  <a:lnTo>
                    <a:pt x="12542" y="9720"/>
                  </a:lnTo>
                  <a:lnTo>
                    <a:pt x="12635" y="9813"/>
                  </a:lnTo>
                  <a:lnTo>
                    <a:pt x="12821" y="9836"/>
                  </a:lnTo>
                  <a:lnTo>
                    <a:pt x="12945" y="9929"/>
                  </a:lnTo>
                  <a:lnTo>
                    <a:pt x="13136" y="9959"/>
                  </a:lnTo>
                  <a:lnTo>
                    <a:pt x="13247" y="10001"/>
                  </a:lnTo>
                  <a:lnTo>
                    <a:pt x="13424" y="10074"/>
                  </a:lnTo>
                  <a:lnTo>
                    <a:pt x="13521" y="9980"/>
                  </a:lnTo>
                  <a:lnTo>
                    <a:pt x="13641" y="9699"/>
                  </a:lnTo>
                  <a:lnTo>
                    <a:pt x="13757" y="9710"/>
                  </a:lnTo>
                  <a:lnTo>
                    <a:pt x="13892" y="9651"/>
                  </a:lnTo>
                  <a:lnTo>
                    <a:pt x="14021" y="9521"/>
                  </a:lnTo>
                  <a:lnTo>
                    <a:pt x="14249" y="9521"/>
                  </a:lnTo>
                  <a:lnTo>
                    <a:pt x="14594" y="9750"/>
                  </a:lnTo>
                  <a:lnTo>
                    <a:pt x="14739" y="9786"/>
                  </a:lnTo>
                  <a:lnTo>
                    <a:pt x="14765" y="9912"/>
                  </a:lnTo>
                  <a:lnTo>
                    <a:pt x="14778" y="10014"/>
                  </a:lnTo>
                  <a:lnTo>
                    <a:pt x="14964" y="10014"/>
                  </a:lnTo>
                  <a:lnTo>
                    <a:pt x="15149" y="9989"/>
                  </a:lnTo>
                  <a:lnTo>
                    <a:pt x="15266" y="10097"/>
                  </a:lnTo>
                  <a:lnTo>
                    <a:pt x="15483" y="10121"/>
                  </a:lnTo>
                  <a:lnTo>
                    <a:pt x="15630" y="10122"/>
                  </a:lnTo>
                  <a:lnTo>
                    <a:pt x="15746" y="10170"/>
                  </a:lnTo>
                  <a:lnTo>
                    <a:pt x="15746" y="10007"/>
                  </a:lnTo>
                  <a:lnTo>
                    <a:pt x="15794" y="9872"/>
                  </a:lnTo>
                  <a:lnTo>
                    <a:pt x="15917" y="9833"/>
                  </a:lnTo>
                  <a:lnTo>
                    <a:pt x="15929" y="9713"/>
                  </a:lnTo>
                  <a:lnTo>
                    <a:pt x="16079" y="9692"/>
                  </a:lnTo>
                  <a:lnTo>
                    <a:pt x="16145" y="9629"/>
                  </a:lnTo>
                  <a:lnTo>
                    <a:pt x="16218" y="9807"/>
                  </a:lnTo>
                  <a:lnTo>
                    <a:pt x="16398" y="9848"/>
                  </a:lnTo>
                  <a:lnTo>
                    <a:pt x="16455" y="9932"/>
                  </a:lnTo>
                  <a:lnTo>
                    <a:pt x="16278" y="10014"/>
                  </a:lnTo>
                  <a:lnTo>
                    <a:pt x="16116" y="10013"/>
                  </a:lnTo>
                  <a:lnTo>
                    <a:pt x="16037" y="10062"/>
                  </a:lnTo>
                  <a:lnTo>
                    <a:pt x="16035" y="10179"/>
                  </a:lnTo>
                  <a:lnTo>
                    <a:pt x="16071" y="10241"/>
                  </a:lnTo>
                  <a:lnTo>
                    <a:pt x="16218" y="10241"/>
                  </a:lnTo>
                  <a:lnTo>
                    <a:pt x="16362" y="10158"/>
                  </a:lnTo>
                  <a:lnTo>
                    <a:pt x="16565" y="10143"/>
                  </a:lnTo>
                  <a:lnTo>
                    <a:pt x="16721" y="10196"/>
                  </a:lnTo>
                  <a:lnTo>
                    <a:pt x="16868" y="10194"/>
                  </a:lnTo>
                  <a:lnTo>
                    <a:pt x="17123" y="10085"/>
                  </a:lnTo>
                  <a:lnTo>
                    <a:pt x="17634" y="9840"/>
                  </a:lnTo>
                  <a:lnTo>
                    <a:pt x="17903" y="9674"/>
                  </a:lnTo>
                  <a:lnTo>
                    <a:pt x="18065" y="9558"/>
                  </a:lnTo>
                  <a:lnTo>
                    <a:pt x="18135" y="9654"/>
                  </a:lnTo>
                  <a:lnTo>
                    <a:pt x="18242" y="9749"/>
                  </a:lnTo>
                  <a:lnTo>
                    <a:pt x="18363" y="9843"/>
                  </a:lnTo>
                  <a:lnTo>
                    <a:pt x="18533" y="9762"/>
                  </a:lnTo>
                  <a:lnTo>
                    <a:pt x="18686" y="9641"/>
                  </a:lnTo>
                  <a:lnTo>
                    <a:pt x="18903" y="9429"/>
                  </a:lnTo>
                  <a:lnTo>
                    <a:pt x="19049" y="9404"/>
                  </a:lnTo>
                  <a:lnTo>
                    <a:pt x="19241" y="9414"/>
                  </a:lnTo>
                  <a:lnTo>
                    <a:pt x="19383" y="9549"/>
                  </a:lnTo>
                  <a:lnTo>
                    <a:pt x="19712" y="9498"/>
                  </a:lnTo>
                  <a:lnTo>
                    <a:pt x="19949" y="9521"/>
                  </a:lnTo>
                  <a:lnTo>
                    <a:pt x="20163" y="9486"/>
                  </a:lnTo>
                  <a:lnTo>
                    <a:pt x="20357" y="9473"/>
                  </a:lnTo>
                  <a:lnTo>
                    <a:pt x="20498" y="9392"/>
                  </a:lnTo>
                  <a:lnTo>
                    <a:pt x="20645" y="9315"/>
                  </a:lnTo>
                  <a:lnTo>
                    <a:pt x="20796" y="9252"/>
                  </a:lnTo>
                  <a:lnTo>
                    <a:pt x="21023" y="9048"/>
                  </a:lnTo>
                  <a:lnTo>
                    <a:pt x="21146" y="8961"/>
                  </a:lnTo>
                  <a:lnTo>
                    <a:pt x="21303" y="8942"/>
                  </a:lnTo>
                  <a:lnTo>
                    <a:pt x="21422" y="8775"/>
                  </a:lnTo>
                  <a:lnTo>
                    <a:pt x="21525" y="8762"/>
                  </a:lnTo>
                  <a:lnTo>
                    <a:pt x="21659" y="8732"/>
                  </a:lnTo>
                  <a:lnTo>
                    <a:pt x="21668" y="8609"/>
                  </a:lnTo>
                  <a:lnTo>
                    <a:pt x="21651" y="8453"/>
                  </a:lnTo>
                  <a:lnTo>
                    <a:pt x="21693" y="8303"/>
                  </a:lnTo>
                  <a:lnTo>
                    <a:pt x="21785" y="8132"/>
                  </a:lnTo>
                  <a:lnTo>
                    <a:pt x="21933" y="7991"/>
                  </a:lnTo>
                  <a:lnTo>
                    <a:pt x="22071" y="7943"/>
                  </a:lnTo>
                  <a:lnTo>
                    <a:pt x="22199" y="7928"/>
                  </a:lnTo>
                  <a:lnTo>
                    <a:pt x="22191" y="7802"/>
                  </a:lnTo>
                  <a:lnTo>
                    <a:pt x="22224" y="7646"/>
                  </a:lnTo>
                  <a:lnTo>
                    <a:pt x="22296" y="7499"/>
                  </a:lnTo>
                  <a:lnTo>
                    <a:pt x="22353" y="7349"/>
                  </a:lnTo>
                  <a:lnTo>
                    <a:pt x="22391" y="7178"/>
                  </a:lnTo>
                  <a:lnTo>
                    <a:pt x="22491" y="7029"/>
                  </a:lnTo>
                  <a:lnTo>
                    <a:pt x="22518" y="6879"/>
                  </a:lnTo>
                  <a:lnTo>
                    <a:pt x="22617" y="6512"/>
                  </a:lnTo>
                  <a:lnTo>
                    <a:pt x="22734" y="6383"/>
                  </a:lnTo>
                  <a:lnTo>
                    <a:pt x="22913" y="6272"/>
                  </a:lnTo>
                  <a:lnTo>
                    <a:pt x="23010" y="6152"/>
                  </a:lnTo>
                  <a:lnTo>
                    <a:pt x="23114" y="6017"/>
                  </a:lnTo>
                  <a:lnTo>
                    <a:pt x="23141" y="5912"/>
                  </a:lnTo>
                  <a:lnTo>
                    <a:pt x="23198" y="5780"/>
                  </a:lnTo>
                  <a:lnTo>
                    <a:pt x="23366" y="5693"/>
                  </a:lnTo>
                  <a:lnTo>
                    <a:pt x="23513" y="5730"/>
                  </a:lnTo>
                  <a:lnTo>
                    <a:pt x="23630" y="5792"/>
                  </a:lnTo>
                  <a:lnTo>
                    <a:pt x="23778" y="5801"/>
                  </a:lnTo>
                  <a:lnTo>
                    <a:pt x="23853" y="5655"/>
                  </a:lnTo>
                  <a:lnTo>
                    <a:pt x="23904" y="5540"/>
                  </a:lnTo>
                  <a:lnTo>
                    <a:pt x="24063" y="5537"/>
                  </a:lnTo>
                  <a:lnTo>
                    <a:pt x="24173" y="5489"/>
                  </a:lnTo>
                  <a:lnTo>
                    <a:pt x="24281" y="5414"/>
                  </a:lnTo>
                  <a:lnTo>
                    <a:pt x="24365" y="5322"/>
                  </a:lnTo>
                  <a:lnTo>
                    <a:pt x="24450" y="5360"/>
                  </a:lnTo>
                  <a:lnTo>
                    <a:pt x="24527" y="5436"/>
                  </a:lnTo>
                  <a:lnTo>
                    <a:pt x="24614" y="5502"/>
                  </a:lnTo>
                  <a:lnTo>
                    <a:pt x="24735" y="5492"/>
                  </a:lnTo>
                  <a:lnTo>
                    <a:pt x="24794" y="5358"/>
                  </a:lnTo>
                  <a:lnTo>
                    <a:pt x="24794" y="5232"/>
                  </a:lnTo>
                  <a:lnTo>
                    <a:pt x="24783" y="5066"/>
                  </a:lnTo>
                  <a:lnTo>
                    <a:pt x="24782" y="4914"/>
                  </a:lnTo>
                  <a:lnTo>
                    <a:pt x="24797" y="4842"/>
                  </a:lnTo>
                  <a:lnTo>
                    <a:pt x="24915" y="4868"/>
                  </a:lnTo>
                  <a:lnTo>
                    <a:pt x="25038" y="4916"/>
                  </a:lnTo>
                  <a:lnTo>
                    <a:pt x="25109" y="5003"/>
                  </a:lnTo>
                  <a:lnTo>
                    <a:pt x="25157" y="5091"/>
                  </a:lnTo>
                  <a:lnTo>
                    <a:pt x="25203" y="4985"/>
                  </a:lnTo>
                  <a:lnTo>
                    <a:pt x="25406" y="4902"/>
                  </a:lnTo>
                  <a:lnTo>
                    <a:pt x="25308" y="4766"/>
                  </a:lnTo>
                  <a:lnTo>
                    <a:pt x="25193" y="4664"/>
                  </a:lnTo>
                  <a:lnTo>
                    <a:pt x="25191" y="4529"/>
                  </a:lnTo>
                  <a:lnTo>
                    <a:pt x="25143" y="4434"/>
                  </a:lnTo>
                  <a:lnTo>
                    <a:pt x="24977" y="4517"/>
                  </a:lnTo>
                  <a:lnTo>
                    <a:pt x="24840" y="4482"/>
                  </a:lnTo>
                  <a:lnTo>
                    <a:pt x="24756" y="4359"/>
                  </a:lnTo>
                  <a:lnTo>
                    <a:pt x="24699" y="4230"/>
                  </a:lnTo>
                  <a:lnTo>
                    <a:pt x="24674" y="4064"/>
                  </a:lnTo>
                  <a:lnTo>
                    <a:pt x="24732" y="3942"/>
                  </a:lnTo>
                  <a:lnTo>
                    <a:pt x="24876" y="3704"/>
                  </a:lnTo>
                  <a:lnTo>
                    <a:pt x="24849" y="3591"/>
                  </a:lnTo>
                  <a:lnTo>
                    <a:pt x="24858" y="3429"/>
                  </a:lnTo>
                  <a:lnTo>
                    <a:pt x="24806" y="3306"/>
                  </a:lnTo>
                  <a:lnTo>
                    <a:pt x="24761" y="3150"/>
                  </a:lnTo>
                  <a:lnTo>
                    <a:pt x="24711" y="3015"/>
                  </a:lnTo>
                  <a:lnTo>
                    <a:pt x="24731" y="2909"/>
                  </a:lnTo>
                  <a:lnTo>
                    <a:pt x="24813" y="2789"/>
                  </a:lnTo>
                  <a:lnTo>
                    <a:pt x="24924" y="2603"/>
                  </a:lnTo>
                  <a:lnTo>
                    <a:pt x="24987" y="2447"/>
                  </a:lnTo>
                  <a:lnTo>
                    <a:pt x="24930" y="2286"/>
                  </a:lnTo>
                  <a:lnTo>
                    <a:pt x="24777" y="2364"/>
                  </a:lnTo>
                  <a:lnTo>
                    <a:pt x="24593" y="2441"/>
                  </a:lnTo>
                  <a:lnTo>
                    <a:pt x="24429" y="2552"/>
                  </a:lnTo>
                  <a:lnTo>
                    <a:pt x="24269" y="2636"/>
                  </a:lnTo>
                  <a:lnTo>
                    <a:pt x="24137" y="2688"/>
                  </a:lnTo>
                  <a:lnTo>
                    <a:pt x="23903" y="2616"/>
                  </a:lnTo>
                  <a:lnTo>
                    <a:pt x="23750" y="2597"/>
                  </a:lnTo>
                  <a:lnTo>
                    <a:pt x="23607" y="2522"/>
                  </a:lnTo>
                  <a:lnTo>
                    <a:pt x="23502" y="2411"/>
                  </a:lnTo>
                  <a:lnTo>
                    <a:pt x="23426" y="2286"/>
                  </a:lnTo>
                  <a:lnTo>
                    <a:pt x="23312" y="2232"/>
                  </a:lnTo>
                  <a:lnTo>
                    <a:pt x="23211" y="2276"/>
                  </a:lnTo>
                  <a:lnTo>
                    <a:pt x="23049" y="2315"/>
                  </a:lnTo>
                  <a:lnTo>
                    <a:pt x="22913" y="2288"/>
                  </a:lnTo>
                  <a:lnTo>
                    <a:pt x="22851" y="2216"/>
                  </a:lnTo>
                  <a:lnTo>
                    <a:pt x="22794" y="2145"/>
                  </a:lnTo>
                  <a:lnTo>
                    <a:pt x="22731" y="2025"/>
                  </a:lnTo>
                  <a:lnTo>
                    <a:pt x="22671" y="1937"/>
                  </a:lnTo>
                  <a:lnTo>
                    <a:pt x="22577" y="1856"/>
                  </a:lnTo>
                  <a:lnTo>
                    <a:pt x="22467" y="1848"/>
                  </a:lnTo>
                  <a:lnTo>
                    <a:pt x="22326" y="1847"/>
                  </a:lnTo>
                  <a:lnTo>
                    <a:pt x="22253" y="1784"/>
                  </a:lnTo>
                  <a:lnTo>
                    <a:pt x="22188" y="1692"/>
                  </a:lnTo>
                  <a:lnTo>
                    <a:pt x="22106" y="1700"/>
                  </a:lnTo>
                  <a:lnTo>
                    <a:pt x="21989" y="1791"/>
                  </a:lnTo>
                  <a:lnTo>
                    <a:pt x="21870" y="1865"/>
                  </a:lnTo>
                  <a:lnTo>
                    <a:pt x="21776" y="1820"/>
                  </a:lnTo>
                  <a:lnTo>
                    <a:pt x="21732" y="1740"/>
                  </a:lnTo>
                  <a:lnTo>
                    <a:pt x="21649" y="1655"/>
                  </a:lnTo>
                  <a:lnTo>
                    <a:pt x="21521" y="1472"/>
                  </a:lnTo>
                  <a:lnTo>
                    <a:pt x="21357" y="1435"/>
                  </a:lnTo>
                  <a:lnTo>
                    <a:pt x="21201" y="1417"/>
                  </a:lnTo>
                  <a:lnTo>
                    <a:pt x="21082" y="1408"/>
                  </a:lnTo>
                  <a:lnTo>
                    <a:pt x="20881" y="1344"/>
                  </a:lnTo>
                  <a:lnTo>
                    <a:pt x="20781" y="1271"/>
                  </a:lnTo>
                  <a:lnTo>
                    <a:pt x="20698" y="1170"/>
                  </a:lnTo>
                  <a:lnTo>
                    <a:pt x="20570" y="1115"/>
                  </a:lnTo>
                  <a:lnTo>
                    <a:pt x="20424" y="1179"/>
                  </a:lnTo>
                  <a:close/>
                </a:path>
              </a:pathLst>
            </a:custGeom>
            <a:solidFill>
              <a:schemeClr val="bg1">
                <a:lumMod val="75000"/>
              </a:schemeClr>
            </a:solidFill>
            <a:ln w="12700" cap="flat" cmpd="sng">
              <a:noFill/>
              <a:bevel/>
              <a:headEnd/>
              <a:tailEnd/>
            </a:ln>
            <a:effectLst/>
          </p:spPr>
          <p:txBody>
            <a:bodyPr wrap="none" anchor="ctr"/>
            <a:lstStyle/>
            <a:p>
              <a:pPr lvl="0"/>
              <a:endParaRPr lang="zh-CN" altLang="en-US" sz="1711"/>
            </a:p>
          </p:txBody>
        </p:sp>
        <p:grpSp>
          <p:nvGrpSpPr>
            <p:cNvPr id="402" name="Group 401">
              <a:extLst>
                <a:ext uri="{FF2B5EF4-FFF2-40B4-BE49-F238E27FC236}">
                  <a16:creationId xmlns:a16="http://schemas.microsoft.com/office/drawing/2014/main" id="{C2C89072-492A-B34C-9277-A1D608A53585}"/>
                </a:ext>
              </a:extLst>
            </p:cNvPr>
            <p:cNvGrpSpPr/>
            <p:nvPr userDrawn="1"/>
          </p:nvGrpSpPr>
          <p:grpSpPr>
            <a:xfrm>
              <a:off x="8218847" y="4733890"/>
              <a:ext cx="271848" cy="243757"/>
              <a:chOff x="6067503" y="888769"/>
              <a:chExt cx="2825751" cy="2533750"/>
            </a:xfrm>
          </p:grpSpPr>
          <p:sp>
            <p:nvSpPr>
              <p:cNvPr id="403" name="Freeform 988">
                <a:extLst>
                  <a:ext uri="{FF2B5EF4-FFF2-40B4-BE49-F238E27FC236}">
                    <a16:creationId xmlns:a16="http://schemas.microsoft.com/office/drawing/2014/main" id="{9C5CB372-FB6D-B24C-8136-72623586A94D}"/>
                  </a:ext>
                </a:extLst>
              </p:cNvPr>
              <p:cNvSpPr>
                <a:spLocks noEditPoints="1"/>
              </p:cNvSpPr>
              <p:nvPr userDrawn="1"/>
            </p:nvSpPr>
            <p:spPr bwMode="auto">
              <a:xfrm>
                <a:off x="6623730" y="2658931"/>
                <a:ext cx="2187575" cy="763588"/>
              </a:xfrm>
              <a:custGeom>
                <a:avLst/>
                <a:gdLst>
                  <a:gd name="T0" fmla="*/ 571 w 1378"/>
                  <a:gd name="T1" fmla="*/ 424 h 481"/>
                  <a:gd name="T2" fmla="*/ 522 w 1378"/>
                  <a:gd name="T3" fmla="*/ 33 h 481"/>
                  <a:gd name="T4" fmla="*/ 595 w 1378"/>
                  <a:gd name="T5" fmla="*/ 45 h 481"/>
                  <a:gd name="T6" fmla="*/ 607 w 1378"/>
                  <a:gd name="T7" fmla="*/ 70 h 481"/>
                  <a:gd name="T8" fmla="*/ 636 w 1378"/>
                  <a:gd name="T9" fmla="*/ 29 h 481"/>
                  <a:gd name="T10" fmla="*/ 673 w 1378"/>
                  <a:gd name="T11" fmla="*/ 70 h 481"/>
                  <a:gd name="T12" fmla="*/ 717 w 1378"/>
                  <a:gd name="T13" fmla="*/ 123 h 481"/>
                  <a:gd name="T14" fmla="*/ 770 w 1378"/>
                  <a:gd name="T15" fmla="*/ 155 h 481"/>
                  <a:gd name="T16" fmla="*/ 819 w 1378"/>
                  <a:gd name="T17" fmla="*/ 176 h 481"/>
                  <a:gd name="T18" fmla="*/ 856 w 1378"/>
                  <a:gd name="T19" fmla="*/ 147 h 481"/>
                  <a:gd name="T20" fmla="*/ 917 w 1378"/>
                  <a:gd name="T21" fmla="*/ 123 h 481"/>
                  <a:gd name="T22" fmla="*/ 990 w 1378"/>
                  <a:gd name="T23" fmla="*/ 127 h 481"/>
                  <a:gd name="T24" fmla="*/ 1031 w 1378"/>
                  <a:gd name="T25" fmla="*/ 119 h 481"/>
                  <a:gd name="T26" fmla="*/ 1101 w 1378"/>
                  <a:gd name="T27" fmla="*/ 131 h 481"/>
                  <a:gd name="T28" fmla="*/ 1166 w 1378"/>
                  <a:gd name="T29" fmla="*/ 123 h 481"/>
                  <a:gd name="T30" fmla="*/ 1215 w 1378"/>
                  <a:gd name="T31" fmla="*/ 147 h 481"/>
                  <a:gd name="T32" fmla="*/ 1300 w 1378"/>
                  <a:gd name="T33" fmla="*/ 131 h 481"/>
                  <a:gd name="T34" fmla="*/ 1374 w 1378"/>
                  <a:gd name="T35" fmla="*/ 135 h 481"/>
                  <a:gd name="T36" fmla="*/ 1337 w 1378"/>
                  <a:gd name="T37" fmla="*/ 184 h 481"/>
                  <a:gd name="T38" fmla="*/ 1284 w 1378"/>
                  <a:gd name="T39" fmla="*/ 184 h 481"/>
                  <a:gd name="T40" fmla="*/ 1215 w 1378"/>
                  <a:gd name="T41" fmla="*/ 204 h 481"/>
                  <a:gd name="T42" fmla="*/ 1178 w 1378"/>
                  <a:gd name="T43" fmla="*/ 233 h 481"/>
                  <a:gd name="T44" fmla="*/ 1121 w 1378"/>
                  <a:gd name="T45" fmla="*/ 253 h 481"/>
                  <a:gd name="T46" fmla="*/ 1064 w 1378"/>
                  <a:gd name="T47" fmla="*/ 282 h 481"/>
                  <a:gd name="T48" fmla="*/ 990 w 1378"/>
                  <a:gd name="T49" fmla="*/ 290 h 481"/>
                  <a:gd name="T50" fmla="*/ 942 w 1378"/>
                  <a:gd name="T51" fmla="*/ 318 h 481"/>
                  <a:gd name="T52" fmla="*/ 893 w 1378"/>
                  <a:gd name="T53" fmla="*/ 335 h 481"/>
                  <a:gd name="T54" fmla="*/ 827 w 1378"/>
                  <a:gd name="T55" fmla="*/ 351 h 481"/>
                  <a:gd name="T56" fmla="*/ 775 w 1378"/>
                  <a:gd name="T57" fmla="*/ 359 h 481"/>
                  <a:gd name="T58" fmla="*/ 717 w 1378"/>
                  <a:gd name="T59" fmla="*/ 355 h 481"/>
                  <a:gd name="T60" fmla="*/ 660 w 1378"/>
                  <a:gd name="T61" fmla="*/ 392 h 481"/>
                  <a:gd name="T62" fmla="*/ 652 w 1378"/>
                  <a:gd name="T63" fmla="*/ 388 h 481"/>
                  <a:gd name="T64" fmla="*/ 648 w 1378"/>
                  <a:gd name="T65" fmla="*/ 396 h 481"/>
                  <a:gd name="T66" fmla="*/ 616 w 1378"/>
                  <a:gd name="T67" fmla="*/ 375 h 481"/>
                  <a:gd name="T68" fmla="*/ 603 w 1378"/>
                  <a:gd name="T69" fmla="*/ 384 h 481"/>
                  <a:gd name="T70" fmla="*/ 571 w 1378"/>
                  <a:gd name="T71" fmla="*/ 388 h 481"/>
                  <a:gd name="T72" fmla="*/ 534 w 1378"/>
                  <a:gd name="T73" fmla="*/ 355 h 481"/>
                  <a:gd name="T74" fmla="*/ 567 w 1378"/>
                  <a:gd name="T75" fmla="*/ 416 h 481"/>
                  <a:gd name="T76" fmla="*/ 510 w 1378"/>
                  <a:gd name="T77" fmla="*/ 388 h 481"/>
                  <a:gd name="T78" fmla="*/ 449 w 1378"/>
                  <a:gd name="T79" fmla="*/ 396 h 481"/>
                  <a:gd name="T80" fmla="*/ 371 w 1378"/>
                  <a:gd name="T81" fmla="*/ 416 h 481"/>
                  <a:gd name="T82" fmla="*/ 326 w 1378"/>
                  <a:gd name="T83" fmla="*/ 424 h 481"/>
                  <a:gd name="T84" fmla="*/ 277 w 1378"/>
                  <a:gd name="T85" fmla="*/ 445 h 481"/>
                  <a:gd name="T86" fmla="*/ 228 w 1378"/>
                  <a:gd name="T87" fmla="*/ 424 h 481"/>
                  <a:gd name="T88" fmla="*/ 143 w 1378"/>
                  <a:gd name="T89" fmla="*/ 424 h 481"/>
                  <a:gd name="T90" fmla="*/ 86 w 1378"/>
                  <a:gd name="T91" fmla="*/ 432 h 481"/>
                  <a:gd name="T92" fmla="*/ 33 w 1378"/>
                  <a:gd name="T93" fmla="*/ 461 h 481"/>
                  <a:gd name="T94" fmla="*/ 0 w 1378"/>
                  <a:gd name="T95" fmla="*/ 453 h 481"/>
                  <a:gd name="T96" fmla="*/ 37 w 1378"/>
                  <a:gd name="T97" fmla="*/ 412 h 481"/>
                  <a:gd name="T98" fmla="*/ 74 w 1378"/>
                  <a:gd name="T99" fmla="*/ 363 h 481"/>
                  <a:gd name="T100" fmla="*/ 78 w 1378"/>
                  <a:gd name="T101" fmla="*/ 298 h 481"/>
                  <a:gd name="T102" fmla="*/ 57 w 1378"/>
                  <a:gd name="T103" fmla="*/ 229 h 481"/>
                  <a:gd name="T104" fmla="*/ 49 w 1378"/>
                  <a:gd name="T105" fmla="*/ 168 h 481"/>
                  <a:gd name="T106" fmla="*/ 78 w 1378"/>
                  <a:gd name="T107" fmla="*/ 106 h 481"/>
                  <a:gd name="T108" fmla="*/ 151 w 1378"/>
                  <a:gd name="T109" fmla="*/ 86 h 481"/>
                  <a:gd name="T110" fmla="*/ 212 w 1378"/>
                  <a:gd name="T111" fmla="*/ 106 h 481"/>
                  <a:gd name="T112" fmla="*/ 298 w 1378"/>
                  <a:gd name="T113" fmla="*/ 110 h 481"/>
                  <a:gd name="T114" fmla="*/ 363 w 1378"/>
                  <a:gd name="T115" fmla="*/ 82 h 481"/>
                  <a:gd name="T116" fmla="*/ 416 w 1378"/>
                  <a:gd name="T117" fmla="*/ 49 h 481"/>
                  <a:gd name="T118" fmla="*/ 497 w 1378"/>
                  <a:gd name="T119" fmla="*/ 29 h 481"/>
                  <a:gd name="T120" fmla="*/ 1174 w 1378"/>
                  <a:gd name="T121" fmla="*/ 2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78" h="481">
                    <a:moveTo>
                      <a:pt x="571" y="424"/>
                    </a:moveTo>
                    <a:lnTo>
                      <a:pt x="571" y="428"/>
                    </a:lnTo>
                    <a:lnTo>
                      <a:pt x="575" y="428"/>
                    </a:lnTo>
                    <a:lnTo>
                      <a:pt x="575" y="432"/>
                    </a:lnTo>
                    <a:lnTo>
                      <a:pt x="579" y="432"/>
                    </a:lnTo>
                    <a:lnTo>
                      <a:pt x="583" y="432"/>
                    </a:lnTo>
                    <a:lnTo>
                      <a:pt x="587" y="432"/>
                    </a:lnTo>
                    <a:lnTo>
                      <a:pt x="587" y="436"/>
                    </a:lnTo>
                    <a:lnTo>
                      <a:pt x="591" y="436"/>
                    </a:lnTo>
                    <a:lnTo>
                      <a:pt x="591" y="441"/>
                    </a:lnTo>
                    <a:lnTo>
                      <a:pt x="587" y="441"/>
                    </a:lnTo>
                    <a:lnTo>
                      <a:pt x="583" y="441"/>
                    </a:lnTo>
                    <a:lnTo>
                      <a:pt x="579" y="441"/>
                    </a:lnTo>
                    <a:lnTo>
                      <a:pt x="575" y="441"/>
                    </a:lnTo>
                    <a:lnTo>
                      <a:pt x="575" y="436"/>
                    </a:lnTo>
                    <a:lnTo>
                      <a:pt x="575" y="432"/>
                    </a:lnTo>
                    <a:lnTo>
                      <a:pt x="571" y="432"/>
                    </a:lnTo>
                    <a:lnTo>
                      <a:pt x="567" y="432"/>
                    </a:lnTo>
                    <a:lnTo>
                      <a:pt x="567" y="428"/>
                    </a:lnTo>
                    <a:lnTo>
                      <a:pt x="571" y="428"/>
                    </a:lnTo>
                    <a:lnTo>
                      <a:pt x="571" y="424"/>
                    </a:lnTo>
                    <a:close/>
                    <a:moveTo>
                      <a:pt x="966" y="106"/>
                    </a:moveTo>
                    <a:lnTo>
                      <a:pt x="962" y="106"/>
                    </a:lnTo>
                    <a:lnTo>
                      <a:pt x="962" y="102"/>
                    </a:lnTo>
                    <a:lnTo>
                      <a:pt x="962" y="98"/>
                    </a:lnTo>
                    <a:lnTo>
                      <a:pt x="966" y="98"/>
                    </a:lnTo>
                    <a:lnTo>
                      <a:pt x="966" y="94"/>
                    </a:lnTo>
                    <a:lnTo>
                      <a:pt x="970" y="94"/>
                    </a:lnTo>
                    <a:lnTo>
                      <a:pt x="970" y="90"/>
                    </a:lnTo>
                    <a:lnTo>
                      <a:pt x="974" y="90"/>
                    </a:lnTo>
                    <a:lnTo>
                      <a:pt x="974" y="94"/>
                    </a:lnTo>
                    <a:lnTo>
                      <a:pt x="970" y="94"/>
                    </a:lnTo>
                    <a:lnTo>
                      <a:pt x="970" y="98"/>
                    </a:lnTo>
                    <a:lnTo>
                      <a:pt x="970" y="102"/>
                    </a:lnTo>
                    <a:lnTo>
                      <a:pt x="966" y="102"/>
                    </a:lnTo>
                    <a:lnTo>
                      <a:pt x="966" y="106"/>
                    </a:lnTo>
                    <a:close/>
                    <a:moveTo>
                      <a:pt x="510" y="25"/>
                    </a:moveTo>
                    <a:lnTo>
                      <a:pt x="514" y="25"/>
                    </a:lnTo>
                    <a:lnTo>
                      <a:pt x="514" y="29"/>
                    </a:lnTo>
                    <a:lnTo>
                      <a:pt x="518" y="29"/>
                    </a:lnTo>
                    <a:lnTo>
                      <a:pt x="522" y="29"/>
                    </a:lnTo>
                    <a:lnTo>
                      <a:pt x="522" y="33"/>
                    </a:lnTo>
                    <a:lnTo>
                      <a:pt x="526" y="33"/>
                    </a:lnTo>
                    <a:lnTo>
                      <a:pt x="526" y="37"/>
                    </a:lnTo>
                    <a:lnTo>
                      <a:pt x="534" y="37"/>
                    </a:lnTo>
                    <a:lnTo>
                      <a:pt x="538" y="37"/>
                    </a:lnTo>
                    <a:lnTo>
                      <a:pt x="538" y="41"/>
                    </a:lnTo>
                    <a:lnTo>
                      <a:pt x="542" y="41"/>
                    </a:lnTo>
                    <a:lnTo>
                      <a:pt x="546" y="41"/>
                    </a:lnTo>
                    <a:lnTo>
                      <a:pt x="550" y="41"/>
                    </a:lnTo>
                    <a:lnTo>
                      <a:pt x="554" y="41"/>
                    </a:lnTo>
                    <a:lnTo>
                      <a:pt x="559" y="41"/>
                    </a:lnTo>
                    <a:lnTo>
                      <a:pt x="563" y="41"/>
                    </a:lnTo>
                    <a:lnTo>
                      <a:pt x="567" y="41"/>
                    </a:lnTo>
                    <a:lnTo>
                      <a:pt x="567" y="45"/>
                    </a:lnTo>
                    <a:lnTo>
                      <a:pt x="567" y="41"/>
                    </a:lnTo>
                    <a:lnTo>
                      <a:pt x="571" y="41"/>
                    </a:lnTo>
                    <a:lnTo>
                      <a:pt x="579" y="41"/>
                    </a:lnTo>
                    <a:lnTo>
                      <a:pt x="583" y="41"/>
                    </a:lnTo>
                    <a:lnTo>
                      <a:pt x="583" y="45"/>
                    </a:lnTo>
                    <a:lnTo>
                      <a:pt x="587" y="45"/>
                    </a:lnTo>
                    <a:lnTo>
                      <a:pt x="591" y="45"/>
                    </a:lnTo>
                    <a:lnTo>
                      <a:pt x="595" y="45"/>
                    </a:lnTo>
                    <a:lnTo>
                      <a:pt x="595" y="49"/>
                    </a:lnTo>
                    <a:lnTo>
                      <a:pt x="591" y="49"/>
                    </a:lnTo>
                    <a:lnTo>
                      <a:pt x="591" y="53"/>
                    </a:lnTo>
                    <a:lnTo>
                      <a:pt x="591" y="62"/>
                    </a:lnTo>
                    <a:lnTo>
                      <a:pt x="591" y="66"/>
                    </a:lnTo>
                    <a:lnTo>
                      <a:pt x="587" y="66"/>
                    </a:lnTo>
                    <a:lnTo>
                      <a:pt x="591" y="66"/>
                    </a:lnTo>
                    <a:lnTo>
                      <a:pt x="591" y="70"/>
                    </a:lnTo>
                    <a:lnTo>
                      <a:pt x="587" y="70"/>
                    </a:lnTo>
                    <a:lnTo>
                      <a:pt x="587" y="74"/>
                    </a:lnTo>
                    <a:lnTo>
                      <a:pt x="587" y="78"/>
                    </a:lnTo>
                    <a:lnTo>
                      <a:pt x="587" y="82"/>
                    </a:lnTo>
                    <a:lnTo>
                      <a:pt x="591" y="82"/>
                    </a:lnTo>
                    <a:lnTo>
                      <a:pt x="591" y="78"/>
                    </a:lnTo>
                    <a:lnTo>
                      <a:pt x="591" y="74"/>
                    </a:lnTo>
                    <a:lnTo>
                      <a:pt x="595" y="74"/>
                    </a:lnTo>
                    <a:lnTo>
                      <a:pt x="595" y="70"/>
                    </a:lnTo>
                    <a:lnTo>
                      <a:pt x="595" y="66"/>
                    </a:lnTo>
                    <a:lnTo>
                      <a:pt x="599" y="66"/>
                    </a:lnTo>
                    <a:lnTo>
                      <a:pt x="607" y="66"/>
                    </a:lnTo>
                    <a:lnTo>
                      <a:pt x="607" y="70"/>
                    </a:lnTo>
                    <a:lnTo>
                      <a:pt x="612" y="70"/>
                    </a:lnTo>
                    <a:lnTo>
                      <a:pt x="612" y="74"/>
                    </a:lnTo>
                    <a:lnTo>
                      <a:pt x="612" y="70"/>
                    </a:lnTo>
                    <a:lnTo>
                      <a:pt x="616" y="70"/>
                    </a:lnTo>
                    <a:lnTo>
                      <a:pt x="616" y="62"/>
                    </a:lnTo>
                    <a:lnTo>
                      <a:pt x="616" y="57"/>
                    </a:lnTo>
                    <a:lnTo>
                      <a:pt x="620" y="57"/>
                    </a:lnTo>
                    <a:lnTo>
                      <a:pt x="620" y="53"/>
                    </a:lnTo>
                    <a:lnTo>
                      <a:pt x="616" y="53"/>
                    </a:lnTo>
                    <a:lnTo>
                      <a:pt x="616" y="49"/>
                    </a:lnTo>
                    <a:lnTo>
                      <a:pt x="616" y="45"/>
                    </a:lnTo>
                    <a:lnTo>
                      <a:pt x="612" y="45"/>
                    </a:lnTo>
                    <a:lnTo>
                      <a:pt x="612" y="41"/>
                    </a:lnTo>
                    <a:lnTo>
                      <a:pt x="616" y="41"/>
                    </a:lnTo>
                    <a:lnTo>
                      <a:pt x="616" y="37"/>
                    </a:lnTo>
                    <a:lnTo>
                      <a:pt x="616" y="33"/>
                    </a:lnTo>
                    <a:lnTo>
                      <a:pt x="620" y="33"/>
                    </a:lnTo>
                    <a:lnTo>
                      <a:pt x="624" y="33"/>
                    </a:lnTo>
                    <a:lnTo>
                      <a:pt x="628" y="33"/>
                    </a:lnTo>
                    <a:lnTo>
                      <a:pt x="628" y="29"/>
                    </a:lnTo>
                    <a:lnTo>
                      <a:pt x="636" y="29"/>
                    </a:lnTo>
                    <a:lnTo>
                      <a:pt x="636" y="33"/>
                    </a:lnTo>
                    <a:lnTo>
                      <a:pt x="640" y="33"/>
                    </a:lnTo>
                    <a:lnTo>
                      <a:pt x="640" y="37"/>
                    </a:lnTo>
                    <a:lnTo>
                      <a:pt x="640" y="41"/>
                    </a:lnTo>
                    <a:lnTo>
                      <a:pt x="644" y="41"/>
                    </a:lnTo>
                    <a:lnTo>
                      <a:pt x="644" y="45"/>
                    </a:lnTo>
                    <a:lnTo>
                      <a:pt x="648" y="45"/>
                    </a:lnTo>
                    <a:lnTo>
                      <a:pt x="648" y="49"/>
                    </a:lnTo>
                    <a:lnTo>
                      <a:pt x="652" y="49"/>
                    </a:lnTo>
                    <a:lnTo>
                      <a:pt x="652" y="53"/>
                    </a:lnTo>
                    <a:lnTo>
                      <a:pt x="652" y="57"/>
                    </a:lnTo>
                    <a:lnTo>
                      <a:pt x="656" y="57"/>
                    </a:lnTo>
                    <a:lnTo>
                      <a:pt x="656" y="62"/>
                    </a:lnTo>
                    <a:lnTo>
                      <a:pt x="656" y="66"/>
                    </a:lnTo>
                    <a:lnTo>
                      <a:pt x="660" y="66"/>
                    </a:lnTo>
                    <a:lnTo>
                      <a:pt x="664" y="66"/>
                    </a:lnTo>
                    <a:lnTo>
                      <a:pt x="664" y="70"/>
                    </a:lnTo>
                    <a:lnTo>
                      <a:pt x="664" y="66"/>
                    </a:lnTo>
                    <a:lnTo>
                      <a:pt x="669" y="66"/>
                    </a:lnTo>
                    <a:lnTo>
                      <a:pt x="673" y="66"/>
                    </a:lnTo>
                    <a:lnTo>
                      <a:pt x="673" y="70"/>
                    </a:lnTo>
                    <a:lnTo>
                      <a:pt x="677" y="70"/>
                    </a:lnTo>
                    <a:lnTo>
                      <a:pt x="677" y="74"/>
                    </a:lnTo>
                    <a:lnTo>
                      <a:pt x="677" y="78"/>
                    </a:lnTo>
                    <a:lnTo>
                      <a:pt x="677" y="86"/>
                    </a:lnTo>
                    <a:lnTo>
                      <a:pt x="681" y="86"/>
                    </a:lnTo>
                    <a:lnTo>
                      <a:pt x="681" y="94"/>
                    </a:lnTo>
                    <a:lnTo>
                      <a:pt x="685" y="94"/>
                    </a:lnTo>
                    <a:lnTo>
                      <a:pt x="685" y="98"/>
                    </a:lnTo>
                    <a:lnTo>
                      <a:pt x="689" y="98"/>
                    </a:lnTo>
                    <a:lnTo>
                      <a:pt x="689" y="102"/>
                    </a:lnTo>
                    <a:lnTo>
                      <a:pt x="693" y="102"/>
                    </a:lnTo>
                    <a:lnTo>
                      <a:pt x="693" y="106"/>
                    </a:lnTo>
                    <a:lnTo>
                      <a:pt x="697" y="106"/>
                    </a:lnTo>
                    <a:lnTo>
                      <a:pt x="697" y="115"/>
                    </a:lnTo>
                    <a:lnTo>
                      <a:pt x="701" y="115"/>
                    </a:lnTo>
                    <a:lnTo>
                      <a:pt x="705" y="115"/>
                    </a:lnTo>
                    <a:lnTo>
                      <a:pt x="705" y="119"/>
                    </a:lnTo>
                    <a:lnTo>
                      <a:pt x="709" y="119"/>
                    </a:lnTo>
                    <a:lnTo>
                      <a:pt x="713" y="119"/>
                    </a:lnTo>
                    <a:lnTo>
                      <a:pt x="717" y="119"/>
                    </a:lnTo>
                    <a:lnTo>
                      <a:pt x="717" y="123"/>
                    </a:lnTo>
                    <a:lnTo>
                      <a:pt x="722" y="123"/>
                    </a:lnTo>
                    <a:lnTo>
                      <a:pt x="722" y="127"/>
                    </a:lnTo>
                    <a:lnTo>
                      <a:pt x="726" y="127"/>
                    </a:lnTo>
                    <a:lnTo>
                      <a:pt x="730" y="127"/>
                    </a:lnTo>
                    <a:lnTo>
                      <a:pt x="734" y="127"/>
                    </a:lnTo>
                    <a:lnTo>
                      <a:pt x="734" y="135"/>
                    </a:lnTo>
                    <a:lnTo>
                      <a:pt x="734" y="139"/>
                    </a:lnTo>
                    <a:lnTo>
                      <a:pt x="738" y="139"/>
                    </a:lnTo>
                    <a:lnTo>
                      <a:pt x="738" y="143"/>
                    </a:lnTo>
                    <a:lnTo>
                      <a:pt x="746" y="143"/>
                    </a:lnTo>
                    <a:lnTo>
                      <a:pt x="746" y="147"/>
                    </a:lnTo>
                    <a:lnTo>
                      <a:pt x="750" y="147"/>
                    </a:lnTo>
                    <a:lnTo>
                      <a:pt x="750" y="151"/>
                    </a:lnTo>
                    <a:lnTo>
                      <a:pt x="754" y="151"/>
                    </a:lnTo>
                    <a:lnTo>
                      <a:pt x="754" y="155"/>
                    </a:lnTo>
                    <a:lnTo>
                      <a:pt x="758" y="155"/>
                    </a:lnTo>
                    <a:lnTo>
                      <a:pt x="762" y="155"/>
                    </a:lnTo>
                    <a:lnTo>
                      <a:pt x="766" y="155"/>
                    </a:lnTo>
                    <a:lnTo>
                      <a:pt x="766" y="159"/>
                    </a:lnTo>
                    <a:lnTo>
                      <a:pt x="770" y="159"/>
                    </a:lnTo>
                    <a:lnTo>
                      <a:pt x="770" y="155"/>
                    </a:lnTo>
                    <a:lnTo>
                      <a:pt x="775" y="155"/>
                    </a:lnTo>
                    <a:lnTo>
                      <a:pt x="775" y="159"/>
                    </a:lnTo>
                    <a:lnTo>
                      <a:pt x="775" y="168"/>
                    </a:lnTo>
                    <a:lnTo>
                      <a:pt x="779" y="168"/>
                    </a:lnTo>
                    <a:lnTo>
                      <a:pt x="779" y="172"/>
                    </a:lnTo>
                    <a:lnTo>
                      <a:pt x="783" y="172"/>
                    </a:lnTo>
                    <a:lnTo>
                      <a:pt x="783" y="176"/>
                    </a:lnTo>
                    <a:lnTo>
                      <a:pt x="787" y="176"/>
                    </a:lnTo>
                    <a:lnTo>
                      <a:pt x="791" y="176"/>
                    </a:lnTo>
                    <a:lnTo>
                      <a:pt x="791" y="180"/>
                    </a:lnTo>
                    <a:lnTo>
                      <a:pt x="795" y="180"/>
                    </a:lnTo>
                    <a:lnTo>
                      <a:pt x="795" y="176"/>
                    </a:lnTo>
                    <a:lnTo>
                      <a:pt x="795" y="180"/>
                    </a:lnTo>
                    <a:lnTo>
                      <a:pt x="799" y="180"/>
                    </a:lnTo>
                    <a:lnTo>
                      <a:pt x="799" y="176"/>
                    </a:lnTo>
                    <a:lnTo>
                      <a:pt x="803" y="176"/>
                    </a:lnTo>
                    <a:lnTo>
                      <a:pt x="803" y="172"/>
                    </a:lnTo>
                    <a:lnTo>
                      <a:pt x="811" y="172"/>
                    </a:lnTo>
                    <a:lnTo>
                      <a:pt x="811" y="176"/>
                    </a:lnTo>
                    <a:lnTo>
                      <a:pt x="815" y="176"/>
                    </a:lnTo>
                    <a:lnTo>
                      <a:pt x="819" y="176"/>
                    </a:lnTo>
                    <a:lnTo>
                      <a:pt x="819" y="180"/>
                    </a:lnTo>
                    <a:lnTo>
                      <a:pt x="823" y="180"/>
                    </a:lnTo>
                    <a:lnTo>
                      <a:pt x="827" y="180"/>
                    </a:lnTo>
                    <a:lnTo>
                      <a:pt x="827" y="184"/>
                    </a:lnTo>
                    <a:lnTo>
                      <a:pt x="836" y="184"/>
                    </a:lnTo>
                    <a:lnTo>
                      <a:pt x="836" y="180"/>
                    </a:lnTo>
                    <a:lnTo>
                      <a:pt x="836" y="176"/>
                    </a:lnTo>
                    <a:lnTo>
                      <a:pt x="836" y="172"/>
                    </a:lnTo>
                    <a:lnTo>
                      <a:pt x="840" y="172"/>
                    </a:lnTo>
                    <a:lnTo>
                      <a:pt x="840" y="168"/>
                    </a:lnTo>
                    <a:lnTo>
                      <a:pt x="844" y="168"/>
                    </a:lnTo>
                    <a:lnTo>
                      <a:pt x="848" y="168"/>
                    </a:lnTo>
                    <a:lnTo>
                      <a:pt x="848" y="163"/>
                    </a:lnTo>
                    <a:lnTo>
                      <a:pt x="852" y="163"/>
                    </a:lnTo>
                    <a:lnTo>
                      <a:pt x="852" y="159"/>
                    </a:lnTo>
                    <a:lnTo>
                      <a:pt x="852" y="155"/>
                    </a:lnTo>
                    <a:lnTo>
                      <a:pt x="856" y="155"/>
                    </a:lnTo>
                    <a:lnTo>
                      <a:pt x="856" y="151"/>
                    </a:lnTo>
                    <a:lnTo>
                      <a:pt x="852" y="151"/>
                    </a:lnTo>
                    <a:lnTo>
                      <a:pt x="852" y="147"/>
                    </a:lnTo>
                    <a:lnTo>
                      <a:pt x="856" y="147"/>
                    </a:lnTo>
                    <a:lnTo>
                      <a:pt x="864" y="147"/>
                    </a:lnTo>
                    <a:lnTo>
                      <a:pt x="868" y="147"/>
                    </a:lnTo>
                    <a:lnTo>
                      <a:pt x="872" y="147"/>
                    </a:lnTo>
                    <a:lnTo>
                      <a:pt x="876" y="147"/>
                    </a:lnTo>
                    <a:lnTo>
                      <a:pt x="876" y="151"/>
                    </a:lnTo>
                    <a:lnTo>
                      <a:pt x="880" y="151"/>
                    </a:lnTo>
                    <a:lnTo>
                      <a:pt x="880" y="147"/>
                    </a:lnTo>
                    <a:lnTo>
                      <a:pt x="889" y="147"/>
                    </a:lnTo>
                    <a:lnTo>
                      <a:pt x="893" y="147"/>
                    </a:lnTo>
                    <a:lnTo>
                      <a:pt x="893" y="143"/>
                    </a:lnTo>
                    <a:lnTo>
                      <a:pt x="897" y="143"/>
                    </a:lnTo>
                    <a:lnTo>
                      <a:pt x="897" y="139"/>
                    </a:lnTo>
                    <a:lnTo>
                      <a:pt x="901" y="139"/>
                    </a:lnTo>
                    <a:lnTo>
                      <a:pt x="901" y="135"/>
                    </a:lnTo>
                    <a:lnTo>
                      <a:pt x="905" y="135"/>
                    </a:lnTo>
                    <a:lnTo>
                      <a:pt x="905" y="131"/>
                    </a:lnTo>
                    <a:lnTo>
                      <a:pt x="905" y="127"/>
                    </a:lnTo>
                    <a:lnTo>
                      <a:pt x="909" y="127"/>
                    </a:lnTo>
                    <a:lnTo>
                      <a:pt x="913" y="127"/>
                    </a:lnTo>
                    <a:lnTo>
                      <a:pt x="913" y="123"/>
                    </a:lnTo>
                    <a:lnTo>
                      <a:pt x="917" y="123"/>
                    </a:lnTo>
                    <a:lnTo>
                      <a:pt x="917" y="127"/>
                    </a:lnTo>
                    <a:lnTo>
                      <a:pt x="929" y="127"/>
                    </a:lnTo>
                    <a:lnTo>
                      <a:pt x="933" y="127"/>
                    </a:lnTo>
                    <a:lnTo>
                      <a:pt x="933" y="131"/>
                    </a:lnTo>
                    <a:lnTo>
                      <a:pt x="938" y="131"/>
                    </a:lnTo>
                    <a:lnTo>
                      <a:pt x="938" y="127"/>
                    </a:lnTo>
                    <a:lnTo>
                      <a:pt x="942" y="127"/>
                    </a:lnTo>
                    <a:lnTo>
                      <a:pt x="942" y="123"/>
                    </a:lnTo>
                    <a:lnTo>
                      <a:pt x="942" y="119"/>
                    </a:lnTo>
                    <a:lnTo>
                      <a:pt x="946" y="119"/>
                    </a:lnTo>
                    <a:lnTo>
                      <a:pt x="946" y="123"/>
                    </a:lnTo>
                    <a:lnTo>
                      <a:pt x="950" y="123"/>
                    </a:lnTo>
                    <a:lnTo>
                      <a:pt x="958" y="123"/>
                    </a:lnTo>
                    <a:lnTo>
                      <a:pt x="962" y="123"/>
                    </a:lnTo>
                    <a:lnTo>
                      <a:pt x="966" y="123"/>
                    </a:lnTo>
                    <a:lnTo>
                      <a:pt x="974" y="123"/>
                    </a:lnTo>
                    <a:lnTo>
                      <a:pt x="978" y="123"/>
                    </a:lnTo>
                    <a:lnTo>
                      <a:pt x="978" y="127"/>
                    </a:lnTo>
                    <a:lnTo>
                      <a:pt x="982" y="127"/>
                    </a:lnTo>
                    <a:lnTo>
                      <a:pt x="986" y="127"/>
                    </a:lnTo>
                    <a:lnTo>
                      <a:pt x="990" y="127"/>
                    </a:lnTo>
                    <a:lnTo>
                      <a:pt x="990" y="131"/>
                    </a:lnTo>
                    <a:lnTo>
                      <a:pt x="990" y="127"/>
                    </a:lnTo>
                    <a:lnTo>
                      <a:pt x="995" y="127"/>
                    </a:lnTo>
                    <a:lnTo>
                      <a:pt x="995" y="131"/>
                    </a:lnTo>
                    <a:lnTo>
                      <a:pt x="995" y="127"/>
                    </a:lnTo>
                    <a:lnTo>
                      <a:pt x="999" y="127"/>
                    </a:lnTo>
                    <a:lnTo>
                      <a:pt x="999" y="123"/>
                    </a:lnTo>
                    <a:lnTo>
                      <a:pt x="1003" y="123"/>
                    </a:lnTo>
                    <a:lnTo>
                      <a:pt x="999" y="123"/>
                    </a:lnTo>
                    <a:lnTo>
                      <a:pt x="999" y="119"/>
                    </a:lnTo>
                    <a:lnTo>
                      <a:pt x="999" y="115"/>
                    </a:lnTo>
                    <a:lnTo>
                      <a:pt x="1003" y="115"/>
                    </a:lnTo>
                    <a:lnTo>
                      <a:pt x="1003" y="110"/>
                    </a:lnTo>
                    <a:lnTo>
                      <a:pt x="1007" y="110"/>
                    </a:lnTo>
                    <a:lnTo>
                      <a:pt x="1011" y="110"/>
                    </a:lnTo>
                    <a:lnTo>
                      <a:pt x="1011" y="115"/>
                    </a:lnTo>
                    <a:lnTo>
                      <a:pt x="1015" y="115"/>
                    </a:lnTo>
                    <a:lnTo>
                      <a:pt x="1015" y="119"/>
                    </a:lnTo>
                    <a:lnTo>
                      <a:pt x="1023" y="119"/>
                    </a:lnTo>
                    <a:lnTo>
                      <a:pt x="1027" y="119"/>
                    </a:lnTo>
                    <a:lnTo>
                      <a:pt x="1031" y="119"/>
                    </a:lnTo>
                    <a:lnTo>
                      <a:pt x="1035" y="119"/>
                    </a:lnTo>
                    <a:lnTo>
                      <a:pt x="1039" y="119"/>
                    </a:lnTo>
                    <a:lnTo>
                      <a:pt x="1048" y="119"/>
                    </a:lnTo>
                    <a:lnTo>
                      <a:pt x="1048" y="123"/>
                    </a:lnTo>
                    <a:lnTo>
                      <a:pt x="1052" y="123"/>
                    </a:lnTo>
                    <a:lnTo>
                      <a:pt x="1052" y="127"/>
                    </a:lnTo>
                    <a:lnTo>
                      <a:pt x="1056" y="127"/>
                    </a:lnTo>
                    <a:lnTo>
                      <a:pt x="1060" y="127"/>
                    </a:lnTo>
                    <a:lnTo>
                      <a:pt x="1060" y="131"/>
                    </a:lnTo>
                    <a:lnTo>
                      <a:pt x="1068" y="131"/>
                    </a:lnTo>
                    <a:lnTo>
                      <a:pt x="1068" y="127"/>
                    </a:lnTo>
                    <a:lnTo>
                      <a:pt x="1072" y="127"/>
                    </a:lnTo>
                    <a:lnTo>
                      <a:pt x="1072" y="131"/>
                    </a:lnTo>
                    <a:lnTo>
                      <a:pt x="1076" y="131"/>
                    </a:lnTo>
                    <a:lnTo>
                      <a:pt x="1080" y="131"/>
                    </a:lnTo>
                    <a:lnTo>
                      <a:pt x="1080" y="127"/>
                    </a:lnTo>
                    <a:lnTo>
                      <a:pt x="1084" y="127"/>
                    </a:lnTo>
                    <a:lnTo>
                      <a:pt x="1088" y="127"/>
                    </a:lnTo>
                    <a:lnTo>
                      <a:pt x="1092" y="127"/>
                    </a:lnTo>
                    <a:lnTo>
                      <a:pt x="1092" y="131"/>
                    </a:lnTo>
                    <a:lnTo>
                      <a:pt x="1101" y="131"/>
                    </a:lnTo>
                    <a:lnTo>
                      <a:pt x="1105" y="131"/>
                    </a:lnTo>
                    <a:lnTo>
                      <a:pt x="1109" y="131"/>
                    </a:lnTo>
                    <a:lnTo>
                      <a:pt x="1109" y="127"/>
                    </a:lnTo>
                    <a:lnTo>
                      <a:pt x="1109" y="123"/>
                    </a:lnTo>
                    <a:lnTo>
                      <a:pt x="1113" y="123"/>
                    </a:lnTo>
                    <a:lnTo>
                      <a:pt x="1117" y="123"/>
                    </a:lnTo>
                    <a:lnTo>
                      <a:pt x="1117" y="127"/>
                    </a:lnTo>
                    <a:lnTo>
                      <a:pt x="1121" y="127"/>
                    </a:lnTo>
                    <a:lnTo>
                      <a:pt x="1125" y="127"/>
                    </a:lnTo>
                    <a:lnTo>
                      <a:pt x="1125" y="131"/>
                    </a:lnTo>
                    <a:lnTo>
                      <a:pt x="1133" y="131"/>
                    </a:lnTo>
                    <a:lnTo>
                      <a:pt x="1133" y="127"/>
                    </a:lnTo>
                    <a:lnTo>
                      <a:pt x="1137" y="127"/>
                    </a:lnTo>
                    <a:lnTo>
                      <a:pt x="1145" y="127"/>
                    </a:lnTo>
                    <a:lnTo>
                      <a:pt x="1145" y="131"/>
                    </a:lnTo>
                    <a:lnTo>
                      <a:pt x="1149" y="131"/>
                    </a:lnTo>
                    <a:lnTo>
                      <a:pt x="1153" y="131"/>
                    </a:lnTo>
                    <a:lnTo>
                      <a:pt x="1153" y="127"/>
                    </a:lnTo>
                    <a:lnTo>
                      <a:pt x="1162" y="127"/>
                    </a:lnTo>
                    <a:lnTo>
                      <a:pt x="1162" y="123"/>
                    </a:lnTo>
                    <a:lnTo>
                      <a:pt x="1166" y="123"/>
                    </a:lnTo>
                    <a:lnTo>
                      <a:pt x="1170" y="123"/>
                    </a:lnTo>
                    <a:lnTo>
                      <a:pt x="1178" y="123"/>
                    </a:lnTo>
                    <a:lnTo>
                      <a:pt x="1182" y="123"/>
                    </a:lnTo>
                    <a:lnTo>
                      <a:pt x="1182" y="127"/>
                    </a:lnTo>
                    <a:lnTo>
                      <a:pt x="1182" y="123"/>
                    </a:lnTo>
                    <a:lnTo>
                      <a:pt x="1186" y="123"/>
                    </a:lnTo>
                    <a:lnTo>
                      <a:pt x="1186" y="119"/>
                    </a:lnTo>
                    <a:lnTo>
                      <a:pt x="1186" y="123"/>
                    </a:lnTo>
                    <a:lnTo>
                      <a:pt x="1190" y="123"/>
                    </a:lnTo>
                    <a:lnTo>
                      <a:pt x="1190" y="127"/>
                    </a:lnTo>
                    <a:lnTo>
                      <a:pt x="1190" y="131"/>
                    </a:lnTo>
                    <a:lnTo>
                      <a:pt x="1194" y="131"/>
                    </a:lnTo>
                    <a:lnTo>
                      <a:pt x="1194" y="135"/>
                    </a:lnTo>
                    <a:lnTo>
                      <a:pt x="1194" y="139"/>
                    </a:lnTo>
                    <a:lnTo>
                      <a:pt x="1198" y="139"/>
                    </a:lnTo>
                    <a:lnTo>
                      <a:pt x="1198" y="143"/>
                    </a:lnTo>
                    <a:lnTo>
                      <a:pt x="1202" y="143"/>
                    </a:lnTo>
                    <a:lnTo>
                      <a:pt x="1206" y="143"/>
                    </a:lnTo>
                    <a:lnTo>
                      <a:pt x="1206" y="147"/>
                    </a:lnTo>
                    <a:lnTo>
                      <a:pt x="1211" y="147"/>
                    </a:lnTo>
                    <a:lnTo>
                      <a:pt x="1215" y="147"/>
                    </a:lnTo>
                    <a:lnTo>
                      <a:pt x="1227" y="147"/>
                    </a:lnTo>
                    <a:lnTo>
                      <a:pt x="1235" y="147"/>
                    </a:lnTo>
                    <a:lnTo>
                      <a:pt x="1235" y="143"/>
                    </a:lnTo>
                    <a:lnTo>
                      <a:pt x="1239" y="143"/>
                    </a:lnTo>
                    <a:lnTo>
                      <a:pt x="1239" y="139"/>
                    </a:lnTo>
                    <a:lnTo>
                      <a:pt x="1243" y="139"/>
                    </a:lnTo>
                    <a:lnTo>
                      <a:pt x="1247" y="139"/>
                    </a:lnTo>
                    <a:lnTo>
                      <a:pt x="1251" y="139"/>
                    </a:lnTo>
                    <a:lnTo>
                      <a:pt x="1259" y="139"/>
                    </a:lnTo>
                    <a:lnTo>
                      <a:pt x="1264" y="139"/>
                    </a:lnTo>
                    <a:lnTo>
                      <a:pt x="1264" y="143"/>
                    </a:lnTo>
                    <a:lnTo>
                      <a:pt x="1264" y="139"/>
                    </a:lnTo>
                    <a:lnTo>
                      <a:pt x="1268" y="139"/>
                    </a:lnTo>
                    <a:lnTo>
                      <a:pt x="1272" y="139"/>
                    </a:lnTo>
                    <a:lnTo>
                      <a:pt x="1272" y="135"/>
                    </a:lnTo>
                    <a:lnTo>
                      <a:pt x="1280" y="135"/>
                    </a:lnTo>
                    <a:lnTo>
                      <a:pt x="1284" y="135"/>
                    </a:lnTo>
                    <a:lnTo>
                      <a:pt x="1288" y="135"/>
                    </a:lnTo>
                    <a:lnTo>
                      <a:pt x="1288" y="131"/>
                    </a:lnTo>
                    <a:lnTo>
                      <a:pt x="1296" y="131"/>
                    </a:lnTo>
                    <a:lnTo>
                      <a:pt x="1300" y="131"/>
                    </a:lnTo>
                    <a:lnTo>
                      <a:pt x="1300" y="127"/>
                    </a:lnTo>
                    <a:lnTo>
                      <a:pt x="1304" y="127"/>
                    </a:lnTo>
                    <a:lnTo>
                      <a:pt x="1304" y="123"/>
                    </a:lnTo>
                    <a:lnTo>
                      <a:pt x="1304" y="119"/>
                    </a:lnTo>
                    <a:lnTo>
                      <a:pt x="1308" y="119"/>
                    </a:lnTo>
                    <a:lnTo>
                      <a:pt x="1308" y="123"/>
                    </a:lnTo>
                    <a:lnTo>
                      <a:pt x="1312" y="123"/>
                    </a:lnTo>
                    <a:lnTo>
                      <a:pt x="1312" y="127"/>
                    </a:lnTo>
                    <a:lnTo>
                      <a:pt x="1316" y="127"/>
                    </a:lnTo>
                    <a:lnTo>
                      <a:pt x="1316" y="131"/>
                    </a:lnTo>
                    <a:lnTo>
                      <a:pt x="1333" y="131"/>
                    </a:lnTo>
                    <a:lnTo>
                      <a:pt x="1333" y="127"/>
                    </a:lnTo>
                    <a:lnTo>
                      <a:pt x="1337" y="127"/>
                    </a:lnTo>
                    <a:lnTo>
                      <a:pt x="1341" y="127"/>
                    </a:lnTo>
                    <a:lnTo>
                      <a:pt x="1345" y="127"/>
                    </a:lnTo>
                    <a:lnTo>
                      <a:pt x="1345" y="131"/>
                    </a:lnTo>
                    <a:lnTo>
                      <a:pt x="1349" y="131"/>
                    </a:lnTo>
                    <a:lnTo>
                      <a:pt x="1349" y="135"/>
                    </a:lnTo>
                    <a:lnTo>
                      <a:pt x="1353" y="135"/>
                    </a:lnTo>
                    <a:lnTo>
                      <a:pt x="1365" y="135"/>
                    </a:lnTo>
                    <a:lnTo>
                      <a:pt x="1374" y="135"/>
                    </a:lnTo>
                    <a:lnTo>
                      <a:pt x="1374" y="139"/>
                    </a:lnTo>
                    <a:lnTo>
                      <a:pt x="1378" y="139"/>
                    </a:lnTo>
                    <a:lnTo>
                      <a:pt x="1378" y="143"/>
                    </a:lnTo>
                    <a:lnTo>
                      <a:pt x="1378" y="147"/>
                    </a:lnTo>
                    <a:lnTo>
                      <a:pt x="1378" y="151"/>
                    </a:lnTo>
                    <a:lnTo>
                      <a:pt x="1374" y="151"/>
                    </a:lnTo>
                    <a:lnTo>
                      <a:pt x="1369" y="151"/>
                    </a:lnTo>
                    <a:lnTo>
                      <a:pt x="1369" y="159"/>
                    </a:lnTo>
                    <a:lnTo>
                      <a:pt x="1361" y="159"/>
                    </a:lnTo>
                    <a:lnTo>
                      <a:pt x="1357" y="159"/>
                    </a:lnTo>
                    <a:lnTo>
                      <a:pt x="1357" y="163"/>
                    </a:lnTo>
                    <a:lnTo>
                      <a:pt x="1353" y="163"/>
                    </a:lnTo>
                    <a:lnTo>
                      <a:pt x="1349" y="163"/>
                    </a:lnTo>
                    <a:lnTo>
                      <a:pt x="1349" y="168"/>
                    </a:lnTo>
                    <a:lnTo>
                      <a:pt x="1345" y="168"/>
                    </a:lnTo>
                    <a:lnTo>
                      <a:pt x="1345" y="172"/>
                    </a:lnTo>
                    <a:lnTo>
                      <a:pt x="1341" y="172"/>
                    </a:lnTo>
                    <a:lnTo>
                      <a:pt x="1341" y="176"/>
                    </a:lnTo>
                    <a:lnTo>
                      <a:pt x="1337" y="176"/>
                    </a:lnTo>
                    <a:lnTo>
                      <a:pt x="1337" y="180"/>
                    </a:lnTo>
                    <a:lnTo>
                      <a:pt x="1337" y="184"/>
                    </a:lnTo>
                    <a:lnTo>
                      <a:pt x="1333" y="184"/>
                    </a:lnTo>
                    <a:lnTo>
                      <a:pt x="1329" y="184"/>
                    </a:lnTo>
                    <a:lnTo>
                      <a:pt x="1329" y="188"/>
                    </a:lnTo>
                    <a:lnTo>
                      <a:pt x="1325" y="188"/>
                    </a:lnTo>
                    <a:lnTo>
                      <a:pt x="1325" y="184"/>
                    </a:lnTo>
                    <a:lnTo>
                      <a:pt x="1325" y="180"/>
                    </a:lnTo>
                    <a:lnTo>
                      <a:pt x="1321" y="180"/>
                    </a:lnTo>
                    <a:lnTo>
                      <a:pt x="1321" y="176"/>
                    </a:lnTo>
                    <a:lnTo>
                      <a:pt x="1316" y="176"/>
                    </a:lnTo>
                    <a:lnTo>
                      <a:pt x="1316" y="180"/>
                    </a:lnTo>
                    <a:lnTo>
                      <a:pt x="1312" y="180"/>
                    </a:lnTo>
                    <a:lnTo>
                      <a:pt x="1308" y="180"/>
                    </a:lnTo>
                    <a:lnTo>
                      <a:pt x="1308" y="184"/>
                    </a:lnTo>
                    <a:lnTo>
                      <a:pt x="1304" y="184"/>
                    </a:lnTo>
                    <a:lnTo>
                      <a:pt x="1300" y="184"/>
                    </a:lnTo>
                    <a:lnTo>
                      <a:pt x="1300" y="188"/>
                    </a:lnTo>
                    <a:lnTo>
                      <a:pt x="1296" y="188"/>
                    </a:lnTo>
                    <a:lnTo>
                      <a:pt x="1292" y="188"/>
                    </a:lnTo>
                    <a:lnTo>
                      <a:pt x="1288" y="188"/>
                    </a:lnTo>
                    <a:lnTo>
                      <a:pt x="1288" y="184"/>
                    </a:lnTo>
                    <a:lnTo>
                      <a:pt x="1284" y="184"/>
                    </a:lnTo>
                    <a:lnTo>
                      <a:pt x="1284" y="180"/>
                    </a:lnTo>
                    <a:lnTo>
                      <a:pt x="1276" y="180"/>
                    </a:lnTo>
                    <a:lnTo>
                      <a:pt x="1264" y="180"/>
                    </a:lnTo>
                    <a:lnTo>
                      <a:pt x="1255" y="180"/>
                    </a:lnTo>
                    <a:lnTo>
                      <a:pt x="1251" y="180"/>
                    </a:lnTo>
                    <a:lnTo>
                      <a:pt x="1251" y="184"/>
                    </a:lnTo>
                    <a:lnTo>
                      <a:pt x="1247" y="184"/>
                    </a:lnTo>
                    <a:lnTo>
                      <a:pt x="1247" y="188"/>
                    </a:lnTo>
                    <a:lnTo>
                      <a:pt x="1243" y="188"/>
                    </a:lnTo>
                    <a:lnTo>
                      <a:pt x="1235" y="188"/>
                    </a:lnTo>
                    <a:lnTo>
                      <a:pt x="1231" y="188"/>
                    </a:lnTo>
                    <a:lnTo>
                      <a:pt x="1231" y="184"/>
                    </a:lnTo>
                    <a:lnTo>
                      <a:pt x="1227" y="184"/>
                    </a:lnTo>
                    <a:lnTo>
                      <a:pt x="1227" y="188"/>
                    </a:lnTo>
                    <a:lnTo>
                      <a:pt x="1223" y="188"/>
                    </a:lnTo>
                    <a:lnTo>
                      <a:pt x="1223" y="192"/>
                    </a:lnTo>
                    <a:lnTo>
                      <a:pt x="1219" y="192"/>
                    </a:lnTo>
                    <a:lnTo>
                      <a:pt x="1219" y="196"/>
                    </a:lnTo>
                    <a:lnTo>
                      <a:pt x="1219" y="200"/>
                    </a:lnTo>
                    <a:lnTo>
                      <a:pt x="1215" y="200"/>
                    </a:lnTo>
                    <a:lnTo>
                      <a:pt x="1215" y="204"/>
                    </a:lnTo>
                    <a:lnTo>
                      <a:pt x="1215" y="208"/>
                    </a:lnTo>
                    <a:lnTo>
                      <a:pt x="1211" y="208"/>
                    </a:lnTo>
                    <a:lnTo>
                      <a:pt x="1211" y="212"/>
                    </a:lnTo>
                    <a:lnTo>
                      <a:pt x="1206" y="212"/>
                    </a:lnTo>
                    <a:lnTo>
                      <a:pt x="1206" y="216"/>
                    </a:lnTo>
                    <a:lnTo>
                      <a:pt x="1202" y="216"/>
                    </a:lnTo>
                    <a:lnTo>
                      <a:pt x="1202" y="225"/>
                    </a:lnTo>
                    <a:lnTo>
                      <a:pt x="1202" y="233"/>
                    </a:lnTo>
                    <a:lnTo>
                      <a:pt x="1198" y="233"/>
                    </a:lnTo>
                    <a:lnTo>
                      <a:pt x="1198" y="237"/>
                    </a:lnTo>
                    <a:lnTo>
                      <a:pt x="1194" y="237"/>
                    </a:lnTo>
                    <a:lnTo>
                      <a:pt x="1198" y="237"/>
                    </a:lnTo>
                    <a:lnTo>
                      <a:pt x="1198" y="241"/>
                    </a:lnTo>
                    <a:lnTo>
                      <a:pt x="1194" y="241"/>
                    </a:lnTo>
                    <a:lnTo>
                      <a:pt x="1194" y="237"/>
                    </a:lnTo>
                    <a:lnTo>
                      <a:pt x="1190" y="237"/>
                    </a:lnTo>
                    <a:lnTo>
                      <a:pt x="1190" y="233"/>
                    </a:lnTo>
                    <a:lnTo>
                      <a:pt x="1186" y="233"/>
                    </a:lnTo>
                    <a:lnTo>
                      <a:pt x="1186" y="229"/>
                    </a:lnTo>
                    <a:lnTo>
                      <a:pt x="1178" y="229"/>
                    </a:lnTo>
                    <a:lnTo>
                      <a:pt x="1178" y="233"/>
                    </a:lnTo>
                    <a:lnTo>
                      <a:pt x="1174" y="233"/>
                    </a:lnTo>
                    <a:lnTo>
                      <a:pt x="1174" y="229"/>
                    </a:lnTo>
                    <a:lnTo>
                      <a:pt x="1170" y="229"/>
                    </a:lnTo>
                    <a:lnTo>
                      <a:pt x="1166" y="229"/>
                    </a:lnTo>
                    <a:lnTo>
                      <a:pt x="1166" y="233"/>
                    </a:lnTo>
                    <a:lnTo>
                      <a:pt x="1162" y="233"/>
                    </a:lnTo>
                    <a:lnTo>
                      <a:pt x="1158" y="233"/>
                    </a:lnTo>
                    <a:lnTo>
                      <a:pt x="1158" y="237"/>
                    </a:lnTo>
                    <a:lnTo>
                      <a:pt x="1153" y="237"/>
                    </a:lnTo>
                    <a:lnTo>
                      <a:pt x="1153" y="245"/>
                    </a:lnTo>
                    <a:lnTo>
                      <a:pt x="1145" y="245"/>
                    </a:lnTo>
                    <a:lnTo>
                      <a:pt x="1141" y="245"/>
                    </a:lnTo>
                    <a:lnTo>
                      <a:pt x="1137" y="245"/>
                    </a:lnTo>
                    <a:lnTo>
                      <a:pt x="1133" y="245"/>
                    </a:lnTo>
                    <a:lnTo>
                      <a:pt x="1133" y="241"/>
                    </a:lnTo>
                    <a:lnTo>
                      <a:pt x="1133" y="245"/>
                    </a:lnTo>
                    <a:lnTo>
                      <a:pt x="1129" y="245"/>
                    </a:lnTo>
                    <a:lnTo>
                      <a:pt x="1125" y="245"/>
                    </a:lnTo>
                    <a:lnTo>
                      <a:pt x="1125" y="249"/>
                    </a:lnTo>
                    <a:lnTo>
                      <a:pt x="1125" y="253"/>
                    </a:lnTo>
                    <a:lnTo>
                      <a:pt x="1121" y="253"/>
                    </a:lnTo>
                    <a:lnTo>
                      <a:pt x="1121" y="249"/>
                    </a:lnTo>
                    <a:lnTo>
                      <a:pt x="1117" y="249"/>
                    </a:lnTo>
                    <a:lnTo>
                      <a:pt x="1117" y="253"/>
                    </a:lnTo>
                    <a:lnTo>
                      <a:pt x="1113" y="253"/>
                    </a:lnTo>
                    <a:lnTo>
                      <a:pt x="1113" y="257"/>
                    </a:lnTo>
                    <a:lnTo>
                      <a:pt x="1109" y="257"/>
                    </a:lnTo>
                    <a:lnTo>
                      <a:pt x="1105" y="257"/>
                    </a:lnTo>
                    <a:lnTo>
                      <a:pt x="1105" y="261"/>
                    </a:lnTo>
                    <a:lnTo>
                      <a:pt x="1101" y="261"/>
                    </a:lnTo>
                    <a:lnTo>
                      <a:pt x="1096" y="261"/>
                    </a:lnTo>
                    <a:lnTo>
                      <a:pt x="1096" y="265"/>
                    </a:lnTo>
                    <a:lnTo>
                      <a:pt x="1092" y="265"/>
                    </a:lnTo>
                    <a:lnTo>
                      <a:pt x="1092" y="273"/>
                    </a:lnTo>
                    <a:lnTo>
                      <a:pt x="1088" y="273"/>
                    </a:lnTo>
                    <a:lnTo>
                      <a:pt x="1088" y="278"/>
                    </a:lnTo>
                    <a:lnTo>
                      <a:pt x="1084" y="278"/>
                    </a:lnTo>
                    <a:lnTo>
                      <a:pt x="1084" y="282"/>
                    </a:lnTo>
                    <a:lnTo>
                      <a:pt x="1080" y="282"/>
                    </a:lnTo>
                    <a:lnTo>
                      <a:pt x="1072" y="282"/>
                    </a:lnTo>
                    <a:lnTo>
                      <a:pt x="1068" y="282"/>
                    </a:lnTo>
                    <a:lnTo>
                      <a:pt x="1064" y="282"/>
                    </a:lnTo>
                    <a:lnTo>
                      <a:pt x="1064" y="278"/>
                    </a:lnTo>
                    <a:lnTo>
                      <a:pt x="1056" y="278"/>
                    </a:lnTo>
                    <a:lnTo>
                      <a:pt x="1052" y="278"/>
                    </a:lnTo>
                    <a:lnTo>
                      <a:pt x="1052" y="282"/>
                    </a:lnTo>
                    <a:lnTo>
                      <a:pt x="1048" y="282"/>
                    </a:lnTo>
                    <a:lnTo>
                      <a:pt x="1048" y="278"/>
                    </a:lnTo>
                    <a:lnTo>
                      <a:pt x="1043" y="278"/>
                    </a:lnTo>
                    <a:lnTo>
                      <a:pt x="1043" y="273"/>
                    </a:lnTo>
                    <a:lnTo>
                      <a:pt x="1031" y="273"/>
                    </a:lnTo>
                    <a:lnTo>
                      <a:pt x="1027" y="273"/>
                    </a:lnTo>
                    <a:lnTo>
                      <a:pt x="1027" y="278"/>
                    </a:lnTo>
                    <a:lnTo>
                      <a:pt x="1023" y="278"/>
                    </a:lnTo>
                    <a:lnTo>
                      <a:pt x="1019" y="278"/>
                    </a:lnTo>
                    <a:lnTo>
                      <a:pt x="1019" y="282"/>
                    </a:lnTo>
                    <a:lnTo>
                      <a:pt x="1011" y="282"/>
                    </a:lnTo>
                    <a:lnTo>
                      <a:pt x="1007" y="282"/>
                    </a:lnTo>
                    <a:lnTo>
                      <a:pt x="1007" y="286"/>
                    </a:lnTo>
                    <a:lnTo>
                      <a:pt x="1003" y="286"/>
                    </a:lnTo>
                    <a:lnTo>
                      <a:pt x="995" y="286"/>
                    </a:lnTo>
                    <a:lnTo>
                      <a:pt x="990" y="286"/>
                    </a:lnTo>
                    <a:lnTo>
                      <a:pt x="990" y="290"/>
                    </a:lnTo>
                    <a:lnTo>
                      <a:pt x="986" y="290"/>
                    </a:lnTo>
                    <a:lnTo>
                      <a:pt x="986" y="294"/>
                    </a:lnTo>
                    <a:lnTo>
                      <a:pt x="982" y="294"/>
                    </a:lnTo>
                    <a:lnTo>
                      <a:pt x="978" y="294"/>
                    </a:lnTo>
                    <a:lnTo>
                      <a:pt x="978" y="298"/>
                    </a:lnTo>
                    <a:lnTo>
                      <a:pt x="978" y="302"/>
                    </a:lnTo>
                    <a:lnTo>
                      <a:pt x="974" y="302"/>
                    </a:lnTo>
                    <a:lnTo>
                      <a:pt x="974" y="306"/>
                    </a:lnTo>
                    <a:lnTo>
                      <a:pt x="974" y="310"/>
                    </a:lnTo>
                    <a:lnTo>
                      <a:pt x="974" y="314"/>
                    </a:lnTo>
                    <a:lnTo>
                      <a:pt x="970" y="314"/>
                    </a:lnTo>
                    <a:lnTo>
                      <a:pt x="966" y="314"/>
                    </a:lnTo>
                    <a:lnTo>
                      <a:pt x="966" y="318"/>
                    </a:lnTo>
                    <a:lnTo>
                      <a:pt x="962" y="318"/>
                    </a:lnTo>
                    <a:lnTo>
                      <a:pt x="958" y="318"/>
                    </a:lnTo>
                    <a:lnTo>
                      <a:pt x="954" y="318"/>
                    </a:lnTo>
                    <a:lnTo>
                      <a:pt x="954" y="314"/>
                    </a:lnTo>
                    <a:lnTo>
                      <a:pt x="950" y="314"/>
                    </a:lnTo>
                    <a:lnTo>
                      <a:pt x="946" y="314"/>
                    </a:lnTo>
                    <a:lnTo>
                      <a:pt x="942" y="314"/>
                    </a:lnTo>
                    <a:lnTo>
                      <a:pt x="942" y="318"/>
                    </a:lnTo>
                    <a:lnTo>
                      <a:pt x="938" y="318"/>
                    </a:lnTo>
                    <a:lnTo>
                      <a:pt x="938" y="314"/>
                    </a:lnTo>
                    <a:lnTo>
                      <a:pt x="933" y="314"/>
                    </a:lnTo>
                    <a:lnTo>
                      <a:pt x="933" y="318"/>
                    </a:lnTo>
                    <a:lnTo>
                      <a:pt x="929" y="318"/>
                    </a:lnTo>
                    <a:lnTo>
                      <a:pt x="921" y="318"/>
                    </a:lnTo>
                    <a:lnTo>
                      <a:pt x="921" y="322"/>
                    </a:lnTo>
                    <a:lnTo>
                      <a:pt x="917" y="322"/>
                    </a:lnTo>
                    <a:lnTo>
                      <a:pt x="913" y="322"/>
                    </a:lnTo>
                    <a:lnTo>
                      <a:pt x="913" y="326"/>
                    </a:lnTo>
                    <a:lnTo>
                      <a:pt x="909" y="326"/>
                    </a:lnTo>
                    <a:lnTo>
                      <a:pt x="905" y="326"/>
                    </a:lnTo>
                    <a:lnTo>
                      <a:pt x="905" y="322"/>
                    </a:lnTo>
                    <a:lnTo>
                      <a:pt x="901" y="322"/>
                    </a:lnTo>
                    <a:lnTo>
                      <a:pt x="897" y="322"/>
                    </a:lnTo>
                    <a:lnTo>
                      <a:pt x="897" y="326"/>
                    </a:lnTo>
                    <a:lnTo>
                      <a:pt x="893" y="326"/>
                    </a:lnTo>
                    <a:lnTo>
                      <a:pt x="893" y="331"/>
                    </a:lnTo>
                    <a:lnTo>
                      <a:pt x="889" y="331"/>
                    </a:lnTo>
                    <a:lnTo>
                      <a:pt x="889" y="335"/>
                    </a:lnTo>
                    <a:lnTo>
                      <a:pt x="893" y="335"/>
                    </a:lnTo>
                    <a:lnTo>
                      <a:pt x="893" y="339"/>
                    </a:lnTo>
                    <a:lnTo>
                      <a:pt x="889" y="339"/>
                    </a:lnTo>
                    <a:lnTo>
                      <a:pt x="889" y="343"/>
                    </a:lnTo>
                    <a:lnTo>
                      <a:pt x="876" y="343"/>
                    </a:lnTo>
                    <a:lnTo>
                      <a:pt x="872" y="343"/>
                    </a:lnTo>
                    <a:lnTo>
                      <a:pt x="872" y="347"/>
                    </a:lnTo>
                    <a:lnTo>
                      <a:pt x="872" y="343"/>
                    </a:lnTo>
                    <a:lnTo>
                      <a:pt x="864" y="343"/>
                    </a:lnTo>
                    <a:lnTo>
                      <a:pt x="864" y="347"/>
                    </a:lnTo>
                    <a:lnTo>
                      <a:pt x="860" y="347"/>
                    </a:lnTo>
                    <a:lnTo>
                      <a:pt x="860" y="351"/>
                    </a:lnTo>
                    <a:lnTo>
                      <a:pt x="852" y="351"/>
                    </a:lnTo>
                    <a:lnTo>
                      <a:pt x="852" y="347"/>
                    </a:lnTo>
                    <a:lnTo>
                      <a:pt x="848" y="347"/>
                    </a:lnTo>
                    <a:lnTo>
                      <a:pt x="848" y="343"/>
                    </a:lnTo>
                    <a:lnTo>
                      <a:pt x="840" y="343"/>
                    </a:lnTo>
                    <a:lnTo>
                      <a:pt x="840" y="347"/>
                    </a:lnTo>
                    <a:lnTo>
                      <a:pt x="836" y="347"/>
                    </a:lnTo>
                    <a:lnTo>
                      <a:pt x="832" y="347"/>
                    </a:lnTo>
                    <a:lnTo>
                      <a:pt x="832" y="351"/>
                    </a:lnTo>
                    <a:lnTo>
                      <a:pt x="827" y="351"/>
                    </a:lnTo>
                    <a:lnTo>
                      <a:pt x="827" y="355"/>
                    </a:lnTo>
                    <a:lnTo>
                      <a:pt x="823" y="355"/>
                    </a:lnTo>
                    <a:lnTo>
                      <a:pt x="819" y="355"/>
                    </a:lnTo>
                    <a:lnTo>
                      <a:pt x="819" y="359"/>
                    </a:lnTo>
                    <a:lnTo>
                      <a:pt x="815" y="359"/>
                    </a:lnTo>
                    <a:lnTo>
                      <a:pt x="815" y="355"/>
                    </a:lnTo>
                    <a:lnTo>
                      <a:pt x="815" y="351"/>
                    </a:lnTo>
                    <a:lnTo>
                      <a:pt x="811" y="351"/>
                    </a:lnTo>
                    <a:lnTo>
                      <a:pt x="811" y="347"/>
                    </a:lnTo>
                    <a:lnTo>
                      <a:pt x="807" y="347"/>
                    </a:lnTo>
                    <a:lnTo>
                      <a:pt x="803" y="347"/>
                    </a:lnTo>
                    <a:lnTo>
                      <a:pt x="799" y="347"/>
                    </a:lnTo>
                    <a:lnTo>
                      <a:pt x="795" y="347"/>
                    </a:lnTo>
                    <a:lnTo>
                      <a:pt x="795" y="351"/>
                    </a:lnTo>
                    <a:lnTo>
                      <a:pt x="791" y="351"/>
                    </a:lnTo>
                    <a:lnTo>
                      <a:pt x="791" y="355"/>
                    </a:lnTo>
                    <a:lnTo>
                      <a:pt x="787" y="355"/>
                    </a:lnTo>
                    <a:lnTo>
                      <a:pt x="783" y="355"/>
                    </a:lnTo>
                    <a:lnTo>
                      <a:pt x="783" y="359"/>
                    </a:lnTo>
                    <a:lnTo>
                      <a:pt x="779" y="359"/>
                    </a:lnTo>
                    <a:lnTo>
                      <a:pt x="775" y="359"/>
                    </a:lnTo>
                    <a:lnTo>
                      <a:pt x="775" y="363"/>
                    </a:lnTo>
                    <a:lnTo>
                      <a:pt x="770" y="363"/>
                    </a:lnTo>
                    <a:lnTo>
                      <a:pt x="766" y="363"/>
                    </a:lnTo>
                    <a:lnTo>
                      <a:pt x="766" y="367"/>
                    </a:lnTo>
                    <a:lnTo>
                      <a:pt x="762" y="367"/>
                    </a:lnTo>
                    <a:lnTo>
                      <a:pt x="762" y="375"/>
                    </a:lnTo>
                    <a:lnTo>
                      <a:pt x="758" y="375"/>
                    </a:lnTo>
                    <a:lnTo>
                      <a:pt x="758" y="379"/>
                    </a:lnTo>
                    <a:lnTo>
                      <a:pt x="754" y="379"/>
                    </a:lnTo>
                    <a:lnTo>
                      <a:pt x="754" y="375"/>
                    </a:lnTo>
                    <a:lnTo>
                      <a:pt x="750" y="375"/>
                    </a:lnTo>
                    <a:lnTo>
                      <a:pt x="750" y="371"/>
                    </a:lnTo>
                    <a:lnTo>
                      <a:pt x="746" y="371"/>
                    </a:lnTo>
                    <a:lnTo>
                      <a:pt x="746" y="367"/>
                    </a:lnTo>
                    <a:lnTo>
                      <a:pt x="734" y="367"/>
                    </a:lnTo>
                    <a:lnTo>
                      <a:pt x="734" y="363"/>
                    </a:lnTo>
                    <a:lnTo>
                      <a:pt x="730" y="363"/>
                    </a:lnTo>
                    <a:lnTo>
                      <a:pt x="730" y="359"/>
                    </a:lnTo>
                    <a:lnTo>
                      <a:pt x="726" y="359"/>
                    </a:lnTo>
                    <a:lnTo>
                      <a:pt x="726" y="355"/>
                    </a:lnTo>
                    <a:lnTo>
                      <a:pt x="717" y="355"/>
                    </a:lnTo>
                    <a:lnTo>
                      <a:pt x="713" y="355"/>
                    </a:lnTo>
                    <a:lnTo>
                      <a:pt x="701" y="355"/>
                    </a:lnTo>
                    <a:lnTo>
                      <a:pt x="701" y="351"/>
                    </a:lnTo>
                    <a:lnTo>
                      <a:pt x="693" y="351"/>
                    </a:lnTo>
                    <a:lnTo>
                      <a:pt x="693" y="355"/>
                    </a:lnTo>
                    <a:lnTo>
                      <a:pt x="689" y="355"/>
                    </a:lnTo>
                    <a:lnTo>
                      <a:pt x="685" y="355"/>
                    </a:lnTo>
                    <a:lnTo>
                      <a:pt x="681" y="355"/>
                    </a:lnTo>
                    <a:lnTo>
                      <a:pt x="677" y="355"/>
                    </a:lnTo>
                    <a:lnTo>
                      <a:pt x="677" y="359"/>
                    </a:lnTo>
                    <a:lnTo>
                      <a:pt x="673" y="359"/>
                    </a:lnTo>
                    <a:lnTo>
                      <a:pt x="673" y="363"/>
                    </a:lnTo>
                    <a:lnTo>
                      <a:pt x="669" y="363"/>
                    </a:lnTo>
                    <a:lnTo>
                      <a:pt x="669" y="367"/>
                    </a:lnTo>
                    <a:lnTo>
                      <a:pt x="669" y="375"/>
                    </a:lnTo>
                    <a:lnTo>
                      <a:pt x="669" y="379"/>
                    </a:lnTo>
                    <a:lnTo>
                      <a:pt x="664" y="379"/>
                    </a:lnTo>
                    <a:lnTo>
                      <a:pt x="664" y="384"/>
                    </a:lnTo>
                    <a:lnTo>
                      <a:pt x="664" y="388"/>
                    </a:lnTo>
                    <a:lnTo>
                      <a:pt x="660" y="388"/>
                    </a:lnTo>
                    <a:lnTo>
                      <a:pt x="660" y="392"/>
                    </a:lnTo>
                    <a:lnTo>
                      <a:pt x="656" y="392"/>
                    </a:lnTo>
                    <a:lnTo>
                      <a:pt x="656" y="396"/>
                    </a:lnTo>
                    <a:lnTo>
                      <a:pt x="656" y="400"/>
                    </a:lnTo>
                    <a:lnTo>
                      <a:pt x="660" y="400"/>
                    </a:lnTo>
                    <a:lnTo>
                      <a:pt x="660" y="404"/>
                    </a:lnTo>
                    <a:lnTo>
                      <a:pt x="660" y="408"/>
                    </a:lnTo>
                    <a:lnTo>
                      <a:pt x="664" y="408"/>
                    </a:lnTo>
                    <a:lnTo>
                      <a:pt x="664" y="416"/>
                    </a:lnTo>
                    <a:lnTo>
                      <a:pt x="669" y="416"/>
                    </a:lnTo>
                    <a:lnTo>
                      <a:pt x="669" y="420"/>
                    </a:lnTo>
                    <a:lnTo>
                      <a:pt x="664" y="420"/>
                    </a:lnTo>
                    <a:lnTo>
                      <a:pt x="664" y="416"/>
                    </a:lnTo>
                    <a:lnTo>
                      <a:pt x="660" y="416"/>
                    </a:lnTo>
                    <a:lnTo>
                      <a:pt x="660" y="412"/>
                    </a:lnTo>
                    <a:lnTo>
                      <a:pt x="660" y="408"/>
                    </a:lnTo>
                    <a:lnTo>
                      <a:pt x="656" y="408"/>
                    </a:lnTo>
                    <a:lnTo>
                      <a:pt x="656" y="404"/>
                    </a:lnTo>
                    <a:lnTo>
                      <a:pt x="656" y="400"/>
                    </a:lnTo>
                    <a:lnTo>
                      <a:pt x="652" y="400"/>
                    </a:lnTo>
                    <a:lnTo>
                      <a:pt x="652" y="396"/>
                    </a:lnTo>
                    <a:lnTo>
                      <a:pt x="652" y="388"/>
                    </a:lnTo>
                    <a:lnTo>
                      <a:pt x="652" y="384"/>
                    </a:lnTo>
                    <a:lnTo>
                      <a:pt x="648" y="384"/>
                    </a:lnTo>
                    <a:lnTo>
                      <a:pt x="648" y="379"/>
                    </a:lnTo>
                    <a:lnTo>
                      <a:pt x="652" y="379"/>
                    </a:lnTo>
                    <a:lnTo>
                      <a:pt x="652" y="375"/>
                    </a:lnTo>
                    <a:lnTo>
                      <a:pt x="648" y="375"/>
                    </a:lnTo>
                    <a:lnTo>
                      <a:pt x="648" y="371"/>
                    </a:lnTo>
                    <a:lnTo>
                      <a:pt x="644" y="371"/>
                    </a:lnTo>
                    <a:lnTo>
                      <a:pt x="640" y="371"/>
                    </a:lnTo>
                    <a:lnTo>
                      <a:pt x="640" y="367"/>
                    </a:lnTo>
                    <a:lnTo>
                      <a:pt x="636" y="367"/>
                    </a:lnTo>
                    <a:lnTo>
                      <a:pt x="636" y="371"/>
                    </a:lnTo>
                    <a:lnTo>
                      <a:pt x="636" y="375"/>
                    </a:lnTo>
                    <a:lnTo>
                      <a:pt x="636" y="379"/>
                    </a:lnTo>
                    <a:lnTo>
                      <a:pt x="640" y="379"/>
                    </a:lnTo>
                    <a:lnTo>
                      <a:pt x="640" y="384"/>
                    </a:lnTo>
                    <a:lnTo>
                      <a:pt x="640" y="388"/>
                    </a:lnTo>
                    <a:lnTo>
                      <a:pt x="644" y="388"/>
                    </a:lnTo>
                    <a:lnTo>
                      <a:pt x="644" y="392"/>
                    </a:lnTo>
                    <a:lnTo>
                      <a:pt x="644" y="396"/>
                    </a:lnTo>
                    <a:lnTo>
                      <a:pt x="648" y="396"/>
                    </a:lnTo>
                    <a:lnTo>
                      <a:pt x="648" y="400"/>
                    </a:lnTo>
                    <a:lnTo>
                      <a:pt x="648" y="404"/>
                    </a:lnTo>
                    <a:lnTo>
                      <a:pt x="644" y="404"/>
                    </a:lnTo>
                    <a:lnTo>
                      <a:pt x="640" y="404"/>
                    </a:lnTo>
                    <a:lnTo>
                      <a:pt x="640" y="408"/>
                    </a:lnTo>
                    <a:lnTo>
                      <a:pt x="636" y="408"/>
                    </a:lnTo>
                    <a:lnTo>
                      <a:pt x="636" y="404"/>
                    </a:lnTo>
                    <a:lnTo>
                      <a:pt x="632" y="404"/>
                    </a:lnTo>
                    <a:lnTo>
                      <a:pt x="632" y="400"/>
                    </a:lnTo>
                    <a:lnTo>
                      <a:pt x="636" y="400"/>
                    </a:lnTo>
                    <a:lnTo>
                      <a:pt x="632" y="400"/>
                    </a:lnTo>
                    <a:lnTo>
                      <a:pt x="632" y="396"/>
                    </a:lnTo>
                    <a:lnTo>
                      <a:pt x="632" y="388"/>
                    </a:lnTo>
                    <a:lnTo>
                      <a:pt x="632" y="384"/>
                    </a:lnTo>
                    <a:lnTo>
                      <a:pt x="628" y="384"/>
                    </a:lnTo>
                    <a:lnTo>
                      <a:pt x="628" y="379"/>
                    </a:lnTo>
                    <a:lnTo>
                      <a:pt x="624" y="379"/>
                    </a:lnTo>
                    <a:lnTo>
                      <a:pt x="624" y="371"/>
                    </a:lnTo>
                    <a:lnTo>
                      <a:pt x="620" y="371"/>
                    </a:lnTo>
                    <a:lnTo>
                      <a:pt x="616" y="371"/>
                    </a:lnTo>
                    <a:lnTo>
                      <a:pt x="616" y="375"/>
                    </a:lnTo>
                    <a:lnTo>
                      <a:pt x="612" y="375"/>
                    </a:lnTo>
                    <a:lnTo>
                      <a:pt x="612" y="379"/>
                    </a:lnTo>
                    <a:lnTo>
                      <a:pt x="616" y="379"/>
                    </a:lnTo>
                    <a:lnTo>
                      <a:pt x="616" y="384"/>
                    </a:lnTo>
                    <a:lnTo>
                      <a:pt x="616" y="388"/>
                    </a:lnTo>
                    <a:lnTo>
                      <a:pt x="620" y="388"/>
                    </a:lnTo>
                    <a:lnTo>
                      <a:pt x="620" y="392"/>
                    </a:lnTo>
                    <a:lnTo>
                      <a:pt x="624" y="392"/>
                    </a:lnTo>
                    <a:lnTo>
                      <a:pt x="624" y="396"/>
                    </a:lnTo>
                    <a:lnTo>
                      <a:pt x="620" y="396"/>
                    </a:lnTo>
                    <a:lnTo>
                      <a:pt x="620" y="400"/>
                    </a:lnTo>
                    <a:lnTo>
                      <a:pt x="616" y="400"/>
                    </a:lnTo>
                    <a:lnTo>
                      <a:pt x="612" y="400"/>
                    </a:lnTo>
                    <a:lnTo>
                      <a:pt x="612" y="396"/>
                    </a:lnTo>
                    <a:lnTo>
                      <a:pt x="607" y="396"/>
                    </a:lnTo>
                    <a:lnTo>
                      <a:pt x="607" y="392"/>
                    </a:lnTo>
                    <a:lnTo>
                      <a:pt x="603" y="392"/>
                    </a:lnTo>
                    <a:lnTo>
                      <a:pt x="607" y="392"/>
                    </a:lnTo>
                    <a:lnTo>
                      <a:pt x="607" y="388"/>
                    </a:lnTo>
                    <a:lnTo>
                      <a:pt x="603" y="388"/>
                    </a:lnTo>
                    <a:lnTo>
                      <a:pt x="603" y="384"/>
                    </a:lnTo>
                    <a:lnTo>
                      <a:pt x="603" y="379"/>
                    </a:lnTo>
                    <a:lnTo>
                      <a:pt x="599" y="379"/>
                    </a:lnTo>
                    <a:lnTo>
                      <a:pt x="599" y="375"/>
                    </a:lnTo>
                    <a:lnTo>
                      <a:pt x="595" y="375"/>
                    </a:lnTo>
                    <a:lnTo>
                      <a:pt x="591" y="375"/>
                    </a:lnTo>
                    <a:lnTo>
                      <a:pt x="591" y="379"/>
                    </a:lnTo>
                    <a:lnTo>
                      <a:pt x="587" y="379"/>
                    </a:lnTo>
                    <a:lnTo>
                      <a:pt x="583" y="379"/>
                    </a:lnTo>
                    <a:lnTo>
                      <a:pt x="583" y="384"/>
                    </a:lnTo>
                    <a:lnTo>
                      <a:pt x="579" y="384"/>
                    </a:lnTo>
                    <a:lnTo>
                      <a:pt x="579" y="388"/>
                    </a:lnTo>
                    <a:lnTo>
                      <a:pt x="579" y="392"/>
                    </a:lnTo>
                    <a:lnTo>
                      <a:pt x="579" y="396"/>
                    </a:lnTo>
                    <a:lnTo>
                      <a:pt x="583" y="396"/>
                    </a:lnTo>
                    <a:lnTo>
                      <a:pt x="583" y="400"/>
                    </a:lnTo>
                    <a:lnTo>
                      <a:pt x="579" y="400"/>
                    </a:lnTo>
                    <a:lnTo>
                      <a:pt x="575" y="400"/>
                    </a:lnTo>
                    <a:lnTo>
                      <a:pt x="575" y="396"/>
                    </a:lnTo>
                    <a:lnTo>
                      <a:pt x="571" y="396"/>
                    </a:lnTo>
                    <a:lnTo>
                      <a:pt x="571" y="392"/>
                    </a:lnTo>
                    <a:lnTo>
                      <a:pt x="571" y="388"/>
                    </a:lnTo>
                    <a:lnTo>
                      <a:pt x="567" y="388"/>
                    </a:lnTo>
                    <a:lnTo>
                      <a:pt x="567" y="384"/>
                    </a:lnTo>
                    <a:lnTo>
                      <a:pt x="563" y="384"/>
                    </a:lnTo>
                    <a:lnTo>
                      <a:pt x="563" y="379"/>
                    </a:lnTo>
                    <a:lnTo>
                      <a:pt x="563" y="375"/>
                    </a:lnTo>
                    <a:lnTo>
                      <a:pt x="563" y="371"/>
                    </a:lnTo>
                    <a:lnTo>
                      <a:pt x="559" y="371"/>
                    </a:lnTo>
                    <a:lnTo>
                      <a:pt x="559" y="367"/>
                    </a:lnTo>
                    <a:lnTo>
                      <a:pt x="554" y="367"/>
                    </a:lnTo>
                    <a:lnTo>
                      <a:pt x="554" y="363"/>
                    </a:lnTo>
                    <a:lnTo>
                      <a:pt x="550" y="363"/>
                    </a:lnTo>
                    <a:lnTo>
                      <a:pt x="550" y="359"/>
                    </a:lnTo>
                    <a:lnTo>
                      <a:pt x="550" y="355"/>
                    </a:lnTo>
                    <a:lnTo>
                      <a:pt x="546" y="355"/>
                    </a:lnTo>
                    <a:lnTo>
                      <a:pt x="546" y="351"/>
                    </a:lnTo>
                    <a:lnTo>
                      <a:pt x="546" y="347"/>
                    </a:lnTo>
                    <a:lnTo>
                      <a:pt x="542" y="347"/>
                    </a:lnTo>
                    <a:lnTo>
                      <a:pt x="538" y="347"/>
                    </a:lnTo>
                    <a:lnTo>
                      <a:pt x="538" y="351"/>
                    </a:lnTo>
                    <a:lnTo>
                      <a:pt x="534" y="351"/>
                    </a:lnTo>
                    <a:lnTo>
                      <a:pt x="534" y="355"/>
                    </a:lnTo>
                    <a:lnTo>
                      <a:pt x="534" y="359"/>
                    </a:lnTo>
                    <a:lnTo>
                      <a:pt x="538" y="359"/>
                    </a:lnTo>
                    <a:lnTo>
                      <a:pt x="538" y="363"/>
                    </a:lnTo>
                    <a:lnTo>
                      <a:pt x="542" y="363"/>
                    </a:lnTo>
                    <a:lnTo>
                      <a:pt x="546" y="363"/>
                    </a:lnTo>
                    <a:lnTo>
                      <a:pt x="546" y="367"/>
                    </a:lnTo>
                    <a:lnTo>
                      <a:pt x="550" y="367"/>
                    </a:lnTo>
                    <a:lnTo>
                      <a:pt x="550" y="371"/>
                    </a:lnTo>
                    <a:lnTo>
                      <a:pt x="554" y="371"/>
                    </a:lnTo>
                    <a:lnTo>
                      <a:pt x="554" y="375"/>
                    </a:lnTo>
                    <a:lnTo>
                      <a:pt x="559" y="375"/>
                    </a:lnTo>
                    <a:lnTo>
                      <a:pt x="559" y="379"/>
                    </a:lnTo>
                    <a:lnTo>
                      <a:pt x="563" y="379"/>
                    </a:lnTo>
                    <a:lnTo>
                      <a:pt x="563" y="384"/>
                    </a:lnTo>
                    <a:lnTo>
                      <a:pt x="563" y="388"/>
                    </a:lnTo>
                    <a:lnTo>
                      <a:pt x="563" y="392"/>
                    </a:lnTo>
                    <a:lnTo>
                      <a:pt x="567" y="392"/>
                    </a:lnTo>
                    <a:lnTo>
                      <a:pt x="567" y="396"/>
                    </a:lnTo>
                    <a:lnTo>
                      <a:pt x="567" y="400"/>
                    </a:lnTo>
                    <a:lnTo>
                      <a:pt x="567" y="408"/>
                    </a:lnTo>
                    <a:lnTo>
                      <a:pt x="567" y="416"/>
                    </a:lnTo>
                    <a:lnTo>
                      <a:pt x="563" y="416"/>
                    </a:lnTo>
                    <a:lnTo>
                      <a:pt x="559" y="416"/>
                    </a:lnTo>
                    <a:lnTo>
                      <a:pt x="559" y="412"/>
                    </a:lnTo>
                    <a:lnTo>
                      <a:pt x="554" y="412"/>
                    </a:lnTo>
                    <a:lnTo>
                      <a:pt x="554" y="408"/>
                    </a:lnTo>
                    <a:lnTo>
                      <a:pt x="550" y="408"/>
                    </a:lnTo>
                    <a:lnTo>
                      <a:pt x="546" y="408"/>
                    </a:lnTo>
                    <a:lnTo>
                      <a:pt x="546" y="404"/>
                    </a:lnTo>
                    <a:lnTo>
                      <a:pt x="542" y="404"/>
                    </a:lnTo>
                    <a:lnTo>
                      <a:pt x="538" y="404"/>
                    </a:lnTo>
                    <a:lnTo>
                      <a:pt x="534" y="404"/>
                    </a:lnTo>
                    <a:lnTo>
                      <a:pt x="534" y="400"/>
                    </a:lnTo>
                    <a:lnTo>
                      <a:pt x="530" y="400"/>
                    </a:lnTo>
                    <a:lnTo>
                      <a:pt x="530" y="396"/>
                    </a:lnTo>
                    <a:lnTo>
                      <a:pt x="526" y="396"/>
                    </a:lnTo>
                    <a:lnTo>
                      <a:pt x="522" y="396"/>
                    </a:lnTo>
                    <a:lnTo>
                      <a:pt x="522" y="392"/>
                    </a:lnTo>
                    <a:lnTo>
                      <a:pt x="518" y="392"/>
                    </a:lnTo>
                    <a:lnTo>
                      <a:pt x="514" y="392"/>
                    </a:lnTo>
                    <a:lnTo>
                      <a:pt x="510" y="392"/>
                    </a:lnTo>
                    <a:lnTo>
                      <a:pt x="510" y="388"/>
                    </a:lnTo>
                    <a:lnTo>
                      <a:pt x="506" y="388"/>
                    </a:lnTo>
                    <a:lnTo>
                      <a:pt x="506" y="392"/>
                    </a:lnTo>
                    <a:lnTo>
                      <a:pt x="506" y="396"/>
                    </a:lnTo>
                    <a:lnTo>
                      <a:pt x="501" y="396"/>
                    </a:lnTo>
                    <a:lnTo>
                      <a:pt x="497" y="396"/>
                    </a:lnTo>
                    <a:lnTo>
                      <a:pt x="497" y="392"/>
                    </a:lnTo>
                    <a:lnTo>
                      <a:pt x="493" y="392"/>
                    </a:lnTo>
                    <a:lnTo>
                      <a:pt x="493" y="388"/>
                    </a:lnTo>
                    <a:lnTo>
                      <a:pt x="489" y="388"/>
                    </a:lnTo>
                    <a:lnTo>
                      <a:pt x="489" y="384"/>
                    </a:lnTo>
                    <a:lnTo>
                      <a:pt x="485" y="384"/>
                    </a:lnTo>
                    <a:lnTo>
                      <a:pt x="485" y="388"/>
                    </a:lnTo>
                    <a:lnTo>
                      <a:pt x="477" y="388"/>
                    </a:lnTo>
                    <a:lnTo>
                      <a:pt x="473" y="388"/>
                    </a:lnTo>
                    <a:lnTo>
                      <a:pt x="469" y="388"/>
                    </a:lnTo>
                    <a:lnTo>
                      <a:pt x="461" y="388"/>
                    </a:lnTo>
                    <a:lnTo>
                      <a:pt x="461" y="392"/>
                    </a:lnTo>
                    <a:lnTo>
                      <a:pt x="457" y="392"/>
                    </a:lnTo>
                    <a:lnTo>
                      <a:pt x="457" y="396"/>
                    </a:lnTo>
                    <a:lnTo>
                      <a:pt x="453" y="396"/>
                    </a:lnTo>
                    <a:lnTo>
                      <a:pt x="449" y="396"/>
                    </a:lnTo>
                    <a:lnTo>
                      <a:pt x="449" y="400"/>
                    </a:lnTo>
                    <a:lnTo>
                      <a:pt x="440" y="400"/>
                    </a:lnTo>
                    <a:lnTo>
                      <a:pt x="432" y="400"/>
                    </a:lnTo>
                    <a:lnTo>
                      <a:pt x="428" y="400"/>
                    </a:lnTo>
                    <a:lnTo>
                      <a:pt x="428" y="396"/>
                    </a:lnTo>
                    <a:lnTo>
                      <a:pt x="424" y="396"/>
                    </a:lnTo>
                    <a:lnTo>
                      <a:pt x="416" y="396"/>
                    </a:lnTo>
                    <a:lnTo>
                      <a:pt x="412" y="396"/>
                    </a:lnTo>
                    <a:lnTo>
                      <a:pt x="408" y="396"/>
                    </a:lnTo>
                    <a:lnTo>
                      <a:pt x="408" y="400"/>
                    </a:lnTo>
                    <a:lnTo>
                      <a:pt x="404" y="400"/>
                    </a:lnTo>
                    <a:lnTo>
                      <a:pt x="400" y="400"/>
                    </a:lnTo>
                    <a:lnTo>
                      <a:pt x="400" y="404"/>
                    </a:lnTo>
                    <a:lnTo>
                      <a:pt x="387" y="404"/>
                    </a:lnTo>
                    <a:lnTo>
                      <a:pt x="383" y="404"/>
                    </a:lnTo>
                    <a:lnTo>
                      <a:pt x="383" y="408"/>
                    </a:lnTo>
                    <a:lnTo>
                      <a:pt x="379" y="408"/>
                    </a:lnTo>
                    <a:lnTo>
                      <a:pt x="379" y="412"/>
                    </a:lnTo>
                    <a:lnTo>
                      <a:pt x="375" y="412"/>
                    </a:lnTo>
                    <a:lnTo>
                      <a:pt x="371" y="412"/>
                    </a:lnTo>
                    <a:lnTo>
                      <a:pt x="371" y="416"/>
                    </a:lnTo>
                    <a:lnTo>
                      <a:pt x="367" y="416"/>
                    </a:lnTo>
                    <a:lnTo>
                      <a:pt x="363" y="416"/>
                    </a:lnTo>
                    <a:lnTo>
                      <a:pt x="359" y="416"/>
                    </a:lnTo>
                    <a:lnTo>
                      <a:pt x="355" y="416"/>
                    </a:lnTo>
                    <a:lnTo>
                      <a:pt x="351" y="416"/>
                    </a:lnTo>
                    <a:lnTo>
                      <a:pt x="351" y="420"/>
                    </a:lnTo>
                    <a:lnTo>
                      <a:pt x="347" y="420"/>
                    </a:lnTo>
                    <a:lnTo>
                      <a:pt x="347" y="416"/>
                    </a:lnTo>
                    <a:lnTo>
                      <a:pt x="343" y="416"/>
                    </a:lnTo>
                    <a:lnTo>
                      <a:pt x="343" y="420"/>
                    </a:lnTo>
                    <a:lnTo>
                      <a:pt x="343" y="416"/>
                    </a:lnTo>
                    <a:lnTo>
                      <a:pt x="338" y="416"/>
                    </a:lnTo>
                    <a:lnTo>
                      <a:pt x="338" y="420"/>
                    </a:lnTo>
                    <a:lnTo>
                      <a:pt x="334" y="420"/>
                    </a:lnTo>
                    <a:lnTo>
                      <a:pt x="334" y="424"/>
                    </a:lnTo>
                    <a:lnTo>
                      <a:pt x="334" y="428"/>
                    </a:lnTo>
                    <a:lnTo>
                      <a:pt x="330" y="428"/>
                    </a:lnTo>
                    <a:lnTo>
                      <a:pt x="330" y="424"/>
                    </a:lnTo>
                    <a:lnTo>
                      <a:pt x="326" y="424"/>
                    </a:lnTo>
                    <a:lnTo>
                      <a:pt x="326" y="420"/>
                    </a:lnTo>
                    <a:lnTo>
                      <a:pt x="326" y="424"/>
                    </a:lnTo>
                    <a:lnTo>
                      <a:pt x="322" y="424"/>
                    </a:lnTo>
                    <a:lnTo>
                      <a:pt x="322" y="428"/>
                    </a:lnTo>
                    <a:lnTo>
                      <a:pt x="318" y="428"/>
                    </a:lnTo>
                    <a:lnTo>
                      <a:pt x="318" y="424"/>
                    </a:lnTo>
                    <a:lnTo>
                      <a:pt x="314" y="424"/>
                    </a:lnTo>
                    <a:lnTo>
                      <a:pt x="314" y="428"/>
                    </a:lnTo>
                    <a:lnTo>
                      <a:pt x="310" y="428"/>
                    </a:lnTo>
                    <a:lnTo>
                      <a:pt x="310" y="432"/>
                    </a:lnTo>
                    <a:lnTo>
                      <a:pt x="306" y="432"/>
                    </a:lnTo>
                    <a:lnTo>
                      <a:pt x="302" y="432"/>
                    </a:lnTo>
                    <a:lnTo>
                      <a:pt x="302" y="436"/>
                    </a:lnTo>
                    <a:lnTo>
                      <a:pt x="298" y="436"/>
                    </a:lnTo>
                    <a:lnTo>
                      <a:pt x="298" y="441"/>
                    </a:lnTo>
                    <a:lnTo>
                      <a:pt x="294" y="441"/>
                    </a:lnTo>
                    <a:lnTo>
                      <a:pt x="290" y="441"/>
                    </a:lnTo>
                    <a:lnTo>
                      <a:pt x="290" y="445"/>
                    </a:lnTo>
                    <a:lnTo>
                      <a:pt x="285" y="445"/>
                    </a:lnTo>
                    <a:lnTo>
                      <a:pt x="285" y="441"/>
                    </a:lnTo>
                    <a:lnTo>
                      <a:pt x="281" y="441"/>
                    </a:lnTo>
                    <a:lnTo>
                      <a:pt x="281" y="445"/>
                    </a:lnTo>
                    <a:lnTo>
                      <a:pt x="277" y="445"/>
                    </a:lnTo>
                    <a:lnTo>
                      <a:pt x="273" y="445"/>
                    </a:lnTo>
                    <a:lnTo>
                      <a:pt x="273" y="449"/>
                    </a:lnTo>
                    <a:lnTo>
                      <a:pt x="269" y="449"/>
                    </a:lnTo>
                    <a:lnTo>
                      <a:pt x="269" y="453"/>
                    </a:lnTo>
                    <a:lnTo>
                      <a:pt x="265" y="453"/>
                    </a:lnTo>
                    <a:lnTo>
                      <a:pt x="261" y="453"/>
                    </a:lnTo>
                    <a:lnTo>
                      <a:pt x="261" y="449"/>
                    </a:lnTo>
                    <a:lnTo>
                      <a:pt x="261" y="441"/>
                    </a:lnTo>
                    <a:lnTo>
                      <a:pt x="261" y="436"/>
                    </a:lnTo>
                    <a:lnTo>
                      <a:pt x="261" y="432"/>
                    </a:lnTo>
                    <a:lnTo>
                      <a:pt x="261" y="428"/>
                    </a:lnTo>
                    <a:lnTo>
                      <a:pt x="257" y="428"/>
                    </a:lnTo>
                    <a:lnTo>
                      <a:pt x="253" y="428"/>
                    </a:lnTo>
                    <a:lnTo>
                      <a:pt x="253" y="424"/>
                    </a:lnTo>
                    <a:lnTo>
                      <a:pt x="249" y="424"/>
                    </a:lnTo>
                    <a:lnTo>
                      <a:pt x="245" y="424"/>
                    </a:lnTo>
                    <a:lnTo>
                      <a:pt x="245" y="420"/>
                    </a:lnTo>
                    <a:lnTo>
                      <a:pt x="237" y="420"/>
                    </a:lnTo>
                    <a:lnTo>
                      <a:pt x="237" y="424"/>
                    </a:lnTo>
                    <a:lnTo>
                      <a:pt x="233" y="424"/>
                    </a:lnTo>
                    <a:lnTo>
                      <a:pt x="228" y="424"/>
                    </a:lnTo>
                    <a:lnTo>
                      <a:pt x="224" y="424"/>
                    </a:lnTo>
                    <a:lnTo>
                      <a:pt x="224" y="420"/>
                    </a:lnTo>
                    <a:lnTo>
                      <a:pt x="212" y="420"/>
                    </a:lnTo>
                    <a:lnTo>
                      <a:pt x="212" y="424"/>
                    </a:lnTo>
                    <a:lnTo>
                      <a:pt x="204" y="424"/>
                    </a:lnTo>
                    <a:lnTo>
                      <a:pt x="196" y="424"/>
                    </a:lnTo>
                    <a:lnTo>
                      <a:pt x="196" y="428"/>
                    </a:lnTo>
                    <a:lnTo>
                      <a:pt x="188" y="428"/>
                    </a:lnTo>
                    <a:lnTo>
                      <a:pt x="184" y="428"/>
                    </a:lnTo>
                    <a:lnTo>
                      <a:pt x="180" y="428"/>
                    </a:lnTo>
                    <a:lnTo>
                      <a:pt x="180" y="432"/>
                    </a:lnTo>
                    <a:lnTo>
                      <a:pt x="171" y="432"/>
                    </a:lnTo>
                    <a:lnTo>
                      <a:pt x="171" y="428"/>
                    </a:lnTo>
                    <a:lnTo>
                      <a:pt x="167" y="428"/>
                    </a:lnTo>
                    <a:lnTo>
                      <a:pt x="167" y="432"/>
                    </a:lnTo>
                    <a:lnTo>
                      <a:pt x="167" y="428"/>
                    </a:lnTo>
                    <a:lnTo>
                      <a:pt x="163" y="428"/>
                    </a:lnTo>
                    <a:lnTo>
                      <a:pt x="159" y="428"/>
                    </a:lnTo>
                    <a:lnTo>
                      <a:pt x="151" y="428"/>
                    </a:lnTo>
                    <a:lnTo>
                      <a:pt x="143" y="428"/>
                    </a:lnTo>
                    <a:lnTo>
                      <a:pt x="143" y="424"/>
                    </a:lnTo>
                    <a:lnTo>
                      <a:pt x="143" y="428"/>
                    </a:lnTo>
                    <a:lnTo>
                      <a:pt x="139" y="428"/>
                    </a:lnTo>
                    <a:lnTo>
                      <a:pt x="135" y="428"/>
                    </a:lnTo>
                    <a:lnTo>
                      <a:pt x="135" y="432"/>
                    </a:lnTo>
                    <a:lnTo>
                      <a:pt x="131" y="432"/>
                    </a:lnTo>
                    <a:lnTo>
                      <a:pt x="131" y="428"/>
                    </a:lnTo>
                    <a:lnTo>
                      <a:pt x="127" y="428"/>
                    </a:lnTo>
                    <a:lnTo>
                      <a:pt x="122" y="428"/>
                    </a:lnTo>
                    <a:lnTo>
                      <a:pt x="122" y="432"/>
                    </a:lnTo>
                    <a:lnTo>
                      <a:pt x="118" y="432"/>
                    </a:lnTo>
                    <a:lnTo>
                      <a:pt x="114" y="432"/>
                    </a:lnTo>
                    <a:lnTo>
                      <a:pt x="114" y="436"/>
                    </a:lnTo>
                    <a:lnTo>
                      <a:pt x="110" y="436"/>
                    </a:lnTo>
                    <a:lnTo>
                      <a:pt x="110" y="432"/>
                    </a:lnTo>
                    <a:lnTo>
                      <a:pt x="106" y="432"/>
                    </a:lnTo>
                    <a:lnTo>
                      <a:pt x="106" y="436"/>
                    </a:lnTo>
                    <a:lnTo>
                      <a:pt x="102" y="436"/>
                    </a:lnTo>
                    <a:lnTo>
                      <a:pt x="102" y="432"/>
                    </a:lnTo>
                    <a:lnTo>
                      <a:pt x="98" y="432"/>
                    </a:lnTo>
                    <a:lnTo>
                      <a:pt x="94" y="432"/>
                    </a:lnTo>
                    <a:lnTo>
                      <a:pt x="86" y="432"/>
                    </a:lnTo>
                    <a:lnTo>
                      <a:pt x="86" y="428"/>
                    </a:lnTo>
                    <a:lnTo>
                      <a:pt x="82" y="428"/>
                    </a:lnTo>
                    <a:lnTo>
                      <a:pt x="78" y="428"/>
                    </a:lnTo>
                    <a:lnTo>
                      <a:pt x="74" y="428"/>
                    </a:lnTo>
                    <a:lnTo>
                      <a:pt x="74" y="432"/>
                    </a:lnTo>
                    <a:lnTo>
                      <a:pt x="70" y="432"/>
                    </a:lnTo>
                    <a:lnTo>
                      <a:pt x="70" y="436"/>
                    </a:lnTo>
                    <a:lnTo>
                      <a:pt x="65" y="436"/>
                    </a:lnTo>
                    <a:lnTo>
                      <a:pt x="65" y="441"/>
                    </a:lnTo>
                    <a:lnTo>
                      <a:pt x="61" y="441"/>
                    </a:lnTo>
                    <a:lnTo>
                      <a:pt x="57" y="441"/>
                    </a:lnTo>
                    <a:lnTo>
                      <a:pt x="57" y="445"/>
                    </a:lnTo>
                    <a:lnTo>
                      <a:pt x="53" y="445"/>
                    </a:lnTo>
                    <a:lnTo>
                      <a:pt x="53" y="449"/>
                    </a:lnTo>
                    <a:lnTo>
                      <a:pt x="49" y="449"/>
                    </a:lnTo>
                    <a:lnTo>
                      <a:pt x="49" y="453"/>
                    </a:lnTo>
                    <a:lnTo>
                      <a:pt x="45" y="453"/>
                    </a:lnTo>
                    <a:lnTo>
                      <a:pt x="45" y="457"/>
                    </a:lnTo>
                    <a:lnTo>
                      <a:pt x="41" y="457"/>
                    </a:lnTo>
                    <a:lnTo>
                      <a:pt x="33" y="457"/>
                    </a:lnTo>
                    <a:lnTo>
                      <a:pt x="33" y="461"/>
                    </a:lnTo>
                    <a:lnTo>
                      <a:pt x="29" y="461"/>
                    </a:lnTo>
                    <a:lnTo>
                      <a:pt x="29" y="465"/>
                    </a:lnTo>
                    <a:lnTo>
                      <a:pt x="25" y="465"/>
                    </a:lnTo>
                    <a:lnTo>
                      <a:pt x="25" y="469"/>
                    </a:lnTo>
                    <a:lnTo>
                      <a:pt x="21" y="469"/>
                    </a:lnTo>
                    <a:lnTo>
                      <a:pt x="21" y="473"/>
                    </a:lnTo>
                    <a:lnTo>
                      <a:pt x="17" y="473"/>
                    </a:lnTo>
                    <a:lnTo>
                      <a:pt x="17" y="477"/>
                    </a:lnTo>
                    <a:lnTo>
                      <a:pt x="17" y="481"/>
                    </a:lnTo>
                    <a:lnTo>
                      <a:pt x="12" y="481"/>
                    </a:lnTo>
                    <a:lnTo>
                      <a:pt x="12" y="473"/>
                    </a:lnTo>
                    <a:lnTo>
                      <a:pt x="12" y="469"/>
                    </a:lnTo>
                    <a:lnTo>
                      <a:pt x="8" y="469"/>
                    </a:lnTo>
                    <a:lnTo>
                      <a:pt x="8" y="465"/>
                    </a:lnTo>
                    <a:lnTo>
                      <a:pt x="4" y="465"/>
                    </a:lnTo>
                    <a:lnTo>
                      <a:pt x="4" y="461"/>
                    </a:lnTo>
                    <a:lnTo>
                      <a:pt x="4" y="457"/>
                    </a:lnTo>
                    <a:lnTo>
                      <a:pt x="0" y="457"/>
                    </a:lnTo>
                    <a:lnTo>
                      <a:pt x="0" y="453"/>
                    </a:lnTo>
                    <a:lnTo>
                      <a:pt x="4" y="453"/>
                    </a:lnTo>
                    <a:lnTo>
                      <a:pt x="0" y="453"/>
                    </a:lnTo>
                    <a:lnTo>
                      <a:pt x="4" y="453"/>
                    </a:lnTo>
                    <a:lnTo>
                      <a:pt x="0" y="453"/>
                    </a:lnTo>
                    <a:lnTo>
                      <a:pt x="0" y="449"/>
                    </a:lnTo>
                    <a:lnTo>
                      <a:pt x="4" y="449"/>
                    </a:lnTo>
                    <a:lnTo>
                      <a:pt x="4" y="445"/>
                    </a:lnTo>
                    <a:lnTo>
                      <a:pt x="4" y="441"/>
                    </a:lnTo>
                    <a:lnTo>
                      <a:pt x="8" y="441"/>
                    </a:lnTo>
                    <a:lnTo>
                      <a:pt x="12" y="441"/>
                    </a:lnTo>
                    <a:lnTo>
                      <a:pt x="12" y="436"/>
                    </a:lnTo>
                    <a:lnTo>
                      <a:pt x="17" y="436"/>
                    </a:lnTo>
                    <a:lnTo>
                      <a:pt x="17" y="432"/>
                    </a:lnTo>
                    <a:lnTo>
                      <a:pt x="21" y="432"/>
                    </a:lnTo>
                    <a:lnTo>
                      <a:pt x="21" y="428"/>
                    </a:lnTo>
                    <a:lnTo>
                      <a:pt x="25" y="428"/>
                    </a:lnTo>
                    <a:lnTo>
                      <a:pt x="25" y="424"/>
                    </a:lnTo>
                    <a:lnTo>
                      <a:pt x="29" y="424"/>
                    </a:lnTo>
                    <a:lnTo>
                      <a:pt x="29" y="420"/>
                    </a:lnTo>
                    <a:lnTo>
                      <a:pt x="33" y="420"/>
                    </a:lnTo>
                    <a:lnTo>
                      <a:pt x="33" y="416"/>
                    </a:lnTo>
                    <a:lnTo>
                      <a:pt x="33" y="412"/>
                    </a:lnTo>
                    <a:lnTo>
                      <a:pt x="37" y="412"/>
                    </a:lnTo>
                    <a:lnTo>
                      <a:pt x="37" y="408"/>
                    </a:lnTo>
                    <a:lnTo>
                      <a:pt x="41" y="408"/>
                    </a:lnTo>
                    <a:lnTo>
                      <a:pt x="45" y="408"/>
                    </a:lnTo>
                    <a:lnTo>
                      <a:pt x="45" y="404"/>
                    </a:lnTo>
                    <a:lnTo>
                      <a:pt x="45" y="400"/>
                    </a:lnTo>
                    <a:lnTo>
                      <a:pt x="49" y="400"/>
                    </a:lnTo>
                    <a:lnTo>
                      <a:pt x="49" y="396"/>
                    </a:lnTo>
                    <a:lnTo>
                      <a:pt x="53" y="396"/>
                    </a:lnTo>
                    <a:lnTo>
                      <a:pt x="53" y="392"/>
                    </a:lnTo>
                    <a:lnTo>
                      <a:pt x="53" y="388"/>
                    </a:lnTo>
                    <a:lnTo>
                      <a:pt x="57" y="388"/>
                    </a:lnTo>
                    <a:lnTo>
                      <a:pt x="57" y="384"/>
                    </a:lnTo>
                    <a:lnTo>
                      <a:pt x="61" y="384"/>
                    </a:lnTo>
                    <a:lnTo>
                      <a:pt x="61" y="379"/>
                    </a:lnTo>
                    <a:lnTo>
                      <a:pt x="61" y="375"/>
                    </a:lnTo>
                    <a:lnTo>
                      <a:pt x="65" y="375"/>
                    </a:lnTo>
                    <a:lnTo>
                      <a:pt x="65" y="371"/>
                    </a:lnTo>
                    <a:lnTo>
                      <a:pt x="65" y="367"/>
                    </a:lnTo>
                    <a:lnTo>
                      <a:pt x="70" y="367"/>
                    </a:lnTo>
                    <a:lnTo>
                      <a:pt x="70" y="363"/>
                    </a:lnTo>
                    <a:lnTo>
                      <a:pt x="74" y="363"/>
                    </a:lnTo>
                    <a:lnTo>
                      <a:pt x="74" y="359"/>
                    </a:lnTo>
                    <a:lnTo>
                      <a:pt x="78" y="359"/>
                    </a:lnTo>
                    <a:lnTo>
                      <a:pt x="78" y="355"/>
                    </a:lnTo>
                    <a:lnTo>
                      <a:pt x="78" y="351"/>
                    </a:lnTo>
                    <a:lnTo>
                      <a:pt x="82" y="351"/>
                    </a:lnTo>
                    <a:lnTo>
                      <a:pt x="82" y="347"/>
                    </a:lnTo>
                    <a:lnTo>
                      <a:pt x="78" y="347"/>
                    </a:lnTo>
                    <a:lnTo>
                      <a:pt x="78" y="343"/>
                    </a:lnTo>
                    <a:lnTo>
                      <a:pt x="82" y="343"/>
                    </a:lnTo>
                    <a:lnTo>
                      <a:pt x="82" y="335"/>
                    </a:lnTo>
                    <a:lnTo>
                      <a:pt x="82" y="326"/>
                    </a:lnTo>
                    <a:lnTo>
                      <a:pt x="82" y="322"/>
                    </a:lnTo>
                    <a:lnTo>
                      <a:pt x="82" y="314"/>
                    </a:lnTo>
                    <a:lnTo>
                      <a:pt x="74" y="314"/>
                    </a:lnTo>
                    <a:lnTo>
                      <a:pt x="74" y="310"/>
                    </a:lnTo>
                    <a:lnTo>
                      <a:pt x="78" y="310"/>
                    </a:lnTo>
                    <a:lnTo>
                      <a:pt x="78" y="306"/>
                    </a:lnTo>
                    <a:lnTo>
                      <a:pt x="82" y="306"/>
                    </a:lnTo>
                    <a:lnTo>
                      <a:pt x="82" y="302"/>
                    </a:lnTo>
                    <a:lnTo>
                      <a:pt x="82" y="298"/>
                    </a:lnTo>
                    <a:lnTo>
                      <a:pt x="78" y="298"/>
                    </a:lnTo>
                    <a:lnTo>
                      <a:pt x="78" y="294"/>
                    </a:lnTo>
                    <a:lnTo>
                      <a:pt x="78" y="290"/>
                    </a:lnTo>
                    <a:lnTo>
                      <a:pt x="78" y="286"/>
                    </a:lnTo>
                    <a:lnTo>
                      <a:pt x="78" y="282"/>
                    </a:lnTo>
                    <a:lnTo>
                      <a:pt x="74" y="282"/>
                    </a:lnTo>
                    <a:lnTo>
                      <a:pt x="74" y="278"/>
                    </a:lnTo>
                    <a:lnTo>
                      <a:pt x="74" y="273"/>
                    </a:lnTo>
                    <a:lnTo>
                      <a:pt x="70" y="273"/>
                    </a:lnTo>
                    <a:lnTo>
                      <a:pt x="70" y="269"/>
                    </a:lnTo>
                    <a:lnTo>
                      <a:pt x="70" y="265"/>
                    </a:lnTo>
                    <a:lnTo>
                      <a:pt x="70" y="261"/>
                    </a:lnTo>
                    <a:lnTo>
                      <a:pt x="65" y="261"/>
                    </a:lnTo>
                    <a:lnTo>
                      <a:pt x="65" y="257"/>
                    </a:lnTo>
                    <a:lnTo>
                      <a:pt x="65" y="253"/>
                    </a:lnTo>
                    <a:lnTo>
                      <a:pt x="65" y="249"/>
                    </a:lnTo>
                    <a:lnTo>
                      <a:pt x="65" y="245"/>
                    </a:lnTo>
                    <a:lnTo>
                      <a:pt x="61" y="245"/>
                    </a:lnTo>
                    <a:lnTo>
                      <a:pt x="61" y="241"/>
                    </a:lnTo>
                    <a:lnTo>
                      <a:pt x="61" y="233"/>
                    </a:lnTo>
                    <a:lnTo>
                      <a:pt x="57" y="233"/>
                    </a:lnTo>
                    <a:lnTo>
                      <a:pt x="57" y="229"/>
                    </a:lnTo>
                    <a:lnTo>
                      <a:pt x="57" y="225"/>
                    </a:lnTo>
                    <a:lnTo>
                      <a:pt x="53" y="225"/>
                    </a:lnTo>
                    <a:lnTo>
                      <a:pt x="53" y="220"/>
                    </a:lnTo>
                    <a:lnTo>
                      <a:pt x="53" y="216"/>
                    </a:lnTo>
                    <a:lnTo>
                      <a:pt x="49" y="216"/>
                    </a:lnTo>
                    <a:lnTo>
                      <a:pt x="49" y="212"/>
                    </a:lnTo>
                    <a:lnTo>
                      <a:pt x="45" y="212"/>
                    </a:lnTo>
                    <a:lnTo>
                      <a:pt x="45" y="208"/>
                    </a:lnTo>
                    <a:lnTo>
                      <a:pt x="45" y="204"/>
                    </a:lnTo>
                    <a:lnTo>
                      <a:pt x="45" y="200"/>
                    </a:lnTo>
                    <a:lnTo>
                      <a:pt x="41" y="200"/>
                    </a:lnTo>
                    <a:lnTo>
                      <a:pt x="41" y="196"/>
                    </a:lnTo>
                    <a:lnTo>
                      <a:pt x="41" y="192"/>
                    </a:lnTo>
                    <a:lnTo>
                      <a:pt x="41" y="188"/>
                    </a:lnTo>
                    <a:lnTo>
                      <a:pt x="37" y="188"/>
                    </a:lnTo>
                    <a:lnTo>
                      <a:pt x="37" y="176"/>
                    </a:lnTo>
                    <a:lnTo>
                      <a:pt x="41" y="176"/>
                    </a:lnTo>
                    <a:lnTo>
                      <a:pt x="41" y="172"/>
                    </a:lnTo>
                    <a:lnTo>
                      <a:pt x="45" y="172"/>
                    </a:lnTo>
                    <a:lnTo>
                      <a:pt x="45" y="168"/>
                    </a:lnTo>
                    <a:lnTo>
                      <a:pt x="49" y="168"/>
                    </a:lnTo>
                    <a:lnTo>
                      <a:pt x="49" y="159"/>
                    </a:lnTo>
                    <a:lnTo>
                      <a:pt x="49" y="155"/>
                    </a:lnTo>
                    <a:lnTo>
                      <a:pt x="49" y="151"/>
                    </a:lnTo>
                    <a:lnTo>
                      <a:pt x="53" y="151"/>
                    </a:lnTo>
                    <a:lnTo>
                      <a:pt x="53" y="147"/>
                    </a:lnTo>
                    <a:lnTo>
                      <a:pt x="53" y="143"/>
                    </a:lnTo>
                    <a:lnTo>
                      <a:pt x="53" y="139"/>
                    </a:lnTo>
                    <a:lnTo>
                      <a:pt x="57" y="139"/>
                    </a:lnTo>
                    <a:lnTo>
                      <a:pt x="57" y="135"/>
                    </a:lnTo>
                    <a:lnTo>
                      <a:pt x="57" y="131"/>
                    </a:lnTo>
                    <a:lnTo>
                      <a:pt x="57" y="127"/>
                    </a:lnTo>
                    <a:lnTo>
                      <a:pt x="61" y="127"/>
                    </a:lnTo>
                    <a:lnTo>
                      <a:pt x="61" y="123"/>
                    </a:lnTo>
                    <a:lnTo>
                      <a:pt x="61" y="119"/>
                    </a:lnTo>
                    <a:lnTo>
                      <a:pt x="65" y="119"/>
                    </a:lnTo>
                    <a:lnTo>
                      <a:pt x="70" y="119"/>
                    </a:lnTo>
                    <a:lnTo>
                      <a:pt x="70" y="115"/>
                    </a:lnTo>
                    <a:lnTo>
                      <a:pt x="74" y="115"/>
                    </a:lnTo>
                    <a:lnTo>
                      <a:pt x="74" y="110"/>
                    </a:lnTo>
                    <a:lnTo>
                      <a:pt x="78" y="110"/>
                    </a:lnTo>
                    <a:lnTo>
                      <a:pt x="78" y="106"/>
                    </a:lnTo>
                    <a:lnTo>
                      <a:pt x="86" y="106"/>
                    </a:lnTo>
                    <a:lnTo>
                      <a:pt x="86" y="110"/>
                    </a:lnTo>
                    <a:lnTo>
                      <a:pt x="86" y="106"/>
                    </a:lnTo>
                    <a:lnTo>
                      <a:pt x="90" y="106"/>
                    </a:lnTo>
                    <a:lnTo>
                      <a:pt x="90" y="94"/>
                    </a:lnTo>
                    <a:lnTo>
                      <a:pt x="94" y="94"/>
                    </a:lnTo>
                    <a:lnTo>
                      <a:pt x="94" y="90"/>
                    </a:lnTo>
                    <a:lnTo>
                      <a:pt x="98" y="90"/>
                    </a:lnTo>
                    <a:lnTo>
                      <a:pt x="102" y="90"/>
                    </a:lnTo>
                    <a:lnTo>
                      <a:pt x="102" y="86"/>
                    </a:lnTo>
                    <a:lnTo>
                      <a:pt x="106" y="86"/>
                    </a:lnTo>
                    <a:lnTo>
                      <a:pt x="110" y="86"/>
                    </a:lnTo>
                    <a:lnTo>
                      <a:pt x="118" y="86"/>
                    </a:lnTo>
                    <a:lnTo>
                      <a:pt x="118" y="82"/>
                    </a:lnTo>
                    <a:lnTo>
                      <a:pt x="122" y="82"/>
                    </a:lnTo>
                    <a:lnTo>
                      <a:pt x="135" y="82"/>
                    </a:lnTo>
                    <a:lnTo>
                      <a:pt x="139" y="82"/>
                    </a:lnTo>
                    <a:lnTo>
                      <a:pt x="139" y="86"/>
                    </a:lnTo>
                    <a:lnTo>
                      <a:pt x="143" y="86"/>
                    </a:lnTo>
                    <a:lnTo>
                      <a:pt x="147" y="86"/>
                    </a:lnTo>
                    <a:lnTo>
                      <a:pt x="151" y="86"/>
                    </a:lnTo>
                    <a:lnTo>
                      <a:pt x="151" y="90"/>
                    </a:lnTo>
                    <a:lnTo>
                      <a:pt x="155" y="90"/>
                    </a:lnTo>
                    <a:lnTo>
                      <a:pt x="159" y="90"/>
                    </a:lnTo>
                    <a:lnTo>
                      <a:pt x="159" y="94"/>
                    </a:lnTo>
                    <a:lnTo>
                      <a:pt x="163" y="94"/>
                    </a:lnTo>
                    <a:lnTo>
                      <a:pt x="163" y="98"/>
                    </a:lnTo>
                    <a:lnTo>
                      <a:pt x="167" y="98"/>
                    </a:lnTo>
                    <a:lnTo>
                      <a:pt x="171" y="98"/>
                    </a:lnTo>
                    <a:lnTo>
                      <a:pt x="171" y="94"/>
                    </a:lnTo>
                    <a:lnTo>
                      <a:pt x="175" y="94"/>
                    </a:lnTo>
                    <a:lnTo>
                      <a:pt x="175" y="98"/>
                    </a:lnTo>
                    <a:lnTo>
                      <a:pt x="175" y="102"/>
                    </a:lnTo>
                    <a:lnTo>
                      <a:pt x="188" y="102"/>
                    </a:lnTo>
                    <a:lnTo>
                      <a:pt x="192" y="102"/>
                    </a:lnTo>
                    <a:lnTo>
                      <a:pt x="192" y="106"/>
                    </a:lnTo>
                    <a:lnTo>
                      <a:pt x="196" y="106"/>
                    </a:lnTo>
                    <a:lnTo>
                      <a:pt x="200" y="106"/>
                    </a:lnTo>
                    <a:lnTo>
                      <a:pt x="200" y="102"/>
                    </a:lnTo>
                    <a:lnTo>
                      <a:pt x="200" y="106"/>
                    </a:lnTo>
                    <a:lnTo>
                      <a:pt x="204" y="106"/>
                    </a:lnTo>
                    <a:lnTo>
                      <a:pt x="212" y="106"/>
                    </a:lnTo>
                    <a:lnTo>
                      <a:pt x="216" y="106"/>
                    </a:lnTo>
                    <a:lnTo>
                      <a:pt x="220" y="106"/>
                    </a:lnTo>
                    <a:lnTo>
                      <a:pt x="233" y="106"/>
                    </a:lnTo>
                    <a:lnTo>
                      <a:pt x="237" y="106"/>
                    </a:lnTo>
                    <a:lnTo>
                      <a:pt x="237" y="110"/>
                    </a:lnTo>
                    <a:lnTo>
                      <a:pt x="241" y="110"/>
                    </a:lnTo>
                    <a:lnTo>
                      <a:pt x="245" y="110"/>
                    </a:lnTo>
                    <a:lnTo>
                      <a:pt x="249" y="110"/>
                    </a:lnTo>
                    <a:lnTo>
                      <a:pt x="253" y="110"/>
                    </a:lnTo>
                    <a:lnTo>
                      <a:pt x="253" y="115"/>
                    </a:lnTo>
                    <a:lnTo>
                      <a:pt x="257" y="115"/>
                    </a:lnTo>
                    <a:lnTo>
                      <a:pt x="261" y="115"/>
                    </a:lnTo>
                    <a:lnTo>
                      <a:pt x="261" y="119"/>
                    </a:lnTo>
                    <a:lnTo>
                      <a:pt x="269" y="119"/>
                    </a:lnTo>
                    <a:lnTo>
                      <a:pt x="273" y="119"/>
                    </a:lnTo>
                    <a:lnTo>
                      <a:pt x="273" y="115"/>
                    </a:lnTo>
                    <a:lnTo>
                      <a:pt x="285" y="115"/>
                    </a:lnTo>
                    <a:lnTo>
                      <a:pt x="290" y="115"/>
                    </a:lnTo>
                    <a:lnTo>
                      <a:pt x="290" y="110"/>
                    </a:lnTo>
                    <a:lnTo>
                      <a:pt x="294" y="110"/>
                    </a:lnTo>
                    <a:lnTo>
                      <a:pt x="298" y="110"/>
                    </a:lnTo>
                    <a:lnTo>
                      <a:pt x="298" y="106"/>
                    </a:lnTo>
                    <a:lnTo>
                      <a:pt x="302" y="106"/>
                    </a:lnTo>
                    <a:lnTo>
                      <a:pt x="310" y="106"/>
                    </a:lnTo>
                    <a:lnTo>
                      <a:pt x="314" y="106"/>
                    </a:lnTo>
                    <a:lnTo>
                      <a:pt x="314" y="102"/>
                    </a:lnTo>
                    <a:lnTo>
                      <a:pt x="318" y="102"/>
                    </a:lnTo>
                    <a:lnTo>
                      <a:pt x="322" y="102"/>
                    </a:lnTo>
                    <a:lnTo>
                      <a:pt x="322" y="98"/>
                    </a:lnTo>
                    <a:lnTo>
                      <a:pt x="326" y="98"/>
                    </a:lnTo>
                    <a:lnTo>
                      <a:pt x="334" y="98"/>
                    </a:lnTo>
                    <a:lnTo>
                      <a:pt x="338" y="98"/>
                    </a:lnTo>
                    <a:lnTo>
                      <a:pt x="338" y="94"/>
                    </a:lnTo>
                    <a:lnTo>
                      <a:pt x="343" y="94"/>
                    </a:lnTo>
                    <a:lnTo>
                      <a:pt x="347" y="94"/>
                    </a:lnTo>
                    <a:lnTo>
                      <a:pt x="347" y="90"/>
                    </a:lnTo>
                    <a:lnTo>
                      <a:pt x="351" y="90"/>
                    </a:lnTo>
                    <a:lnTo>
                      <a:pt x="351" y="86"/>
                    </a:lnTo>
                    <a:lnTo>
                      <a:pt x="355" y="86"/>
                    </a:lnTo>
                    <a:lnTo>
                      <a:pt x="359" y="86"/>
                    </a:lnTo>
                    <a:lnTo>
                      <a:pt x="359" y="82"/>
                    </a:lnTo>
                    <a:lnTo>
                      <a:pt x="363" y="82"/>
                    </a:lnTo>
                    <a:lnTo>
                      <a:pt x="367" y="82"/>
                    </a:lnTo>
                    <a:lnTo>
                      <a:pt x="367" y="78"/>
                    </a:lnTo>
                    <a:lnTo>
                      <a:pt x="371" y="78"/>
                    </a:lnTo>
                    <a:lnTo>
                      <a:pt x="375" y="78"/>
                    </a:lnTo>
                    <a:lnTo>
                      <a:pt x="375" y="74"/>
                    </a:lnTo>
                    <a:lnTo>
                      <a:pt x="379" y="74"/>
                    </a:lnTo>
                    <a:lnTo>
                      <a:pt x="379" y="70"/>
                    </a:lnTo>
                    <a:lnTo>
                      <a:pt x="383" y="70"/>
                    </a:lnTo>
                    <a:lnTo>
                      <a:pt x="383" y="66"/>
                    </a:lnTo>
                    <a:lnTo>
                      <a:pt x="383" y="62"/>
                    </a:lnTo>
                    <a:lnTo>
                      <a:pt x="383" y="57"/>
                    </a:lnTo>
                    <a:lnTo>
                      <a:pt x="387" y="57"/>
                    </a:lnTo>
                    <a:lnTo>
                      <a:pt x="387" y="53"/>
                    </a:lnTo>
                    <a:lnTo>
                      <a:pt x="387" y="49"/>
                    </a:lnTo>
                    <a:lnTo>
                      <a:pt x="391" y="49"/>
                    </a:lnTo>
                    <a:lnTo>
                      <a:pt x="396" y="49"/>
                    </a:lnTo>
                    <a:lnTo>
                      <a:pt x="404" y="49"/>
                    </a:lnTo>
                    <a:lnTo>
                      <a:pt x="404" y="45"/>
                    </a:lnTo>
                    <a:lnTo>
                      <a:pt x="412" y="45"/>
                    </a:lnTo>
                    <a:lnTo>
                      <a:pt x="412" y="49"/>
                    </a:lnTo>
                    <a:lnTo>
                      <a:pt x="416" y="49"/>
                    </a:lnTo>
                    <a:lnTo>
                      <a:pt x="424" y="49"/>
                    </a:lnTo>
                    <a:lnTo>
                      <a:pt x="428" y="49"/>
                    </a:lnTo>
                    <a:lnTo>
                      <a:pt x="436" y="49"/>
                    </a:lnTo>
                    <a:lnTo>
                      <a:pt x="440" y="49"/>
                    </a:lnTo>
                    <a:lnTo>
                      <a:pt x="440" y="45"/>
                    </a:lnTo>
                    <a:lnTo>
                      <a:pt x="444" y="45"/>
                    </a:lnTo>
                    <a:lnTo>
                      <a:pt x="449" y="45"/>
                    </a:lnTo>
                    <a:lnTo>
                      <a:pt x="453" y="45"/>
                    </a:lnTo>
                    <a:lnTo>
                      <a:pt x="457" y="45"/>
                    </a:lnTo>
                    <a:lnTo>
                      <a:pt x="457" y="41"/>
                    </a:lnTo>
                    <a:lnTo>
                      <a:pt x="457" y="37"/>
                    </a:lnTo>
                    <a:lnTo>
                      <a:pt x="461" y="37"/>
                    </a:lnTo>
                    <a:lnTo>
                      <a:pt x="465" y="37"/>
                    </a:lnTo>
                    <a:lnTo>
                      <a:pt x="465" y="33"/>
                    </a:lnTo>
                    <a:lnTo>
                      <a:pt x="469" y="33"/>
                    </a:lnTo>
                    <a:lnTo>
                      <a:pt x="473" y="33"/>
                    </a:lnTo>
                    <a:lnTo>
                      <a:pt x="481" y="33"/>
                    </a:lnTo>
                    <a:lnTo>
                      <a:pt x="485" y="33"/>
                    </a:lnTo>
                    <a:lnTo>
                      <a:pt x="485" y="29"/>
                    </a:lnTo>
                    <a:lnTo>
                      <a:pt x="489" y="29"/>
                    </a:lnTo>
                    <a:lnTo>
                      <a:pt x="497" y="29"/>
                    </a:lnTo>
                    <a:lnTo>
                      <a:pt x="501" y="29"/>
                    </a:lnTo>
                    <a:lnTo>
                      <a:pt x="501" y="25"/>
                    </a:lnTo>
                    <a:lnTo>
                      <a:pt x="510" y="25"/>
                    </a:lnTo>
                    <a:close/>
                    <a:moveTo>
                      <a:pt x="1141" y="0"/>
                    </a:moveTo>
                    <a:lnTo>
                      <a:pt x="1141" y="5"/>
                    </a:lnTo>
                    <a:lnTo>
                      <a:pt x="1145" y="5"/>
                    </a:lnTo>
                    <a:lnTo>
                      <a:pt x="1153" y="5"/>
                    </a:lnTo>
                    <a:lnTo>
                      <a:pt x="1158" y="5"/>
                    </a:lnTo>
                    <a:lnTo>
                      <a:pt x="1158" y="9"/>
                    </a:lnTo>
                    <a:lnTo>
                      <a:pt x="1162" y="9"/>
                    </a:lnTo>
                    <a:lnTo>
                      <a:pt x="1166" y="9"/>
                    </a:lnTo>
                    <a:lnTo>
                      <a:pt x="1182" y="9"/>
                    </a:lnTo>
                    <a:lnTo>
                      <a:pt x="1182" y="13"/>
                    </a:lnTo>
                    <a:lnTo>
                      <a:pt x="1186" y="13"/>
                    </a:lnTo>
                    <a:lnTo>
                      <a:pt x="1190" y="13"/>
                    </a:lnTo>
                    <a:lnTo>
                      <a:pt x="1190" y="17"/>
                    </a:lnTo>
                    <a:lnTo>
                      <a:pt x="1186" y="17"/>
                    </a:lnTo>
                    <a:lnTo>
                      <a:pt x="1182" y="17"/>
                    </a:lnTo>
                    <a:lnTo>
                      <a:pt x="1182" y="21"/>
                    </a:lnTo>
                    <a:lnTo>
                      <a:pt x="1178" y="21"/>
                    </a:lnTo>
                    <a:lnTo>
                      <a:pt x="1174" y="21"/>
                    </a:lnTo>
                    <a:lnTo>
                      <a:pt x="1174" y="25"/>
                    </a:lnTo>
                    <a:lnTo>
                      <a:pt x="1166" y="25"/>
                    </a:lnTo>
                    <a:lnTo>
                      <a:pt x="1153" y="25"/>
                    </a:lnTo>
                    <a:lnTo>
                      <a:pt x="1153" y="29"/>
                    </a:lnTo>
                    <a:lnTo>
                      <a:pt x="1149" y="29"/>
                    </a:lnTo>
                    <a:lnTo>
                      <a:pt x="1145" y="29"/>
                    </a:lnTo>
                    <a:lnTo>
                      <a:pt x="1145" y="25"/>
                    </a:lnTo>
                    <a:lnTo>
                      <a:pt x="1141" y="25"/>
                    </a:lnTo>
                    <a:lnTo>
                      <a:pt x="1133" y="25"/>
                    </a:lnTo>
                    <a:lnTo>
                      <a:pt x="1133" y="21"/>
                    </a:lnTo>
                    <a:lnTo>
                      <a:pt x="1129" y="21"/>
                    </a:lnTo>
                    <a:lnTo>
                      <a:pt x="1125" y="21"/>
                    </a:lnTo>
                    <a:lnTo>
                      <a:pt x="1125" y="17"/>
                    </a:lnTo>
                    <a:lnTo>
                      <a:pt x="1125" y="13"/>
                    </a:lnTo>
                    <a:lnTo>
                      <a:pt x="1125" y="9"/>
                    </a:lnTo>
                    <a:lnTo>
                      <a:pt x="1129" y="9"/>
                    </a:lnTo>
                    <a:lnTo>
                      <a:pt x="1129" y="5"/>
                    </a:lnTo>
                    <a:lnTo>
                      <a:pt x="1133" y="5"/>
                    </a:lnTo>
                    <a:lnTo>
                      <a:pt x="1133" y="0"/>
                    </a:lnTo>
                    <a:lnTo>
                      <a:pt x="1141" y="0"/>
                    </a:lnTo>
                    <a:close/>
                  </a:path>
                </a:pathLst>
              </a:custGeom>
              <a:solidFill>
                <a:schemeClr val="bg1">
                  <a:lumMod val="75000"/>
                </a:schemeClr>
              </a:solidFill>
              <a:ln w="12700" cap="flat" cmpd="sng">
                <a:noFill/>
                <a:bevel/>
                <a:headEnd/>
                <a:tailEnd/>
              </a:ln>
              <a:effectLst/>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endParaRPr lang="en-US" sz="1711"/>
              </a:p>
            </p:txBody>
          </p:sp>
          <p:sp>
            <p:nvSpPr>
              <p:cNvPr id="404" name="Freeform 994">
                <a:extLst>
                  <a:ext uri="{FF2B5EF4-FFF2-40B4-BE49-F238E27FC236}">
                    <a16:creationId xmlns:a16="http://schemas.microsoft.com/office/drawing/2014/main" id="{06E4DB7C-D633-0F41-8269-496C25B91632}"/>
                  </a:ext>
                </a:extLst>
              </p:cNvPr>
              <p:cNvSpPr>
                <a:spLocks noEditPoints="1"/>
              </p:cNvSpPr>
              <p:nvPr userDrawn="1"/>
            </p:nvSpPr>
            <p:spPr bwMode="auto">
              <a:xfrm>
                <a:off x="7916941" y="1168169"/>
                <a:ext cx="976313" cy="484188"/>
              </a:xfrm>
              <a:custGeom>
                <a:avLst/>
                <a:gdLst>
                  <a:gd name="T0" fmla="*/ 444 w 615"/>
                  <a:gd name="T1" fmla="*/ 228 h 305"/>
                  <a:gd name="T2" fmla="*/ 603 w 615"/>
                  <a:gd name="T3" fmla="*/ 191 h 305"/>
                  <a:gd name="T4" fmla="*/ 29 w 615"/>
                  <a:gd name="T5" fmla="*/ 85 h 305"/>
                  <a:gd name="T6" fmla="*/ 171 w 615"/>
                  <a:gd name="T7" fmla="*/ 16 h 305"/>
                  <a:gd name="T8" fmla="*/ 253 w 615"/>
                  <a:gd name="T9" fmla="*/ 8 h 305"/>
                  <a:gd name="T10" fmla="*/ 257 w 615"/>
                  <a:gd name="T11" fmla="*/ 36 h 305"/>
                  <a:gd name="T12" fmla="*/ 314 w 615"/>
                  <a:gd name="T13" fmla="*/ 40 h 305"/>
                  <a:gd name="T14" fmla="*/ 351 w 615"/>
                  <a:gd name="T15" fmla="*/ 24 h 305"/>
                  <a:gd name="T16" fmla="*/ 387 w 615"/>
                  <a:gd name="T17" fmla="*/ 45 h 305"/>
                  <a:gd name="T18" fmla="*/ 428 w 615"/>
                  <a:gd name="T19" fmla="*/ 45 h 305"/>
                  <a:gd name="T20" fmla="*/ 465 w 615"/>
                  <a:gd name="T21" fmla="*/ 73 h 305"/>
                  <a:gd name="T22" fmla="*/ 493 w 615"/>
                  <a:gd name="T23" fmla="*/ 97 h 305"/>
                  <a:gd name="T24" fmla="*/ 534 w 615"/>
                  <a:gd name="T25" fmla="*/ 102 h 305"/>
                  <a:gd name="T26" fmla="*/ 554 w 615"/>
                  <a:gd name="T27" fmla="*/ 110 h 305"/>
                  <a:gd name="T28" fmla="*/ 554 w 615"/>
                  <a:gd name="T29" fmla="*/ 134 h 305"/>
                  <a:gd name="T30" fmla="*/ 542 w 615"/>
                  <a:gd name="T31" fmla="*/ 150 h 305"/>
                  <a:gd name="T32" fmla="*/ 509 w 615"/>
                  <a:gd name="T33" fmla="*/ 175 h 305"/>
                  <a:gd name="T34" fmla="*/ 505 w 615"/>
                  <a:gd name="T35" fmla="*/ 146 h 305"/>
                  <a:gd name="T36" fmla="*/ 485 w 615"/>
                  <a:gd name="T37" fmla="*/ 114 h 305"/>
                  <a:gd name="T38" fmla="*/ 456 w 615"/>
                  <a:gd name="T39" fmla="*/ 118 h 305"/>
                  <a:gd name="T40" fmla="*/ 432 w 615"/>
                  <a:gd name="T41" fmla="*/ 122 h 305"/>
                  <a:gd name="T42" fmla="*/ 444 w 615"/>
                  <a:gd name="T43" fmla="*/ 89 h 305"/>
                  <a:gd name="T44" fmla="*/ 416 w 615"/>
                  <a:gd name="T45" fmla="*/ 77 h 305"/>
                  <a:gd name="T46" fmla="*/ 391 w 615"/>
                  <a:gd name="T47" fmla="*/ 93 h 305"/>
                  <a:gd name="T48" fmla="*/ 383 w 615"/>
                  <a:gd name="T49" fmla="*/ 130 h 305"/>
                  <a:gd name="T50" fmla="*/ 359 w 615"/>
                  <a:gd name="T51" fmla="*/ 106 h 305"/>
                  <a:gd name="T52" fmla="*/ 355 w 615"/>
                  <a:gd name="T53" fmla="*/ 142 h 305"/>
                  <a:gd name="T54" fmla="*/ 391 w 615"/>
                  <a:gd name="T55" fmla="*/ 175 h 305"/>
                  <a:gd name="T56" fmla="*/ 412 w 615"/>
                  <a:gd name="T57" fmla="*/ 203 h 305"/>
                  <a:gd name="T58" fmla="*/ 399 w 615"/>
                  <a:gd name="T59" fmla="*/ 236 h 305"/>
                  <a:gd name="T60" fmla="*/ 399 w 615"/>
                  <a:gd name="T61" fmla="*/ 269 h 305"/>
                  <a:gd name="T62" fmla="*/ 391 w 615"/>
                  <a:gd name="T63" fmla="*/ 293 h 305"/>
                  <a:gd name="T64" fmla="*/ 375 w 615"/>
                  <a:gd name="T65" fmla="*/ 265 h 305"/>
                  <a:gd name="T66" fmla="*/ 338 w 615"/>
                  <a:gd name="T67" fmla="*/ 261 h 305"/>
                  <a:gd name="T68" fmla="*/ 318 w 615"/>
                  <a:gd name="T69" fmla="*/ 256 h 305"/>
                  <a:gd name="T70" fmla="*/ 318 w 615"/>
                  <a:gd name="T71" fmla="*/ 220 h 305"/>
                  <a:gd name="T72" fmla="*/ 289 w 615"/>
                  <a:gd name="T73" fmla="*/ 216 h 305"/>
                  <a:gd name="T74" fmla="*/ 269 w 615"/>
                  <a:gd name="T75" fmla="*/ 236 h 305"/>
                  <a:gd name="T76" fmla="*/ 232 w 615"/>
                  <a:gd name="T77" fmla="*/ 212 h 305"/>
                  <a:gd name="T78" fmla="*/ 200 w 615"/>
                  <a:gd name="T79" fmla="*/ 208 h 305"/>
                  <a:gd name="T80" fmla="*/ 159 w 615"/>
                  <a:gd name="T81" fmla="*/ 232 h 305"/>
                  <a:gd name="T82" fmla="*/ 135 w 615"/>
                  <a:gd name="T83" fmla="*/ 216 h 305"/>
                  <a:gd name="T84" fmla="*/ 135 w 615"/>
                  <a:gd name="T85" fmla="*/ 248 h 305"/>
                  <a:gd name="T86" fmla="*/ 118 w 615"/>
                  <a:gd name="T87" fmla="*/ 216 h 305"/>
                  <a:gd name="T88" fmla="*/ 77 w 615"/>
                  <a:gd name="T89" fmla="*/ 236 h 305"/>
                  <a:gd name="T90" fmla="*/ 61 w 615"/>
                  <a:gd name="T91" fmla="*/ 232 h 305"/>
                  <a:gd name="T92" fmla="*/ 33 w 615"/>
                  <a:gd name="T93" fmla="*/ 232 h 305"/>
                  <a:gd name="T94" fmla="*/ 37 w 615"/>
                  <a:gd name="T95" fmla="*/ 203 h 305"/>
                  <a:gd name="T96" fmla="*/ 16 w 615"/>
                  <a:gd name="T97" fmla="*/ 195 h 305"/>
                  <a:gd name="T98" fmla="*/ 12 w 615"/>
                  <a:gd name="T99" fmla="*/ 171 h 305"/>
                  <a:gd name="T100" fmla="*/ 8 w 615"/>
                  <a:gd name="T101" fmla="*/ 146 h 305"/>
                  <a:gd name="T102" fmla="*/ 53 w 615"/>
                  <a:gd name="T103" fmla="*/ 122 h 305"/>
                  <a:gd name="T104" fmla="*/ 45 w 615"/>
                  <a:gd name="T105" fmla="*/ 93 h 305"/>
                  <a:gd name="T106" fmla="*/ 61 w 615"/>
                  <a:gd name="T107" fmla="*/ 97 h 305"/>
                  <a:gd name="T108" fmla="*/ 86 w 615"/>
                  <a:gd name="T109" fmla="*/ 89 h 305"/>
                  <a:gd name="T110" fmla="*/ 106 w 615"/>
                  <a:gd name="T111" fmla="*/ 81 h 305"/>
                  <a:gd name="T112" fmla="*/ 151 w 615"/>
                  <a:gd name="T113" fmla="*/ 77 h 305"/>
                  <a:gd name="T114" fmla="*/ 192 w 615"/>
                  <a:gd name="T115" fmla="*/ 61 h 305"/>
                  <a:gd name="T116" fmla="*/ 224 w 615"/>
                  <a:gd name="T117" fmla="*/ 57 h 305"/>
                  <a:gd name="T118" fmla="*/ 204 w 615"/>
                  <a:gd name="T119" fmla="*/ 24 h 305"/>
                  <a:gd name="T120" fmla="*/ 224 w 615"/>
                  <a:gd name="T121"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5" h="305">
                    <a:moveTo>
                      <a:pt x="448" y="224"/>
                    </a:moveTo>
                    <a:lnTo>
                      <a:pt x="452" y="224"/>
                    </a:lnTo>
                    <a:lnTo>
                      <a:pt x="452" y="228"/>
                    </a:lnTo>
                    <a:lnTo>
                      <a:pt x="456" y="228"/>
                    </a:lnTo>
                    <a:lnTo>
                      <a:pt x="456" y="232"/>
                    </a:lnTo>
                    <a:lnTo>
                      <a:pt x="461" y="232"/>
                    </a:lnTo>
                    <a:lnTo>
                      <a:pt x="461" y="236"/>
                    </a:lnTo>
                    <a:lnTo>
                      <a:pt x="456" y="236"/>
                    </a:lnTo>
                    <a:lnTo>
                      <a:pt x="452" y="236"/>
                    </a:lnTo>
                    <a:lnTo>
                      <a:pt x="452" y="232"/>
                    </a:lnTo>
                    <a:lnTo>
                      <a:pt x="448" y="232"/>
                    </a:lnTo>
                    <a:lnTo>
                      <a:pt x="444" y="232"/>
                    </a:lnTo>
                    <a:lnTo>
                      <a:pt x="440" y="232"/>
                    </a:lnTo>
                    <a:lnTo>
                      <a:pt x="440" y="228"/>
                    </a:lnTo>
                    <a:lnTo>
                      <a:pt x="444" y="228"/>
                    </a:lnTo>
                    <a:lnTo>
                      <a:pt x="448" y="228"/>
                    </a:lnTo>
                    <a:lnTo>
                      <a:pt x="448" y="224"/>
                    </a:lnTo>
                    <a:close/>
                    <a:moveTo>
                      <a:pt x="611" y="179"/>
                    </a:moveTo>
                    <a:lnTo>
                      <a:pt x="611" y="183"/>
                    </a:lnTo>
                    <a:lnTo>
                      <a:pt x="615" y="183"/>
                    </a:lnTo>
                    <a:lnTo>
                      <a:pt x="615" y="191"/>
                    </a:lnTo>
                    <a:lnTo>
                      <a:pt x="611" y="191"/>
                    </a:lnTo>
                    <a:lnTo>
                      <a:pt x="611" y="195"/>
                    </a:lnTo>
                    <a:lnTo>
                      <a:pt x="607" y="195"/>
                    </a:lnTo>
                    <a:lnTo>
                      <a:pt x="607" y="199"/>
                    </a:lnTo>
                    <a:lnTo>
                      <a:pt x="603" y="199"/>
                    </a:lnTo>
                    <a:lnTo>
                      <a:pt x="603" y="195"/>
                    </a:lnTo>
                    <a:lnTo>
                      <a:pt x="603" y="191"/>
                    </a:lnTo>
                    <a:lnTo>
                      <a:pt x="599" y="191"/>
                    </a:lnTo>
                    <a:lnTo>
                      <a:pt x="603" y="191"/>
                    </a:lnTo>
                    <a:lnTo>
                      <a:pt x="603" y="187"/>
                    </a:lnTo>
                    <a:lnTo>
                      <a:pt x="603" y="183"/>
                    </a:lnTo>
                    <a:lnTo>
                      <a:pt x="607" y="183"/>
                    </a:lnTo>
                    <a:lnTo>
                      <a:pt x="607" y="179"/>
                    </a:lnTo>
                    <a:lnTo>
                      <a:pt x="611" y="179"/>
                    </a:lnTo>
                    <a:close/>
                    <a:moveTo>
                      <a:pt x="29" y="73"/>
                    </a:moveTo>
                    <a:lnTo>
                      <a:pt x="29" y="77"/>
                    </a:lnTo>
                    <a:lnTo>
                      <a:pt x="33" y="77"/>
                    </a:lnTo>
                    <a:lnTo>
                      <a:pt x="33" y="81"/>
                    </a:lnTo>
                    <a:lnTo>
                      <a:pt x="37" y="81"/>
                    </a:lnTo>
                    <a:lnTo>
                      <a:pt x="37" y="85"/>
                    </a:lnTo>
                    <a:lnTo>
                      <a:pt x="33" y="85"/>
                    </a:lnTo>
                    <a:lnTo>
                      <a:pt x="33" y="89"/>
                    </a:lnTo>
                    <a:lnTo>
                      <a:pt x="29" y="89"/>
                    </a:lnTo>
                    <a:lnTo>
                      <a:pt x="29" y="85"/>
                    </a:lnTo>
                    <a:lnTo>
                      <a:pt x="25" y="85"/>
                    </a:lnTo>
                    <a:lnTo>
                      <a:pt x="20" y="85"/>
                    </a:lnTo>
                    <a:lnTo>
                      <a:pt x="20" y="81"/>
                    </a:lnTo>
                    <a:lnTo>
                      <a:pt x="20" y="77"/>
                    </a:lnTo>
                    <a:lnTo>
                      <a:pt x="25" y="77"/>
                    </a:lnTo>
                    <a:lnTo>
                      <a:pt x="25" y="73"/>
                    </a:lnTo>
                    <a:lnTo>
                      <a:pt x="29" y="73"/>
                    </a:lnTo>
                    <a:close/>
                    <a:moveTo>
                      <a:pt x="171" y="4"/>
                    </a:moveTo>
                    <a:lnTo>
                      <a:pt x="171" y="8"/>
                    </a:lnTo>
                    <a:lnTo>
                      <a:pt x="175" y="8"/>
                    </a:lnTo>
                    <a:lnTo>
                      <a:pt x="179" y="8"/>
                    </a:lnTo>
                    <a:lnTo>
                      <a:pt x="183" y="8"/>
                    </a:lnTo>
                    <a:lnTo>
                      <a:pt x="183" y="16"/>
                    </a:lnTo>
                    <a:lnTo>
                      <a:pt x="179" y="16"/>
                    </a:lnTo>
                    <a:lnTo>
                      <a:pt x="171" y="16"/>
                    </a:lnTo>
                    <a:lnTo>
                      <a:pt x="163" y="16"/>
                    </a:lnTo>
                    <a:lnTo>
                      <a:pt x="159" y="16"/>
                    </a:lnTo>
                    <a:lnTo>
                      <a:pt x="159" y="12"/>
                    </a:lnTo>
                    <a:lnTo>
                      <a:pt x="167" y="12"/>
                    </a:lnTo>
                    <a:lnTo>
                      <a:pt x="167" y="8"/>
                    </a:lnTo>
                    <a:lnTo>
                      <a:pt x="167" y="4"/>
                    </a:lnTo>
                    <a:lnTo>
                      <a:pt x="171" y="4"/>
                    </a:lnTo>
                    <a:close/>
                    <a:moveTo>
                      <a:pt x="224" y="0"/>
                    </a:moveTo>
                    <a:lnTo>
                      <a:pt x="228" y="0"/>
                    </a:lnTo>
                    <a:lnTo>
                      <a:pt x="236" y="0"/>
                    </a:lnTo>
                    <a:lnTo>
                      <a:pt x="236" y="4"/>
                    </a:lnTo>
                    <a:lnTo>
                      <a:pt x="240" y="4"/>
                    </a:lnTo>
                    <a:lnTo>
                      <a:pt x="249" y="4"/>
                    </a:lnTo>
                    <a:lnTo>
                      <a:pt x="253" y="4"/>
                    </a:lnTo>
                    <a:lnTo>
                      <a:pt x="253" y="8"/>
                    </a:lnTo>
                    <a:lnTo>
                      <a:pt x="257" y="8"/>
                    </a:lnTo>
                    <a:lnTo>
                      <a:pt x="265" y="8"/>
                    </a:lnTo>
                    <a:lnTo>
                      <a:pt x="269" y="8"/>
                    </a:lnTo>
                    <a:lnTo>
                      <a:pt x="269" y="12"/>
                    </a:lnTo>
                    <a:lnTo>
                      <a:pt x="273" y="12"/>
                    </a:lnTo>
                    <a:lnTo>
                      <a:pt x="273" y="24"/>
                    </a:lnTo>
                    <a:lnTo>
                      <a:pt x="269" y="24"/>
                    </a:lnTo>
                    <a:lnTo>
                      <a:pt x="265" y="24"/>
                    </a:lnTo>
                    <a:lnTo>
                      <a:pt x="265" y="28"/>
                    </a:lnTo>
                    <a:lnTo>
                      <a:pt x="257" y="28"/>
                    </a:lnTo>
                    <a:lnTo>
                      <a:pt x="249" y="28"/>
                    </a:lnTo>
                    <a:lnTo>
                      <a:pt x="249" y="32"/>
                    </a:lnTo>
                    <a:lnTo>
                      <a:pt x="253" y="32"/>
                    </a:lnTo>
                    <a:lnTo>
                      <a:pt x="253" y="36"/>
                    </a:lnTo>
                    <a:lnTo>
                      <a:pt x="257" y="36"/>
                    </a:lnTo>
                    <a:lnTo>
                      <a:pt x="265" y="36"/>
                    </a:lnTo>
                    <a:lnTo>
                      <a:pt x="269" y="36"/>
                    </a:lnTo>
                    <a:lnTo>
                      <a:pt x="269" y="40"/>
                    </a:lnTo>
                    <a:lnTo>
                      <a:pt x="273" y="40"/>
                    </a:lnTo>
                    <a:lnTo>
                      <a:pt x="277" y="40"/>
                    </a:lnTo>
                    <a:lnTo>
                      <a:pt x="285" y="40"/>
                    </a:lnTo>
                    <a:lnTo>
                      <a:pt x="285" y="36"/>
                    </a:lnTo>
                    <a:lnTo>
                      <a:pt x="293" y="36"/>
                    </a:lnTo>
                    <a:lnTo>
                      <a:pt x="298" y="36"/>
                    </a:lnTo>
                    <a:lnTo>
                      <a:pt x="298" y="32"/>
                    </a:lnTo>
                    <a:lnTo>
                      <a:pt x="302" y="32"/>
                    </a:lnTo>
                    <a:lnTo>
                      <a:pt x="302" y="36"/>
                    </a:lnTo>
                    <a:lnTo>
                      <a:pt x="302" y="40"/>
                    </a:lnTo>
                    <a:lnTo>
                      <a:pt x="306" y="40"/>
                    </a:lnTo>
                    <a:lnTo>
                      <a:pt x="314" y="40"/>
                    </a:lnTo>
                    <a:lnTo>
                      <a:pt x="314" y="36"/>
                    </a:lnTo>
                    <a:lnTo>
                      <a:pt x="318" y="36"/>
                    </a:lnTo>
                    <a:lnTo>
                      <a:pt x="318" y="28"/>
                    </a:lnTo>
                    <a:lnTo>
                      <a:pt x="322" y="28"/>
                    </a:lnTo>
                    <a:lnTo>
                      <a:pt x="322" y="20"/>
                    </a:lnTo>
                    <a:lnTo>
                      <a:pt x="322" y="24"/>
                    </a:lnTo>
                    <a:lnTo>
                      <a:pt x="326" y="24"/>
                    </a:lnTo>
                    <a:lnTo>
                      <a:pt x="330" y="24"/>
                    </a:lnTo>
                    <a:lnTo>
                      <a:pt x="330" y="28"/>
                    </a:lnTo>
                    <a:lnTo>
                      <a:pt x="334" y="28"/>
                    </a:lnTo>
                    <a:lnTo>
                      <a:pt x="338" y="28"/>
                    </a:lnTo>
                    <a:lnTo>
                      <a:pt x="342" y="28"/>
                    </a:lnTo>
                    <a:lnTo>
                      <a:pt x="342" y="24"/>
                    </a:lnTo>
                    <a:lnTo>
                      <a:pt x="346" y="24"/>
                    </a:lnTo>
                    <a:lnTo>
                      <a:pt x="351" y="24"/>
                    </a:lnTo>
                    <a:lnTo>
                      <a:pt x="355" y="24"/>
                    </a:lnTo>
                    <a:lnTo>
                      <a:pt x="359" y="24"/>
                    </a:lnTo>
                    <a:lnTo>
                      <a:pt x="363" y="24"/>
                    </a:lnTo>
                    <a:lnTo>
                      <a:pt x="363" y="28"/>
                    </a:lnTo>
                    <a:lnTo>
                      <a:pt x="367" y="28"/>
                    </a:lnTo>
                    <a:lnTo>
                      <a:pt x="367" y="32"/>
                    </a:lnTo>
                    <a:lnTo>
                      <a:pt x="375" y="32"/>
                    </a:lnTo>
                    <a:lnTo>
                      <a:pt x="375" y="36"/>
                    </a:lnTo>
                    <a:lnTo>
                      <a:pt x="379" y="36"/>
                    </a:lnTo>
                    <a:lnTo>
                      <a:pt x="379" y="40"/>
                    </a:lnTo>
                    <a:lnTo>
                      <a:pt x="379" y="45"/>
                    </a:lnTo>
                    <a:lnTo>
                      <a:pt x="383" y="45"/>
                    </a:lnTo>
                    <a:lnTo>
                      <a:pt x="383" y="49"/>
                    </a:lnTo>
                    <a:lnTo>
                      <a:pt x="387" y="49"/>
                    </a:lnTo>
                    <a:lnTo>
                      <a:pt x="387" y="45"/>
                    </a:lnTo>
                    <a:lnTo>
                      <a:pt x="391" y="45"/>
                    </a:lnTo>
                    <a:lnTo>
                      <a:pt x="399" y="45"/>
                    </a:lnTo>
                    <a:lnTo>
                      <a:pt x="403" y="45"/>
                    </a:lnTo>
                    <a:lnTo>
                      <a:pt x="403" y="49"/>
                    </a:lnTo>
                    <a:lnTo>
                      <a:pt x="403" y="45"/>
                    </a:lnTo>
                    <a:lnTo>
                      <a:pt x="408" y="45"/>
                    </a:lnTo>
                    <a:lnTo>
                      <a:pt x="408" y="49"/>
                    </a:lnTo>
                    <a:lnTo>
                      <a:pt x="408" y="45"/>
                    </a:lnTo>
                    <a:lnTo>
                      <a:pt x="412" y="45"/>
                    </a:lnTo>
                    <a:lnTo>
                      <a:pt x="416" y="45"/>
                    </a:lnTo>
                    <a:lnTo>
                      <a:pt x="416" y="40"/>
                    </a:lnTo>
                    <a:lnTo>
                      <a:pt x="420" y="40"/>
                    </a:lnTo>
                    <a:lnTo>
                      <a:pt x="424" y="40"/>
                    </a:lnTo>
                    <a:lnTo>
                      <a:pt x="428" y="40"/>
                    </a:lnTo>
                    <a:lnTo>
                      <a:pt x="428" y="45"/>
                    </a:lnTo>
                    <a:lnTo>
                      <a:pt x="436" y="45"/>
                    </a:lnTo>
                    <a:lnTo>
                      <a:pt x="436" y="49"/>
                    </a:lnTo>
                    <a:lnTo>
                      <a:pt x="440" y="49"/>
                    </a:lnTo>
                    <a:lnTo>
                      <a:pt x="444" y="49"/>
                    </a:lnTo>
                    <a:lnTo>
                      <a:pt x="448" y="49"/>
                    </a:lnTo>
                    <a:lnTo>
                      <a:pt x="448" y="53"/>
                    </a:lnTo>
                    <a:lnTo>
                      <a:pt x="452" y="53"/>
                    </a:lnTo>
                    <a:lnTo>
                      <a:pt x="456" y="53"/>
                    </a:lnTo>
                    <a:lnTo>
                      <a:pt x="456" y="57"/>
                    </a:lnTo>
                    <a:lnTo>
                      <a:pt x="461" y="57"/>
                    </a:lnTo>
                    <a:lnTo>
                      <a:pt x="461" y="61"/>
                    </a:lnTo>
                    <a:lnTo>
                      <a:pt x="461" y="65"/>
                    </a:lnTo>
                    <a:lnTo>
                      <a:pt x="461" y="69"/>
                    </a:lnTo>
                    <a:lnTo>
                      <a:pt x="465" y="69"/>
                    </a:lnTo>
                    <a:lnTo>
                      <a:pt x="465" y="73"/>
                    </a:lnTo>
                    <a:lnTo>
                      <a:pt x="465" y="77"/>
                    </a:lnTo>
                    <a:lnTo>
                      <a:pt x="469" y="77"/>
                    </a:lnTo>
                    <a:lnTo>
                      <a:pt x="473" y="77"/>
                    </a:lnTo>
                    <a:lnTo>
                      <a:pt x="473" y="81"/>
                    </a:lnTo>
                    <a:lnTo>
                      <a:pt x="477" y="81"/>
                    </a:lnTo>
                    <a:lnTo>
                      <a:pt x="481" y="81"/>
                    </a:lnTo>
                    <a:lnTo>
                      <a:pt x="485" y="81"/>
                    </a:lnTo>
                    <a:lnTo>
                      <a:pt x="485" y="85"/>
                    </a:lnTo>
                    <a:lnTo>
                      <a:pt x="489" y="85"/>
                    </a:lnTo>
                    <a:lnTo>
                      <a:pt x="489" y="89"/>
                    </a:lnTo>
                    <a:lnTo>
                      <a:pt x="485" y="89"/>
                    </a:lnTo>
                    <a:lnTo>
                      <a:pt x="489" y="89"/>
                    </a:lnTo>
                    <a:lnTo>
                      <a:pt x="489" y="93"/>
                    </a:lnTo>
                    <a:lnTo>
                      <a:pt x="489" y="97"/>
                    </a:lnTo>
                    <a:lnTo>
                      <a:pt x="493" y="97"/>
                    </a:lnTo>
                    <a:lnTo>
                      <a:pt x="493" y="102"/>
                    </a:lnTo>
                    <a:lnTo>
                      <a:pt x="497" y="102"/>
                    </a:lnTo>
                    <a:lnTo>
                      <a:pt x="501" y="102"/>
                    </a:lnTo>
                    <a:lnTo>
                      <a:pt x="505" y="102"/>
                    </a:lnTo>
                    <a:lnTo>
                      <a:pt x="505" y="97"/>
                    </a:lnTo>
                    <a:lnTo>
                      <a:pt x="509" y="97"/>
                    </a:lnTo>
                    <a:lnTo>
                      <a:pt x="509" y="93"/>
                    </a:lnTo>
                    <a:lnTo>
                      <a:pt x="509" y="89"/>
                    </a:lnTo>
                    <a:lnTo>
                      <a:pt x="514" y="89"/>
                    </a:lnTo>
                    <a:lnTo>
                      <a:pt x="514" y="93"/>
                    </a:lnTo>
                    <a:lnTo>
                      <a:pt x="522" y="93"/>
                    </a:lnTo>
                    <a:lnTo>
                      <a:pt x="522" y="97"/>
                    </a:lnTo>
                    <a:lnTo>
                      <a:pt x="526" y="97"/>
                    </a:lnTo>
                    <a:lnTo>
                      <a:pt x="534" y="97"/>
                    </a:lnTo>
                    <a:lnTo>
                      <a:pt x="534" y="102"/>
                    </a:lnTo>
                    <a:lnTo>
                      <a:pt x="530" y="102"/>
                    </a:lnTo>
                    <a:lnTo>
                      <a:pt x="530" y="106"/>
                    </a:lnTo>
                    <a:lnTo>
                      <a:pt x="530" y="114"/>
                    </a:lnTo>
                    <a:lnTo>
                      <a:pt x="534" y="114"/>
                    </a:lnTo>
                    <a:lnTo>
                      <a:pt x="534" y="118"/>
                    </a:lnTo>
                    <a:lnTo>
                      <a:pt x="534" y="114"/>
                    </a:lnTo>
                    <a:lnTo>
                      <a:pt x="538" y="114"/>
                    </a:lnTo>
                    <a:lnTo>
                      <a:pt x="542" y="114"/>
                    </a:lnTo>
                    <a:lnTo>
                      <a:pt x="542" y="118"/>
                    </a:lnTo>
                    <a:lnTo>
                      <a:pt x="550" y="118"/>
                    </a:lnTo>
                    <a:lnTo>
                      <a:pt x="550" y="114"/>
                    </a:lnTo>
                    <a:lnTo>
                      <a:pt x="550" y="110"/>
                    </a:lnTo>
                    <a:lnTo>
                      <a:pt x="546" y="110"/>
                    </a:lnTo>
                    <a:lnTo>
                      <a:pt x="550" y="110"/>
                    </a:lnTo>
                    <a:lnTo>
                      <a:pt x="554" y="110"/>
                    </a:lnTo>
                    <a:lnTo>
                      <a:pt x="554" y="114"/>
                    </a:lnTo>
                    <a:lnTo>
                      <a:pt x="562" y="114"/>
                    </a:lnTo>
                    <a:lnTo>
                      <a:pt x="562" y="118"/>
                    </a:lnTo>
                    <a:lnTo>
                      <a:pt x="566" y="118"/>
                    </a:lnTo>
                    <a:lnTo>
                      <a:pt x="566" y="122"/>
                    </a:lnTo>
                    <a:lnTo>
                      <a:pt x="562" y="122"/>
                    </a:lnTo>
                    <a:lnTo>
                      <a:pt x="562" y="126"/>
                    </a:lnTo>
                    <a:lnTo>
                      <a:pt x="566" y="126"/>
                    </a:lnTo>
                    <a:lnTo>
                      <a:pt x="566" y="130"/>
                    </a:lnTo>
                    <a:lnTo>
                      <a:pt x="571" y="130"/>
                    </a:lnTo>
                    <a:lnTo>
                      <a:pt x="571" y="138"/>
                    </a:lnTo>
                    <a:lnTo>
                      <a:pt x="566" y="138"/>
                    </a:lnTo>
                    <a:lnTo>
                      <a:pt x="566" y="134"/>
                    </a:lnTo>
                    <a:lnTo>
                      <a:pt x="562" y="134"/>
                    </a:lnTo>
                    <a:lnTo>
                      <a:pt x="554" y="134"/>
                    </a:lnTo>
                    <a:lnTo>
                      <a:pt x="554" y="138"/>
                    </a:lnTo>
                    <a:lnTo>
                      <a:pt x="554" y="150"/>
                    </a:lnTo>
                    <a:lnTo>
                      <a:pt x="558" y="150"/>
                    </a:lnTo>
                    <a:lnTo>
                      <a:pt x="562" y="150"/>
                    </a:lnTo>
                    <a:lnTo>
                      <a:pt x="562" y="163"/>
                    </a:lnTo>
                    <a:lnTo>
                      <a:pt x="558" y="163"/>
                    </a:lnTo>
                    <a:lnTo>
                      <a:pt x="558" y="159"/>
                    </a:lnTo>
                    <a:lnTo>
                      <a:pt x="554" y="159"/>
                    </a:lnTo>
                    <a:lnTo>
                      <a:pt x="554" y="155"/>
                    </a:lnTo>
                    <a:lnTo>
                      <a:pt x="550" y="155"/>
                    </a:lnTo>
                    <a:lnTo>
                      <a:pt x="550" y="150"/>
                    </a:lnTo>
                    <a:lnTo>
                      <a:pt x="546" y="150"/>
                    </a:lnTo>
                    <a:lnTo>
                      <a:pt x="546" y="146"/>
                    </a:lnTo>
                    <a:lnTo>
                      <a:pt x="542" y="146"/>
                    </a:lnTo>
                    <a:lnTo>
                      <a:pt x="542" y="150"/>
                    </a:lnTo>
                    <a:lnTo>
                      <a:pt x="538" y="150"/>
                    </a:lnTo>
                    <a:lnTo>
                      <a:pt x="538" y="155"/>
                    </a:lnTo>
                    <a:lnTo>
                      <a:pt x="538" y="159"/>
                    </a:lnTo>
                    <a:lnTo>
                      <a:pt x="534" y="159"/>
                    </a:lnTo>
                    <a:lnTo>
                      <a:pt x="534" y="163"/>
                    </a:lnTo>
                    <a:lnTo>
                      <a:pt x="538" y="163"/>
                    </a:lnTo>
                    <a:lnTo>
                      <a:pt x="538" y="167"/>
                    </a:lnTo>
                    <a:lnTo>
                      <a:pt x="534" y="167"/>
                    </a:lnTo>
                    <a:lnTo>
                      <a:pt x="534" y="171"/>
                    </a:lnTo>
                    <a:lnTo>
                      <a:pt x="534" y="175"/>
                    </a:lnTo>
                    <a:lnTo>
                      <a:pt x="530" y="175"/>
                    </a:lnTo>
                    <a:lnTo>
                      <a:pt x="526" y="175"/>
                    </a:lnTo>
                    <a:lnTo>
                      <a:pt x="522" y="175"/>
                    </a:lnTo>
                    <a:lnTo>
                      <a:pt x="514" y="175"/>
                    </a:lnTo>
                    <a:lnTo>
                      <a:pt x="509" y="175"/>
                    </a:lnTo>
                    <a:lnTo>
                      <a:pt x="509" y="171"/>
                    </a:lnTo>
                    <a:lnTo>
                      <a:pt x="505" y="171"/>
                    </a:lnTo>
                    <a:lnTo>
                      <a:pt x="505" y="167"/>
                    </a:lnTo>
                    <a:lnTo>
                      <a:pt x="501" y="167"/>
                    </a:lnTo>
                    <a:lnTo>
                      <a:pt x="497" y="167"/>
                    </a:lnTo>
                    <a:lnTo>
                      <a:pt x="497" y="171"/>
                    </a:lnTo>
                    <a:lnTo>
                      <a:pt x="493" y="171"/>
                    </a:lnTo>
                    <a:lnTo>
                      <a:pt x="493" y="163"/>
                    </a:lnTo>
                    <a:lnTo>
                      <a:pt x="497" y="163"/>
                    </a:lnTo>
                    <a:lnTo>
                      <a:pt x="497" y="159"/>
                    </a:lnTo>
                    <a:lnTo>
                      <a:pt x="501" y="159"/>
                    </a:lnTo>
                    <a:lnTo>
                      <a:pt x="501" y="155"/>
                    </a:lnTo>
                    <a:lnTo>
                      <a:pt x="505" y="155"/>
                    </a:lnTo>
                    <a:lnTo>
                      <a:pt x="505" y="150"/>
                    </a:lnTo>
                    <a:lnTo>
                      <a:pt x="505" y="146"/>
                    </a:lnTo>
                    <a:lnTo>
                      <a:pt x="509" y="146"/>
                    </a:lnTo>
                    <a:lnTo>
                      <a:pt x="509" y="138"/>
                    </a:lnTo>
                    <a:lnTo>
                      <a:pt x="505" y="138"/>
                    </a:lnTo>
                    <a:lnTo>
                      <a:pt x="509" y="138"/>
                    </a:lnTo>
                    <a:lnTo>
                      <a:pt x="509" y="130"/>
                    </a:lnTo>
                    <a:lnTo>
                      <a:pt x="509" y="122"/>
                    </a:lnTo>
                    <a:lnTo>
                      <a:pt x="505" y="122"/>
                    </a:lnTo>
                    <a:lnTo>
                      <a:pt x="505" y="118"/>
                    </a:lnTo>
                    <a:lnTo>
                      <a:pt x="501" y="118"/>
                    </a:lnTo>
                    <a:lnTo>
                      <a:pt x="501" y="122"/>
                    </a:lnTo>
                    <a:lnTo>
                      <a:pt x="493" y="122"/>
                    </a:lnTo>
                    <a:lnTo>
                      <a:pt x="489" y="122"/>
                    </a:lnTo>
                    <a:lnTo>
                      <a:pt x="489" y="118"/>
                    </a:lnTo>
                    <a:lnTo>
                      <a:pt x="485" y="118"/>
                    </a:lnTo>
                    <a:lnTo>
                      <a:pt x="485" y="114"/>
                    </a:lnTo>
                    <a:lnTo>
                      <a:pt x="485" y="110"/>
                    </a:lnTo>
                    <a:lnTo>
                      <a:pt x="489" y="110"/>
                    </a:lnTo>
                    <a:lnTo>
                      <a:pt x="485" y="110"/>
                    </a:lnTo>
                    <a:lnTo>
                      <a:pt x="481" y="110"/>
                    </a:lnTo>
                    <a:lnTo>
                      <a:pt x="481" y="114"/>
                    </a:lnTo>
                    <a:lnTo>
                      <a:pt x="473" y="114"/>
                    </a:lnTo>
                    <a:lnTo>
                      <a:pt x="473" y="110"/>
                    </a:lnTo>
                    <a:lnTo>
                      <a:pt x="473" y="106"/>
                    </a:lnTo>
                    <a:lnTo>
                      <a:pt x="469" y="106"/>
                    </a:lnTo>
                    <a:lnTo>
                      <a:pt x="465" y="106"/>
                    </a:lnTo>
                    <a:lnTo>
                      <a:pt x="461" y="106"/>
                    </a:lnTo>
                    <a:lnTo>
                      <a:pt x="461" y="110"/>
                    </a:lnTo>
                    <a:lnTo>
                      <a:pt x="456" y="110"/>
                    </a:lnTo>
                    <a:lnTo>
                      <a:pt x="456" y="114"/>
                    </a:lnTo>
                    <a:lnTo>
                      <a:pt x="456" y="118"/>
                    </a:lnTo>
                    <a:lnTo>
                      <a:pt x="456" y="122"/>
                    </a:lnTo>
                    <a:lnTo>
                      <a:pt x="452" y="122"/>
                    </a:lnTo>
                    <a:lnTo>
                      <a:pt x="448" y="122"/>
                    </a:lnTo>
                    <a:lnTo>
                      <a:pt x="448" y="126"/>
                    </a:lnTo>
                    <a:lnTo>
                      <a:pt x="444" y="126"/>
                    </a:lnTo>
                    <a:lnTo>
                      <a:pt x="444" y="134"/>
                    </a:lnTo>
                    <a:lnTo>
                      <a:pt x="444" y="138"/>
                    </a:lnTo>
                    <a:lnTo>
                      <a:pt x="440" y="138"/>
                    </a:lnTo>
                    <a:lnTo>
                      <a:pt x="436" y="138"/>
                    </a:lnTo>
                    <a:lnTo>
                      <a:pt x="436" y="130"/>
                    </a:lnTo>
                    <a:lnTo>
                      <a:pt x="440" y="130"/>
                    </a:lnTo>
                    <a:lnTo>
                      <a:pt x="440" y="126"/>
                    </a:lnTo>
                    <a:lnTo>
                      <a:pt x="440" y="122"/>
                    </a:lnTo>
                    <a:lnTo>
                      <a:pt x="436" y="122"/>
                    </a:lnTo>
                    <a:lnTo>
                      <a:pt x="432" y="122"/>
                    </a:lnTo>
                    <a:lnTo>
                      <a:pt x="432" y="118"/>
                    </a:lnTo>
                    <a:lnTo>
                      <a:pt x="428" y="118"/>
                    </a:lnTo>
                    <a:lnTo>
                      <a:pt x="432" y="118"/>
                    </a:lnTo>
                    <a:lnTo>
                      <a:pt x="432" y="114"/>
                    </a:lnTo>
                    <a:lnTo>
                      <a:pt x="432" y="110"/>
                    </a:lnTo>
                    <a:lnTo>
                      <a:pt x="436" y="110"/>
                    </a:lnTo>
                    <a:lnTo>
                      <a:pt x="440" y="110"/>
                    </a:lnTo>
                    <a:lnTo>
                      <a:pt x="440" y="106"/>
                    </a:lnTo>
                    <a:lnTo>
                      <a:pt x="440" y="102"/>
                    </a:lnTo>
                    <a:lnTo>
                      <a:pt x="432" y="102"/>
                    </a:lnTo>
                    <a:lnTo>
                      <a:pt x="432" y="97"/>
                    </a:lnTo>
                    <a:lnTo>
                      <a:pt x="432" y="93"/>
                    </a:lnTo>
                    <a:lnTo>
                      <a:pt x="440" y="93"/>
                    </a:lnTo>
                    <a:lnTo>
                      <a:pt x="440" y="89"/>
                    </a:lnTo>
                    <a:lnTo>
                      <a:pt x="444" y="89"/>
                    </a:lnTo>
                    <a:lnTo>
                      <a:pt x="440" y="89"/>
                    </a:lnTo>
                    <a:lnTo>
                      <a:pt x="440" y="85"/>
                    </a:lnTo>
                    <a:lnTo>
                      <a:pt x="436" y="85"/>
                    </a:lnTo>
                    <a:lnTo>
                      <a:pt x="432" y="85"/>
                    </a:lnTo>
                    <a:lnTo>
                      <a:pt x="432" y="81"/>
                    </a:lnTo>
                    <a:lnTo>
                      <a:pt x="432" y="77"/>
                    </a:lnTo>
                    <a:lnTo>
                      <a:pt x="436" y="77"/>
                    </a:lnTo>
                    <a:lnTo>
                      <a:pt x="436" y="73"/>
                    </a:lnTo>
                    <a:lnTo>
                      <a:pt x="440" y="73"/>
                    </a:lnTo>
                    <a:lnTo>
                      <a:pt x="440" y="69"/>
                    </a:lnTo>
                    <a:lnTo>
                      <a:pt x="432" y="69"/>
                    </a:lnTo>
                    <a:lnTo>
                      <a:pt x="428" y="69"/>
                    </a:lnTo>
                    <a:lnTo>
                      <a:pt x="428" y="73"/>
                    </a:lnTo>
                    <a:lnTo>
                      <a:pt x="428" y="77"/>
                    </a:lnTo>
                    <a:lnTo>
                      <a:pt x="416" y="77"/>
                    </a:lnTo>
                    <a:lnTo>
                      <a:pt x="416" y="81"/>
                    </a:lnTo>
                    <a:lnTo>
                      <a:pt x="412" y="81"/>
                    </a:lnTo>
                    <a:lnTo>
                      <a:pt x="412" y="85"/>
                    </a:lnTo>
                    <a:lnTo>
                      <a:pt x="412" y="89"/>
                    </a:lnTo>
                    <a:lnTo>
                      <a:pt x="408" y="89"/>
                    </a:lnTo>
                    <a:lnTo>
                      <a:pt x="408" y="77"/>
                    </a:lnTo>
                    <a:lnTo>
                      <a:pt x="403" y="77"/>
                    </a:lnTo>
                    <a:lnTo>
                      <a:pt x="403" y="73"/>
                    </a:lnTo>
                    <a:lnTo>
                      <a:pt x="399" y="73"/>
                    </a:lnTo>
                    <a:lnTo>
                      <a:pt x="395" y="73"/>
                    </a:lnTo>
                    <a:lnTo>
                      <a:pt x="395" y="77"/>
                    </a:lnTo>
                    <a:lnTo>
                      <a:pt x="391" y="77"/>
                    </a:lnTo>
                    <a:lnTo>
                      <a:pt x="391" y="85"/>
                    </a:lnTo>
                    <a:lnTo>
                      <a:pt x="391" y="89"/>
                    </a:lnTo>
                    <a:lnTo>
                      <a:pt x="391" y="93"/>
                    </a:lnTo>
                    <a:lnTo>
                      <a:pt x="387" y="93"/>
                    </a:lnTo>
                    <a:lnTo>
                      <a:pt x="387" y="97"/>
                    </a:lnTo>
                    <a:lnTo>
                      <a:pt x="387" y="106"/>
                    </a:lnTo>
                    <a:lnTo>
                      <a:pt x="391" y="106"/>
                    </a:lnTo>
                    <a:lnTo>
                      <a:pt x="395" y="106"/>
                    </a:lnTo>
                    <a:lnTo>
                      <a:pt x="395" y="110"/>
                    </a:lnTo>
                    <a:lnTo>
                      <a:pt x="399" y="110"/>
                    </a:lnTo>
                    <a:lnTo>
                      <a:pt x="399" y="118"/>
                    </a:lnTo>
                    <a:lnTo>
                      <a:pt x="395" y="118"/>
                    </a:lnTo>
                    <a:lnTo>
                      <a:pt x="395" y="122"/>
                    </a:lnTo>
                    <a:lnTo>
                      <a:pt x="395" y="126"/>
                    </a:lnTo>
                    <a:lnTo>
                      <a:pt x="391" y="126"/>
                    </a:lnTo>
                    <a:lnTo>
                      <a:pt x="391" y="130"/>
                    </a:lnTo>
                    <a:lnTo>
                      <a:pt x="387" y="130"/>
                    </a:lnTo>
                    <a:lnTo>
                      <a:pt x="383" y="130"/>
                    </a:lnTo>
                    <a:lnTo>
                      <a:pt x="383" y="134"/>
                    </a:lnTo>
                    <a:lnTo>
                      <a:pt x="379" y="134"/>
                    </a:lnTo>
                    <a:lnTo>
                      <a:pt x="375" y="134"/>
                    </a:lnTo>
                    <a:lnTo>
                      <a:pt x="371" y="134"/>
                    </a:lnTo>
                    <a:lnTo>
                      <a:pt x="371" y="130"/>
                    </a:lnTo>
                    <a:lnTo>
                      <a:pt x="367" y="130"/>
                    </a:lnTo>
                    <a:lnTo>
                      <a:pt x="367" y="122"/>
                    </a:lnTo>
                    <a:lnTo>
                      <a:pt x="371" y="122"/>
                    </a:lnTo>
                    <a:lnTo>
                      <a:pt x="367" y="122"/>
                    </a:lnTo>
                    <a:lnTo>
                      <a:pt x="367" y="118"/>
                    </a:lnTo>
                    <a:lnTo>
                      <a:pt x="367" y="114"/>
                    </a:lnTo>
                    <a:lnTo>
                      <a:pt x="363" y="114"/>
                    </a:lnTo>
                    <a:lnTo>
                      <a:pt x="359" y="114"/>
                    </a:lnTo>
                    <a:lnTo>
                      <a:pt x="359" y="110"/>
                    </a:lnTo>
                    <a:lnTo>
                      <a:pt x="359" y="106"/>
                    </a:lnTo>
                    <a:lnTo>
                      <a:pt x="355" y="106"/>
                    </a:lnTo>
                    <a:lnTo>
                      <a:pt x="355" y="110"/>
                    </a:lnTo>
                    <a:lnTo>
                      <a:pt x="351" y="110"/>
                    </a:lnTo>
                    <a:lnTo>
                      <a:pt x="346" y="110"/>
                    </a:lnTo>
                    <a:lnTo>
                      <a:pt x="346" y="114"/>
                    </a:lnTo>
                    <a:lnTo>
                      <a:pt x="342" y="114"/>
                    </a:lnTo>
                    <a:lnTo>
                      <a:pt x="342" y="118"/>
                    </a:lnTo>
                    <a:lnTo>
                      <a:pt x="346" y="118"/>
                    </a:lnTo>
                    <a:lnTo>
                      <a:pt x="346" y="122"/>
                    </a:lnTo>
                    <a:lnTo>
                      <a:pt x="351" y="122"/>
                    </a:lnTo>
                    <a:lnTo>
                      <a:pt x="351" y="126"/>
                    </a:lnTo>
                    <a:lnTo>
                      <a:pt x="355" y="126"/>
                    </a:lnTo>
                    <a:lnTo>
                      <a:pt x="355" y="130"/>
                    </a:lnTo>
                    <a:lnTo>
                      <a:pt x="355" y="138"/>
                    </a:lnTo>
                    <a:lnTo>
                      <a:pt x="355" y="142"/>
                    </a:lnTo>
                    <a:lnTo>
                      <a:pt x="355" y="146"/>
                    </a:lnTo>
                    <a:lnTo>
                      <a:pt x="355" y="150"/>
                    </a:lnTo>
                    <a:lnTo>
                      <a:pt x="359" y="150"/>
                    </a:lnTo>
                    <a:lnTo>
                      <a:pt x="359" y="155"/>
                    </a:lnTo>
                    <a:lnTo>
                      <a:pt x="363" y="155"/>
                    </a:lnTo>
                    <a:lnTo>
                      <a:pt x="371" y="155"/>
                    </a:lnTo>
                    <a:lnTo>
                      <a:pt x="375" y="155"/>
                    </a:lnTo>
                    <a:lnTo>
                      <a:pt x="375" y="163"/>
                    </a:lnTo>
                    <a:lnTo>
                      <a:pt x="379" y="163"/>
                    </a:lnTo>
                    <a:lnTo>
                      <a:pt x="379" y="167"/>
                    </a:lnTo>
                    <a:lnTo>
                      <a:pt x="379" y="171"/>
                    </a:lnTo>
                    <a:lnTo>
                      <a:pt x="383" y="171"/>
                    </a:lnTo>
                    <a:lnTo>
                      <a:pt x="387" y="171"/>
                    </a:lnTo>
                    <a:lnTo>
                      <a:pt x="387" y="175"/>
                    </a:lnTo>
                    <a:lnTo>
                      <a:pt x="391" y="175"/>
                    </a:lnTo>
                    <a:lnTo>
                      <a:pt x="395" y="175"/>
                    </a:lnTo>
                    <a:lnTo>
                      <a:pt x="399" y="175"/>
                    </a:lnTo>
                    <a:lnTo>
                      <a:pt x="399" y="171"/>
                    </a:lnTo>
                    <a:lnTo>
                      <a:pt x="403" y="171"/>
                    </a:lnTo>
                    <a:lnTo>
                      <a:pt x="408" y="171"/>
                    </a:lnTo>
                    <a:lnTo>
                      <a:pt x="408" y="175"/>
                    </a:lnTo>
                    <a:lnTo>
                      <a:pt x="408" y="179"/>
                    </a:lnTo>
                    <a:lnTo>
                      <a:pt x="408" y="183"/>
                    </a:lnTo>
                    <a:lnTo>
                      <a:pt x="408" y="187"/>
                    </a:lnTo>
                    <a:lnTo>
                      <a:pt x="408" y="191"/>
                    </a:lnTo>
                    <a:lnTo>
                      <a:pt x="403" y="191"/>
                    </a:lnTo>
                    <a:lnTo>
                      <a:pt x="403" y="199"/>
                    </a:lnTo>
                    <a:lnTo>
                      <a:pt x="408" y="199"/>
                    </a:lnTo>
                    <a:lnTo>
                      <a:pt x="408" y="203"/>
                    </a:lnTo>
                    <a:lnTo>
                      <a:pt x="412" y="203"/>
                    </a:lnTo>
                    <a:lnTo>
                      <a:pt x="416" y="203"/>
                    </a:lnTo>
                    <a:lnTo>
                      <a:pt x="416" y="208"/>
                    </a:lnTo>
                    <a:lnTo>
                      <a:pt x="416" y="212"/>
                    </a:lnTo>
                    <a:lnTo>
                      <a:pt x="416" y="216"/>
                    </a:lnTo>
                    <a:lnTo>
                      <a:pt x="412" y="216"/>
                    </a:lnTo>
                    <a:lnTo>
                      <a:pt x="408" y="216"/>
                    </a:lnTo>
                    <a:lnTo>
                      <a:pt x="408" y="220"/>
                    </a:lnTo>
                    <a:lnTo>
                      <a:pt x="403" y="220"/>
                    </a:lnTo>
                    <a:lnTo>
                      <a:pt x="403" y="224"/>
                    </a:lnTo>
                    <a:lnTo>
                      <a:pt x="399" y="224"/>
                    </a:lnTo>
                    <a:lnTo>
                      <a:pt x="395" y="224"/>
                    </a:lnTo>
                    <a:lnTo>
                      <a:pt x="395" y="228"/>
                    </a:lnTo>
                    <a:lnTo>
                      <a:pt x="395" y="232"/>
                    </a:lnTo>
                    <a:lnTo>
                      <a:pt x="399" y="232"/>
                    </a:lnTo>
                    <a:lnTo>
                      <a:pt x="399" y="236"/>
                    </a:lnTo>
                    <a:lnTo>
                      <a:pt x="403" y="236"/>
                    </a:lnTo>
                    <a:lnTo>
                      <a:pt x="403" y="240"/>
                    </a:lnTo>
                    <a:lnTo>
                      <a:pt x="408" y="240"/>
                    </a:lnTo>
                    <a:lnTo>
                      <a:pt x="408" y="244"/>
                    </a:lnTo>
                    <a:lnTo>
                      <a:pt x="408" y="248"/>
                    </a:lnTo>
                    <a:lnTo>
                      <a:pt x="403" y="248"/>
                    </a:lnTo>
                    <a:lnTo>
                      <a:pt x="403" y="244"/>
                    </a:lnTo>
                    <a:lnTo>
                      <a:pt x="399" y="244"/>
                    </a:lnTo>
                    <a:lnTo>
                      <a:pt x="399" y="248"/>
                    </a:lnTo>
                    <a:lnTo>
                      <a:pt x="395" y="248"/>
                    </a:lnTo>
                    <a:lnTo>
                      <a:pt x="395" y="252"/>
                    </a:lnTo>
                    <a:lnTo>
                      <a:pt x="395" y="256"/>
                    </a:lnTo>
                    <a:lnTo>
                      <a:pt x="399" y="256"/>
                    </a:lnTo>
                    <a:lnTo>
                      <a:pt x="399" y="261"/>
                    </a:lnTo>
                    <a:lnTo>
                      <a:pt x="399" y="269"/>
                    </a:lnTo>
                    <a:lnTo>
                      <a:pt x="399" y="277"/>
                    </a:lnTo>
                    <a:lnTo>
                      <a:pt x="403" y="277"/>
                    </a:lnTo>
                    <a:lnTo>
                      <a:pt x="403" y="281"/>
                    </a:lnTo>
                    <a:lnTo>
                      <a:pt x="408" y="281"/>
                    </a:lnTo>
                    <a:lnTo>
                      <a:pt x="408" y="285"/>
                    </a:lnTo>
                    <a:lnTo>
                      <a:pt x="403" y="285"/>
                    </a:lnTo>
                    <a:lnTo>
                      <a:pt x="403" y="293"/>
                    </a:lnTo>
                    <a:lnTo>
                      <a:pt x="399" y="293"/>
                    </a:lnTo>
                    <a:lnTo>
                      <a:pt x="399" y="297"/>
                    </a:lnTo>
                    <a:lnTo>
                      <a:pt x="399" y="301"/>
                    </a:lnTo>
                    <a:lnTo>
                      <a:pt x="399" y="305"/>
                    </a:lnTo>
                    <a:lnTo>
                      <a:pt x="395" y="305"/>
                    </a:lnTo>
                    <a:lnTo>
                      <a:pt x="391" y="305"/>
                    </a:lnTo>
                    <a:lnTo>
                      <a:pt x="391" y="301"/>
                    </a:lnTo>
                    <a:lnTo>
                      <a:pt x="391" y="293"/>
                    </a:lnTo>
                    <a:lnTo>
                      <a:pt x="391" y="289"/>
                    </a:lnTo>
                    <a:lnTo>
                      <a:pt x="391" y="285"/>
                    </a:lnTo>
                    <a:lnTo>
                      <a:pt x="391" y="281"/>
                    </a:lnTo>
                    <a:lnTo>
                      <a:pt x="387" y="281"/>
                    </a:lnTo>
                    <a:lnTo>
                      <a:pt x="379" y="281"/>
                    </a:lnTo>
                    <a:lnTo>
                      <a:pt x="379" y="277"/>
                    </a:lnTo>
                    <a:lnTo>
                      <a:pt x="375" y="277"/>
                    </a:lnTo>
                    <a:lnTo>
                      <a:pt x="375" y="273"/>
                    </a:lnTo>
                    <a:lnTo>
                      <a:pt x="379" y="273"/>
                    </a:lnTo>
                    <a:lnTo>
                      <a:pt x="379" y="269"/>
                    </a:lnTo>
                    <a:lnTo>
                      <a:pt x="379" y="265"/>
                    </a:lnTo>
                    <a:lnTo>
                      <a:pt x="383" y="265"/>
                    </a:lnTo>
                    <a:lnTo>
                      <a:pt x="383" y="261"/>
                    </a:lnTo>
                    <a:lnTo>
                      <a:pt x="375" y="261"/>
                    </a:lnTo>
                    <a:lnTo>
                      <a:pt x="375" y="265"/>
                    </a:lnTo>
                    <a:lnTo>
                      <a:pt x="367" y="265"/>
                    </a:lnTo>
                    <a:lnTo>
                      <a:pt x="363" y="265"/>
                    </a:lnTo>
                    <a:lnTo>
                      <a:pt x="363" y="269"/>
                    </a:lnTo>
                    <a:lnTo>
                      <a:pt x="359" y="269"/>
                    </a:lnTo>
                    <a:lnTo>
                      <a:pt x="359" y="273"/>
                    </a:lnTo>
                    <a:lnTo>
                      <a:pt x="355" y="273"/>
                    </a:lnTo>
                    <a:lnTo>
                      <a:pt x="355" y="269"/>
                    </a:lnTo>
                    <a:lnTo>
                      <a:pt x="355" y="265"/>
                    </a:lnTo>
                    <a:lnTo>
                      <a:pt x="355" y="261"/>
                    </a:lnTo>
                    <a:lnTo>
                      <a:pt x="351" y="261"/>
                    </a:lnTo>
                    <a:lnTo>
                      <a:pt x="351" y="265"/>
                    </a:lnTo>
                    <a:lnTo>
                      <a:pt x="346" y="265"/>
                    </a:lnTo>
                    <a:lnTo>
                      <a:pt x="342" y="265"/>
                    </a:lnTo>
                    <a:lnTo>
                      <a:pt x="342" y="261"/>
                    </a:lnTo>
                    <a:lnTo>
                      <a:pt x="338" y="261"/>
                    </a:lnTo>
                    <a:lnTo>
                      <a:pt x="338" y="252"/>
                    </a:lnTo>
                    <a:lnTo>
                      <a:pt x="338" y="248"/>
                    </a:lnTo>
                    <a:lnTo>
                      <a:pt x="334" y="248"/>
                    </a:lnTo>
                    <a:lnTo>
                      <a:pt x="334" y="252"/>
                    </a:lnTo>
                    <a:lnTo>
                      <a:pt x="330" y="252"/>
                    </a:lnTo>
                    <a:lnTo>
                      <a:pt x="330" y="256"/>
                    </a:lnTo>
                    <a:lnTo>
                      <a:pt x="326" y="256"/>
                    </a:lnTo>
                    <a:lnTo>
                      <a:pt x="326" y="261"/>
                    </a:lnTo>
                    <a:lnTo>
                      <a:pt x="326" y="265"/>
                    </a:lnTo>
                    <a:lnTo>
                      <a:pt x="322" y="265"/>
                    </a:lnTo>
                    <a:lnTo>
                      <a:pt x="318" y="265"/>
                    </a:lnTo>
                    <a:lnTo>
                      <a:pt x="314" y="265"/>
                    </a:lnTo>
                    <a:lnTo>
                      <a:pt x="318" y="265"/>
                    </a:lnTo>
                    <a:lnTo>
                      <a:pt x="318" y="261"/>
                    </a:lnTo>
                    <a:lnTo>
                      <a:pt x="318" y="256"/>
                    </a:lnTo>
                    <a:lnTo>
                      <a:pt x="318" y="252"/>
                    </a:lnTo>
                    <a:lnTo>
                      <a:pt x="314" y="252"/>
                    </a:lnTo>
                    <a:lnTo>
                      <a:pt x="314" y="248"/>
                    </a:lnTo>
                    <a:lnTo>
                      <a:pt x="314" y="244"/>
                    </a:lnTo>
                    <a:lnTo>
                      <a:pt x="318" y="244"/>
                    </a:lnTo>
                    <a:lnTo>
                      <a:pt x="322" y="244"/>
                    </a:lnTo>
                    <a:lnTo>
                      <a:pt x="322" y="240"/>
                    </a:lnTo>
                    <a:lnTo>
                      <a:pt x="322" y="236"/>
                    </a:lnTo>
                    <a:lnTo>
                      <a:pt x="318" y="236"/>
                    </a:lnTo>
                    <a:lnTo>
                      <a:pt x="318" y="232"/>
                    </a:lnTo>
                    <a:lnTo>
                      <a:pt x="318" y="228"/>
                    </a:lnTo>
                    <a:lnTo>
                      <a:pt x="322" y="228"/>
                    </a:lnTo>
                    <a:lnTo>
                      <a:pt x="322" y="224"/>
                    </a:lnTo>
                    <a:lnTo>
                      <a:pt x="322" y="220"/>
                    </a:lnTo>
                    <a:lnTo>
                      <a:pt x="318" y="220"/>
                    </a:lnTo>
                    <a:lnTo>
                      <a:pt x="314" y="220"/>
                    </a:lnTo>
                    <a:lnTo>
                      <a:pt x="314" y="216"/>
                    </a:lnTo>
                    <a:lnTo>
                      <a:pt x="310" y="216"/>
                    </a:lnTo>
                    <a:lnTo>
                      <a:pt x="310" y="220"/>
                    </a:lnTo>
                    <a:lnTo>
                      <a:pt x="306" y="220"/>
                    </a:lnTo>
                    <a:lnTo>
                      <a:pt x="306" y="232"/>
                    </a:lnTo>
                    <a:lnTo>
                      <a:pt x="306" y="236"/>
                    </a:lnTo>
                    <a:lnTo>
                      <a:pt x="302" y="236"/>
                    </a:lnTo>
                    <a:lnTo>
                      <a:pt x="302" y="232"/>
                    </a:lnTo>
                    <a:lnTo>
                      <a:pt x="302" y="228"/>
                    </a:lnTo>
                    <a:lnTo>
                      <a:pt x="302" y="224"/>
                    </a:lnTo>
                    <a:lnTo>
                      <a:pt x="302" y="216"/>
                    </a:lnTo>
                    <a:lnTo>
                      <a:pt x="298" y="216"/>
                    </a:lnTo>
                    <a:lnTo>
                      <a:pt x="293" y="216"/>
                    </a:lnTo>
                    <a:lnTo>
                      <a:pt x="289" y="216"/>
                    </a:lnTo>
                    <a:lnTo>
                      <a:pt x="289" y="220"/>
                    </a:lnTo>
                    <a:lnTo>
                      <a:pt x="293" y="220"/>
                    </a:lnTo>
                    <a:lnTo>
                      <a:pt x="293" y="224"/>
                    </a:lnTo>
                    <a:lnTo>
                      <a:pt x="293" y="228"/>
                    </a:lnTo>
                    <a:lnTo>
                      <a:pt x="289" y="228"/>
                    </a:lnTo>
                    <a:lnTo>
                      <a:pt x="285" y="228"/>
                    </a:lnTo>
                    <a:lnTo>
                      <a:pt x="285" y="224"/>
                    </a:lnTo>
                    <a:lnTo>
                      <a:pt x="281" y="224"/>
                    </a:lnTo>
                    <a:lnTo>
                      <a:pt x="277" y="224"/>
                    </a:lnTo>
                    <a:lnTo>
                      <a:pt x="277" y="228"/>
                    </a:lnTo>
                    <a:lnTo>
                      <a:pt x="277" y="236"/>
                    </a:lnTo>
                    <a:lnTo>
                      <a:pt x="277" y="240"/>
                    </a:lnTo>
                    <a:lnTo>
                      <a:pt x="273" y="240"/>
                    </a:lnTo>
                    <a:lnTo>
                      <a:pt x="273" y="236"/>
                    </a:lnTo>
                    <a:lnTo>
                      <a:pt x="269" y="236"/>
                    </a:lnTo>
                    <a:lnTo>
                      <a:pt x="265" y="236"/>
                    </a:lnTo>
                    <a:lnTo>
                      <a:pt x="265" y="232"/>
                    </a:lnTo>
                    <a:lnTo>
                      <a:pt x="261" y="232"/>
                    </a:lnTo>
                    <a:lnTo>
                      <a:pt x="257" y="232"/>
                    </a:lnTo>
                    <a:lnTo>
                      <a:pt x="253" y="232"/>
                    </a:lnTo>
                    <a:lnTo>
                      <a:pt x="253" y="228"/>
                    </a:lnTo>
                    <a:lnTo>
                      <a:pt x="249" y="228"/>
                    </a:lnTo>
                    <a:lnTo>
                      <a:pt x="245" y="228"/>
                    </a:lnTo>
                    <a:lnTo>
                      <a:pt x="245" y="224"/>
                    </a:lnTo>
                    <a:lnTo>
                      <a:pt x="240" y="224"/>
                    </a:lnTo>
                    <a:lnTo>
                      <a:pt x="240" y="220"/>
                    </a:lnTo>
                    <a:lnTo>
                      <a:pt x="236" y="220"/>
                    </a:lnTo>
                    <a:lnTo>
                      <a:pt x="236" y="216"/>
                    </a:lnTo>
                    <a:lnTo>
                      <a:pt x="232" y="216"/>
                    </a:lnTo>
                    <a:lnTo>
                      <a:pt x="232" y="212"/>
                    </a:lnTo>
                    <a:lnTo>
                      <a:pt x="228" y="212"/>
                    </a:lnTo>
                    <a:lnTo>
                      <a:pt x="224" y="212"/>
                    </a:lnTo>
                    <a:lnTo>
                      <a:pt x="224" y="208"/>
                    </a:lnTo>
                    <a:lnTo>
                      <a:pt x="220" y="208"/>
                    </a:lnTo>
                    <a:lnTo>
                      <a:pt x="220" y="203"/>
                    </a:lnTo>
                    <a:lnTo>
                      <a:pt x="216" y="203"/>
                    </a:lnTo>
                    <a:lnTo>
                      <a:pt x="216" y="199"/>
                    </a:lnTo>
                    <a:lnTo>
                      <a:pt x="212" y="199"/>
                    </a:lnTo>
                    <a:lnTo>
                      <a:pt x="212" y="195"/>
                    </a:lnTo>
                    <a:lnTo>
                      <a:pt x="208" y="195"/>
                    </a:lnTo>
                    <a:lnTo>
                      <a:pt x="208" y="199"/>
                    </a:lnTo>
                    <a:lnTo>
                      <a:pt x="204" y="199"/>
                    </a:lnTo>
                    <a:lnTo>
                      <a:pt x="204" y="203"/>
                    </a:lnTo>
                    <a:lnTo>
                      <a:pt x="200" y="203"/>
                    </a:lnTo>
                    <a:lnTo>
                      <a:pt x="200" y="208"/>
                    </a:lnTo>
                    <a:lnTo>
                      <a:pt x="196" y="208"/>
                    </a:lnTo>
                    <a:lnTo>
                      <a:pt x="196" y="212"/>
                    </a:lnTo>
                    <a:lnTo>
                      <a:pt x="192" y="212"/>
                    </a:lnTo>
                    <a:lnTo>
                      <a:pt x="192" y="216"/>
                    </a:lnTo>
                    <a:lnTo>
                      <a:pt x="188" y="216"/>
                    </a:lnTo>
                    <a:lnTo>
                      <a:pt x="188" y="220"/>
                    </a:lnTo>
                    <a:lnTo>
                      <a:pt x="183" y="220"/>
                    </a:lnTo>
                    <a:lnTo>
                      <a:pt x="183" y="224"/>
                    </a:lnTo>
                    <a:lnTo>
                      <a:pt x="179" y="224"/>
                    </a:lnTo>
                    <a:lnTo>
                      <a:pt x="179" y="228"/>
                    </a:lnTo>
                    <a:lnTo>
                      <a:pt x="179" y="232"/>
                    </a:lnTo>
                    <a:lnTo>
                      <a:pt x="175" y="232"/>
                    </a:lnTo>
                    <a:lnTo>
                      <a:pt x="167" y="232"/>
                    </a:lnTo>
                    <a:lnTo>
                      <a:pt x="163" y="232"/>
                    </a:lnTo>
                    <a:lnTo>
                      <a:pt x="159" y="232"/>
                    </a:lnTo>
                    <a:lnTo>
                      <a:pt x="159" y="228"/>
                    </a:lnTo>
                    <a:lnTo>
                      <a:pt x="155" y="228"/>
                    </a:lnTo>
                    <a:lnTo>
                      <a:pt x="151" y="228"/>
                    </a:lnTo>
                    <a:lnTo>
                      <a:pt x="151" y="220"/>
                    </a:lnTo>
                    <a:lnTo>
                      <a:pt x="155" y="220"/>
                    </a:lnTo>
                    <a:lnTo>
                      <a:pt x="155" y="216"/>
                    </a:lnTo>
                    <a:lnTo>
                      <a:pt x="155" y="212"/>
                    </a:lnTo>
                    <a:lnTo>
                      <a:pt x="151" y="212"/>
                    </a:lnTo>
                    <a:lnTo>
                      <a:pt x="151" y="208"/>
                    </a:lnTo>
                    <a:lnTo>
                      <a:pt x="147" y="208"/>
                    </a:lnTo>
                    <a:lnTo>
                      <a:pt x="147" y="203"/>
                    </a:lnTo>
                    <a:lnTo>
                      <a:pt x="143" y="203"/>
                    </a:lnTo>
                    <a:lnTo>
                      <a:pt x="139" y="203"/>
                    </a:lnTo>
                    <a:lnTo>
                      <a:pt x="139" y="216"/>
                    </a:lnTo>
                    <a:lnTo>
                      <a:pt x="135" y="216"/>
                    </a:lnTo>
                    <a:lnTo>
                      <a:pt x="135" y="220"/>
                    </a:lnTo>
                    <a:lnTo>
                      <a:pt x="139" y="220"/>
                    </a:lnTo>
                    <a:lnTo>
                      <a:pt x="139" y="228"/>
                    </a:lnTo>
                    <a:lnTo>
                      <a:pt x="139" y="232"/>
                    </a:lnTo>
                    <a:lnTo>
                      <a:pt x="143" y="232"/>
                    </a:lnTo>
                    <a:lnTo>
                      <a:pt x="143" y="236"/>
                    </a:lnTo>
                    <a:lnTo>
                      <a:pt x="139" y="236"/>
                    </a:lnTo>
                    <a:lnTo>
                      <a:pt x="139" y="240"/>
                    </a:lnTo>
                    <a:lnTo>
                      <a:pt x="139" y="244"/>
                    </a:lnTo>
                    <a:lnTo>
                      <a:pt x="143" y="244"/>
                    </a:lnTo>
                    <a:lnTo>
                      <a:pt x="143" y="248"/>
                    </a:lnTo>
                    <a:lnTo>
                      <a:pt x="139" y="248"/>
                    </a:lnTo>
                    <a:lnTo>
                      <a:pt x="139" y="252"/>
                    </a:lnTo>
                    <a:lnTo>
                      <a:pt x="135" y="252"/>
                    </a:lnTo>
                    <a:lnTo>
                      <a:pt x="135" y="248"/>
                    </a:lnTo>
                    <a:lnTo>
                      <a:pt x="130" y="248"/>
                    </a:lnTo>
                    <a:lnTo>
                      <a:pt x="130" y="240"/>
                    </a:lnTo>
                    <a:lnTo>
                      <a:pt x="130" y="236"/>
                    </a:lnTo>
                    <a:lnTo>
                      <a:pt x="135" y="236"/>
                    </a:lnTo>
                    <a:lnTo>
                      <a:pt x="135" y="232"/>
                    </a:lnTo>
                    <a:lnTo>
                      <a:pt x="135" y="228"/>
                    </a:lnTo>
                    <a:lnTo>
                      <a:pt x="130" y="228"/>
                    </a:lnTo>
                    <a:lnTo>
                      <a:pt x="130" y="224"/>
                    </a:lnTo>
                    <a:lnTo>
                      <a:pt x="130" y="220"/>
                    </a:lnTo>
                    <a:lnTo>
                      <a:pt x="126" y="220"/>
                    </a:lnTo>
                    <a:lnTo>
                      <a:pt x="126" y="216"/>
                    </a:lnTo>
                    <a:lnTo>
                      <a:pt x="122" y="216"/>
                    </a:lnTo>
                    <a:lnTo>
                      <a:pt x="122" y="220"/>
                    </a:lnTo>
                    <a:lnTo>
                      <a:pt x="118" y="220"/>
                    </a:lnTo>
                    <a:lnTo>
                      <a:pt x="118" y="216"/>
                    </a:lnTo>
                    <a:lnTo>
                      <a:pt x="114" y="216"/>
                    </a:lnTo>
                    <a:lnTo>
                      <a:pt x="114" y="212"/>
                    </a:lnTo>
                    <a:lnTo>
                      <a:pt x="106" y="212"/>
                    </a:lnTo>
                    <a:lnTo>
                      <a:pt x="106" y="216"/>
                    </a:lnTo>
                    <a:lnTo>
                      <a:pt x="102" y="216"/>
                    </a:lnTo>
                    <a:lnTo>
                      <a:pt x="102" y="220"/>
                    </a:lnTo>
                    <a:lnTo>
                      <a:pt x="102" y="224"/>
                    </a:lnTo>
                    <a:lnTo>
                      <a:pt x="102" y="228"/>
                    </a:lnTo>
                    <a:lnTo>
                      <a:pt x="94" y="228"/>
                    </a:lnTo>
                    <a:lnTo>
                      <a:pt x="94" y="232"/>
                    </a:lnTo>
                    <a:lnTo>
                      <a:pt x="90" y="232"/>
                    </a:lnTo>
                    <a:lnTo>
                      <a:pt x="86" y="232"/>
                    </a:lnTo>
                    <a:lnTo>
                      <a:pt x="82" y="232"/>
                    </a:lnTo>
                    <a:lnTo>
                      <a:pt x="77" y="232"/>
                    </a:lnTo>
                    <a:lnTo>
                      <a:pt x="77" y="236"/>
                    </a:lnTo>
                    <a:lnTo>
                      <a:pt x="77" y="240"/>
                    </a:lnTo>
                    <a:lnTo>
                      <a:pt x="77" y="244"/>
                    </a:lnTo>
                    <a:lnTo>
                      <a:pt x="82" y="244"/>
                    </a:lnTo>
                    <a:lnTo>
                      <a:pt x="82" y="248"/>
                    </a:lnTo>
                    <a:lnTo>
                      <a:pt x="77" y="248"/>
                    </a:lnTo>
                    <a:lnTo>
                      <a:pt x="77" y="252"/>
                    </a:lnTo>
                    <a:lnTo>
                      <a:pt x="73" y="252"/>
                    </a:lnTo>
                    <a:lnTo>
                      <a:pt x="69" y="252"/>
                    </a:lnTo>
                    <a:lnTo>
                      <a:pt x="69" y="248"/>
                    </a:lnTo>
                    <a:lnTo>
                      <a:pt x="69" y="244"/>
                    </a:lnTo>
                    <a:lnTo>
                      <a:pt x="65" y="244"/>
                    </a:lnTo>
                    <a:lnTo>
                      <a:pt x="65" y="240"/>
                    </a:lnTo>
                    <a:lnTo>
                      <a:pt x="61" y="240"/>
                    </a:lnTo>
                    <a:lnTo>
                      <a:pt x="61" y="236"/>
                    </a:lnTo>
                    <a:lnTo>
                      <a:pt x="61" y="232"/>
                    </a:lnTo>
                    <a:lnTo>
                      <a:pt x="65" y="232"/>
                    </a:lnTo>
                    <a:lnTo>
                      <a:pt x="65" y="228"/>
                    </a:lnTo>
                    <a:lnTo>
                      <a:pt x="65" y="224"/>
                    </a:lnTo>
                    <a:lnTo>
                      <a:pt x="61" y="224"/>
                    </a:lnTo>
                    <a:lnTo>
                      <a:pt x="61" y="228"/>
                    </a:lnTo>
                    <a:lnTo>
                      <a:pt x="57" y="228"/>
                    </a:lnTo>
                    <a:lnTo>
                      <a:pt x="57" y="232"/>
                    </a:lnTo>
                    <a:lnTo>
                      <a:pt x="57" y="236"/>
                    </a:lnTo>
                    <a:lnTo>
                      <a:pt x="53" y="236"/>
                    </a:lnTo>
                    <a:lnTo>
                      <a:pt x="49" y="236"/>
                    </a:lnTo>
                    <a:lnTo>
                      <a:pt x="49" y="240"/>
                    </a:lnTo>
                    <a:lnTo>
                      <a:pt x="37" y="240"/>
                    </a:lnTo>
                    <a:lnTo>
                      <a:pt x="33" y="240"/>
                    </a:lnTo>
                    <a:lnTo>
                      <a:pt x="33" y="236"/>
                    </a:lnTo>
                    <a:lnTo>
                      <a:pt x="33" y="232"/>
                    </a:lnTo>
                    <a:lnTo>
                      <a:pt x="33" y="228"/>
                    </a:lnTo>
                    <a:lnTo>
                      <a:pt x="33" y="224"/>
                    </a:lnTo>
                    <a:lnTo>
                      <a:pt x="37" y="224"/>
                    </a:lnTo>
                    <a:lnTo>
                      <a:pt x="41" y="224"/>
                    </a:lnTo>
                    <a:lnTo>
                      <a:pt x="41" y="220"/>
                    </a:lnTo>
                    <a:lnTo>
                      <a:pt x="45" y="220"/>
                    </a:lnTo>
                    <a:lnTo>
                      <a:pt x="45" y="216"/>
                    </a:lnTo>
                    <a:lnTo>
                      <a:pt x="49" y="216"/>
                    </a:lnTo>
                    <a:lnTo>
                      <a:pt x="49" y="212"/>
                    </a:lnTo>
                    <a:lnTo>
                      <a:pt x="53" y="212"/>
                    </a:lnTo>
                    <a:lnTo>
                      <a:pt x="53" y="203"/>
                    </a:lnTo>
                    <a:lnTo>
                      <a:pt x="49" y="203"/>
                    </a:lnTo>
                    <a:lnTo>
                      <a:pt x="45" y="203"/>
                    </a:lnTo>
                    <a:lnTo>
                      <a:pt x="41" y="203"/>
                    </a:lnTo>
                    <a:lnTo>
                      <a:pt x="37" y="203"/>
                    </a:lnTo>
                    <a:lnTo>
                      <a:pt x="37" y="208"/>
                    </a:lnTo>
                    <a:lnTo>
                      <a:pt x="37" y="212"/>
                    </a:lnTo>
                    <a:lnTo>
                      <a:pt x="33" y="212"/>
                    </a:lnTo>
                    <a:lnTo>
                      <a:pt x="29" y="212"/>
                    </a:lnTo>
                    <a:lnTo>
                      <a:pt x="29" y="216"/>
                    </a:lnTo>
                    <a:lnTo>
                      <a:pt x="25" y="216"/>
                    </a:lnTo>
                    <a:lnTo>
                      <a:pt x="20" y="216"/>
                    </a:lnTo>
                    <a:lnTo>
                      <a:pt x="20" y="212"/>
                    </a:lnTo>
                    <a:lnTo>
                      <a:pt x="16" y="212"/>
                    </a:lnTo>
                    <a:lnTo>
                      <a:pt x="20" y="212"/>
                    </a:lnTo>
                    <a:lnTo>
                      <a:pt x="20" y="208"/>
                    </a:lnTo>
                    <a:lnTo>
                      <a:pt x="16" y="208"/>
                    </a:lnTo>
                    <a:lnTo>
                      <a:pt x="16" y="203"/>
                    </a:lnTo>
                    <a:lnTo>
                      <a:pt x="16" y="199"/>
                    </a:lnTo>
                    <a:lnTo>
                      <a:pt x="16" y="195"/>
                    </a:lnTo>
                    <a:lnTo>
                      <a:pt x="12" y="195"/>
                    </a:lnTo>
                    <a:lnTo>
                      <a:pt x="12" y="191"/>
                    </a:lnTo>
                    <a:lnTo>
                      <a:pt x="12" y="187"/>
                    </a:lnTo>
                    <a:lnTo>
                      <a:pt x="12" y="191"/>
                    </a:lnTo>
                    <a:lnTo>
                      <a:pt x="8" y="191"/>
                    </a:lnTo>
                    <a:lnTo>
                      <a:pt x="0" y="191"/>
                    </a:lnTo>
                    <a:lnTo>
                      <a:pt x="0" y="187"/>
                    </a:lnTo>
                    <a:lnTo>
                      <a:pt x="0" y="183"/>
                    </a:lnTo>
                    <a:lnTo>
                      <a:pt x="4" y="183"/>
                    </a:lnTo>
                    <a:lnTo>
                      <a:pt x="4" y="179"/>
                    </a:lnTo>
                    <a:lnTo>
                      <a:pt x="4" y="175"/>
                    </a:lnTo>
                    <a:lnTo>
                      <a:pt x="0" y="175"/>
                    </a:lnTo>
                    <a:lnTo>
                      <a:pt x="4" y="175"/>
                    </a:lnTo>
                    <a:lnTo>
                      <a:pt x="4" y="171"/>
                    </a:lnTo>
                    <a:lnTo>
                      <a:pt x="12" y="171"/>
                    </a:lnTo>
                    <a:lnTo>
                      <a:pt x="12" y="167"/>
                    </a:lnTo>
                    <a:lnTo>
                      <a:pt x="16" y="167"/>
                    </a:lnTo>
                    <a:lnTo>
                      <a:pt x="16" y="163"/>
                    </a:lnTo>
                    <a:lnTo>
                      <a:pt x="20" y="163"/>
                    </a:lnTo>
                    <a:lnTo>
                      <a:pt x="20" y="159"/>
                    </a:lnTo>
                    <a:lnTo>
                      <a:pt x="16" y="159"/>
                    </a:lnTo>
                    <a:lnTo>
                      <a:pt x="16" y="155"/>
                    </a:lnTo>
                    <a:lnTo>
                      <a:pt x="16" y="159"/>
                    </a:lnTo>
                    <a:lnTo>
                      <a:pt x="12" y="159"/>
                    </a:lnTo>
                    <a:lnTo>
                      <a:pt x="8" y="159"/>
                    </a:lnTo>
                    <a:lnTo>
                      <a:pt x="4" y="159"/>
                    </a:lnTo>
                    <a:lnTo>
                      <a:pt x="4" y="155"/>
                    </a:lnTo>
                    <a:lnTo>
                      <a:pt x="4" y="150"/>
                    </a:lnTo>
                    <a:lnTo>
                      <a:pt x="4" y="146"/>
                    </a:lnTo>
                    <a:lnTo>
                      <a:pt x="8" y="146"/>
                    </a:lnTo>
                    <a:lnTo>
                      <a:pt x="8" y="142"/>
                    </a:lnTo>
                    <a:lnTo>
                      <a:pt x="12" y="142"/>
                    </a:lnTo>
                    <a:lnTo>
                      <a:pt x="16" y="142"/>
                    </a:lnTo>
                    <a:lnTo>
                      <a:pt x="16" y="138"/>
                    </a:lnTo>
                    <a:lnTo>
                      <a:pt x="20" y="138"/>
                    </a:lnTo>
                    <a:lnTo>
                      <a:pt x="25" y="138"/>
                    </a:lnTo>
                    <a:lnTo>
                      <a:pt x="33" y="138"/>
                    </a:lnTo>
                    <a:lnTo>
                      <a:pt x="33" y="134"/>
                    </a:lnTo>
                    <a:lnTo>
                      <a:pt x="37" y="134"/>
                    </a:lnTo>
                    <a:lnTo>
                      <a:pt x="37" y="130"/>
                    </a:lnTo>
                    <a:lnTo>
                      <a:pt x="41" y="130"/>
                    </a:lnTo>
                    <a:lnTo>
                      <a:pt x="41" y="126"/>
                    </a:lnTo>
                    <a:lnTo>
                      <a:pt x="49" y="126"/>
                    </a:lnTo>
                    <a:lnTo>
                      <a:pt x="49" y="122"/>
                    </a:lnTo>
                    <a:lnTo>
                      <a:pt x="53" y="122"/>
                    </a:lnTo>
                    <a:lnTo>
                      <a:pt x="49" y="122"/>
                    </a:lnTo>
                    <a:lnTo>
                      <a:pt x="49" y="118"/>
                    </a:lnTo>
                    <a:lnTo>
                      <a:pt x="45" y="118"/>
                    </a:lnTo>
                    <a:lnTo>
                      <a:pt x="45" y="114"/>
                    </a:lnTo>
                    <a:lnTo>
                      <a:pt x="41" y="114"/>
                    </a:lnTo>
                    <a:lnTo>
                      <a:pt x="41" y="110"/>
                    </a:lnTo>
                    <a:lnTo>
                      <a:pt x="45" y="110"/>
                    </a:lnTo>
                    <a:lnTo>
                      <a:pt x="45" y="106"/>
                    </a:lnTo>
                    <a:lnTo>
                      <a:pt x="49" y="106"/>
                    </a:lnTo>
                    <a:lnTo>
                      <a:pt x="49" y="102"/>
                    </a:lnTo>
                    <a:lnTo>
                      <a:pt x="53" y="102"/>
                    </a:lnTo>
                    <a:lnTo>
                      <a:pt x="53" y="97"/>
                    </a:lnTo>
                    <a:lnTo>
                      <a:pt x="49" y="97"/>
                    </a:lnTo>
                    <a:lnTo>
                      <a:pt x="49" y="93"/>
                    </a:lnTo>
                    <a:lnTo>
                      <a:pt x="45" y="93"/>
                    </a:lnTo>
                    <a:lnTo>
                      <a:pt x="45" y="89"/>
                    </a:lnTo>
                    <a:lnTo>
                      <a:pt x="49" y="89"/>
                    </a:lnTo>
                    <a:lnTo>
                      <a:pt x="49" y="85"/>
                    </a:lnTo>
                    <a:lnTo>
                      <a:pt x="45" y="85"/>
                    </a:lnTo>
                    <a:lnTo>
                      <a:pt x="45" y="81"/>
                    </a:lnTo>
                    <a:lnTo>
                      <a:pt x="49" y="81"/>
                    </a:lnTo>
                    <a:lnTo>
                      <a:pt x="57" y="81"/>
                    </a:lnTo>
                    <a:lnTo>
                      <a:pt x="57" y="77"/>
                    </a:lnTo>
                    <a:lnTo>
                      <a:pt x="65" y="77"/>
                    </a:lnTo>
                    <a:lnTo>
                      <a:pt x="65" y="81"/>
                    </a:lnTo>
                    <a:lnTo>
                      <a:pt x="65" y="85"/>
                    </a:lnTo>
                    <a:lnTo>
                      <a:pt x="65" y="89"/>
                    </a:lnTo>
                    <a:lnTo>
                      <a:pt x="65" y="93"/>
                    </a:lnTo>
                    <a:lnTo>
                      <a:pt x="61" y="93"/>
                    </a:lnTo>
                    <a:lnTo>
                      <a:pt x="61" y="97"/>
                    </a:lnTo>
                    <a:lnTo>
                      <a:pt x="65" y="97"/>
                    </a:lnTo>
                    <a:lnTo>
                      <a:pt x="65" y="102"/>
                    </a:lnTo>
                    <a:lnTo>
                      <a:pt x="65" y="106"/>
                    </a:lnTo>
                    <a:lnTo>
                      <a:pt x="73" y="106"/>
                    </a:lnTo>
                    <a:lnTo>
                      <a:pt x="73" y="110"/>
                    </a:lnTo>
                    <a:lnTo>
                      <a:pt x="82" y="110"/>
                    </a:lnTo>
                    <a:lnTo>
                      <a:pt x="82" y="106"/>
                    </a:lnTo>
                    <a:lnTo>
                      <a:pt x="86" y="106"/>
                    </a:lnTo>
                    <a:lnTo>
                      <a:pt x="90" y="106"/>
                    </a:lnTo>
                    <a:lnTo>
                      <a:pt x="90" y="102"/>
                    </a:lnTo>
                    <a:lnTo>
                      <a:pt x="94" y="102"/>
                    </a:lnTo>
                    <a:lnTo>
                      <a:pt x="90" y="102"/>
                    </a:lnTo>
                    <a:lnTo>
                      <a:pt x="90" y="97"/>
                    </a:lnTo>
                    <a:lnTo>
                      <a:pt x="86" y="97"/>
                    </a:lnTo>
                    <a:lnTo>
                      <a:pt x="86" y="89"/>
                    </a:lnTo>
                    <a:lnTo>
                      <a:pt x="86" y="85"/>
                    </a:lnTo>
                    <a:lnTo>
                      <a:pt x="86" y="81"/>
                    </a:lnTo>
                    <a:lnTo>
                      <a:pt x="90" y="81"/>
                    </a:lnTo>
                    <a:lnTo>
                      <a:pt x="90" y="77"/>
                    </a:lnTo>
                    <a:lnTo>
                      <a:pt x="94" y="77"/>
                    </a:lnTo>
                    <a:lnTo>
                      <a:pt x="94" y="73"/>
                    </a:lnTo>
                    <a:lnTo>
                      <a:pt x="94" y="77"/>
                    </a:lnTo>
                    <a:lnTo>
                      <a:pt x="98" y="77"/>
                    </a:lnTo>
                    <a:lnTo>
                      <a:pt x="98" y="81"/>
                    </a:lnTo>
                    <a:lnTo>
                      <a:pt x="102" y="81"/>
                    </a:lnTo>
                    <a:lnTo>
                      <a:pt x="102" y="77"/>
                    </a:lnTo>
                    <a:lnTo>
                      <a:pt x="106" y="77"/>
                    </a:lnTo>
                    <a:lnTo>
                      <a:pt x="110" y="77"/>
                    </a:lnTo>
                    <a:lnTo>
                      <a:pt x="110" y="81"/>
                    </a:lnTo>
                    <a:lnTo>
                      <a:pt x="106" y="81"/>
                    </a:lnTo>
                    <a:lnTo>
                      <a:pt x="106" y="85"/>
                    </a:lnTo>
                    <a:lnTo>
                      <a:pt x="118" y="85"/>
                    </a:lnTo>
                    <a:lnTo>
                      <a:pt x="118" y="81"/>
                    </a:lnTo>
                    <a:lnTo>
                      <a:pt x="126" y="81"/>
                    </a:lnTo>
                    <a:lnTo>
                      <a:pt x="126" y="73"/>
                    </a:lnTo>
                    <a:lnTo>
                      <a:pt x="126" y="69"/>
                    </a:lnTo>
                    <a:lnTo>
                      <a:pt x="130" y="69"/>
                    </a:lnTo>
                    <a:lnTo>
                      <a:pt x="130" y="73"/>
                    </a:lnTo>
                    <a:lnTo>
                      <a:pt x="130" y="69"/>
                    </a:lnTo>
                    <a:lnTo>
                      <a:pt x="135" y="69"/>
                    </a:lnTo>
                    <a:lnTo>
                      <a:pt x="139" y="69"/>
                    </a:lnTo>
                    <a:lnTo>
                      <a:pt x="143" y="69"/>
                    </a:lnTo>
                    <a:lnTo>
                      <a:pt x="143" y="73"/>
                    </a:lnTo>
                    <a:lnTo>
                      <a:pt x="151" y="73"/>
                    </a:lnTo>
                    <a:lnTo>
                      <a:pt x="151" y="77"/>
                    </a:lnTo>
                    <a:lnTo>
                      <a:pt x="155" y="77"/>
                    </a:lnTo>
                    <a:lnTo>
                      <a:pt x="155" y="81"/>
                    </a:lnTo>
                    <a:lnTo>
                      <a:pt x="159" y="81"/>
                    </a:lnTo>
                    <a:lnTo>
                      <a:pt x="163" y="81"/>
                    </a:lnTo>
                    <a:lnTo>
                      <a:pt x="167" y="81"/>
                    </a:lnTo>
                    <a:lnTo>
                      <a:pt x="175" y="81"/>
                    </a:lnTo>
                    <a:lnTo>
                      <a:pt x="175" y="77"/>
                    </a:lnTo>
                    <a:lnTo>
                      <a:pt x="179" y="77"/>
                    </a:lnTo>
                    <a:lnTo>
                      <a:pt x="179" y="73"/>
                    </a:lnTo>
                    <a:lnTo>
                      <a:pt x="183" y="73"/>
                    </a:lnTo>
                    <a:lnTo>
                      <a:pt x="188" y="73"/>
                    </a:lnTo>
                    <a:lnTo>
                      <a:pt x="188" y="69"/>
                    </a:lnTo>
                    <a:lnTo>
                      <a:pt x="192" y="69"/>
                    </a:lnTo>
                    <a:lnTo>
                      <a:pt x="192" y="65"/>
                    </a:lnTo>
                    <a:lnTo>
                      <a:pt x="192" y="61"/>
                    </a:lnTo>
                    <a:lnTo>
                      <a:pt x="196" y="61"/>
                    </a:lnTo>
                    <a:lnTo>
                      <a:pt x="200" y="61"/>
                    </a:lnTo>
                    <a:lnTo>
                      <a:pt x="204" y="61"/>
                    </a:lnTo>
                    <a:lnTo>
                      <a:pt x="208" y="61"/>
                    </a:lnTo>
                    <a:lnTo>
                      <a:pt x="208" y="65"/>
                    </a:lnTo>
                    <a:lnTo>
                      <a:pt x="208" y="69"/>
                    </a:lnTo>
                    <a:lnTo>
                      <a:pt x="212" y="69"/>
                    </a:lnTo>
                    <a:lnTo>
                      <a:pt x="216" y="69"/>
                    </a:lnTo>
                    <a:lnTo>
                      <a:pt x="220" y="69"/>
                    </a:lnTo>
                    <a:lnTo>
                      <a:pt x="220" y="65"/>
                    </a:lnTo>
                    <a:lnTo>
                      <a:pt x="220" y="61"/>
                    </a:lnTo>
                    <a:lnTo>
                      <a:pt x="224" y="61"/>
                    </a:lnTo>
                    <a:lnTo>
                      <a:pt x="224" y="57"/>
                    </a:lnTo>
                    <a:lnTo>
                      <a:pt x="228" y="57"/>
                    </a:lnTo>
                    <a:lnTo>
                      <a:pt x="224" y="57"/>
                    </a:lnTo>
                    <a:lnTo>
                      <a:pt x="220" y="57"/>
                    </a:lnTo>
                    <a:lnTo>
                      <a:pt x="220" y="53"/>
                    </a:lnTo>
                    <a:lnTo>
                      <a:pt x="220" y="49"/>
                    </a:lnTo>
                    <a:lnTo>
                      <a:pt x="220" y="45"/>
                    </a:lnTo>
                    <a:lnTo>
                      <a:pt x="224" y="45"/>
                    </a:lnTo>
                    <a:lnTo>
                      <a:pt x="224" y="36"/>
                    </a:lnTo>
                    <a:lnTo>
                      <a:pt x="228" y="36"/>
                    </a:lnTo>
                    <a:lnTo>
                      <a:pt x="228" y="28"/>
                    </a:lnTo>
                    <a:lnTo>
                      <a:pt x="224" y="28"/>
                    </a:lnTo>
                    <a:lnTo>
                      <a:pt x="224" y="24"/>
                    </a:lnTo>
                    <a:lnTo>
                      <a:pt x="220" y="24"/>
                    </a:lnTo>
                    <a:lnTo>
                      <a:pt x="216" y="24"/>
                    </a:lnTo>
                    <a:lnTo>
                      <a:pt x="216" y="20"/>
                    </a:lnTo>
                    <a:lnTo>
                      <a:pt x="204" y="20"/>
                    </a:lnTo>
                    <a:lnTo>
                      <a:pt x="204" y="24"/>
                    </a:lnTo>
                    <a:lnTo>
                      <a:pt x="196" y="24"/>
                    </a:lnTo>
                    <a:lnTo>
                      <a:pt x="196" y="12"/>
                    </a:lnTo>
                    <a:lnTo>
                      <a:pt x="192" y="12"/>
                    </a:lnTo>
                    <a:lnTo>
                      <a:pt x="192" y="8"/>
                    </a:lnTo>
                    <a:lnTo>
                      <a:pt x="192" y="4"/>
                    </a:lnTo>
                    <a:lnTo>
                      <a:pt x="196" y="4"/>
                    </a:lnTo>
                    <a:lnTo>
                      <a:pt x="196" y="0"/>
                    </a:lnTo>
                    <a:lnTo>
                      <a:pt x="200" y="0"/>
                    </a:lnTo>
                    <a:lnTo>
                      <a:pt x="204" y="0"/>
                    </a:lnTo>
                    <a:lnTo>
                      <a:pt x="208" y="0"/>
                    </a:lnTo>
                    <a:lnTo>
                      <a:pt x="208" y="4"/>
                    </a:lnTo>
                    <a:lnTo>
                      <a:pt x="212" y="4"/>
                    </a:lnTo>
                    <a:lnTo>
                      <a:pt x="212" y="0"/>
                    </a:lnTo>
                    <a:lnTo>
                      <a:pt x="216" y="0"/>
                    </a:lnTo>
                    <a:lnTo>
                      <a:pt x="224" y="0"/>
                    </a:lnTo>
                    <a:close/>
                  </a:path>
                </a:pathLst>
              </a:custGeom>
              <a:solidFill>
                <a:schemeClr val="bg1">
                  <a:lumMod val="75000"/>
                </a:schemeClr>
              </a:solidFill>
              <a:ln w="12700" cap="flat" cmpd="sng">
                <a:noFill/>
                <a:bevel/>
                <a:headEnd/>
                <a:tailEnd/>
              </a:ln>
              <a:effectLst/>
            </p:spPr>
            <p:txBody>
              <a:bodyPr wrap="none" anchor="ctr"/>
              <a:lstStyle/>
              <a:p>
                <a:pPr lvl="0"/>
                <a:endParaRPr lang="en-US" sz="1711"/>
              </a:p>
            </p:txBody>
          </p:sp>
          <p:sp>
            <p:nvSpPr>
              <p:cNvPr id="405" name="Freeform 995">
                <a:extLst>
                  <a:ext uri="{FF2B5EF4-FFF2-40B4-BE49-F238E27FC236}">
                    <a16:creationId xmlns:a16="http://schemas.microsoft.com/office/drawing/2014/main" id="{1FE3DBDB-5908-4440-AB55-25E9E80BBFC6}"/>
                  </a:ext>
                </a:extLst>
              </p:cNvPr>
              <p:cNvSpPr>
                <a:spLocks noEditPoints="1"/>
              </p:cNvSpPr>
              <p:nvPr userDrawn="1"/>
            </p:nvSpPr>
            <p:spPr bwMode="auto">
              <a:xfrm>
                <a:off x="6067503" y="888769"/>
                <a:ext cx="1862138" cy="1196975"/>
              </a:xfrm>
              <a:custGeom>
                <a:avLst/>
                <a:gdLst>
                  <a:gd name="T0" fmla="*/ 811 w 1173"/>
                  <a:gd name="T1" fmla="*/ 579 h 754"/>
                  <a:gd name="T2" fmla="*/ 778 w 1173"/>
                  <a:gd name="T3" fmla="*/ 559 h 754"/>
                  <a:gd name="T4" fmla="*/ 1075 w 1173"/>
                  <a:gd name="T5" fmla="*/ 477 h 754"/>
                  <a:gd name="T6" fmla="*/ 1067 w 1173"/>
                  <a:gd name="T7" fmla="*/ 457 h 754"/>
                  <a:gd name="T8" fmla="*/ 1055 w 1173"/>
                  <a:gd name="T9" fmla="*/ 416 h 754"/>
                  <a:gd name="T10" fmla="*/ 1018 w 1173"/>
                  <a:gd name="T11" fmla="*/ 457 h 754"/>
                  <a:gd name="T12" fmla="*/ 1055 w 1173"/>
                  <a:gd name="T13" fmla="*/ 412 h 754"/>
                  <a:gd name="T14" fmla="*/ 578 w 1173"/>
                  <a:gd name="T15" fmla="*/ 388 h 754"/>
                  <a:gd name="T16" fmla="*/ 542 w 1173"/>
                  <a:gd name="T17" fmla="*/ 441 h 754"/>
                  <a:gd name="T18" fmla="*/ 521 w 1173"/>
                  <a:gd name="T19" fmla="*/ 408 h 754"/>
                  <a:gd name="T20" fmla="*/ 611 w 1173"/>
                  <a:gd name="T21" fmla="*/ 326 h 754"/>
                  <a:gd name="T22" fmla="*/ 615 w 1173"/>
                  <a:gd name="T23" fmla="*/ 371 h 754"/>
                  <a:gd name="T24" fmla="*/ 48 w 1173"/>
                  <a:gd name="T25" fmla="*/ 294 h 754"/>
                  <a:gd name="T26" fmla="*/ 8 w 1173"/>
                  <a:gd name="T27" fmla="*/ 314 h 754"/>
                  <a:gd name="T28" fmla="*/ 1100 w 1173"/>
                  <a:gd name="T29" fmla="*/ 233 h 754"/>
                  <a:gd name="T30" fmla="*/ 1002 w 1173"/>
                  <a:gd name="T31" fmla="*/ 241 h 754"/>
                  <a:gd name="T32" fmla="*/ 171 w 1173"/>
                  <a:gd name="T33" fmla="*/ 237 h 754"/>
                  <a:gd name="T34" fmla="*/ 921 w 1173"/>
                  <a:gd name="T35" fmla="*/ 225 h 754"/>
                  <a:gd name="T36" fmla="*/ 957 w 1173"/>
                  <a:gd name="T37" fmla="*/ 253 h 754"/>
                  <a:gd name="T38" fmla="*/ 855 w 1173"/>
                  <a:gd name="T39" fmla="*/ 221 h 754"/>
                  <a:gd name="T40" fmla="*/ 138 w 1173"/>
                  <a:gd name="T41" fmla="*/ 229 h 754"/>
                  <a:gd name="T42" fmla="*/ 1132 w 1173"/>
                  <a:gd name="T43" fmla="*/ 225 h 754"/>
                  <a:gd name="T44" fmla="*/ 1153 w 1173"/>
                  <a:gd name="T45" fmla="*/ 212 h 754"/>
                  <a:gd name="T46" fmla="*/ 106 w 1173"/>
                  <a:gd name="T47" fmla="*/ 147 h 754"/>
                  <a:gd name="T48" fmla="*/ 635 w 1173"/>
                  <a:gd name="T49" fmla="*/ 159 h 754"/>
                  <a:gd name="T50" fmla="*/ 733 w 1173"/>
                  <a:gd name="T51" fmla="*/ 204 h 754"/>
                  <a:gd name="T52" fmla="*/ 802 w 1173"/>
                  <a:gd name="T53" fmla="*/ 233 h 754"/>
                  <a:gd name="T54" fmla="*/ 884 w 1173"/>
                  <a:gd name="T55" fmla="*/ 265 h 754"/>
                  <a:gd name="T56" fmla="*/ 929 w 1173"/>
                  <a:gd name="T57" fmla="*/ 306 h 754"/>
                  <a:gd name="T58" fmla="*/ 978 w 1173"/>
                  <a:gd name="T59" fmla="*/ 343 h 754"/>
                  <a:gd name="T60" fmla="*/ 1026 w 1173"/>
                  <a:gd name="T61" fmla="*/ 363 h 754"/>
                  <a:gd name="T62" fmla="*/ 1014 w 1173"/>
                  <a:gd name="T63" fmla="*/ 408 h 754"/>
                  <a:gd name="T64" fmla="*/ 978 w 1173"/>
                  <a:gd name="T65" fmla="*/ 424 h 754"/>
                  <a:gd name="T66" fmla="*/ 892 w 1173"/>
                  <a:gd name="T67" fmla="*/ 400 h 754"/>
                  <a:gd name="T68" fmla="*/ 912 w 1173"/>
                  <a:gd name="T69" fmla="*/ 449 h 754"/>
                  <a:gd name="T70" fmla="*/ 839 w 1173"/>
                  <a:gd name="T71" fmla="*/ 461 h 754"/>
                  <a:gd name="T72" fmla="*/ 774 w 1173"/>
                  <a:gd name="T73" fmla="*/ 424 h 754"/>
                  <a:gd name="T74" fmla="*/ 713 w 1173"/>
                  <a:gd name="T75" fmla="*/ 412 h 754"/>
                  <a:gd name="T76" fmla="*/ 656 w 1173"/>
                  <a:gd name="T77" fmla="*/ 363 h 754"/>
                  <a:gd name="T78" fmla="*/ 623 w 1173"/>
                  <a:gd name="T79" fmla="*/ 310 h 754"/>
                  <a:gd name="T80" fmla="*/ 546 w 1173"/>
                  <a:gd name="T81" fmla="*/ 339 h 754"/>
                  <a:gd name="T82" fmla="*/ 489 w 1173"/>
                  <a:gd name="T83" fmla="*/ 359 h 754"/>
                  <a:gd name="T84" fmla="*/ 460 w 1173"/>
                  <a:gd name="T85" fmla="*/ 339 h 754"/>
                  <a:gd name="T86" fmla="*/ 407 w 1173"/>
                  <a:gd name="T87" fmla="*/ 282 h 754"/>
                  <a:gd name="T88" fmla="*/ 317 w 1173"/>
                  <a:gd name="T89" fmla="*/ 290 h 754"/>
                  <a:gd name="T90" fmla="*/ 248 w 1173"/>
                  <a:gd name="T91" fmla="*/ 306 h 754"/>
                  <a:gd name="T92" fmla="*/ 187 w 1173"/>
                  <a:gd name="T93" fmla="*/ 261 h 754"/>
                  <a:gd name="T94" fmla="*/ 216 w 1173"/>
                  <a:gd name="T95" fmla="*/ 237 h 754"/>
                  <a:gd name="T96" fmla="*/ 297 w 1173"/>
                  <a:gd name="T97" fmla="*/ 221 h 754"/>
                  <a:gd name="T98" fmla="*/ 350 w 1173"/>
                  <a:gd name="T99" fmla="*/ 208 h 754"/>
                  <a:gd name="T100" fmla="*/ 387 w 1173"/>
                  <a:gd name="T101" fmla="*/ 180 h 754"/>
                  <a:gd name="T102" fmla="*/ 489 w 1173"/>
                  <a:gd name="T103" fmla="*/ 192 h 754"/>
                  <a:gd name="T104" fmla="*/ 542 w 1173"/>
                  <a:gd name="T105" fmla="*/ 168 h 754"/>
                  <a:gd name="T106" fmla="*/ 595 w 1173"/>
                  <a:gd name="T107" fmla="*/ 204 h 754"/>
                  <a:gd name="T108" fmla="*/ 668 w 1173"/>
                  <a:gd name="T109" fmla="*/ 208 h 754"/>
                  <a:gd name="T110" fmla="*/ 607 w 1173"/>
                  <a:gd name="T111" fmla="*/ 155 h 754"/>
                  <a:gd name="T112" fmla="*/ 489 w 1173"/>
                  <a:gd name="T113" fmla="*/ 151 h 754"/>
                  <a:gd name="T114" fmla="*/ 456 w 1173"/>
                  <a:gd name="T115" fmla="*/ 53 h 754"/>
                  <a:gd name="T116" fmla="*/ 456 w 1173"/>
                  <a:gd name="T117" fmla="*/ 94 h 754"/>
                  <a:gd name="T118" fmla="*/ 110 w 1173"/>
                  <a:gd name="T119" fmla="*/ 41 h 754"/>
                  <a:gd name="T120" fmla="*/ 762 w 1173"/>
                  <a:gd name="T121" fmla="*/ 94 h 754"/>
                  <a:gd name="T122" fmla="*/ 700 w 1173"/>
                  <a:gd name="T123" fmla="*/ 78 h 754"/>
                  <a:gd name="T124" fmla="*/ 745 w 1173"/>
                  <a:gd name="T125" fmla="*/ 21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73" h="754">
                    <a:moveTo>
                      <a:pt x="953" y="746"/>
                    </a:moveTo>
                    <a:lnTo>
                      <a:pt x="957" y="746"/>
                    </a:lnTo>
                    <a:lnTo>
                      <a:pt x="957" y="750"/>
                    </a:lnTo>
                    <a:lnTo>
                      <a:pt x="961" y="750"/>
                    </a:lnTo>
                    <a:lnTo>
                      <a:pt x="961" y="754"/>
                    </a:lnTo>
                    <a:lnTo>
                      <a:pt x="953" y="754"/>
                    </a:lnTo>
                    <a:lnTo>
                      <a:pt x="949" y="754"/>
                    </a:lnTo>
                    <a:lnTo>
                      <a:pt x="949" y="750"/>
                    </a:lnTo>
                    <a:lnTo>
                      <a:pt x="945" y="750"/>
                    </a:lnTo>
                    <a:lnTo>
                      <a:pt x="945" y="746"/>
                    </a:lnTo>
                    <a:lnTo>
                      <a:pt x="949" y="746"/>
                    </a:lnTo>
                    <a:lnTo>
                      <a:pt x="953" y="746"/>
                    </a:lnTo>
                    <a:close/>
                    <a:moveTo>
                      <a:pt x="786" y="555"/>
                    </a:moveTo>
                    <a:lnTo>
                      <a:pt x="786" y="559"/>
                    </a:lnTo>
                    <a:lnTo>
                      <a:pt x="790" y="559"/>
                    </a:lnTo>
                    <a:lnTo>
                      <a:pt x="794" y="559"/>
                    </a:lnTo>
                    <a:lnTo>
                      <a:pt x="794" y="563"/>
                    </a:lnTo>
                    <a:lnTo>
                      <a:pt x="798" y="563"/>
                    </a:lnTo>
                    <a:lnTo>
                      <a:pt x="798" y="567"/>
                    </a:lnTo>
                    <a:lnTo>
                      <a:pt x="802" y="567"/>
                    </a:lnTo>
                    <a:lnTo>
                      <a:pt x="806" y="567"/>
                    </a:lnTo>
                    <a:lnTo>
                      <a:pt x="815" y="567"/>
                    </a:lnTo>
                    <a:lnTo>
                      <a:pt x="815" y="571"/>
                    </a:lnTo>
                    <a:lnTo>
                      <a:pt x="819" y="571"/>
                    </a:lnTo>
                    <a:lnTo>
                      <a:pt x="815" y="571"/>
                    </a:lnTo>
                    <a:lnTo>
                      <a:pt x="815" y="575"/>
                    </a:lnTo>
                    <a:lnTo>
                      <a:pt x="815" y="579"/>
                    </a:lnTo>
                    <a:lnTo>
                      <a:pt x="811" y="579"/>
                    </a:lnTo>
                    <a:lnTo>
                      <a:pt x="806" y="579"/>
                    </a:lnTo>
                    <a:lnTo>
                      <a:pt x="802" y="579"/>
                    </a:lnTo>
                    <a:lnTo>
                      <a:pt x="802" y="575"/>
                    </a:lnTo>
                    <a:lnTo>
                      <a:pt x="798" y="575"/>
                    </a:lnTo>
                    <a:lnTo>
                      <a:pt x="798" y="571"/>
                    </a:lnTo>
                    <a:lnTo>
                      <a:pt x="794" y="571"/>
                    </a:lnTo>
                    <a:lnTo>
                      <a:pt x="794" y="567"/>
                    </a:lnTo>
                    <a:lnTo>
                      <a:pt x="786" y="567"/>
                    </a:lnTo>
                    <a:lnTo>
                      <a:pt x="786" y="571"/>
                    </a:lnTo>
                    <a:lnTo>
                      <a:pt x="782" y="571"/>
                    </a:lnTo>
                    <a:lnTo>
                      <a:pt x="782" y="575"/>
                    </a:lnTo>
                    <a:lnTo>
                      <a:pt x="782" y="579"/>
                    </a:lnTo>
                    <a:lnTo>
                      <a:pt x="778" y="579"/>
                    </a:lnTo>
                    <a:lnTo>
                      <a:pt x="770" y="579"/>
                    </a:lnTo>
                    <a:lnTo>
                      <a:pt x="766" y="579"/>
                    </a:lnTo>
                    <a:lnTo>
                      <a:pt x="766" y="575"/>
                    </a:lnTo>
                    <a:lnTo>
                      <a:pt x="770" y="575"/>
                    </a:lnTo>
                    <a:lnTo>
                      <a:pt x="770" y="571"/>
                    </a:lnTo>
                    <a:lnTo>
                      <a:pt x="774" y="571"/>
                    </a:lnTo>
                    <a:lnTo>
                      <a:pt x="774" y="567"/>
                    </a:lnTo>
                    <a:lnTo>
                      <a:pt x="766" y="567"/>
                    </a:lnTo>
                    <a:lnTo>
                      <a:pt x="762" y="567"/>
                    </a:lnTo>
                    <a:lnTo>
                      <a:pt x="762" y="563"/>
                    </a:lnTo>
                    <a:lnTo>
                      <a:pt x="766" y="563"/>
                    </a:lnTo>
                    <a:lnTo>
                      <a:pt x="766" y="559"/>
                    </a:lnTo>
                    <a:lnTo>
                      <a:pt x="770" y="559"/>
                    </a:lnTo>
                    <a:lnTo>
                      <a:pt x="774" y="559"/>
                    </a:lnTo>
                    <a:lnTo>
                      <a:pt x="778" y="559"/>
                    </a:lnTo>
                    <a:lnTo>
                      <a:pt x="778" y="563"/>
                    </a:lnTo>
                    <a:lnTo>
                      <a:pt x="782" y="563"/>
                    </a:lnTo>
                    <a:lnTo>
                      <a:pt x="782" y="559"/>
                    </a:lnTo>
                    <a:lnTo>
                      <a:pt x="782" y="555"/>
                    </a:lnTo>
                    <a:lnTo>
                      <a:pt x="786" y="555"/>
                    </a:lnTo>
                    <a:close/>
                    <a:moveTo>
                      <a:pt x="1096" y="485"/>
                    </a:moveTo>
                    <a:lnTo>
                      <a:pt x="1100" y="485"/>
                    </a:lnTo>
                    <a:lnTo>
                      <a:pt x="1104" y="485"/>
                    </a:lnTo>
                    <a:lnTo>
                      <a:pt x="1104" y="489"/>
                    </a:lnTo>
                    <a:lnTo>
                      <a:pt x="1108" y="489"/>
                    </a:lnTo>
                    <a:lnTo>
                      <a:pt x="1108" y="494"/>
                    </a:lnTo>
                    <a:lnTo>
                      <a:pt x="1112" y="494"/>
                    </a:lnTo>
                    <a:lnTo>
                      <a:pt x="1104" y="494"/>
                    </a:lnTo>
                    <a:lnTo>
                      <a:pt x="1100" y="494"/>
                    </a:lnTo>
                    <a:lnTo>
                      <a:pt x="1100" y="498"/>
                    </a:lnTo>
                    <a:lnTo>
                      <a:pt x="1096" y="498"/>
                    </a:lnTo>
                    <a:lnTo>
                      <a:pt x="1096" y="494"/>
                    </a:lnTo>
                    <a:lnTo>
                      <a:pt x="1092" y="494"/>
                    </a:lnTo>
                    <a:lnTo>
                      <a:pt x="1092" y="485"/>
                    </a:lnTo>
                    <a:lnTo>
                      <a:pt x="1096" y="485"/>
                    </a:lnTo>
                    <a:close/>
                    <a:moveTo>
                      <a:pt x="1067" y="457"/>
                    </a:moveTo>
                    <a:lnTo>
                      <a:pt x="1067" y="461"/>
                    </a:lnTo>
                    <a:lnTo>
                      <a:pt x="1067" y="465"/>
                    </a:lnTo>
                    <a:lnTo>
                      <a:pt x="1067" y="469"/>
                    </a:lnTo>
                    <a:lnTo>
                      <a:pt x="1067" y="473"/>
                    </a:lnTo>
                    <a:lnTo>
                      <a:pt x="1071" y="473"/>
                    </a:lnTo>
                    <a:lnTo>
                      <a:pt x="1075" y="473"/>
                    </a:lnTo>
                    <a:lnTo>
                      <a:pt x="1075" y="477"/>
                    </a:lnTo>
                    <a:lnTo>
                      <a:pt x="1079" y="477"/>
                    </a:lnTo>
                    <a:lnTo>
                      <a:pt x="1079" y="481"/>
                    </a:lnTo>
                    <a:lnTo>
                      <a:pt x="1084" y="481"/>
                    </a:lnTo>
                    <a:lnTo>
                      <a:pt x="1084" y="485"/>
                    </a:lnTo>
                    <a:lnTo>
                      <a:pt x="1079" y="485"/>
                    </a:lnTo>
                    <a:lnTo>
                      <a:pt x="1071" y="485"/>
                    </a:lnTo>
                    <a:lnTo>
                      <a:pt x="1071" y="481"/>
                    </a:lnTo>
                    <a:lnTo>
                      <a:pt x="1067" y="481"/>
                    </a:lnTo>
                    <a:lnTo>
                      <a:pt x="1067" y="485"/>
                    </a:lnTo>
                    <a:lnTo>
                      <a:pt x="1063" y="485"/>
                    </a:lnTo>
                    <a:lnTo>
                      <a:pt x="1063" y="481"/>
                    </a:lnTo>
                    <a:lnTo>
                      <a:pt x="1063" y="477"/>
                    </a:lnTo>
                    <a:lnTo>
                      <a:pt x="1059" y="477"/>
                    </a:lnTo>
                    <a:lnTo>
                      <a:pt x="1059" y="481"/>
                    </a:lnTo>
                    <a:lnTo>
                      <a:pt x="1055" y="481"/>
                    </a:lnTo>
                    <a:lnTo>
                      <a:pt x="1055" y="485"/>
                    </a:lnTo>
                    <a:lnTo>
                      <a:pt x="1047" y="485"/>
                    </a:lnTo>
                    <a:lnTo>
                      <a:pt x="1047" y="481"/>
                    </a:lnTo>
                    <a:lnTo>
                      <a:pt x="1043" y="481"/>
                    </a:lnTo>
                    <a:lnTo>
                      <a:pt x="1043" y="477"/>
                    </a:lnTo>
                    <a:lnTo>
                      <a:pt x="1047" y="477"/>
                    </a:lnTo>
                    <a:lnTo>
                      <a:pt x="1047" y="465"/>
                    </a:lnTo>
                    <a:lnTo>
                      <a:pt x="1051" y="465"/>
                    </a:lnTo>
                    <a:lnTo>
                      <a:pt x="1059" y="465"/>
                    </a:lnTo>
                    <a:lnTo>
                      <a:pt x="1063" y="465"/>
                    </a:lnTo>
                    <a:lnTo>
                      <a:pt x="1063" y="461"/>
                    </a:lnTo>
                    <a:lnTo>
                      <a:pt x="1063" y="457"/>
                    </a:lnTo>
                    <a:lnTo>
                      <a:pt x="1067" y="457"/>
                    </a:lnTo>
                    <a:close/>
                    <a:moveTo>
                      <a:pt x="350" y="432"/>
                    </a:moveTo>
                    <a:lnTo>
                      <a:pt x="350" y="437"/>
                    </a:lnTo>
                    <a:lnTo>
                      <a:pt x="354" y="437"/>
                    </a:lnTo>
                    <a:lnTo>
                      <a:pt x="354" y="441"/>
                    </a:lnTo>
                    <a:lnTo>
                      <a:pt x="350" y="441"/>
                    </a:lnTo>
                    <a:lnTo>
                      <a:pt x="350" y="445"/>
                    </a:lnTo>
                    <a:lnTo>
                      <a:pt x="354" y="445"/>
                    </a:lnTo>
                    <a:lnTo>
                      <a:pt x="354" y="449"/>
                    </a:lnTo>
                    <a:lnTo>
                      <a:pt x="358" y="449"/>
                    </a:lnTo>
                    <a:lnTo>
                      <a:pt x="358" y="453"/>
                    </a:lnTo>
                    <a:lnTo>
                      <a:pt x="358" y="457"/>
                    </a:lnTo>
                    <a:lnTo>
                      <a:pt x="354" y="457"/>
                    </a:lnTo>
                    <a:lnTo>
                      <a:pt x="350" y="457"/>
                    </a:lnTo>
                    <a:lnTo>
                      <a:pt x="350" y="461"/>
                    </a:lnTo>
                    <a:lnTo>
                      <a:pt x="342" y="461"/>
                    </a:lnTo>
                    <a:lnTo>
                      <a:pt x="342" y="457"/>
                    </a:lnTo>
                    <a:lnTo>
                      <a:pt x="338" y="457"/>
                    </a:lnTo>
                    <a:lnTo>
                      <a:pt x="338" y="453"/>
                    </a:lnTo>
                    <a:lnTo>
                      <a:pt x="338" y="449"/>
                    </a:lnTo>
                    <a:lnTo>
                      <a:pt x="342" y="449"/>
                    </a:lnTo>
                    <a:lnTo>
                      <a:pt x="342" y="445"/>
                    </a:lnTo>
                    <a:lnTo>
                      <a:pt x="342" y="441"/>
                    </a:lnTo>
                    <a:lnTo>
                      <a:pt x="346" y="441"/>
                    </a:lnTo>
                    <a:lnTo>
                      <a:pt x="346" y="437"/>
                    </a:lnTo>
                    <a:lnTo>
                      <a:pt x="346" y="432"/>
                    </a:lnTo>
                    <a:lnTo>
                      <a:pt x="350" y="432"/>
                    </a:lnTo>
                    <a:close/>
                    <a:moveTo>
                      <a:pt x="1055" y="412"/>
                    </a:moveTo>
                    <a:lnTo>
                      <a:pt x="1055" y="416"/>
                    </a:lnTo>
                    <a:lnTo>
                      <a:pt x="1051" y="416"/>
                    </a:lnTo>
                    <a:lnTo>
                      <a:pt x="1051" y="420"/>
                    </a:lnTo>
                    <a:lnTo>
                      <a:pt x="1059" y="420"/>
                    </a:lnTo>
                    <a:lnTo>
                      <a:pt x="1063" y="420"/>
                    </a:lnTo>
                    <a:lnTo>
                      <a:pt x="1063" y="416"/>
                    </a:lnTo>
                    <a:lnTo>
                      <a:pt x="1071" y="416"/>
                    </a:lnTo>
                    <a:lnTo>
                      <a:pt x="1071" y="420"/>
                    </a:lnTo>
                    <a:lnTo>
                      <a:pt x="1071" y="424"/>
                    </a:lnTo>
                    <a:lnTo>
                      <a:pt x="1071" y="428"/>
                    </a:lnTo>
                    <a:lnTo>
                      <a:pt x="1063" y="428"/>
                    </a:lnTo>
                    <a:lnTo>
                      <a:pt x="1059" y="428"/>
                    </a:lnTo>
                    <a:lnTo>
                      <a:pt x="1059" y="432"/>
                    </a:lnTo>
                    <a:lnTo>
                      <a:pt x="1055" y="432"/>
                    </a:lnTo>
                    <a:lnTo>
                      <a:pt x="1055" y="437"/>
                    </a:lnTo>
                    <a:lnTo>
                      <a:pt x="1051" y="437"/>
                    </a:lnTo>
                    <a:lnTo>
                      <a:pt x="1051" y="441"/>
                    </a:lnTo>
                    <a:lnTo>
                      <a:pt x="1051" y="445"/>
                    </a:lnTo>
                    <a:lnTo>
                      <a:pt x="1051" y="449"/>
                    </a:lnTo>
                    <a:lnTo>
                      <a:pt x="1055" y="449"/>
                    </a:lnTo>
                    <a:lnTo>
                      <a:pt x="1047" y="449"/>
                    </a:lnTo>
                    <a:lnTo>
                      <a:pt x="1047" y="453"/>
                    </a:lnTo>
                    <a:lnTo>
                      <a:pt x="1043" y="453"/>
                    </a:lnTo>
                    <a:lnTo>
                      <a:pt x="1035" y="453"/>
                    </a:lnTo>
                    <a:lnTo>
                      <a:pt x="1031" y="453"/>
                    </a:lnTo>
                    <a:lnTo>
                      <a:pt x="1026" y="453"/>
                    </a:lnTo>
                    <a:lnTo>
                      <a:pt x="1026" y="457"/>
                    </a:lnTo>
                    <a:lnTo>
                      <a:pt x="1022" y="457"/>
                    </a:lnTo>
                    <a:lnTo>
                      <a:pt x="1018" y="457"/>
                    </a:lnTo>
                    <a:lnTo>
                      <a:pt x="1018" y="449"/>
                    </a:lnTo>
                    <a:lnTo>
                      <a:pt x="1026" y="449"/>
                    </a:lnTo>
                    <a:lnTo>
                      <a:pt x="1031" y="449"/>
                    </a:lnTo>
                    <a:lnTo>
                      <a:pt x="1031" y="445"/>
                    </a:lnTo>
                    <a:lnTo>
                      <a:pt x="1031" y="441"/>
                    </a:lnTo>
                    <a:lnTo>
                      <a:pt x="1035" y="441"/>
                    </a:lnTo>
                    <a:lnTo>
                      <a:pt x="1035" y="437"/>
                    </a:lnTo>
                    <a:lnTo>
                      <a:pt x="1039" y="437"/>
                    </a:lnTo>
                    <a:lnTo>
                      <a:pt x="1039" y="432"/>
                    </a:lnTo>
                    <a:lnTo>
                      <a:pt x="1039" y="424"/>
                    </a:lnTo>
                    <a:lnTo>
                      <a:pt x="1039" y="420"/>
                    </a:lnTo>
                    <a:lnTo>
                      <a:pt x="1035" y="420"/>
                    </a:lnTo>
                    <a:lnTo>
                      <a:pt x="1031" y="420"/>
                    </a:lnTo>
                    <a:lnTo>
                      <a:pt x="1031" y="416"/>
                    </a:lnTo>
                    <a:lnTo>
                      <a:pt x="1031" y="412"/>
                    </a:lnTo>
                    <a:lnTo>
                      <a:pt x="1035" y="412"/>
                    </a:lnTo>
                    <a:lnTo>
                      <a:pt x="1035" y="408"/>
                    </a:lnTo>
                    <a:lnTo>
                      <a:pt x="1039" y="408"/>
                    </a:lnTo>
                    <a:lnTo>
                      <a:pt x="1039" y="412"/>
                    </a:lnTo>
                    <a:lnTo>
                      <a:pt x="1047" y="412"/>
                    </a:lnTo>
                    <a:lnTo>
                      <a:pt x="1047" y="408"/>
                    </a:lnTo>
                    <a:lnTo>
                      <a:pt x="1051" y="408"/>
                    </a:lnTo>
                    <a:lnTo>
                      <a:pt x="1051" y="404"/>
                    </a:lnTo>
                    <a:lnTo>
                      <a:pt x="1055" y="404"/>
                    </a:lnTo>
                    <a:lnTo>
                      <a:pt x="1059" y="404"/>
                    </a:lnTo>
                    <a:lnTo>
                      <a:pt x="1059" y="408"/>
                    </a:lnTo>
                    <a:lnTo>
                      <a:pt x="1059" y="412"/>
                    </a:lnTo>
                    <a:lnTo>
                      <a:pt x="1055" y="412"/>
                    </a:lnTo>
                    <a:close/>
                    <a:moveTo>
                      <a:pt x="570" y="351"/>
                    </a:moveTo>
                    <a:lnTo>
                      <a:pt x="570" y="355"/>
                    </a:lnTo>
                    <a:lnTo>
                      <a:pt x="574" y="355"/>
                    </a:lnTo>
                    <a:lnTo>
                      <a:pt x="578" y="355"/>
                    </a:lnTo>
                    <a:lnTo>
                      <a:pt x="578" y="359"/>
                    </a:lnTo>
                    <a:lnTo>
                      <a:pt x="582" y="359"/>
                    </a:lnTo>
                    <a:lnTo>
                      <a:pt x="586" y="359"/>
                    </a:lnTo>
                    <a:lnTo>
                      <a:pt x="586" y="367"/>
                    </a:lnTo>
                    <a:lnTo>
                      <a:pt x="586" y="371"/>
                    </a:lnTo>
                    <a:lnTo>
                      <a:pt x="586" y="375"/>
                    </a:lnTo>
                    <a:lnTo>
                      <a:pt x="582" y="375"/>
                    </a:lnTo>
                    <a:lnTo>
                      <a:pt x="582" y="379"/>
                    </a:lnTo>
                    <a:lnTo>
                      <a:pt x="586" y="379"/>
                    </a:lnTo>
                    <a:lnTo>
                      <a:pt x="586" y="384"/>
                    </a:lnTo>
                    <a:lnTo>
                      <a:pt x="590" y="384"/>
                    </a:lnTo>
                    <a:lnTo>
                      <a:pt x="590" y="392"/>
                    </a:lnTo>
                    <a:lnTo>
                      <a:pt x="595" y="392"/>
                    </a:lnTo>
                    <a:lnTo>
                      <a:pt x="595" y="396"/>
                    </a:lnTo>
                    <a:lnTo>
                      <a:pt x="595" y="400"/>
                    </a:lnTo>
                    <a:lnTo>
                      <a:pt x="595" y="404"/>
                    </a:lnTo>
                    <a:lnTo>
                      <a:pt x="590" y="404"/>
                    </a:lnTo>
                    <a:lnTo>
                      <a:pt x="590" y="400"/>
                    </a:lnTo>
                    <a:lnTo>
                      <a:pt x="586" y="400"/>
                    </a:lnTo>
                    <a:lnTo>
                      <a:pt x="582" y="400"/>
                    </a:lnTo>
                    <a:lnTo>
                      <a:pt x="582" y="396"/>
                    </a:lnTo>
                    <a:lnTo>
                      <a:pt x="582" y="392"/>
                    </a:lnTo>
                    <a:lnTo>
                      <a:pt x="582" y="388"/>
                    </a:lnTo>
                    <a:lnTo>
                      <a:pt x="578" y="388"/>
                    </a:lnTo>
                    <a:lnTo>
                      <a:pt x="574" y="388"/>
                    </a:lnTo>
                    <a:lnTo>
                      <a:pt x="574" y="384"/>
                    </a:lnTo>
                    <a:lnTo>
                      <a:pt x="570" y="384"/>
                    </a:lnTo>
                    <a:lnTo>
                      <a:pt x="570" y="392"/>
                    </a:lnTo>
                    <a:lnTo>
                      <a:pt x="574" y="392"/>
                    </a:lnTo>
                    <a:lnTo>
                      <a:pt x="570" y="392"/>
                    </a:lnTo>
                    <a:lnTo>
                      <a:pt x="570" y="396"/>
                    </a:lnTo>
                    <a:lnTo>
                      <a:pt x="566" y="396"/>
                    </a:lnTo>
                    <a:lnTo>
                      <a:pt x="566" y="392"/>
                    </a:lnTo>
                    <a:lnTo>
                      <a:pt x="566" y="388"/>
                    </a:lnTo>
                    <a:lnTo>
                      <a:pt x="562" y="388"/>
                    </a:lnTo>
                    <a:lnTo>
                      <a:pt x="558" y="388"/>
                    </a:lnTo>
                    <a:lnTo>
                      <a:pt x="558" y="392"/>
                    </a:lnTo>
                    <a:lnTo>
                      <a:pt x="554" y="392"/>
                    </a:lnTo>
                    <a:lnTo>
                      <a:pt x="550" y="392"/>
                    </a:lnTo>
                    <a:lnTo>
                      <a:pt x="550" y="396"/>
                    </a:lnTo>
                    <a:lnTo>
                      <a:pt x="546" y="396"/>
                    </a:lnTo>
                    <a:lnTo>
                      <a:pt x="546" y="400"/>
                    </a:lnTo>
                    <a:lnTo>
                      <a:pt x="550" y="400"/>
                    </a:lnTo>
                    <a:lnTo>
                      <a:pt x="550" y="408"/>
                    </a:lnTo>
                    <a:lnTo>
                      <a:pt x="550" y="412"/>
                    </a:lnTo>
                    <a:lnTo>
                      <a:pt x="546" y="412"/>
                    </a:lnTo>
                    <a:lnTo>
                      <a:pt x="546" y="416"/>
                    </a:lnTo>
                    <a:lnTo>
                      <a:pt x="546" y="420"/>
                    </a:lnTo>
                    <a:lnTo>
                      <a:pt x="546" y="424"/>
                    </a:lnTo>
                    <a:lnTo>
                      <a:pt x="542" y="424"/>
                    </a:lnTo>
                    <a:lnTo>
                      <a:pt x="542" y="437"/>
                    </a:lnTo>
                    <a:lnTo>
                      <a:pt x="542" y="441"/>
                    </a:lnTo>
                    <a:lnTo>
                      <a:pt x="537" y="441"/>
                    </a:lnTo>
                    <a:lnTo>
                      <a:pt x="537" y="445"/>
                    </a:lnTo>
                    <a:lnTo>
                      <a:pt x="533" y="445"/>
                    </a:lnTo>
                    <a:lnTo>
                      <a:pt x="521" y="445"/>
                    </a:lnTo>
                    <a:lnTo>
                      <a:pt x="517" y="445"/>
                    </a:lnTo>
                    <a:lnTo>
                      <a:pt x="517" y="441"/>
                    </a:lnTo>
                    <a:lnTo>
                      <a:pt x="513" y="441"/>
                    </a:lnTo>
                    <a:lnTo>
                      <a:pt x="513" y="432"/>
                    </a:lnTo>
                    <a:lnTo>
                      <a:pt x="513" y="428"/>
                    </a:lnTo>
                    <a:lnTo>
                      <a:pt x="517" y="428"/>
                    </a:lnTo>
                    <a:lnTo>
                      <a:pt x="529" y="428"/>
                    </a:lnTo>
                    <a:lnTo>
                      <a:pt x="533" y="428"/>
                    </a:lnTo>
                    <a:lnTo>
                      <a:pt x="533" y="424"/>
                    </a:lnTo>
                    <a:lnTo>
                      <a:pt x="533" y="420"/>
                    </a:lnTo>
                    <a:lnTo>
                      <a:pt x="529" y="420"/>
                    </a:lnTo>
                    <a:lnTo>
                      <a:pt x="525" y="420"/>
                    </a:lnTo>
                    <a:lnTo>
                      <a:pt x="521" y="420"/>
                    </a:lnTo>
                    <a:lnTo>
                      <a:pt x="517" y="420"/>
                    </a:lnTo>
                    <a:lnTo>
                      <a:pt x="517" y="416"/>
                    </a:lnTo>
                    <a:lnTo>
                      <a:pt x="517" y="420"/>
                    </a:lnTo>
                    <a:lnTo>
                      <a:pt x="513" y="420"/>
                    </a:lnTo>
                    <a:lnTo>
                      <a:pt x="509" y="420"/>
                    </a:lnTo>
                    <a:lnTo>
                      <a:pt x="509" y="416"/>
                    </a:lnTo>
                    <a:lnTo>
                      <a:pt x="509" y="412"/>
                    </a:lnTo>
                    <a:lnTo>
                      <a:pt x="513" y="412"/>
                    </a:lnTo>
                    <a:lnTo>
                      <a:pt x="517" y="412"/>
                    </a:lnTo>
                    <a:lnTo>
                      <a:pt x="521" y="412"/>
                    </a:lnTo>
                    <a:lnTo>
                      <a:pt x="521" y="408"/>
                    </a:lnTo>
                    <a:lnTo>
                      <a:pt x="525" y="408"/>
                    </a:lnTo>
                    <a:lnTo>
                      <a:pt x="529" y="408"/>
                    </a:lnTo>
                    <a:lnTo>
                      <a:pt x="529" y="400"/>
                    </a:lnTo>
                    <a:lnTo>
                      <a:pt x="525" y="400"/>
                    </a:lnTo>
                    <a:lnTo>
                      <a:pt x="525" y="396"/>
                    </a:lnTo>
                    <a:lnTo>
                      <a:pt x="521" y="396"/>
                    </a:lnTo>
                    <a:lnTo>
                      <a:pt x="521" y="392"/>
                    </a:lnTo>
                    <a:lnTo>
                      <a:pt x="529" y="392"/>
                    </a:lnTo>
                    <a:lnTo>
                      <a:pt x="529" y="388"/>
                    </a:lnTo>
                    <a:lnTo>
                      <a:pt x="533" y="388"/>
                    </a:lnTo>
                    <a:lnTo>
                      <a:pt x="533" y="384"/>
                    </a:lnTo>
                    <a:lnTo>
                      <a:pt x="537" y="384"/>
                    </a:lnTo>
                    <a:lnTo>
                      <a:pt x="542" y="384"/>
                    </a:lnTo>
                    <a:lnTo>
                      <a:pt x="542" y="379"/>
                    </a:lnTo>
                    <a:lnTo>
                      <a:pt x="546" y="379"/>
                    </a:lnTo>
                    <a:lnTo>
                      <a:pt x="546" y="375"/>
                    </a:lnTo>
                    <a:lnTo>
                      <a:pt x="546" y="371"/>
                    </a:lnTo>
                    <a:lnTo>
                      <a:pt x="554" y="371"/>
                    </a:lnTo>
                    <a:lnTo>
                      <a:pt x="554" y="367"/>
                    </a:lnTo>
                    <a:lnTo>
                      <a:pt x="554" y="363"/>
                    </a:lnTo>
                    <a:lnTo>
                      <a:pt x="558" y="363"/>
                    </a:lnTo>
                    <a:lnTo>
                      <a:pt x="558" y="359"/>
                    </a:lnTo>
                    <a:lnTo>
                      <a:pt x="562" y="359"/>
                    </a:lnTo>
                    <a:lnTo>
                      <a:pt x="566" y="359"/>
                    </a:lnTo>
                    <a:lnTo>
                      <a:pt x="566" y="355"/>
                    </a:lnTo>
                    <a:lnTo>
                      <a:pt x="566" y="351"/>
                    </a:lnTo>
                    <a:lnTo>
                      <a:pt x="570" y="351"/>
                    </a:lnTo>
                    <a:close/>
                    <a:moveTo>
                      <a:pt x="611" y="326"/>
                    </a:moveTo>
                    <a:lnTo>
                      <a:pt x="611" y="331"/>
                    </a:lnTo>
                    <a:lnTo>
                      <a:pt x="615" y="331"/>
                    </a:lnTo>
                    <a:lnTo>
                      <a:pt x="619" y="331"/>
                    </a:lnTo>
                    <a:lnTo>
                      <a:pt x="619" y="335"/>
                    </a:lnTo>
                    <a:lnTo>
                      <a:pt x="619" y="339"/>
                    </a:lnTo>
                    <a:lnTo>
                      <a:pt x="619" y="343"/>
                    </a:lnTo>
                    <a:lnTo>
                      <a:pt x="623" y="343"/>
                    </a:lnTo>
                    <a:lnTo>
                      <a:pt x="623" y="347"/>
                    </a:lnTo>
                    <a:lnTo>
                      <a:pt x="623" y="351"/>
                    </a:lnTo>
                    <a:lnTo>
                      <a:pt x="627" y="351"/>
                    </a:lnTo>
                    <a:lnTo>
                      <a:pt x="631" y="351"/>
                    </a:lnTo>
                    <a:lnTo>
                      <a:pt x="631" y="355"/>
                    </a:lnTo>
                    <a:lnTo>
                      <a:pt x="627" y="355"/>
                    </a:lnTo>
                    <a:lnTo>
                      <a:pt x="631" y="355"/>
                    </a:lnTo>
                    <a:lnTo>
                      <a:pt x="631" y="359"/>
                    </a:lnTo>
                    <a:lnTo>
                      <a:pt x="631" y="363"/>
                    </a:lnTo>
                    <a:lnTo>
                      <a:pt x="635" y="363"/>
                    </a:lnTo>
                    <a:lnTo>
                      <a:pt x="635" y="367"/>
                    </a:lnTo>
                    <a:lnTo>
                      <a:pt x="631" y="367"/>
                    </a:lnTo>
                    <a:lnTo>
                      <a:pt x="631" y="371"/>
                    </a:lnTo>
                    <a:lnTo>
                      <a:pt x="631" y="375"/>
                    </a:lnTo>
                    <a:lnTo>
                      <a:pt x="627" y="375"/>
                    </a:lnTo>
                    <a:lnTo>
                      <a:pt x="627" y="379"/>
                    </a:lnTo>
                    <a:lnTo>
                      <a:pt x="623" y="379"/>
                    </a:lnTo>
                    <a:lnTo>
                      <a:pt x="619" y="379"/>
                    </a:lnTo>
                    <a:lnTo>
                      <a:pt x="619" y="375"/>
                    </a:lnTo>
                    <a:lnTo>
                      <a:pt x="619" y="371"/>
                    </a:lnTo>
                    <a:lnTo>
                      <a:pt x="615" y="371"/>
                    </a:lnTo>
                    <a:lnTo>
                      <a:pt x="615" y="367"/>
                    </a:lnTo>
                    <a:lnTo>
                      <a:pt x="611" y="367"/>
                    </a:lnTo>
                    <a:lnTo>
                      <a:pt x="611" y="363"/>
                    </a:lnTo>
                    <a:lnTo>
                      <a:pt x="607" y="363"/>
                    </a:lnTo>
                    <a:lnTo>
                      <a:pt x="607" y="359"/>
                    </a:lnTo>
                    <a:lnTo>
                      <a:pt x="611" y="359"/>
                    </a:lnTo>
                    <a:lnTo>
                      <a:pt x="611" y="355"/>
                    </a:lnTo>
                    <a:lnTo>
                      <a:pt x="607" y="355"/>
                    </a:lnTo>
                    <a:lnTo>
                      <a:pt x="607" y="351"/>
                    </a:lnTo>
                    <a:lnTo>
                      <a:pt x="607" y="347"/>
                    </a:lnTo>
                    <a:lnTo>
                      <a:pt x="607" y="343"/>
                    </a:lnTo>
                    <a:lnTo>
                      <a:pt x="603" y="343"/>
                    </a:lnTo>
                    <a:lnTo>
                      <a:pt x="603" y="339"/>
                    </a:lnTo>
                    <a:lnTo>
                      <a:pt x="599" y="339"/>
                    </a:lnTo>
                    <a:lnTo>
                      <a:pt x="595" y="339"/>
                    </a:lnTo>
                    <a:lnTo>
                      <a:pt x="595" y="335"/>
                    </a:lnTo>
                    <a:lnTo>
                      <a:pt x="599" y="335"/>
                    </a:lnTo>
                    <a:lnTo>
                      <a:pt x="599" y="331"/>
                    </a:lnTo>
                    <a:lnTo>
                      <a:pt x="603" y="331"/>
                    </a:lnTo>
                    <a:lnTo>
                      <a:pt x="603" y="326"/>
                    </a:lnTo>
                    <a:lnTo>
                      <a:pt x="611" y="326"/>
                    </a:lnTo>
                    <a:close/>
                    <a:moveTo>
                      <a:pt x="44" y="282"/>
                    </a:moveTo>
                    <a:lnTo>
                      <a:pt x="48" y="282"/>
                    </a:lnTo>
                    <a:lnTo>
                      <a:pt x="48" y="286"/>
                    </a:lnTo>
                    <a:lnTo>
                      <a:pt x="48" y="290"/>
                    </a:lnTo>
                    <a:lnTo>
                      <a:pt x="48" y="294"/>
                    </a:lnTo>
                    <a:lnTo>
                      <a:pt x="44" y="294"/>
                    </a:lnTo>
                    <a:lnTo>
                      <a:pt x="48" y="294"/>
                    </a:lnTo>
                    <a:lnTo>
                      <a:pt x="48" y="298"/>
                    </a:lnTo>
                    <a:lnTo>
                      <a:pt x="48" y="302"/>
                    </a:lnTo>
                    <a:lnTo>
                      <a:pt x="48" y="306"/>
                    </a:lnTo>
                    <a:lnTo>
                      <a:pt x="48" y="310"/>
                    </a:lnTo>
                    <a:lnTo>
                      <a:pt x="48" y="314"/>
                    </a:lnTo>
                    <a:lnTo>
                      <a:pt x="44" y="314"/>
                    </a:lnTo>
                    <a:lnTo>
                      <a:pt x="40" y="314"/>
                    </a:lnTo>
                    <a:lnTo>
                      <a:pt x="36" y="314"/>
                    </a:lnTo>
                    <a:lnTo>
                      <a:pt x="36" y="322"/>
                    </a:lnTo>
                    <a:lnTo>
                      <a:pt x="36" y="326"/>
                    </a:lnTo>
                    <a:lnTo>
                      <a:pt x="32" y="326"/>
                    </a:lnTo>
                    <a:lnTo>
                      <a:pt x="28" y="326"/>
                    </a:lnTo>
                    <a:lnTo>
                      <a:pt x="28" y="322"/>
                    </a:lnTo>
                    <a:lnTo>
                      <a:pt x="24" y="322"/>
                    </a:lnTo>
                    <a:lnTo>
                      <a:pt x="24" y="326"/>
                    </a:lnTo>
                    <a:lnTo>
                      <a:pt x="20" y="326"/>
                    </a:lnTo>
                    <a:lnTo>
                      <a:pt x="12" y="326"/>
                    </a:lnTo>
                    <a:lnTo>
                      <a:pt x="12" y="331"/>
                    </a:lnTo>
                    <a:lnTo>
                      <a:pt x="8" y="331"/>
                    </a:lnTo>
                    <a:lnTo>
                      <a:pt x="4" y="331"/>
                    </a:lnTo>
                    <a:lnTo>
                      <a:pt x="4" y="335"/>
                    </a:lnTo>
                    <a:lnTo>
                      <a:pt x="0" y="335"/>
                    </a:lnTo>
                    <a:lnTo>
                      <a:pt x="0" y="331"/>
                    </a:lnTo>
                    <a:lnTo>
                      <a:pt x="4" y="331"/>
                    </a:lnTo>
                    <a:lnTo>
                      <a:pt x="4" y="326"/>
                    </a:lnTo>
                    <a:lnTo>
                      <a:pt x="4" y="318"/>
                    </a:lnTo>
                    <a:lnTo>
                      <a:pt x="4" y="314"/>
                    </a:lnTo>
                    <a:lnTo>
                      <a:pt x="8" y="314"/>
                    </a:lnTo>
                    <a:lnTo>
                      <a:pt x="12" y="314"/>
                    </a:lnTo>
                    <a:lnTo>
                      <a:pt x="16" y="314"/>
                    </a:lnTo>
                    <a:lnTo>
                      <a:pt x="16" y="310"/>
                    </a:lnTo>
                    <a:lnTo>
                      <a:pt x="16" y="306"/>
                    </a:lnTo>
                    <a:lnTo>
                      <a:pt x="12" y="306"/>
                    </a:lnTo>
                    <a:lnTo>
                      <a:pt x="12" y="302"/>
                    </a:lnTo>
                    <a:lnTo>
                      <a:pt x="16" y="302"/>
                    </a:lnTo>
                    <a:lnTo>
                      <a:pt x="16" y="298"/>
                    </a:lnTo>
                    <a:lnTo>
                      <a:pt x="20" y="298"/>
                    </a:lnTo>
                    <a:lnTo>
                      <a:pt x="24" y="298"/>
                    </a:lnTo>
                    <a:lnTo>
                      <a:pt x="24" y="294"/>
                    </a:lnTo>
                    <a:lnTo>
                      <a:pt x="28" y="294"/>
                    </a:lnTo>
                    <a:lnTo>
                      <a:pt x="28" y="290"/>
                    </a:lnTo>
                    <a:lnTo>
                      <a:pt x="32" y="290"/>
                    </a:lnTo>
                    <a:lnTo>
                      <a:pt x="32" y="286"/>
                    </a:lnTo>
                    <a:lnTo>
                      <a:pt x="36" y="286"/>
                    </a:lnTo>
                    <a:lnTo>
                      <a:pt x="40" y="286"/>
                    </a:lnTo>
                    <a:lnTo>
                      <a:pt x="40" y="282"/>
                    </a:lnTo>
                    <a:lnTo>
                      <a:pt x="44" y="282"/>
                    </a:lnTo>
                    <a:close/>
                    <a:moveTo>
                      <a:pt x="1071" y="225"/>
                    </a:moveTo>
                    <a:lnTo>
                      <a:pt x="1079" y="225"/>
                    </a:lnTo>
                    <a:lnTo>
                      <a:pt x="1092" y="225"/>
                    </a:lnTo>
                    <a:lnTo>
                      <a:pt x="1096" y="225"/>
                    </a:lnTo>
                    <a:lnTo>
                      <a:pt x="1100" y="225"/>
                    </a:lnTo>
                    <a:lnTo>
                      <a:pt x="1100" y="229"/>
                    </a:lnTo>
                    <a:lnTo>
                      <a:pt x="1104" y="229"/>
                    </a:lnTo>
                    <a:lnTo>
                      <a:pt x="1104" y="233"/>
                    </a:lnTo>
                    <a:lnTo>
                      <a:pt x="1100" y="233"/>
                    </a:lnTo>
                    <a:lnTo>
                      <a:pt x="1100" y="237"/>
                    </a:lnTo>
                    <a:lnTo>
                      <a:pt x="1096" y="237"/>
                    </a:lnTo>
                    <a:lnTo>
                      <a:pt x="1088" y="237"/>
                    </a:lnTo>
                    <a:lnTo>
                      <a:pt x="1088" y="233"/>
                    </a:lnTo>
                    <a:lnTo>
                      <a:pt x="1084" y="233"/>
                    </a:lnTo>
                    <a:lnTo>
                      <a:pt x="1067" y="233"/>
                    </a:lnTo>
                    <a:lnTo>
                      <a:pt x="1059" y="233"/>
                    </a:lnTo>
                    <a:lnTo>
                      <a:pt x="1059" y="229"/>
                    </a:lnTo>
                    <a:lnTo>
                      <a:pt x="1059" y="233"/>
                    </a:lnTo>
                    <a:lnTo>
                      <a:pt x="1051" y="233"/>
                    </a:lnTo>
                    <a:lnTo>
                      <a:pt x="1047" y="233"/>
                    </a:lnTo>
                    <a:lnTo>
                      <a:pt x="1043" y="233"/>
                    </a:lnTo>
                    <a:lnTo>
                      <a:pt x="1043" y="237"/>
                    </a:lnTo>
                    <a:lnTo>
                      <a:pt x="1035" y="237"/>
                    </a:lnTo>
                    <a:lnTo>
                      <a:pt x="1031" y="237"/>
                    </a:lnTo>
                    <a:lnTo>
                      <a:pt x="1031" y="241"/>
                    </a:lnTo>
                    <a:lnTo>
                      <a:pt x="1031" y="245"/>
                    </a:lnTo>
                    <a:lnTo>
                      <a:pt x="1022" y="245"/>
                    </a:lnTo>
                    <a:lnTo>
                      <a:pt x="1022" y="241"/>
                    </a:lnTo>
                    <a:lnTo>
                      <a:pt x="1018" y="241"/>
                    </a:lnTo>
                    <a:lnTo>
                      <a:pt x="1018" y="237"/>
                    </a:lnTo>
                    <a:lnTo>
                      <a:pt x="1018" y="241"/>
                    </a:lnTo>
                    <a:lnTo>
                      <a:pt x="1014" y="241"/>
                    </a:lnTo>
                    <a:lnTo>
                      <a:pt x="1010" y="241"/>
                    </a:lnTo>
                    <a:lnTo>
                      <a:pt x="1010" y="245"/>
                    </a:lnTo>
                    <a:lnTo>
                      <a:pt x="1006" y="245"/>
                    </a:lnTo>
                    <a:lnTo>
                      <a:pt x="1002" y="245"/>
                    </a:lnTo>
                    <a:lnTo>
                      <a:pt x="1002" y="241"/>
                    </a:lnTo>
                    <a:lnTo>
                      <a:pt x="1002" y="237"/>
                    </a:lnTo>
                    <a:lnTo>
                      <a:pt x="1006" y="237"/>
                    </a:lnTo>
                    <a:lnTo>
                      <a:pt x="1010" y="237"/>
                    </a:lnTo>
                    <a:lnTo>
                      <a:pt x="1014" y="237"/>
                    </a:lnTo>
                    <a:lnTo>
                      <a:pt x="1014" y="233"/>
                    </a:lnTo>
                    <a:lnTo>
                      <a:pt x="1018" y="233"/>
                    </a:lnTo>
                    <a:lnTo>
                      <a:pt x="1026" y="233"/>
                    </a:lnTo>
                    <a:lnTo>
                      <a:pt x="1026" y="229"/>
                    </a:lnTo>
                    <a:lnTo>
                      <a:pt x="1031" y="229"/>
                    </a:lnTo>
                    <a:lnTo>
                      <a:pt x="1035" y="229"/>
                    </a:lnTo>
                    <a:lnTo>
                      <a:pt x="1039" y="229"/>
                    </a:lnTo>
                    <a:lnTo>
                      <a:pt x="1043" y="229"/>
                    </a:lnTo>
                    <a:lnTo>
                      <a:pt x="1047" y="229"/>
                    </a:lnTo>
                    <a:lnTo>
                      <a:pt x="1047" y="225"/>
                    </a:lnTo>
                    <a:lnTo>
                      <a:pt x="1055" y="225"/>
                    </a:lnTo>
                    <a:lnTo>
                      <a:pt x="1063" y="225"/>
                    </a:lnTo>
                    <a:lnTo>
                      <a:pt x="1071" y="225"/>
                    </a:lnTo>
                    <a:close/>
                    <a:moveTo>
                      <a:pt x="163" y="221"/>
                    </a:moveTo>
                    <a:lnTo>
                      <a:pt x="163" y="225"/>
                    </a:lnTo>
                    <a:lnTo>
                      <a:pt x="163" y="229"/>
                    </a:lnTo>
                    <a:lnTo>
                      <a:pt x="167" y="229"/>
                    </a:lnTo>
                    <a:lnTo>
                      <a:pt x="167" y="225"/>
                    </a:lnTo>
                    <a:lnTo>
                      <a:pt x="171" y="225"/>
                    </a:lnTo>
                    <a:lnTo>
                      <a:pt x="175" y="225"/>
                    </a:lnTo>
                    <a:lnTo>
                      <a:pt x="175" y="229"/>
                    </a:lnTo>
                    <a:lnTo>
                      <a:pt x="175" y="233"/>
                    </a:lnTo>
                    <a:lnTo>
                      <a:pt x="175" y="237"/>
                    </a:lnTo>
                    <a:lnTo>
                      <a:pt x="171" y="237"/>
                    </a:lnTo>
                    <a:lnTo>
                      <a:pt x="171" y="241"/>
                    </a:lnTo>
                    <a:lnTo>
                      <a:pt x="171" y="245"/>
                    </a:lnTo>
                    <a:lnTo>
                      <a:pt x="167" y="245"/>
                    </a:lnTo>
                    <a:lnTo>
                      <a:pt x="167" y="241"/>
                    </a:lnTo>
                    <a:lnTo>
                      <a:pt x="163" y="241"/>
                    </a:lnTo>
                    <a:lnTo>
                      <a:pt x="163" y="233"/>
                    </a:lnTo>
                    <a:lnTo>
                      <a:pt x="163" y="229"/>
                    </a:lnTo>
                    <a:lnTo>
                      <a:pt x="154" y="229"/>
                    </a:lnTo>
                    <a:lnTo>
                      <a:pt x="150" y="229"/>
                    </a:lnTo>
                    <a:lnTo>
                      <a:pt x="150" y="225"/>
                    </a:lnTo>
                    <a:lnTo>
                      <a:pt x="154" y="225"/>
                    </a:lnTo>
                    <a:lnTo>
                      <a:pt x="154" y="221"/>
                    </a:lnTo>
                    <a:lnTo>
                      <a:pt x="163" y="221"/>
                    </a:lnTo>
                    <a:close/>
                    <a:moveTo>
                      <a:pt x="880" y="212"/>
                    </a:moveTo>
                    <a:lnTo>
                      <a:pt x="880" y="216"/>
                    </a:lnTo>
                    <a:lnTo>
                      <a:pt x="884" y="216"/>
                    </a:lnTo>
                    <a:lnTo>
                      <a:pt x="888" y="216"/>
                    </a:lnTo>
                    <a:lnTo>
                      <a:pt x="888" y="221"/>
                    </a:lnTo>
                    <a:lnTo>
                      <a:pt x="892" y="221"/>
                    </a:lnTo>
                    <a:lnTo>
                      <a:pt x="892" y="225"/>
                    </a:lnTo>
                    <a:lnTo>
                      <a:pt x="900" y="225"/>
                    </a:lnTo>
                    <a:lnTo>
                      <a:pt x="904" y="225"/>
                    </a:lnTo>
                    <a:lnTo>
                      <a:pt x="908" y="225"/>
                    </a:lnTo>
                    <a:lnTo>
                      <a:pt x="912" y="225"/>
                    </a:lnTo>
                    <a:lnTo>
                      <a:pt x="912" y="229"/>
                    </a:lnTo>
                    <a:lnTo>
                      <a:pt x="916" y="229"/>
                    </a:lnTo>
                    <a:lnTo>
                      <a:pt x="921" y="229"/>
                    </a:lnTo>
                    <a:lnTo>
                      <a:pt x="921" y="225"/>
                    </a:lnTo>
                    <a:lnTo>
                      <a:pt x="925" y="225"/>
                    </a:lnTo>
                    <a:lnTo>
                      <a:pt x="929" y="225"/>
                    </a:lnTo>
                    <a:lnTo>
                      <a:pt x="929" y="229"/>
                    </a:lnTo>
                    <a:lnTo>
                      <a:pt x="933" y="229"/>
                    </a:lnTo>
                    <a:lnTo>
                      <a:pt x="933" y="225"/>
                    </a:lnTo>
                    <a:lnTo>
                      <a:pt x="937" y="225"/>
                    </a:lnTo>
                    <a:lnTo>
                      <a:pt x="941" y="225"/>
                    </a:lnTo>
                    <a:lnTo>
                      <a:pt x="941" y="221"/>
                    </a:lnTo>
                    <a:lnTo>
                      <a:pt x="945" y="221"/>
                    </a:lnTo>
                    <a:lnTo>
                      <a:pt x="945" y="216"/>
                    </a:lnTo>
                    <a:lnTo>
                      <a:pt x="949" y="216"/>
                    </a:lnTo>
                    <a:lnTo>
                      <a:pt x="949" y="221"/>
                    </a:lnTo>
                    <a:lnTo>
                      <a:pt x="953" y="221"/>
                    </a:lnTo>
                    <a:lnTo>
                      <a:pt x="957" y="221"/>
                    </a:lnTo>
                    <a:lnTo>
                      <a:pt x="957" y="225"/>
                    </a:lnTo>
                    <a:lnTo>
                      <a:pt x="961" y="225"/>
                    </a:lnTo>
                    <a:lnTo>
                      <a:pt x="965" y="225"/>
                    </a:lnTo>
                    <a:lnTo>
                      <a:pt x="965" y="229"/>
                    </a:lnTo>
                    <a:lnTo>
                      <a:pt x="969" y="229"/>
                    </a:lnTo>
                    <a:lnTo>
                      <a:pt x="969" y="233"/>
                    </a:lnTo>
                    <a:lnTo>
                      <a:pt x="969" y="237"/>
                    </a:lnTo>
                    <a:lnTo>
                      <a:pt x="969" y="241"/>
                    </a:lnTo>
                    <a:lnTo>
                      <a:pt x="965" y="241"/>
                    </a:lnTo>
                    <a:lnTo>
                      <a:pt x="965" y="245"/>
                    </a:lnTo>
                    <a:lnTo>
                      <a:pt x="961" y="245"/>
                    </a:lnTo>
                    <a:lnTo>
                      <a:pt x="961" y="249"/>
                    </a:lnTo>
                    <a:lnTo>
                      <a:pt x="957" y="249"/>
                    </a:lnTo>
                    <a:lnTo>
                      <a:pt x="957" y="253"/>
                    </a:lnTo>
                    <a:lnTo>
                      <a:pt x="953" y="253"/>
                    </a:lnTo>
                    <a:lnTo>
                      <a:pt x="953" y="249"/>
                    </a:lnTo>
                    <a:lnTo>
                      <a:pt x="949" y="249"/>
                    </a:lnTo>
                    <a:lnTo>
                      <a:pt x="949" y="245"/>
                    </a:lnTo>
                    <a:lnTo>
                      <a:pt x="949" y="241"/>
                    </a:lnTo>
                    <a:lnTo>
                      <a:pt x="937" y="241"/>
                    </a:lnTo>
                    <a:lnTo>
                      <a:pt x="933" y="241"/>
                    </a:lnTo>
                    <a:lnTo>
                      <a:pt x="933" y="237"/>
                    </a:lnTo>
                    <a:lnTo>
                      <a:pt x="916" y="237"/>
                    </a:lnTo>
                    <a:lnTo>
                      <a:pt x="916" y="241"/>
                    </a:lnTo>
                    <a:lnTo>
                      <a:pt x="900" y="241"/>
                    </a:lnTo>
                    <a:lnTo>
                      <a:pt x="900" y="237"/>
                    </a:lnTo>
                    <a:lnTo>
                      <a:pt x="896" y="237"/>
                    </a:lnTo>
                    <a:lnTo>
                      <a:pt x="896" y="233"/>
                    </a:lnTo>
                    <a:lnTo>
                      <a:pt x="892" y="233"/>
                    </a:lnTo>
                    <a:lnTo>
                      <a:pt x="888" y="233"/>
                    </a:lnTo>
                    <a:lnTo>
                      <a:pt x="884" y="233"/>
                    </a:lnTo>
                    <a:lnTo>
                      <a:pt x="884" y="229"/>
                    </a:lnTo>
                    <a:lnTo>
                      <a:pt x="884" y="233"/>
                    </a:lnTo>
                    <a:lnTo>
                      <a:pt x="880" y="233"/>
                    </a:lnTo>
                    <a:lnTo>
                      <a:pt x="876" y="233"/>
                    </a:lnTo>
                    <a:lnTo>
                      <a:pt x="872" y="233"/>
                    </a:lnTo>
                    <a:lnTo>
                      <a:pt x="868" y="233"/>
                    </a:lnTo>
                    <a:lnTo>
                      <a:pt x="859" y="233"/>
                    </a:lnTo>
                    <a:lnTo>
                      <a:pt x="859" y="229"/>
                    </a:lnTo>
                    <a:lnTo>
                      <a:pt x="855" y="229"/>
                    </a:lnTo>
                    <a:lnTo>
                      <a:pt x="855" y="225"/>
                    </a:lnTo>
                    <a:lnTo>
                      <a:pt x="855" y="221"/>
                    </a:lnTo>
                    <a:lnTo>
                      <a:pt x="859" y="221"/>
                    </a:lnTo>
                    <a:lnTo>
                      <a:pt x="859" y="225"/>
                    </a:lnTo>
                    <a:lnTo>
                      <a:pt x="863" y="225"/>
                    </a:lnTo>
                    <a:lnTo>
                      <a:pt x="868" y="225"/>
                    </a:lnTo>
                    <a:lnTo>
                      <a:pt x="876" y="225"/>
                    </a:lnTo>
                    <a:lnTo>
                      <a:pt x="876" y="221"/>
                    </a:lnTo>
                    <a:lnTo>
                      <a:pt x="880" y="221"/>
                    </a:lnTo>
                    <a:lnTo>
                      <a:pt x="880" y="216"/>
                    </a:lnTo>
                    <a:lnTo>
                      <a:pt x="876" y="216"/>
                    </a:lnTo>
                    <a:lnTo>
                      <a:pt x="876" y="212"/>
                    </a:lnTo>
                    <a:lnTo>
                      <a:pt x="880" y="212"/>
                    </a:lnTo>
                    <a:close/>
                    <a:moveTo>
                      <a:pt x="130" y="212"/>
                    </a:moveTo>
                    <a:lnTo>
                      <a:pt x="134" y="212"/>
                    </a:lnTo>
                    <a:lnTo>
                      <a:pt x="134" y="216"/>
                    </a:lnTo>
                    <a:lnTo>
                      <a:pt x="138" y="216"/>
                    </a:lnTo>
                    <a:lnTo>
                      <a:pt x="142" y="216"/>
                    </a:lnTo>
                    <a:lnTo>
                      <a:pt x="142" y="212"/>
                    </a:lnTo>
                    <a:lnTo>
                      <a:pt x="146" y="212"/>
                    </a:lnTo>
                    <a:lnTo>
                      <a:pt x="146" y="216"/>
                    </a:lnTo>
                    <a:lnTo>
                      <a:pt x="150" y="216"/>
                    </a:lnTo>
                    <a:lnTo>
                      <a:pt x="150" y="221"/>
                    </a:lnTo>
                    <a:lnTo>
                      <a:pt x="150" y="225"/>
                    </a:lnTo>
                    <a:lnTo>
                      <a:pt x="146" y="225"/>
                    </a:lnTo>
                    <a:lnTo>
                      <a:pt x="146" y="229"/>
                    </a:lnTo>
                    <a:lnTo>
                      <a:pt x="142" y="229"/>
                    </a:lnTo>
                    <a:lnTo>
                      <a:pt x="142" y="233"/>
                    </a:lnTo>
                    <a:lnTo>
                      <a:pt x="138" y="233"/>
                    </a:lnTo>
                    <a:lnTo>
                      <a:pt x="138" y="229"/>
                    </a:lnTo>
                    <a:lnTo>
                      <a:pt x="134" y="229"/>
                    </a:lnTo>
                    <a:lnTo>
                      <a:pt x="134" y="225"/>
                    </a:lnTo>
                    <a:lnTo>
                      <a:pt x="130" y="225"/>
                    </a:lnTo>
                    <a:lnTo>
                      <a:pt x="130" y="221"/>
                    </a:lnTo>
                    <a:lnTo>
                      <a:pt x="126" y="221"/>
                    </a:lnTo>
                    <a:lnTo>
                      <a:pt x="126" y="216"/>
                    </a:lnTo>
                    <a:lnTo>
                      <a:pt x="122" y="216"/>
                    </a:lnTo>
                    <a:lnTo>
                      <a:pt x="118" y="216"/>
                    </a:lnTo>
                    <a:lnTo>
                      <a:pt x="118" y="212"/>
                    </a:lnTo>
                    <a:lnTo>
                      <a:pt x="122" y="212"/>
                    </a:lnTo>
                    <a:lnTo>
                      <a:pt x="126" y="212"/>
                    </a:lnTo>
                    <a:lnTo>
                      <a:pt x="130" y="212"/>
                    </a:lnTo>
                    <a:close/>
                    <a:moveTo>
                      <a:pt x="1165" y="208"/>
                    </a:moveTo>
                    <a:lnTo>
                      <a:pt x="1169" y="208"/>
                    </a:lnTo>
                    <a:lnTo>
                      <a:pt x="1169" y="212"/>
                    </a:lnTo>
                    <a:lnTo>
                      <a:pt x="1173" y="212"/>
                    </a:lnTo>
                    <a:lnTo>
                      <a:pt x="1173" y="216"/>
                    </a:lnTo>
                    <a:lnTo>
                      <a:pt x="1169" y="216"/>
                    </a:lnTo>
                    <a:lnTo>
                      <a:pt x="1165" y="216"/>
                    </a:lnTo>
                    <a:lnTo>
                      <a:pt x="1165" y="221"/>
                    </a:lnTo>
                    <a:lnTo>
                      <a:pt x="1161" y="221"/>
                    </a:lnTo>
                    <a:lnTo>
                      <a:pt x="1161" y="225"/>
                    </a:lnTo>
                    <a:lnTo>
                      <a:pt x="1157" y="225"/>
                    </a:lnTo>
                    <a:lnTo>
                      <a:pt x="1153" y="225"/>
                    </a:lnTo>
                    <a:lnTo>
                      <a:pt x="1149" y="225"/>
                    </a:lnTo>
                    <a:lnTo>
                      <a:pt x="1145" y="225"/>
                    </a:lnTo>
                    <a:lnTo>
                      <a:pt x="1141" y="225"/>
                    </a:lnTo>
                    <a:lnTo>
                      <a:pt x="1132" y="225"/>
                    </a:lnTo>
                    <a:lnTo>
                      <a:pt x="1132" y="229"/>
                    </a:lnTo>
                    <a:lnTo>
                      <a:pt x="1128" y="229"/>
                    </a:lnTo>
                    <a:lnTo>
                      <a:pt x="1128" y="233"/>
                    </a:lnTo>
                    <a:lnTo>
                      <a:pt x="1124" y="233"/>
                    </a:lnTo>
                    <a:lnTo>
                      <a:pt x="1120" y="233"/>
                    </a:lnTo>
                    <a:lnTo>
                      <a:pt x="1120" y="229"/>
                    </a:lnTo>
                    <a:lnTo>
                      <a:pt x="1116" y="229"/>
                    </a:lnTo>
                    <a:lnTo>
                      <a:pt x="1116" y="225"/>
                    </a:lnTo>
                    <a:lnTo>
                      <a:pt x="1112" y="225"/>
                    </a:lnTo>
                    <a:lnTo>
                      <a:pt x="1112" y="221"/>
                    </a:lnTo>
                    <a:lnTo>
                      <a:pt x="1112" y="216"/>
                    </a:lnTo>
                    <a:lnTo>
                      <a:pt x="1116" y="216"/>
                    </a:lnTo>
                    <a:lnTo>
                      <a:pt x="1116" y="221"/>
                    </a:lnTo>
                    <a:lnTo>
                      <a:pt x="1120" y="221"/>
                    </a:lnTo>
                    <a:lnTo>
                      <a:pt x="1124" y="221"/>
                    </a:lnTo>
                    <a:lnTo>
                      <a:pt x="1124" y="216"/>
                    </a:lnTo>
                    <a:lnTo>
                      <a:pt x="1128" y="216"/>
                    </a:lnTo>
                    <a:lnTo>
                      <a:pt x="1128" y="221"/>
                    </a:lnTo>
                    <a:lnTo>
                      <a:pt x="1132" y="221"/>
                    </a:lnTo>
                    <a:lnTo>
                      <a:pt x="1132" y="216"/>
                    </a:lnTo>
                    <a:lnTo>
                      <a:pt x="1137" y="216"/>
                    </a:lnTo>
                    <a:lnTo>
                      <a:pt x="1141" y="216"/>
                    </a:lnTo>
                    <a:lnTo>
                      <a:pt x="1141" y="212"/>
                    </a:lnTo>
                    <a:lnTo>
                      <a:pt x="1145" y="212"/>
                    </a:lnTo>
                    <a:lnTo>
                      <a:pt x="1145" y="216"/>
                    </a:lnTo>
                    <a:lnTo>
                      <a:pt x="1149" y="216"/>
                    </a:lnTo>
                    <a:lnTo>
                      <a:pt x="1149" y="212"/>
                    </a:lnTo>
                    <a:lnTo>
                      <a:pt x="1153" y="212"/>
                    </a:lnTo>
                    <a:lnTo>
                      <a:pt x="1153" y="208"/>
                    </a:lnTo>
                    <a:lnTo>
                      <a:pt x="1157" y="208"/>
                    </a:lnTo>
                    <a:lnTo>
                      <a:pt x="1161" y="208"/>
                    </a:lnTo>
                    <a:lnTo>
                      <a:pt x="1165" y="208"/>
                    </a:lnTo>
                    <a:close/>
                    <a:moveTo>
                      <a:pt x="1165" y="192"/>
                    </a:moveTo>
                    <a:lnTo>
                      <a:pt x="1169" y="192"/>
                    </a:lnTo>
                    <a:lnTo>
                      <a:pt x="1165" y="192"/>
                    </a:lnTo>
                    <a:lnTo>
                      <a:pt x="1165" y="196"/>
                    </a:lnTo>
                    <a:lnTo>
                      <a:pt x="1161" y="196"/>
                    </a:lnTo>
                    <a:lnTo>
                      <a:pt x="1161" y="200"/>
                    </a:lnTo>
                    <a:lnTo>
                      <a:pt x="1157" y="200"/>
                    </a:lnTo>
                    <a:lnTo>
                      <a:pt x="1153" y="200"/>
                    </a:lnTo>
                    <a:lnTo>
                      <a:pt x="1149" y="200"/>
                    </a:lnTo>
                    <a:lnTo>
                      <a:pt x="1149" y="204"/>
                    </a:lnTo>
                    <a:lnTo>
                      <a:pt x="1128" y="204"/>
                    </a:lnTo>
                    <a:lnTo>
                      <a:pt x="1128" y="200"/>
                    </a:lnTo>
                    <a:lnTo>
                      <a:pt x="1137" y="200"/>
                    </a:lnTo>
                    <a:lnTo>
                      <a:pt x="1137" y="196"/>
                    </a:lnTo>
                    <a:lnTo>
                      <a:pt x="1145" y="196"/>
                    </a:lnTo>
                    <a:lnTo>
                      <a:pt x="1149" y="196"/>
                    </a:lnTo>
                    <a:lnTo>
                      <a:pt x="1157" y="196"/>
                    </a:lnTo>
                    <a:lnTo>
                      <a:pt x="1157" y="192"/>
                    </a:lnTo>
                    <a:lnTo>
                      <a:pt x="1161" y="192"/>
                    </a:lnTo>
                    <a:lnTo>
                      <a:pt x="1165" y="192"/>
                    </a:lnTo>
                    <a:close/>
                    <a:moveTo>
                      <a:pt x="110" y="139"/>
                    </a:moveTo>
                    <a:lnTo>
                      <a:pt x="110" y="143"/>
                    </a:lnTo>
                    <a:lnTo>
                      <a:pt x="110" y="147"/>
                    </a:lnTo>
                    <a:lnTo>
                      <a:pt x="106" y="147"/>
                    </a:lnTo>
                    <a:lnTo>
                      <a:pt x="106" y="151"/>
                    </a:lnTo>
                    <a:lnTo>
                      <a:pt x="101" y="151"/>
                    </a:lnTo>
                    <a:lnTo>
                      <a:pt x="101" y="155"/>
                    </a:lnTo>
                    <a:lnTo>
                      <a:pt x="89" y="155"/>
                    </a:lnTo>
                    <a:lnTo>
                      <a:pt x="89" y="151"/>
                    </a:lnTo>
                    <a:lnTo>
                      <a:pt x="89" y="147"/>
                    </a:lnTo>
                    <a:lnTo>
                      <a:pt x="89" y="143"/>
                    </a:lnTo>
                    <a:lnTo>
                      <a:pt x="93" y="143"/>
                    </a:lnTo>
                    <a:lnTo>
                      <a:pt x="97" y="143"/>
                    </a:lnTo>
                    <a:lnTo>
                      <a:pt x="97" y="139"/>
                    </a:lnTo>
                    <a:lnTo>
                      <a:pt x="101" y="139"/>
                    </a:lnTo>
                    <a:lnTo>
                      <a:pt x="106" y="139"/>
                    </a:lnTo>
                    <a:lnTo>
                      <a:pt x="110" y="139"/>
                    </a:lnTo>
                    <a:close/>
                    <a:moveTo>
                      <a:pt x="595" y="135"/>
                    </a:moveTo>
                    <a:lnTo>
                      <a:pt x="599" y="135"/>
                    </a:lnTo>
                    <a:lnTo>
                      <a:pt x="599" y="139"/>
                    </a:lnTo>
                    <a:lnTo>
                      <a:pt x="603" y="139"/>
                    </a:lnTo>
                    <a:lnTo>
                      <a:pt x="607" y="139"/>
                    </a:lnTo>
                    <a:lnTo>
                      <a:pt x="607" y="143"/>
                    </a:lnTo>
                    <a:lnTo>
                      <a:pt x="611" y="143"/>
                    </a:lnTo>
                    <a:lnTo>
                      <a:pt x="611" y="147"/>
                    </a:lnTo>
                    <a:lnTo>
                      <a:pt x="619" y="147"/>
                    </a:lnTo>
                    <a:lnTo>
                      <a:pt x="619" y="151"/>
                    </a:lnTo>
                    <a:lnTo>
                      <a:pt x="627" y="151"/>
                    </a:lnTo>
                    <a:lnTo>
                      <a:pt x="631" y="151"/>
                    </a:lnTo>
                    <a:lnTo>
                      <a:pt x="631" y="155"/>
                    </a:lnTo>
                    <a:lnTo>
                      <a:pt x="631" y="159"/>
                    </a:lnTo>
                    <a:lnTo>
                      <a:pt x="635" y="159"/>
                    </a:lnTo>
                    <a:lnTo>
                      <a:pt x="639" y="159"/>
                    </a:lnTo>
                    <a:lnTo>
                      <a:pt x="643" y="159"/>
                    </a:lnTo>
                    <a:lnTo>
                      <a:pt x="643" y="163"/>
                    </a:lnTo>
                    <a:lnTo>
                      <a:pt x="648" y="163"/>
                    </a:lnTo>
                    <a:lnTo>
                      <a:pt x="652" y="163"/>
                    </a:lnTo>
                    <a:lnTo>
                      <a:pt x="652" y="168"/>
                    </a:lnTo>
                    <a:lnTo>
                      <a:pt x="656" y="168"/>
                    </a:lnTo>
                    <a:lnTo>
                      <a:pt x="656" y="172"/>
                    </a:lnTo>
                    <a:lnTo>
                      <a:pt x="660" y="172"/>
                    </a:lnTo>
                    <a:lnTo>
                      <a:pt x="660" y="176"/>
                    </a:lnTo>
                    <a:lnTo>
                      <a:pt x="664" y="176"/>
                    </a:lnTo>
                    <a:lnTo>
                      <a:pt x="664" y="180"/>
                    </a:lnTo>
                    <a:lnTo>
                      <a:pt x="668" y="180"/>
                    </a:lnTo>
                    <a:lnTo>
                      <a:pt x="668" y="184"/>
                    </a:lnTo>
                    <a:lnTo>
                      <a:pt x="672" y="184"/>
                    </a:lnTo>
                    <a:lnTo>
                      <a:pt x="672" y="188"/>
                    </a:lnTo>
                    <a:lnTo>
                      <a:pt x="676" y="188"/>
                    </a:lnTo>
                    <a:lnTo>
                      <a:pt x="684" y="188"/>
                    </a:lnTo>
                    <a:lnTo>
                      <a:pt x="684" y="192"/>
                    </a:lnTo>
                    <a:lnTo>
                      <a:pt x="688" y="192"/>
                    </a:lnTo>
                    <a:lnTo>
                      <a:pt x="692" y="192"/>
                    </a:lnTo>
                    <a:lnTo>
                      <a:pt x="692" y="196"/>
                    </a:lnTo>
                    <a:lnTo>
                      <a:pt x="696" y="196"/>
                    </a:lnTo>
                    <a:lnTo>
                      <a:pt x="696" y="200"/>
                    </a:lnTo>
                    <a:lnTo>
                      <a:pt x="700" y="200"/>
                    </a:lnTo>
                    <a:lnTo>
                      <a:pt x="729" y="200"/>
                    </a:lnTo>
                    <a:lnTo>
                      <a:pt x="733" y="200"/>
                    </a:lnTo>
                    <a:lnTo>
                      <a:pt x="733" y="204"/>
                    </a:lnTo>
                    <a:lnTo>
                      <a:pt x="737" y="204"/>
                    </a:lnTo>
                    <a:lnTo>
                      <a:pt x="741" y="204"/>
                    </a:lnTo>
                    <a:lnTo>
                      <a:pt x="745" y="204"/>
                    </a:lnTo>
                    <a:lnTo>
                      <a:pt x="749" y="204"/>
                    </a:lnTo>
                    <a:lnTo>
                      <a:pt x="749" y="208"/>
                    </a:lnTo>
                    <a:lnTo>
                      <a:pt x="753" y="208"/>
                    </a:lnTo>
                    <a:lnTo>
                      <a:pt x="753" y="212"/>
                    </a:lnTo>
                    <a:lnTo>
                      <a:pt x="758" y="212"/>
                    </a:lnTo>
                    <a:lnTo>
                      <a:pt x="762" y="212"/>
                    </a:lnTo>
                    <a:lnTo>
                      <a:pt x="766" y="212"/>
                    </a:lnTo>
                    <a:lnTo>
                      <a:pt x="766" y="216"/>
                    </a:lnTo>
                    <a:lnTo>
                      <a:pt x="766" y="221"/>
                    </a:lnTo>
                    <a:lnTo>
                      <a:pt x="770" y="221"/>
                    </a:lnTo>
                    <a:lnTo>
                      <a:pt x="770" y="225"/>
                    </a:lnTo>
                    <a:lnTo>
                      <a:pt x="774" y="225"/>
                    </a:lnTo>
                    <a:lnTo>
                      <a:pt x="774" y="221"/>
                    </a:lnTo>
                    <a:lnTo>
                      <a:pt x="778" y="221"/>
                    </a:lnTo>
                    <a:lnTo>
                      <a:pt x="778" y="212"/>
                    </a:lnTo>
                    <a:lnTo>
                      <a:pt x="782" y="212"/>
                    </a:lnTo>
                    <a:lnTo>
                      <a:pt x="782" y="216"/>
                    </a:lnTo>
                    <a:lnTo>
                      <a:pt x="786" y="216"/>
                    </a:lnTo>
                    <a:lnTo>
                      <a:pt x="790" y="216"/>
                    </a:lnTo>
                    <a:lnTo>
                      <a:pt x="794" y="216"/>
                    </a:lnTo>
                    <a:lnTo>
                      <a:pt x="794" y="221"/>
                    </a:lnTo>
                    <a:lnTo>
                      <a:pt x="798" y="221"/>
                    </a:lnTo>
                    <a:lnTo>
                      <a:pt x="798" y="225"/>
                    </a:lnTo>
                    <a:lnTo>
                      <a:pt x="802" y="225"/>
                    </a:lnTo>
                    <a:lnTo>
                      <a:pt x="802" y="233"/>
                    </a:lnTo>
                    <a:lnTo>
                      <a:pt x="802" y="241"/>
                    </a:lnTo>
                    <a:lnTo>
                      <a:pt x="802" y="245"/>
                    </a:lnTo>
                    <a:lnTo>
                      <a:pt x="798" y="245"/>
                    </a:lnTo>
                    <a:lnTo>
                      <a:pt x="798" y="249"/>
                    </a:lnTo>
                    <a:lnTo>
                      <a:pt x="802" y="249"/>
                    </a:lnTo>
                    <a:lnTo>
                      <a:pt x="806" y="249"/>
                    </a:lnTo>
                    <a:lnTo>
                      <a:pt x="806" y="245"/>
                    </a:lnTo>
                    <a:lnTo>
                      <a:pt x="811" y="245"/>
                    </a:lnTo>
                    <a:lnTo>
                      <a:pt x="811" y="241"/>
                    </a:lnTo>
                    <a:lnTo>
                      <a:pt x="819" y="241"/>
                    </a:lnTo>
                    <a:lnTo>
                      <a:pt x="819" y="245"/>
                    </a:lnTo>
                    <a:lnTo>
                      <a:pt x="823" y="245"/>
                    </a:lnTo>
                    <a:lnTo>
                      <a:pt x="827" y="245"/>
                    </a:lnTo>
                    <a:lnTo>
                      <a:pt x="839" y="245"/>
                    </a:lnTo>
                    <a:lnTo>
                      <a:pt x="839" y="249"/>
                    </a:lnTo>
                    <a:lnTo>
                      <a:pt x="839" y="253"/>
                    </a:lnTo>
                    <a:lnTo>
                      <a:pt x="839" y="257"/>
                    </a:lnTo>
                    <a:lnTo>
                      <a:pt x="843" y="257"/>
                    </a:lnTo>
                    <a:lnTo>
                      <a:pt x="851" y="257"/>
                    </a:lnTo>
                    <a:lnTo>
                      <a:pt x="851" y="261"/>
                    </a:lnTo>
                    <a:lnTo>
                      <a:pt x="847" y="261"/>
                    </a:lnTo>
                    <a:lnTo>
                      <a:pt x="847" y="265"/>
                    </a:lnTo>
                    <a:lnTo>
                      <a:pt x="855" y="265"/>
                    </a:lnTo>
                    <a:lnTo>
                      <a:pt x="855" y="261"/>
                    </a:lnTo>
                    <a:lnTo>
                      <a:pt x="876" y="261"/>
                    </a:lnTo>
                    <a:lnTo>
                      <a:pt x="880" y="261"/>
                    </a:lnTo>
                    <a:lnTo>
                      <a:pt x="880" y="265"/>
                    </a:lnTo>
                    <a:lnTo>
                      <a:pt x="884" y="265"/>
                    </a:lnTo>
                    <a:lnTo>
                      <a:pt x="888" y="265"/>
                    </a:lnTo>
                    <a:lnTo>
                      <a:pt x="888" y="269"/>
                    </a:lnTo>
                    <a:lnTo>
                      <a:pt x="888" y="273"/>
                    </a:lnTo>
                    <a:lnTo>
                      <a:pt x="892" y="273"/>
                    </a:lnTo>
                    <a:lnTo>
                      <a:pt x="892" y="269"/>
                    </a:lnTo>
                    <a:lnTo>
                      <a:pt x="896" y="269"/>
                    </a:lnTo>
                    <a:lnTo>
                      <a:pt x="904" y="269"/>
                    </a:lnTo>
                    <a:lnTo>
                      <a:pt x="908" y="269"/>
                    </a:lnTo>
                    <a:lnTo>
                      <a:pt x="908" y="273"/>
                    </a:lnTo>
                    <a:lnTo>
                      <a:pt x="912" y="273"/>
                    </a:lnTo>
                    <a:lnTo>
                      <a:pt x="912" y="278"/>
                    </a:lnTo>
                    <a:lnTo>
                      <a:pt x="896" y="278"/>
                    </a:lnTo>
                    <a:lnTo>
                      <a:pt x="896" y="282"/>
                    </a:lnTo>
                    <a:lnTo>
                      <a:pt x="892" y="282"/>
                    </a:lnTo>
                    <a:lnTo>
                      <a:pt x="888" y="282"/>
                    </a:lnTo>
                    <a:lnTo>
                      <a:pt x="888" y="286"/>
                    </a:lnTo>
                    <a:lnTo>
                      <a:pt x="892" y="286"/>
                    </a:lnTo>
                    <a:lnTo>
                      <a:pt x="896" y="286"/>
                    </a:lnTo>
                    <a:lnTo>
                      <a:pt x="900" y="286"/>
                    </a:lnTo>
                    <a:lnTo>
                      <a:pt x="900" y="290"/>
                    </a:lnTo>
                    <a:lnTo>
                      <a:pt x="904" y="290"/>
                    </a:lnTo>
                    <a:lnTo>
                      <a:pt x="916" y="290"/>
                    </a:lnTo>
                    <a:lnTo>
                      <a:pt x="916" y="294"/>
                    </a:lnTo>
                    <a:lnTo>
                      <a:pt x="916" y="298"/>
                    </a:lnTo>
                    <a:lnTo>
                      <a:pt x="916" y="302"/>
                    </a:lnTo>
                    <a:lnTo>
                      <a:pt x="921" y="302"/>
                    </a:lnTo>
                    <a:lnTo>
                      <a:pt x="929" y="302"/>
                    </a:lnTo>
                    <a:lnTo>
                      <a:pt x="929" y="306"/>
                    </a:lnTo>
                    <a:lnTo>
                      <a:pt x="933" y="306"/>
                    </a:lnTo>
                    <a:lnTo>
                      <a:pt x="933" y="310"/>
                    </a:lnTo>
                    <a:lnTo>
                      <a:pt x="937" y="310"/>
                    </a:lnTo>
                    <a:lnTo>
                      <a:pt x="937" y="314"/>
                    </a:lnTo>
                    <a:lnTo>
                      <a:pt x="941" y="314"/>
                    </a:lnTo>
                    <a:lnTo>
                      <a:pt x="941" y="318"/>
                    </a:lnTo>
                    <a:lnTo>
                      <a:pt x="941" y="314"/>
                    </a:lnTo>
                    <a:lnTo>
                      <a:pt x="945" y="314"/>
                    </a:lnTo>
                    <a:lnTo>
                      <a:pt x="945" y="310"/>
                    </a:lnTo>
                    <a:lnTo>
                      <a:pt x="949" y="310"/>
                    </a:lnTo>
                    <a:lnTo>
                      <a:pt x="957" y="310"/>
                    </a:lnTo>
                    <a:lnTo>
                      <a:pt x="961" y="310"/>
                    </a:lnTo>
                    <a:lnTo>
                      <a:pt x="961" y="314"/>
                    </a:lnTo>
                    <a:lnTo>
                      <a:pt x="961" y="318"/>
                    </a:lnTo>
                    <a:lnTo>
                      <a:pt x="957" y="318"/>
                    </a:lnTo>
                    <a:lnTo>
                      <a:pt x="953" y="318"/>
                    </a:lnTo>
                    <a:lnTo>
                      <a:pt x="953" y="322"/>
                    </a:lnTo>
                    <a:lnTo>
                      <a:pt x="957" y="322"/>
                    </a:lnTo>
                    <a:lnTo>
                      <a:pt x="957" y="326"/>
                    </a:lnTo>
                    <a:lnTo>
                      <a:pt x="961" y="326"/>
                    </a:lnTo>
                    <a:lnTo>
                      <a:pt x="961" y="331"/>
                    </a:lnTo>
                    <a:lnTo>
                      <a:pt x="965" y="331"/>
                    </a:lnTo>
                    <a:lnTo>
                      <a:pt x="969" y="331"/>
                    </a:lnTo>
                    <a:lnTo>
                      <a:pt x="969" y="335"/>
                    </a:lnTo>
                    <a:lnTo>
                      <a:pt x="969" y="339"/>
                    </a:lnTo>
                    <a:lnTo>
                      <a:pt x="974" y="339"/>
                    </a:lnTo>
                    <a:lnTo>
                      <a:pt x="978" y="339"/>
                    </a:lnTo>
                    <a:lnTo>
                      <a:pt x="978" y="343"/>
                    </a:lnTo>
                    <a:lnTo>
                      <a:pt x="982" y="343"/>
                    </a:lnTo>
                    <a:lnTo>
                      <a:pt x="982" y="347"/>
                    </a:lnTo>
                    <a:lnTo>
                      <a:pt x="982" y="355"/>
                    </a:lnTo>
                    <a:lnTo>
                      <a:pt x="982" y="359"/>
                    </a:lnTo>
                    <a:lnTo>
                      <a:pt x="978" y="359"/>
                    </a:lnTo>
                    <a:lnTo>
                      <a:pt x="969" y="359"/>
                    </a:lnTo>
                    <a:lnTo>
                      <a:pt x="969" y="363"/>
                    </a:lnTo>
                    <a:lnTo>
                      <a:pt x="965" y="363"/>
                    </a:lnTo>
                    <a:lnTo>
                      <a:pt x="965" y="367"/>
                    </a:lnTo>
                    <a:lnTo>
                      <a:pt x="969" y="367"/>
                    </a:lnTo>
                    <a:lnTo>
                      <a:pt x="969" y="371"/>
                    </a:lnTo>
                    <a:lnTo>
                      <a:pt x="974" y="371"/>
                    </a:lnTo>
                    <a:lnTo>
                      <a:pt x="974" y="375"/>
                    </a:lnTo>
                    <a:lnTo>
                      <a:pt x="978" y="375"/>
                    </a:lnTo>
                    <a:lnTo>
                      <a:pt x="978" y="379"/>
                    </a:lnTo>
                    <a:lnTo>
                      <a:pt x="982" y="379"/>
                    </a:lnTo>
                    <a:lnTo>
                      <a:pt x="982" y="375"/>
                    </a:lnTo>
                    <a:lnTo>
                      <a:pt x="990" y="375"/>
                    </a:lnTo>
                    <a:lnTo>
                      <a:pt x="990" y="371"/>
                    </a:lnTo>
                    <a:lnTo>
                      <a:pt x="994" y="371"/>
                    </a:lnTo>
                    <a:lnTo>
                      <a:pt x="994" y="367"/>
                    </a:lnTo>
                    <a:lnTo>
                      <a:pt x="998" y="367"/>
                    </a:lnTo>
                    <a:lnTo>
                      <a:pt x="1002" y="367"/>
                    </a:lnTo>
                    <a:lnTo>
                      <a:pt x="1006" y="367"/>
                    </a:lnTo>
                    <a:lnTo>
                      <a:pt x="1006" y="363"/>
                    </a:lnTo>
                    <a:lnTo>
                      <a:pt x="1014" y="363"/>
                    </a:lnTo>
                    <a:lnTo>
                      <a:pt x="1022" y="363"/>
                    </a:lnTo>
                    <a:lnTo>
                      <a:pt x="1026" y="363"/>
                    </a:lnTo>
                    <a:lnTo>
                      <a:pt x="1031" y="363"/>
                    </a:lnTo>
                    <a:lnTo>
                      <a:pt x="1031" y="367"/>
                    </a:lnTo>
                    <a:lnTo>
                      <a:pt x="1035" y="367"/>
                    </a:lnTo>
                    <a:lnTo>
                      <a:pt x="1035" y="371"/>
                    </a:lnTo>
                    <a:lnTo>
                      <a:pt x="1035" y="375"/>
                    </a:lnTo>
                    <a:lnTo>
                      <a:pt x="1035" y="379"/>
                    </a:lnTo>
                    <a:lnTo>
                      <a:pt x="1018" y="379"/>
                    </a:lnTo>
                    <a:lnTo>
                      <a:pt x="1018" y="375"/>
                    </a:lnTo>
                    <a:lnTo>
                      <a:pt x="1014" y="375"/>
                    </a:lnTo>
                    <a:lnTo>
                      <a:pt x="1010" y="375"/>
                    </a:lnTo>
                    <a:lnTo>
                      <a:pt x="1010" y="371"/>
                    </a:lnTo>
                    <a:lnTo>
                      <a:pt x="1006" y="371"/>
                    </a:lnTo>
                    <a:lnTo>
                      <a:pt x="1006" y="375"/>
                    </a:lnTo>
                    <a:lnTo>
                      <a:pt x="1002" y="375"/>
                    </a:lnTo>
                    <a:lnTo>
                      <a:pt x="994" y="375"/>
                    </a:lnTo>
                    <a:lnTo>
                      <a:pt x="994" y="379"/>
                    </a:lnTo>
                    <a:lnTo>
                      <a:pt x="990" y="379"/>
                    </a:lnTo>
                    <a:lnTo>
                      <a:pt x="990" y="388"/>
                    </a:lnTo>
                    <a:lnTo>
                      <a:pt x="994" y="388"/>
                    </a:lnTo>
                    <a:lnTo>
                      <a:pt x="994" y="392"/>
                    </a:lnTo>
                    <a:lnTo>
                      <a:pt x="1002" y="392"/>
                    </a:lnTo>
                    <a:lnTo>
                      <a:pt x="1006" y="392"/>
                    </a:lnTo>
                    <a:lnTo>
                      <a:pt x="1006" y="396"/>
                    </a:lnTo>
                    <a:lnTo>
                      <a:pt x="1010" y="396"/>
                    </a:lnTo>
                    <a:lnTo>
                      <a:pt x="1010" y="400"/>
                    </a:lnTo>
                    <a:lnTo>
                      <a:pt x="1010" y="404"/>
                    </a:lnTo>
                    <a:lnTo>
                      <a:pt x="1014" y="404"/>
                    </a:lnTo>
                    <a:lnTo>
                      <a:pt x="1014" y="408"/>
                    </a:lnTo>
                    <a:lnTo>
                      <a:pt x="1018" y="408"/>
                    </a:lnTo>
                    <a:lnTo>
                      <a:pt x="1018" y="412"/>
                    </a:lnTo>
                    <a:lnTo>
                      <a:pt x="1014" y="412"/>
                    </a:lnTo>
                    <a:lnTo>
                      <a:pt x="1002" y="412"/>
                    </a:lnTo>
                    <a:lnTo>
                      <a:pt x="1002" y="408"/>
                    </a:lnTo>
                    <a:lnTo>
                      <a:pt x="1002" y="404"/>
                    </a:lnTo>
                    <a:lnTo>
                      <a:pt x="998" y="404"/>
                    </a:lnTo>
                    <a:lnTo>
                      <a:pt x="998" y="400"/>
                    </a:lnTo>
                    <a:lnTo>
                      <a:pt x="994" y="400"/>
                    </a:lnTo>
                    <a:lnTo>
                      <a:pt x="994" y="404"/>
                    </a:lnTo>
                    <a:lnTo>
                      <a:pt x="990" y="404"/>
                    </a:lnTo>
                    <a:lnTo>
                      <a:pt x="990" y="400"/>
                    </a:lnTo>
                    <a:lnTo>
                      <a:pt x="986" y="400"/>
                    </a:lnTo>
                    <a:lnTo>
                      <a:pt x="982" y="400"/>
                    </a:lnTo>
                    <a:lnTo>
                      <a:pt x="982" y="404"/>
                    </a:lnTo>
                    <a:lnTo>
                      <a:pt x="982" y="408"/>
                    </a:lnTo>
                    <a:lnTo>
                      <a:pt x="982" y="412"/>
                    </a:lnTo>
                    <a:lnTo>
                      <a:pt x="978" y="412"/>
                    </a:lnTo>
                    <a:lnTo>
                      <a:pt x="982" y="412"/>
                    </a:lnTo>
                    <a:lnTo>
                      <a:pt x="986" y="412"/>
                    </a:lnTo>
                    <a:lnTo>
                      <a:pt x="986" y="416"/>
                    </a:lnTo>
                    <a:lnTo>
                      <a:pt x="990" y="416"/>
                    </a:lnTo>
                    <a:lnTo>
                      <a:pt x="990" y="420"/>
                    </a:lnTo>
                    <a:lnTo>
                      <a:pt x="982" y="420"/>
                    </a:lnTo>
                    <a:lnTo>
                      <a:pt x="982" y="424"/>
                    </a:lnTo>
                    <a:lnTo>
                      <a:pt x="978" y="424"/>
                    </a:lnTo>
                    <a:lnTo>
                      <a:pt x="978" y="428"/>
                    </a:lnTo>
                    <a:lnTo>
                      <a:pt x="978" y="424"/>
                    </a:lnTo>
                    <a:lnTo>
                      <a:pt x="974" y="424"/>
                    </a:lnTo>
                    <a:lnTo>
                      <a:pt x="974" y="420"/>
                    </a:lnTo>
                    <a:lnTo>
                      <a:pt x="969" y="420"/>
                    </a:lnTo>
                    <a:lnTo>
                      <a:pt x="969" y="416"/>
                    </a:lnTo>
                    <a:lnTo>
                      <a:pt x="965" y="416"/>
                    </a:lnTo>
                    <a:lnTo>
                      <a:pt x="965" y="412"/>
                    </a:lnTo>
                    <a:lnTo>
                      <a:pt x="961" y="412"/>
                    </a:lnTo>
                    <a:lnTo>
                      <a:pt x="957" y="412"/>
                    </a:lnTo>
                    <a:lnTo>
                      <a:pt x="957" y="408"/>
                    </a:lnTo>
                    <a:lnTo>
                      <a:pt x="949" y="408"/>
                    </a:lnTo>
                    <a:lnTo>
                      <a:pt x="945" y="408"/>
                    </a:lnTo>
                    <a:lnTo>
                      <a:pt x="945" y="400"/>
                    </a:lnTo>
                    <a:lnTo>
                      <a:pt x="941" y="400"/>
                    </a:lnTo>
                    <a:lnTo>
                      <a:pt x="941" y="396"/>
                    </a:lnTo>
                    <a:lnTo>
                      <a:pt x="933" y="396"/>
                    </a:lnTo>
                    <a:lnTo>
                      <a:pt x="929" y="396"/>
                    </a:lnTo>
                    <a:lnTo>
                      <a:pt x="929" y="400"/>
                    </a:lnTo>
                    <a:lnTo>
                      <a:pt x="925" y="400"/>
                    </a:lnTo>
                    <a:lnTo>
                      <a:pt x="921" y="400"/>
                    </a:lnTo>
                    <a:lnTo>
                      <a:pt x="916" y="400"/>
                    </a:lnTo>
                    <a:lnTo>
                      <a:pt x="912" y="400"/>
                    </a:lnTo>
                    <a:lnTo>
                      <a:pt x="912" y="404"/>
                    </a:lnTo>
                    <a:lnTo>
                      <a:pt x="904" y="404"/>
                    </a:lnTo>
                    <a:lnTo>
                      <a:pt x="900" y="404"/>
                    </a:lnTo>
                    <a:lnTo>
                      <a:pt x="900" y="408"/>
                    </a:lnTo>
                    <a:lnTo>
                      <a:pt x="896" y="408"/>
                    </a:lnTo>
                    <a:lnTo>
                      <a:pt x="892" y="408"/>
                    </a:lnTo>
                    <a:lnTo>
                      <a:pt x="892" y="400"/>
                    </a:lnTo>
                    <a:lnTo>
                      <a:pt x="888" y="400"/>
                    </a:lnTo>
                    <a:lnTo>
                      <a:pt x="888" y="396"/>
                    </a:lnTo>
                    <a:lnTo>
                      <a:pt x="884" y="396"/>
                    </a:lnTo>
                    <a:lnTo>
                      <a:pt x="884" y="400"/>
                    </a:lnTo>
                    <a:lnTo>
                      <a:pt x="880" y="400"/>
                    </a:lnTo>
                    <a:lnTo>
                      <a:pt x="880" y="404"/>
                    </a:lnTo>
                    <a:lnTo>
                      <a:pt x="880" y="408"/>
                    </a:lnTo>
                    <a:lnTo>
                      <a:pt x="880" y="412"/>
                    </a:lnTo>
                    <a:lnTo>
                      <a:pt x="876" y="412"/>
                    </a:lnTo>
                    <a:lnTo>
                      <a:pt x="876" y="416"/>
                    </a:lnTo>
                    <a:lnTo>
                      <a:pt x="872" y="416"/>
                    </a:lnTo>
                    <a:lnTo>
                      <a:pt x="872" y="420"/>
                    </a:lnTo>
                    <a:lnTo>
                      <a:pt x="872" y="424"/>
                    </a:lnTo>
                    <a:lnTo>
                      <a:pt x="876" y="424"/>
                    </a:lnTo>
                    <a:lnTo>
                      <a:pt x="876" y="432"/>
                    </a:lnTo>
                    <a:lnTo>
                      <a:pt x="876" y="437"/>
                    </a:lnTo>
                    <a:lnTo>
                      <a:pt x="880" y="437"/>
                    </a:lnTo>
                    <a:lnTo>
                      <a:pt x="884" y="437"/>
                    </a:lnTo>
                    <a:lnTo>
                      <a:pt x="884" y="441"/>
                    </a:lnTo>
                    <a:lnTo>
                      <a:pt x="888" y="441"/>
                    </a:lnTo>
                    <a:lnTo>
                      <a:pt x="892" y="441"/>
                    </a:lnTo>
                    <a:lnTo>
                      <a:pt x="892" y="445"/>
                    </a:lnTo>
                    <a:lnTo>
                      <a:pt x="900" y="445"/>
                    </a:lnTo>
                    <a:lnTo>
                      <a:pt x="900" y="441"/>
                    </a:lnTo>
                    <a:lnTo>
                      <a:pt x="904" y="441"/>
                    </a:lnTo>
                    <a:lnTo>
                      <a:pt x="912" y="441"/>
                    </a:lnTo>
                    <a:lnTo>
                      <a:pt x="912" y="445"/>
                    </a:lnTo>
                    <a:lnTo>
                      <a:pt x="912" y="449"/>
                    </a:lnTo>
                    <a:lnTo>
                      <a:pt x="896" y="449"/>
                    </a:lnTo>
                    <a:lnTo>
                      <a:pt x="896" y="445"/>
                    </a:lnTo>
                    <a:lnTo>
                      <a:pt x="892" y="445"/>
                    </a:lnTo>
                    <a:lnTo>
                      <a:pt x="892" y="449"/>
                    </a:lnTo>
                    <a:lnTo>
                      <a:pt x="888" y="449"/>
                    </a:lnTo>
                    <a:lnTo>
                      <a:pt x="888" y="445"/>
                    </a:lnTo>
                    <a:lnTo>
                      <a:pt x="884" y="445"/>
                    </a:lnTo>
                    <a:lnTo>
                      <a:pt x="880" y="445"/>
                    </a:lnTo>
                    <a:lnTo>
                      <a:pt x="880" y="441"/>
                    </a:lnTo>
                    <a:lnTo>
                      <a:pt x="880" y="445"/>
                    </a:lnTo>
                    <a:lnTo>
                      <a:pt x="876" y="445"/>
                    </a:lnTo>
                    <a:lnTo>
                      <a:pt x="876" y="449"/>
                    </a:lnTo>
                    <a:lnTo>
                      <a:pt x="880" y="449"/>
                    </a:lnTo>
                    <a:lnTo>
                      <a:pt x="880" y="453"/>
                    </a:lnTo>
                    <a:lnTo>
                      <a:pt x="884" y="453"/>
                    </a:lnTo>
                    <a:lnTo>
                      <a:pt x="884" y="457"/>
                    </a:lnTo>
                    <a:lnTo>
                      <a:pt x="876" y="457"/>
                    </a:lnTo>
                    <a:lnTo>
                      <a:pt x="876" y="453"/>
                    </a:lnTo>
                    <a:lnTo>
                      <a:pt x="872" y="453"/>
                    </a:lnTo>
                    <a:lnTo>
                      <a:pt x="872" y="457"/>
                    </a:lnTo>
                    <a:lnTo>
                      <a:pt x="868" y="457"/>
                    </a:lnTo>
                    <a:lnTo>
                      <a:pt x="868" y="461"/>
                    </a:lnTo>
                    <a:lnTo>
                      <a:pt x="859" y="461"/>
                    </a:lnTo>
                    <a:lnTo>
                      <a:pt x="851" y="461"/>
                    </a:lnTo>
                    <a:lnTo>
                      <a:pt x="851" y="465"/>
                    </a:lnTo>
                    <a:lnTo>
                      <a:pt x="843" y="465"/>
                    </a:lnTo>
                    <a:lnTo>
                      <a:pt x="843" y="461"/>
                    </a:lnTo>
                    <a:lnTo>
                      <a:pt x="839" y="461"/>
                    </a:lnTo>
                    <a:lnTo>
                      <a:pt x="839" y="457"/>
                    </a:lnTo>
                    <a:lnTo>
                      <a:pt x="843" y="457"/>
                    </a:lnTo>
                    <a:lnTo>
                      <a:pt x="843" y="453"/>
                    </a:lnTo>
                    <a:lnTo>
                      <a:pt x="839" y="453"/>
                    </a:lnTo>
                    <a:lnTo>
                      <a:pt x="839" y="449"/>
                    </a:lnTo>
                    <a:lnTo>
                      <a:pt x="839" y="445"/>
                    </a:lnTo>
                    <a:lnTo>
                      <a:pt x="835" y="445"/>
                    </a:lnTo>
                    <a:lnTo>
                      <a:pt x="835" y="441"/>
                    </a:lnTo>
                    <a:lnTo>
                      <a:pt x="823" y="441"/>
                    </a:lnTo>
                    <a:lnTo>
                      <a:pt x="819" y="441"/>
                    </a:lnTo>
                    <a:lnTo>
                      <a:pt x="819" y="437"/>
                    </a:lnTo>
                    <a:lnTo>
                      <a:pt x="815" y="437"/>
                    </a:lnTo>
                    <a:lnTo>
                      <a:pt x="811" y="437"/>
                    </a:lnTo>
                    <a:lnTo>
                      <a:pt x="811" y="432"/>
                    </a:lnTo>
                    <a:lnTo>
                      <a:pt x="806" y="432"/>
                    </a:lnTo>
                    <a:lnTo>
                      <a:pt x="806" y="428"/>
                    </a:lnTo>
                    <a:lnTo>
                      <a:pt x="802" y="428"/>
                    </a:lnTo>
                    <a:lnTo>
                      <a:pt x="802" y="424"/>
                    </a:lnTo>
                    <a:lnTo>
                      <a:pt x="802" y="420"/>
                    </a:lnTo>
                    <a:lnTo>
                      <a:pt x="798" y="420"/>
                    </a:lnTo>
                    <a:lnTo>
                      <a:pt x="794" y="420"/>
                    </a:lnTo>
                    <a:lnTo>
                      <a:pt x="790" y="420"/>
                    </a:lnTo>
                    <a:lnTo>
                      <a:pt x="790" y="424"/>
                    </a:lnTo>
                    <a:lnTo>
                      <a:pt x="782" y="424"/>
                    </a:lnTo>
                    <a:lnTo>
                      <a:pt x="778" y="424"/>
                    </a:lnTo>
                    <a:lnTo>
                      <a:pt x="774" y="424"/>
                    </a:lnTo>
                    <a:lnTo>
                      <a:pt x="774" y="420"/>
                    </a:lnTo>
                    <a:lnTo>
                      <a:pt x="774" y="424"/>
                    </a:lnTo>
                    <a:lnTo>
                      <a:pt x="770" y="424"/>
                    </a:lnTo>
                    <a:lnTo>
                      <a:pt x="766" y="424"/>
                    </a:lnTo>
                    <a:lnTo>
                      <a:pt x="766" y="428"/>
                    </a:lnTo>
                    <a:lnTo>
                      <a:pt x="770" y="428"/>
                    </a:lnTo>
                    <a:lnTo>
                      <a:pt x="770" y="432"/>
                    </a:lnTo>
                    <a:lnTo>
                      <a:pt x="766" y="432"/>
                    </a:lnTo>
                    <a:lnTo>
                      <a:pt x="762" y="432"/>
                    </a:lnTo>
                    <a:lnTo>
                      <a:pt x="758" y="432"/>
                    </a:lnTo>
                    <a:lnTo>
                      <a:pt x="749" y="432"/>
                    </a:lnTo>
                    <a:lnTo>
                      <a:pt x="749" y="428"/>
                    </a:lnTo>
                    <a:lnTo>
                      <a:pt x="745" y="428"/>
                    </a:lnTo>
                    <a:lnTo>
                      <a:pt x="745" y="424"/>
                    </a:lnTo>
                    <a:lnTo>
                      <a:pt x="741" y="424"/>
                    </a:lnTo>
                    <a:lnTo>
                      <a:pt x="741" y="428"/>
                    </a:lnTo>
                    <a:lnTo>
                      <a:pt x="737" y="428"/>
                    </a:lnTo>
                    <a:lnTo>
                      <a:pt x="737" y="432"/>
                    </a:lnTo>
                    <a:lnTo>
                      <a:pt x="733" y="432"/>
                    </a:lnTo>
                    <a:lnTo>
                      <a:pt x="733" y="428"/>
                    </a:lnTo>
                    <a:lnTo>
                      <a:pt x="733" y="420"/>
                    </a:lnTo>
                    <a:lnTo>
                      <a:pt x="733" y="416"/>
                    </a:lnTo>
                    <a:lnTo>
                      <a:pt x="729" y="416"/>
                    </a:lnTo>
                    <a:lnTo>
                      <a:pt x="729" y="412"/>
                    </a:lnTo>
                    <a:lnTo>
                      <a:pt x="725" y="412"/>
                    </a:lnTo>
                    <a:lnTo>
                      <a:pt x="721" y="412"/>
                    </a:lnTo>
                    <a:lnTo>
                      <a:pt x="721" y="416"/>
                    </a:lnTo>
                    <a:lnTo>
                      <a:pt x="721" y="412"/>
                    </a:lnTo>
                    <a:lnTo>
                      <a:pt x="717" y="412"/>
                    </a:lnTo>
                    <a:lnTo>
                      <a:pt x="713" y="412"/>
                    </a:lnTo>
                    <a:lnTo>
                      <a:pt x="713" y="408"/>
                    </a:lnTo>
                    <a:lnTo>
                      <a:pt x="709" y="408"/>
                    </a:lnTo>
                    <a:lnTo>
                      <a:pt x="705" y="408"/>
                    </a:lnTo>
                    <a:lnTo>
                      <a:pt x="705" y="404"/>
                    </a:lnTo>
                    <a:lnTo>
                      <a:pt x="705" y="400"/>
                    </a:lnTo>
                    <a:lnTo>
                      <a:pt x="700" y="400"/>
                    </a:lnTo>
                    <a:lnTo>
                      <a:pt x="692" y="400"/>
                    </a:lnTo>
                    <a:lnTo>
                      <a:pt x="688" y="400"/>
                    </a:lnTo>
                    <a:lnTo>
                      <a:pt x="688" y="396"/>
                    </a:lnTo>
                    <a:lnTo>
                      <a:pt x="684" y="396"/>
                    </a:lnTo>
                    <a:lnTo>
                      <a:pt x="684" y="392"/>
                    </a:lnTo>
                    <a:lnTo>
                      <a:pt x="676" y="392"/>
                    </a:lnTo>
                    <a:lnTo>
                      <a:pt x="672" y="392"/>
                    </a:lnTo>
                    <a:lnTo>
                      <a:pt x="672" y="396"/>
                    </a:lnTo>
                    <a:lnTo>
                      <a:pt x="664" y="396"/>
                    </a:lnTo>
                    <a:lnTo>
                      <a:pt x="664" y="392"/>
                    </a:lnTo>
                    <a:lnTo>
                      <a:pt x="664" y="388"/>
                    </a:lnTo>
                    <a:lnTo>
                      <a:pt x="660" y="388"/>
                    </a:lnTo>
                    <a:lnTo>
                      <a:pt x="660" y="379"/>
                    </a:lnTo>
                    <a:lnTo>
                      <a:pt x="664" y="379"/>
                    </a:lnTo>
                    <a:lnTo>
                      <a:pt x="664" y="375"/>
                    </a:lnTo>
                    <a:lnTo>
                      <a:pt x="668" y="375"/>
                    </a:lnTo>
                    <a:lnTo>
                      <a:pt x="668" y="371"/>
                    </a:lnTo>
                    <a:lnTo>
                      <a:pt x="668" y="367"/>
                    </a:lnTo>
                    <a:lnTo>
                      <a:pt x="664" y="367"/>
                    </a:lnTo>
                    <a:lnTo>
                      <a:pt x="660" y="367"/>
                    </a:lnTo>
                    <a:lnTo>
                      <a:pt x="660" y="363"/>
                    </a:lnTo>
                    <a:lnTo>
                      <a:pt x="656" y="363"/>
                    </a:lnTo>
                    <a:lnTo>
                      <a:pt x="656" y="359"/>
                    </a:lnTo>
                    <a:lnTo>
                      <a:pt x="656" y="355"/>
                    </a:lnTo>
                    <a:lnTo>
                      <a:pt x="656" y="351"/>
                    </a:lnTo>
                    <a:lnTo>
                      <a:pt x="652" y="351"/>
                    </a:lnTo>
                    <a:lnTo>
                      <a:pt x="648" y="351"/>
                    </a:lnTo>
                    <a:lnTo>
                      <a:pt x="648" y="347"/>
                    </a:lnTo>
                    <a:lnTo>
                      <a:pt x="652" y="347"/>
                    </a:lnTo>
                    <a:lnTo>
                      <a:pt x="652" y="343"/>
                    </a:lnTo>
                    <a:lnTo>
                      <a:pt x="656" y="343"/>
                    </a:lnTo>
                    <a:lnTo>
                      <a:pt x="656" y="339"/>
                    </a:lnTo>
                    <a:lnTo>
                      <a:pt x="660" y="339"/>
                    </a:lnTo>
                    <a:lnTo>
                      <a:pt x="660" y="335"/>
                    </a:lnTo>
                    <a:lnTo>
                      <a:pt x="660" y="331"/>
                    </a:lnTo>
                    <a:lnTo>
                      <a:pt x="656" y="331"/>
                    </a:lnTo>
                    <a:lnTo>
                      <a:pt x="652" y="331"/>
                    </a:lnTo>
                    <a:lnTo>
                      <a:pt x="652" y="326"/>
                    </a:lnTo>
                    <a:lnTo>
                      <a:pt x="652" y="322"/>
                    </a:lnTo>
                    <a:lnTo>
                      <a:pt x="652" y="314"/>
                    </a:lnTo>
                    <a:lnTo>
                      <a:pt x="648" y="314"/>
                    </a:lnTo>
                    <a:lnTo>
                      <a:pt x="648" y="310"/>
                    </a:lnTo>
                    <a:lnTo>
                      <a:pt x="643" y="310"/>
                    </a:lnTo>
                    <a:lnTo>
                      <a:pt x="639" y="310"/>
                    </a:lnTo>
                    <a:lnTo>
                      <a:pt x="639" y="314"/>
                    </a:lnTo>
                    <a:lnTo>
                      <a:pt x="635" y="314"/>
                    </a:lnTo>
                    <a:lnTo>
                      <a:pt x="631" y="314"/>
                    </a:lnTo>
                    <a:lnTo>
                      <a:pt x="631" y="310"/>
                    </a:lnTo>
                    <a:lnTo>
                      <a:pt x="627" y="310"/>
                    </a:lnTo>
                    <a:lnTo>
                      <a:pt x="623" y="310"/>
                    </a:lnTo>
                    <a:lnTo>
                      <a:pt x="619" y="310"/>
                    </a:lnTo>
                    <a:lnTo>
                      <a:pt x="619" y="314"/>
                    </a:lnTo>
                    <a:lnTo>
                      <a:pt x="611" y="314"/>
                    </a:lnTo>
                    <a:lnTo>
                      <a:pt x="607" y="314"/>
                    </a:lnTo>
                    <a:lnTo>
                      <a:pt x="607" y="318"/>
                    </a:lnTo>
                    <a:lnTo>
                      <a:pt x="603" y="318"/>
                    </a:lnTo>
                    <a:lnTo>
                      <a:pt x="599" y="318"/>
                    </a:lnTo>
                    <a:lnTo>
                      <a:pt x="599" y="322"/>
                    </a:lnTo>
                    <a:lnTo>
                      <a:pt x="599" y="326"/>
                    </a:lnTo>
                    <a:lnTo>
                      <a:pt x="595" y="326"/>
                    </a:lnTo>
                    <a:lnTo>
                      <a:pt x="595" y="331"/>
                    </a:lnTo>
                    <a:lnTo>
                      <a:pt x="590" y="331"/>
                    </a:lnTo>
                    <a:lnTo>
                      <a:pt x="590" y="335"/>
                    </a:lnTo>
                    <a:lnTo>
                      <a:pt x="586" y="335"/>
                    </a:lnTo>
                    <a:lnTo>
                      <a:pt x="582" y="335"/>
                    </a:lnTo>
                    <a:lnTo>
                      <a:pt x="578" y="335"/>
                    </a:lnTo>
                    <a:lnTo>
                      <a:pt x="574" y="335"/>
                    </a:lnTo>
                    <a:lnTo>
                      <a:pt x="574" y="331"/>
                    </a:lnTo>
                    <a:lnTo>
                      <a:pt x="570" y="331"/>
                    </a:lnTo>
                    <a:lnTo>
                      <a:pt x="566" y="331"/>
                    </a:lnTo>
                    <a:lnTo>
                      <a:pt x="566" y="326"/>
                    </a:lnTo>
                    <a:lnTo>
                      <a:pt x="566" y="331"/>
                    </a:lnTo>
                    <a:lnTo>
                      <a:pt x="562" y="331"/>
                    </a:lnTo>
                    <a:lnTo>
                      <a:pt x="554" y="331"/>
                    </a:lnTo>
                    <a:lnTo>
                      <a:pt x="554" y="335"/>
                    </a:lnTo>
                    <a:lnTo>
                      <a:pt x="554" y="339"/>
                    </a:lnTo>
                    <a:lnTo>
                      <a:pt x="550" y="339"/>
                    </a:lnTo>
                    <a:lnTo>
                      <a:pt x="546" y="339"/>
                    </a:lnTo>
                    <a:lnTo>
                      <a:pt x="546" y="343"/>
                    </a:lnTo>
                    <a:lnTo>
                      <a:pt x="546" y="347"/>
                    </a:lnTo>
                    <a:lnTo>
                      <a:pt x="542" y="347"/>
                    </a:lnTo>
                    <a:lnTo>
                      <a:pt x="537" y="347"/>
                    </a:lnTo>
                    <a:lnTo>
                      <a:pt x="537" y="351"/>
                    </a:lnTo>
                    <a:lnTo>
                      <a:pt x="533" y="351"/>
                    </a:lnTo>
                    <a:lnTo>
                      <a:pt x="533" y="355"/>
                    </a:lnTo>
                    <a:lnTo>
                      <a:pt x="533" y="359"/>
                    </a:lnTo>
                    <a:lnTo>
                      <a:pt x="529" y="359"/>
                    </a:lnTo>
                    <a:lnTo>
                      <a:pt x="529" y="363"/>
                    </a:lnTo>
                    <a:lnTo>
                      <a:pt x="525" y="363"/>
                    </a:lnTo>
                    <a:lnTo>
                      <a:pt x="521" y="363"/>
                    </a:lnTo>
                    <a:lnTo>
                      <a:pt x="521" y="359"/>
                    </a:lnTo>
                    <a:lnTo>
                      <a:pt x="513" y="359"/>
                    </a:lnTo>
                    <a:lnTo>
                      <a:pt x="513" y="363"/>
                    </a:lnTo>
                    <a:lnTo>
                      <a:pt x="509" y="363"/>
                    </a:lnTo>
                    <a:lnTo>
                      <a:pt x="509" y="367"/>
                    </a:lnTo>
                    <a:lnTo>
                      <a:pt x="509" y="371"/>
                    </a:lnTo>
                    <a:lnTo>
                      <a:pt x="505" y="371"/>
                    </a:lnTo>
                    <a:lnTo>
                      <a:pt x="505" y="375"/>
                    </a:lnTo>
                    <a:lnTo>
                      <a:pt x="501" y="375"/>
                    </a:lnTo>
                    <a:lnTo>
                      <a:pt x="501" y="371"/>
                    </a:lnTo>
                    <a:lnTo>
                      <a:pt x="497" y="371"/>
                    </a:lnTo>
                    <a:lnTo>
                      <a:pt x="493" y="371"/>
                    </a:lnTo>
                    <a:lnTo>
                      <a:pt x="493" y="367"/>
                    </a:lnTo>
                    <a:lnTo>
                      <a:pt x="493" y="363"/>
                    </a:lnTo>
                    <a:lnTo>
                      <a:pt x="493" y="359"/>
                    </a:lnTo>
                    <a:lnTo>
                      <a:pt x="489" y="359"/>
                    </a:lnTo>
                    <a:lnTo>
                      <a:pt x="493" y="359"/>
                    </a:lnTo>
                    <a:lnTo>
                      <a:pt x="493" y="355"/>
                    </a:lnTo>
                    <a:lnTo>
                      <a:pt x="493" y="351"/>
                    </a:lnTo>
                    <a:lnTo>
                      <a:pt x="497" y="351"/>
                    </a:lnTo>
                    <a:lnTo>
                      <a:pt x="497" y="347"/>
                    </a:lnTo>
                    <a:lnTo>
                      <a:pt x="497" y="343"/>
                    </a:lnTo>
                    <a:lnTo>
                      <a:pt x="497" y="339"/>
                    </a:lnTo>
                    <a:lnTo>
                      <a:pt x="493" y="339"/>
                    </a:lnTo>
                    <a:lnTo>
                      <a:pt x="497" y="339"/>
                    </a:lnTo>
                    <a:lnTo>
                      <a:pt x="497" y="331"/>
                    </a:lnTo>
                    <a:lnTo>
                      <a:pt x="493" y="331"/>
                    </a:lnTo>
                    <a:lnTo>
                      <a:pt x="493" y="326"/>
                    </a:lnTo>
                    <a:lnTo>
                      <a:pt x="489" y="326"/>
                    </a:lnTo>
                    <a:lnTo>
                      <a:pt x="485" y="326"/>
                    </a:lnTo>
                    <a:lnTo>
                      <a:pt x="480" y="326"/>
                    </a:lnTo>
                    <a:lnTo>
                      <a:pt x="480" y="331"/>
                    </a:lnTo>
                    <a:lnTo>
                      <a:pt x="476" y="331"/>
                    </a:lnTo>
                    <a:lnTo>
                      <a:pt x="476" y="343"/>
                    </a:lnTo>
                    <a:lnTo>
                      <a:pt x="476" y="347"/>
                    </a:lnTo>
                    <a:lnTo>
                      <a:pt x="472" y="347"/>
                    </a:lnTo>
                    <a:lnTo>
                      <a:pt x="468" y="347"/>
                    </a:lnTo>
                    <a:lnTo>
                      <a:pt x="468" y="351"/>
                    </a:lnTo>
                    <a:lnTo>
                      <a:pt x="468" y="355"/>
                    </a:lnTo>
                    <a:lnTo>
                      <a:pt x="464" y="355"/>
                    </a:lnTo>
                    <a:lnTo>
                      <a:pt x="460" y="355"/>
                    </a:lnTo>
                    <a:lnTo>
                      <a:pt x="460" y="351"/>
                    </a:lnTo>
                    <a:lnTo>
                      <a:pt x="460" y="347"/>
                    </a:lnTo>
                    <a:lnTo>
                      <a:pt x="460" y="339"/>
                    </a:lnTo>
                    <a:lnTo>
                      <a:pt x="456" y="339"/>
                    </a:lnTo>
                    <a:lnTo>
                      <a:pt x="456" y="335"/>
                    </a:lnTo>
                    <a:lnTo>
                      <a:pt x="456" y="331"/>
                    </a:lnTo>
                    <a:lnTo>
                      <a:pt x="452" y="331"/>
                    </a:lnTo>
                    <a:lnTo>
                      <a:pt x="440" y="331"/>
                    </a:lnTo>
                    <a:lnTo>
                      <a:pt x="423" y="331"/>
                    </a:lnTo>
                    <a:lnTo>
                      <a:pt x="415" y="331"/>
                    </a:lnTo>
                    <a:lnTo>
                      <a:pt x="415" y="326"/>
                    </a:lnTo>
                    <a:lnTo>
                      <a:pt x="415" y="318"/>
                    </a:lnTo>
                    <a:lnTo>
                      <a:pt x="436" y="318"/>
                    </a:lnTo>
                    <a:lnTo>
                      <a:pt x="436" y="314"/>
                    </a:lnTo>
                    <a:lnTo>
                      <a:pt x="440" y="314"/>
                    </a:lnTo>
                    <a:lnTo>
                      <a:pt x="440" y="310"/>
                    </a:lnTo>
                    <a:lnTo>
                      <a:pt x="444" y="310"/>
                    </a:lnTo>
                    <a:lnTo>
                      <a:pt x="444" y="306"/>
                    </a:lnTo>
                    <a:lnTo>
                      <a:pt x="444" y="302"/>
                    </a:lnTo>
                    <a:lnTo>
                      <a:pt x="444" y="298"/>
                    </a:lnTo>
                    <a:lnTo>
                      <a:pt x="444" y="294"/>
                    </a:lnTo>
                    <a:lnTo>
                      <a:pt x="440" y="294"/>
                    </a:lnTo>
                    <a:lnTo>
                      <a:pt x="440" y="290"/>
                    </a:lnTo>
                    <a:lnTo>
                      <a:pt x="436" y="290"/>
                    </a:lnTo>
                    <a:lnTo>
                      <a:pt x="427" y="290"/>
                    </a:lnTo>
                    <a:lnTo>
                      <a:pt x="427" y="286"/>
                    </a:lnTo>
                    <a:lnTo>
                      <a:pt x="423" y="286"/>
                    </a:lnTo>
                    <a:lnTo>
                      <a:pt x="415" y="286"/>
                    </a:lnTo>
                    <a:lnTo>
                      <a:pt x="411" y="286"/>
                    </a:lnTo>
                    <a:lnTo>
                      <a:pt x="407" y="286"/>
                    </a:lnTo>
                    <a:lnTo>
                      <a:pt x="407" y="282"/>
                    </a:lnTo>
                    <a:lnTo>
                      <a:pt x="407" y="278"/>
                    </a:lnTo>
                    <a:lnTo>
                      <a:pt x="407" y="273"/>
                    </a:lnTo>
                    <a:lnTo>
                      <a:pt x="403" y="273"/>
                    </a:lnTo>
                    <a:lnTo>
                      <a:pt x="403" y="269"/>
                    </a:lnTo>
                    <a:lnTo>
                      <a:pt x="399" y="269"/>
                    </a:lnTo>
                    <a:lnTo>
                      <a:pt x="395" y="269"/>
                    </a:lnTo>
                    <a:lnTo>
                      <a:pt x="391" y="269"/>
                    </a:lnTo>
                    <a:lnTo>
                      <a:pt x="391" y="265"/>
                    </a:lnTo>
                    <a:lnTo>
                      <a:pt x="387" y="265"/>
                    </a:lnTo>
                    <a:lnTo>
                      <a:pt x="383" y="265"/>
                    </a:lnTo>
                    <a:lnTo>
                      <a:pt x="379" y="265"/>
                    </a:lnTo>
                    <a:lnTo>
                      <a:pt x="374" y="265"/>
                    </a:lnTo>
                    <a:lnTo>
                      <a:pt x="370" y="265"/>
                    </a:lnTo>
                    <a:lnTo>
                      <a:pt x="362" y="265"/>
                    </a:lnTo>
                    <a:lnTo>
                      <a:pt x="362" y="269"/>
                    </a:lnTo>
                    <a:lnTo>
                      <a:pt x="362" y="273"/>
                    </a:lnTo>
                    <a:lnTo>
                      <a:pt x="358" y="273"/>
                    </a:lnTo>
                    <a:lnTo>
                      <a:pt x="358" y="278"/>
                    </a:lnTo>
                    <a:lnTo>
                      <a:pt x="354" y="278"/>
                    </a:lnTo>
                    <a:lnTo>
                      <a:pt x="350" y="278"/>
                    </a:lnTo>
                    <a:lnTo>
                      <a:pt x="350" y="282"/>
                    </a:lnTo>
                    <a:lnTo>
                      <a:pt x="350" y="286"/>
                    </a:lnTo>
                    <a:lnTo>
                      <a:pt x="346" y="286"/>
                    </a:lnTo>
                    <a:lnTo>
                      <a:pt x="338" y="286"/>
                    </a:lnTo>
                    <a:lnTo>
                      <a:pt x="330" y="286"/>
                    </a:lnTo>
                    <a:lnTo>
                      <a:pt x="330" y="290"/>
                    </a:lnTo>
                    <a:lnTo>
                      <a:pt x="322" y="290"/>
                    </a:lnTo>
                    <a:lnTo>
                      <a:pt x="317" y="290"/>
                    </a:lnTo>
                    <a:lnTo>
                      <a:pt x="317" y="294"/>
                    </a:lnTo>
                    <a:lnTo>
                      <a:pt x="313" y="294"/>
                    </a:lnTo>
                    <a:lnTo>
                      <a:pt x="309" y="294"/>
                    </a:lnTo>
                    <a:lnTo>
                      <a:pt x="309" y="298"/>
                    </a:lnTo>
                    <a:lnTo>
                      <a:pt x="309" y="302"/>
                    </a:lnTo>
                    <a:lnTo>
                      <a:pt x="301" y="302"/>
                    </a:lnTo>
                    <a:lnTo>
                      <a:pt x="301" y="298"/>
                    </a:lnTo>
                    <a:lnTo>
                      <a:pt x="297" y="298"/>
                    </a:lnTo>
                    <a:lnTo>
                      <a:pt x="297" y="294"/>
                    </a:lnTo>
                    <a:lnTo>
                      <a:pt x="297" y="290"/>
                    </a:lnTo>
                    <a:lnTo>
                      <a:pt x="293" y="290"/>
                    </a:lnTo>
                    <a:lnTo>
                      <a:pt x="289" y="290"/>
                    </a:lnTo>
                    <a:lnTo>
                      <a:pt x="289" y="286"/>
                    </a:lnTo>
                    <a:lnTo>
                      <a:pt x="289" y="290"/>
                    </a:lnTo>
                    <a:lnTo>
                      <a:pt x="285" y="290"/>
                    </a:lnTo>
                    <a:lnTo>
                      <a:pt x="285" y="294"/>
                    </a:lnTo>
                    <a:lnTo>
                      <a:pt x="285" y="298"/>
                    </a:lnTo>
                    <a:lnTo>
                      <a:pt x="277" y="298"/>
                    </a:lnTo>
                    <a:lnTo>
                      <a:pt x="277" y="294"/>
                    </a:lnTo>
                    <a:lnTo>
                      <a:pt x="269" y="294"/>
                    </a:lnTo>
                    <a:lnTo>
                      <a:pt x="264" y="294"/>
                    </a:lnTo>
                    <a:lnTo>
                      <a:pt x="264" y="298"/>
                    </a:lnTo>
                    <a:lnTo>
                      <a:pt x="264" y="302"/>
                    </a:lnTo>
                    <a:lnTo>
                      <a:pt x="260" y="302"/>
                    </a:lnTo>
                    <a:lnTo>
                      <a:pt x="260" y="306"/>
                    </a:lnTo>
                    <a:lnTo>
                      <a:pt x="256" y="306"/>
                    </a:lnTo>
                    <a:lnTo>
                      <a:pt x="252" y="306"/>
                    </a:lnTo>
                    <a:lnTo>
                      <a:pt x="248" y="306"/>
                    </a:lnTo>
                    <a:lnTo>
                      <a:pt x="244" y="306"/>
                    </a:lnTo>
                    <a:lnTo>
                      <a:pt x="240" y="306"/>
                    </a:lnTo>
                    <a:lnTo>
                      <a:pt x="240" y="302"/>
                    </a:lnTo>
                    <a:lnTo>
                      <a:pt x="236" y="302"/>
                    </a:lnTo>
                    <a:lnTo>
                      <a:pt x="236" y="298"/>
                    </a:lnTo>
                    <a:lnTo>
                      <a:pt x="232" y="298"/>
                    </a:lnTo>
                    <a:lnTo>
                      <a:pt x="232" y="294"/>
                    </a:lnTo>
                    <a:lnTo>
                      <a:pt x="228" y="294"/>
                    </a:lnTo>
                    <a:lnTo>
                      <a:pt x="228" y="290"/>
                    </a:lnTo>
                    <a:lnTo>
                      <a:pt x="232" y="290"/>
                    </a:lnTo>
                    <a:lnTo>
                      <a:pt x="228" y="290"/>
                    </a:lnTo>
                    <a:lnTo>
                      <a:pt x="224" y="290"/>
                    </a:lnTo>
                    <a:lnTo>
                      <a:pt x="224" y="286"/>
                    </a:lnTo>
                    <a:lnTo>
                      <a:pt x="220" y="286"/>
                    </a:lnTo>
                    <a:lnTo>
                      <a:pt x="216" y="286"/>
                    </a:lnTo>
                    <a:lnTo>
                      <a:pt x="211" y="286"/>
                    </a:lnTo>
                    <a:lnTo>
                      <a:pt x="211" y="282"/>
                    </a:lnTo>
                    <a:lnTo>
                      <a:pt x="207" y="282"/>
                    </a:lnTo>
                    <a:lnTo>
                      <a:pt x="207" y="278"/>
                    </a:lnTo>
                    <a:lnTo>
                      <a:pt x="203" y="278"/>
                    </a:lnTo>
                    <a:lnTo>
                      <a:pt x="199" y="278"/>
                    </a:lnTo>
                    <a:lnTo>
                      <a:pt x="199" y="273"/>
                    </a:lnTo>
                    <a:lnTo>
                      <a:pt x="195" y="273"/>
                    </a:lnTo>
                    <a:lnTo>
                      <a:pt x="191" y="273"/>
                    </a:lnTo>
                    <a:lnTo>
                      <a:pt x="191" y="269"/>
                    </a:lnTo>
                    <a:lnTo>
                      <a:pt x="191" y="265"/>
                    </a:lnTo>
                    <a:lnTo>
                      <a:pt x="187" y="265"/>
                    </a:lnTo>
                    <a:lnTo>
                      <a:pt x="187" y="261"/>
                    </a:lnTo>
                    <a:lnTo>
                      <a:pt x="183" y="261"/>
                    </a:lnTo>
                    <a:lnTo>
                      <a:pt x="179" y="261"/>
                    </a:lnTo>
                    <a:lnTo>
                      <a:pt x="179" y="257"/>
                    </a:lnTo>
                    <a:lnTo>
                      <a:pt x="179" y="253"/>
                    </a:lnTo>
                    <a:lnTo>
                      <a:pt x="179" y="245"/>
                    </a:lnTo>
                    <a:lnTo>
                      <a:pt x="183" y="245"/>
                    </a:lnTo>
                    <a:lnTo>
                      <a:pt x="187" y="245"/>
                    </a:lnTo>
                    <a:lnTo>
                      <a:pt x="187" y="249"/>
                    </a:lnTo>
                    <a:lnTo>
                      <a:pt x="187" y="253"/>
                    </a:lnTo>
                    <a:lnTo>
                      <a:pt x="191" y="253"/>
                    </a:lnTo>
                    <a:lnTo>
                      <a:pt x="191" y="257"/>
                    </a:lnTo>
                    <a:lnTo>
                      <a:pt x="191" y="253"/>
                    </a:lnTo>
                    <a:lnTo>
                      <a:pt x="195" y="253"/>
                    </a:lnTo>
                    <a:lnTo>
                      <a:pt x="195" y="257"/>
                    </a:lnTo>
                    <a:lnTo>
                      <a:pt x="199" y="257"/>
                    </a:lnTo>
                    <a:lnTo>
                      <a:pt x="199" y="253"/>
                    </a:lnTo>
                    <a:lnTo>
                      <a:pt x="203" y="253"/>
                    </a:lnTo>
                    <a:lnTo>
                      <a:pt x="203" y="257"/>
                    </a:lnTo>
                    <a:lnTo>
                      <a:pt x="207" y="257"/>
                    </a:lnTo>
                    <a:lnTo>
                      <a:pt x="207" y="253"/>
                    </a:lnTo>
                    <a:lnTo>
                      <a:pt x="211" y="253"/>
                    </a:lnTo>
                    <a:lnTo>
                      <a:pt x="207" y="253"/>
                    </a:lnTo>
                    <a:lnTo>
                      <a:pt x="207" y="249"/>
                    </a:lnTo>
                    <a:lnTo>
                      <a:pt x="211" y="249"/>
                    </a:lnTo>
                    <a:lnTo>
                      <a:pt x="211" y="245"/>
                    </a:lnTo>
                    <a:lnTo>
                      <a:pt x="216" y="245"/>
                    </a:lnTo>
                    <a:lnTo>
                      <a:pt x="216" y="241"/>
                    </a:lnTo>
                    <a:lnTo>
                      <a:pt x="216" y="237"/>
                    </a:lnTo>
                    <a:lnTo>
                      <a:pt x="216" y="233"/>
                    </a:lnTo>
                    <a:lnTo>
                      <a:pt x="211" y="233"/>
                    </a:lnTo>
                    <a:lnTo>
                      <a:pt x="211" y="225"/>
                    </a:lnTo>
                    <a:lnTo>
                      <a:pt x="232" y="225"/>
                    </a:lnTo>
                    <a:lnTo>
                      <a:pt x="236" y="225"/>
                    </a:lnTo>
                    <a:lnTo>
                      <a:pt x="236" y="221"/>
                    </a:lnTo>
                    <a:lnTo>
                      <a:pt x="240" y="221"/>
                    </a:lnTo>
                    <a:lnTo>
                      <a:pt x="240" y="216"/>
                    </a:lnTo>
                    <a:lnTo>
                      <a:pt x="244" y="216"/>
                    </a:lnTo>
                    <a:lnTo>
                      <a:pt x="248" y="216"/>
                    </a:lnTo>
                    <a:lnTo>
                      <a:pt x="248" y="221"/>
                    </a:lnTo>
                    <a:lnTo>
                      <a:pt x="248" y="216"/>
                    </a:lnTo>
                    <a:lnTo>
                      <a:pt x="252" y="216"/>
                    </a:lnTo>
                    <a:lnTo>
                      <a:pt x="256" y="216"/>
                    </a:lnTo>
                    <a:lnTo>
                      <a:pt x="256" y="221"/>
                    </a:lnTo>
                    <a:lnTo>
                      <a:pt x="260" y="221"/>
                    </a:lnTo>
                    <a:lnTo>
                      <a:pt x="264" y="221"/>
                    </a:lnTo>
                    <a:lnTo>
                      <a:pt x="273" y="221"/>
                    </a:lnTo>
                    <a:lnTo>
                      <a:pt x="277" y="221"/>
                    </a:lnTo>
                    <a:lnTo>
                      <a:pt x="281" y="221"/>
                    </a:lnTo>
                    <a:lnTo>
                      <a:pt x="285" y="221"/>
                    </a:lnTo>
                    <a:lnTo>
                      <a:pt x="285" y="216"/>
                    </a:lnTo>
                    <a:lnTo>
                      <a:pt x="289" y="216"/>
                    </a:lnTo>
                    <a:lnTo>
                      <a:pt x="289" y="221"/>
                    </a:lnTo>
                    <a:lnTo>
                      <a:pt x="293" y="221"/>
                    </a:lnTo>
                    <a:lnTo>
                      <a:pt x="293" y="216"/>
                    </a:lnTo>
                    <a:lnTo>
                      <a:pt x="297" y="216"/>
                    </a:lnTo>
                    <a:lnTo>
                      <a:pt x="297" y="221"/>
                    </a:lnTo>
                    <a:lnTo>
                      <a:pt x="301" y="221"/>
                    </a:lnTo>
                    <a:lnTo>
                      <a:pt x="301" y="216"/>
                    </a:lnTo>
                    <a:lnTo>
                      <a:pt x="305" y="216"/>
                    </a:lnTo>
                    <a:lnTo>
                      <a:pt x="309" y="216"/>
                    </a:lnTo>
                    <a:lnTo>
                      <a:pt x="313" y="216"/>
                    </a:lnTo>
                    <a:lnTo>
                      <a:pt x="313" y="212"/>
                    </a:lnTo>
                    <a:lnTo>
                      <a:pt x="317" y="212"/>
                    </a:lnTo>
                    <a:lnTo>
                      <a:pt x="317" y="216"/>
                    </a:lnTo>
                    <a:lnTo>
                      <a:pt x="322" y="216"/>
                    </a:lnTo>
                    <a:lnTo>
                      <a:pt x="322" y="212"/>
                    </a:lnTo>
                    <a:lnTo>
                      <a:pt x="326" y="212"/>
                    </a:lnTo>
                    <a:lnTo>
                      <a:pt x="326" y="208"/>
                    </a:lnTo>
                    <a:lnTo>
                      <a:pt x="326" y="204"/>
                    </a:lnTo>
                    <a:lnTo>
                      <a:pt x="326" y="200"/>
                    </a:lnTo>
                    <a:lnTo>
                      <a:pt x="322" y="200"/>
                    </a:lnTo>
                    <a:lnTo>
                      <a:pt x="322" y="196"/>
                    </a:lnTo>
                    <a:lnTo>
                      <a:pt x="322" y="192"/>
                    </a:lnTo>
                    <a:lnTo>
                      <a:pt x="326" y="192"/>
                    </a:lnTo>
                    <a:lnTo>
                      <a:pt x="326" y="196"/>
                    </a:lnTo>
                    <a:lnTo>
                      <a:pt x="330" y="196"/>
                    </a:lnTo>
                    <a:lnTo>
                      <a:pt x="334" y="196"/>
                    </a:lnTo>
                    <a:lnTo>
                      <a:pt x="334" y="200"/>
                    </a:lnTo>
                    <a:lnTo>
                      <a:pt x="338" y="200"/>
                    </a:lnTo>
                    <a:lnTo>
                      <a:pt x="338" y="204"/>
                    </a:lnTo>
                    <a:lnTo>
                      <a:pt x="342" y="204"/>
                    </a:lnTo>
                    <a:lnTo>
                      <a:pt x="346" y="204"/>
                    </a:lnTo>
                    <a:lnTo>
                      <a:pt x="350" y="204"/>
                    </a:lnTo>
                    <a:lnTo>
                      <a:pt x="350" y="208"/>
                    </a:lnTo>
                    <a:lnTo>
                      <a:pt x="354" y="208"/>
                    </a:lnTo>
                    <a:lnTo>
                      <a:pt x="350" y="208"/>
                    </a:lnTo>
                    <a:lnTo>
                      <a:pt x="350" y="212"/>
                    </a:lnTo>
                    <a:lnTo>
                      <a:pt x="354" y="212"/>
                    </a:lnTo>
                    <a:lnTo>
                      <a:pt x="354" y="216"/>
                    </a:lnTo>
                    <a:lnTo>
                      <a:pt x="358" y="216"/>
                    </a:lnTo>
                    <a:lnTo>
                      <a:pt x="362" y="216"/>
                    </a:lnTo>
                    <a:lnTo>
                      <a:pt x="362" y="221"/>
                    </a:lnTo>
                    <a:lnTo>
                      <a:pt x="362" y="225"/>
                    </a:lnTo>
                    <a:lnTo>
                      <a:pt x="366" y="225"/>
                    </a:lnTo>
                    <a:lnTo>
                      <a:pt x="370" y="225"/>
                    </a:lnTo>
                    <a:lnTo>
                      <a:pt x="374" y="225"/>
                    </a:lnTo>
                    <a:lnTo>
                      <a:pt x="374" y="221"/>
                    </a:lnTo>
                    <a:lnTo>
                      <a:pt x="374" y="212"/>
                    </a:lnTo>
                    <a:lnTo>
                      <a:pt x="374" y="208"/>
                    </a:lnTo>
                    <a:lnTo>
                      <a:pt x="370" y="208"/>
                    </a:lnTo>
                    <a:lnTo>
                      <a:pt x="374" y="208"/>
                    </a:lnTo>
                    <a:lnTo>
                      <a:pt x="374" y="204"/>
                    </a:lnTo>
                    <a:lnTo>
                      <a:pt x="379" y="204"/>
                    </a:lnTo>
                    <a:lnTo>
                      <a:pt x="383" y="204"/>
                    </a:lnTo>
                    <a:lnTo>
                      <a:pt x="383" y="200"/>
                    </a:lnTo>
                    <a:lnTo>
                      <a:pt x="383" y="196"/>
                    </a:lnTo>
                    <a:lnTo>
                      <a:pt x="379" y="196"/>
                    </a:lnTo>
                    <a:lnTo>
                      <a:pt x="379" y="192"/>
                    </a:lnTo>
                    <a:lnTo>
                      <a:pt x="383" y="192"/>
                    </a:lnTo>
                    <a:lnTo>
                      <a:pt x="383" y="184"/>
                    </a:lnTo>
                    <a:lnTo>
                      <a:pt x="383" y="180"/>
                    </a:lnTo>
                    <a:lnTo>
                      <a:pt x="387" y="180"/>
                    </a:lnTo>
                    <a:lnTo>
                      <a:pt x="399" y="180"/>
                    </a:lnTo>
                    <a:lnTo>
                      <a:pt x="403" y="180"/>
                    </a:lnTo>
                    <a:lnTo>
                      <a:pt x="407" y="180"/>
                    </a:lnTo>
                    <a:lnTo>
                      <a:pt x="407" y="184"/>
                    </a:lnTo>
                    <a:lnTo>
                      <a:pt x="415" y="184"/>
                    </a:lnTo>
                    <a:lnTo>
                      <a:pt x="415" y="180"/>
                    </a:lnTo>
                    <a:lnTo>
                      <a:pt x="419" y="180"/>
                    </a:lnTo>
                    <a:lnTo>
                      <a:pt x="423" y="180"/>
                    </a:lnTo>
                    <a:lnTo>
                      <a:pt x="423" y="176"/>
                    </a:lnTo>
                    <a:lnTo>
                      <a:pt x="427" y="176"/>
                    </a:lnTo>
                    <a:lnTo>
                      <a:pt x="432" y="176"/>
                    </a:lnTo>
                    <a:lnTo>
                      <a:pt x="432" y="180"/>
                    </a:lnTo>
                    <a:lnTo>
                      <a:pt x="436" y="180"/>
                    </a:lnTo>
                    <a:lnTo>
                      <a:pt x="444" y="180"/>
                    </a:lnTo>
                    <a:lnTo>
                      <a:pt x="452" y="180"/>
                    </a:lnTo>
                    <a:lnTo>
                      <a:pt x="452" y="176"/>
                    </a:lnTo>
                    <a:lnTo>
                      <a:pt x="460" y="176"/>
                    </a:lnTo>
                    <a:lnTo>
                      <a:pt x="460" y="180"/>
                    </a:lnTo>
                    <a:lnTo>
                      <a:pt x="464" y="180"/>
                    </a:lnTo>
                    <a:lnTo>
                      <a:pt x="464" y="184"/>
                    </a:lnTo>
                    <a:lnTo>
                      <a:pt x="468" y="184"/>
                    </a:lnTo>
                    <a:lnTo>
                      <a:pt x="472" y="184"/>
                    </a:lnTo>
                    <a:lnTo>
                      <a:pt x="472" y="188"/>
                    </a:lnTo>
                    <a:lnTo>
                      <a:pt x="476" y="188"/>
                    </a:lnTo>
                    <a:lnTo>
                      <a:pt x="476" y="192"/>
                    </a:lnTo>
                    <a:lnTo>
                      <a:pt x="480" y="192"/>
                    </a:lnTo>
                    <a:lnTo>
                      <a:pt x="485" y="192"/>
                    </a:lnTo>
                    <a:lnTo>
                      <a:pt x="489" y="192"/>
                    </a:lnTo>
                    <a:lnTo>
                      <a:pt x="493" y="192"/>
                    </a:lnTo>
                    <a:lnTo>
                      <a:pt x="493" y="188"/>
                    </a:lnTo>
                    <a:lnTo>
                      <a:pt x="497" y="188"/>
                    </a:lnTo>
                    <a:lnTo>
                      <a:pt x="497" y="184"/>
                    </a:lnTo>
                    <a:lnTo>
                      <a:pt x="497" y="180"/>
                    </a:lnTo>
                    <a:lnTo>
                      <a:pt x="501" y="180"/>
                    </a:lnTo>
                    <a:lnTo>
                      <a:pt x="505" y="180"/>
                    </a:lnTo>
                    <a:lnTo>
                      <a:pt x="505" y="184"/>
                    </a:lnTo>
                    <a:lnTo>
                      <a:pt x="505" y="188"/>
                    </a:lnTo>
                    <a:lnTo>
                      <a:pt x="505" y="192"/>
                    </a:lnTo>
                    <a:lnTo>
                      <a:pt x="505" y="188"/>
                    </a:lnTo>
                    <a:lnTo>
                      <a:pt x="509" y="188"/>
                    </a:lnTo>
                    <a:lnTo>
                      <a:pt x="509" y="184"/>
                    </a:lnTo>
                    <a:lnTo>
                      <a:pt x="513" y="184"/>
                    </a:lnTo>
                    <a:lnTo>
                      <a:pt x="513" y="180"/>
                    </a:lnTo>
                    <a:lnTo>
                      <a:pt x="517" y="180"/>
                    </a:lnTo>
                    <a:lnTo>
                      <a:pt x="517" y="184"/>
                    </a:lnTo>
                    <a:lnTo>
                      <a:pt x="517" y="188"/>
                    </a:lnTo>
                    <a:lnTo>
                      <a:pt x="525" y="188"/>
                    </a:lnTo>
                    <a:lnTo>
                      <a:pt x="525" y="192"/>
                    </a:lnTo>
                    <a:lnTo>
                      <a:pt x="529" y="192"/>
                    </a:lnTo>
                    <a:lnTo>
                      <a:pt x="542" y="192"/>
                    </a:lnTo>
                    <a:lnTo>
                      <a:pt x="542" y="188"/>
                    </a:lnTo>
                    <a:lnTo>
                      <a:pt x="546" y="188"/>
                    </a:lnTo>
                    <a:lnTo>
                      <a:pt x="546" y="184"/>
                    </a:lnTo>
                    <a:lnTo>
                      <a:pt x="546" y="172"/>
                    </a:lnTo>
                    <a:lnTo>
                      <a:pt x="546" y="168"/>
                    </a:lnTo>
                    <a:lnTo>
                      <a:pt x="542" y="168"/>
                    </a:lnTo>
                    <a:lnTo>
                      <a:pt x="542" y="163"/>
                    </a:lnTo>
                    <a:lnTo>
                      <a:pt x="537" y="163"/>
                    </a:lnTo>
                    <a:lnTo>
                      <a:pt x="537" y="159"/>
                    </a:lnTo>
                    <a:lnTo>
                      <a:pt x="537" y="155"/>
                    </a:lnTo>
                    <a:lnTo>
                      <a:pt x="542" y="155"/>
                    </a:lnTo>
                    <a:lnTo>
                      <a:pt x="542" y="159"/>
                    </a:lnTo>
                    <a:lnTo>
                      <a:pt x="546" y="159"/>
                    </a:lnTo>
                    <a:lnTo>
                      <a:pt x="550" y="159"/>
                    </a:lnTo>
                    <a:lnTo>
                      <a:pt x="550" y="163"/>
                    </a:lnTo>
                    <a:lnTo>
                      <a:pt x="554" y="163"/>
                    </a:lnTo>
                    <a:lnTo>
                      <a:pt x="554" y="168"/>
                    </a:lnTo>
                    <a:lnTo>
                      <a:pt x="558" y="168"/>
                    </a:lnTo>
                    <a:lnTo>
                      <a:pt x="558" y="172"/>
                    </a:lnTo>
                    <a:lnTo>
                      <a:pt x="562" y="172"/>
                    </a:lnTo>
                    <a:lnTo>
                      <a:pt x="562" y="176"/>
                    </a:lnTo>
                    <a:lnTo>
                      <a:pt x="570" y="176"/>
                    </a:lnTo>
                    <a:lnTo>
                      <a:pt x="570" y="180"/>
                    </a:lnTo>
                    <a:lnTo>
                      <a:pt x="574" y="180"/>
                    </a:lnTo>
                    <a:lnTo>
                      <a:pt x="574" y="184"/>
                    </a:lnTo>
                    <a:lnTo>
                      <a:pt x="578" y="184"/>
                    </a:lnTo>
                    <a:lnTo>
                      <a:pt x="582" y="184"/>
                    </a:lnTo>
                    <a:lnTo>
                      <a:pt x="586" y="184"/>
                    </a:lnTo>
                    <a:lnTo>
                      <a:pt x="586" y="188"/>
                    </a:lnTo>
                    <a:lnTo>
                      <a:pt x="586" y="192"/>
                    </a:lnTo>
                    <a:lnTo>
                      <a:pt x="590" y="192"/>
                    </a:lnTo>
                    <a:lnTo>
                      <a:pt x="590" y="200"/>
                    </a:lnTo>
                    <a:lnTo>
                      <a:pt x="595" y="200"/>
                    </a:lnTo>
                    <a:lnTo>
                      <a:pt x="595" y="204"/>
                    </a:lnTo>
                    <a:lnTo>
                      <a:pt x="595" y="212"/>
                    </a:lnTo>
                    <a:lnTo>
                      <a:pt x="599" y="212"/>
                    </a:lnTo>
                    <a:lnTo>
                      <a:pt x="603" y="212"/>
                    </a:lnTo>
                    <a:lnTo>
                      <a:pt x="607" y="212"/>
                    </a:lnTo>
                    <a:lnTo>
                      <a:pt x="607" y="216"/>
                    </a:lnTo>
                    <a:lnTo>
                      <a:pt x="611" y="216"/>
                    </a:lnTo>
                    <a:lnTo>
                      <a:pt x="615" y="216"/>
                    </a:lnTo>
                    <a:lnTo>
                      <a:pt x="615" y="221"/>
                    </a:lnTo>
                    <a:lnTo>
                      <a:pt x="623" y="221"/>
                    </a:lnTo>
                    <a:lnTo>
                      <a:pt x="623" y="225"/>
                    </a:lnTo>
                    <a:lnTo>
                      <a:pt x="627" y="225"/>
                    </a:lnTo>
                    <a:lnTo>
                      <a:pt x="627" y="229"/>
                    </a:lnTo>
                    <a:lnTo>
                      <a:pt x="631" y="229"/>
                    </a:lnTo>
                    <a:lnTo>
                      <a:pt x="639" y="229"/>
                    </a:lnTo>
                    <a:lnTo>
                      <a:pt x="639" y="233"/>
                    </a:lnTo>
                    <a:lnTo>
                      <a:pt x="643" y="233"/>
                    </a:lnTo>
                    <a:lnTo>
                      <a:pt x="648" y="233"/>
                    </a:lnTo>
                    <a:lnTo>
                      <a:pt x="648" y="229"/>
                    </a:lnTo>
                    <a:lnTo>
                      <a:pt x="652" y="229"/>
                    </a:lnTo>
                    <a:lnTo>
                      <a:pt x="656" y="229"/>
                    </a:lnTo>
                    <a:lnTo>
                      <a:pt x="656" y="225"/>
                    </a:lnTo>
                    <a:lnTo>
                      <a:pt x="660" y="225"/>
                    </a:lnTo>
                    <a:lnTo>
                      <a:pt x="660" y="221"/>
                    </a:lnTo>
                    <a:lnTo>
                      <a:pt x="660" y="216"/>
                    </a:lnTo>
                    <a:lnTo>
                      <a:pt x="660" y="212"/>
                    </a:lnTo>
                    <a:lnTo>
                      <a:pt x="664" y="212"/>
                    </a:lnTo>
                    <a:lnTo>
                      <a:pt x="664" y="208"/>
                    </a:lnTo>
                    <a:lnTo>
                      <a:pt x="668" y="208"/>
                    </a:lnTo>
                    <a:lnTo>
                      <a:pt x="668" y="204"/>
                    </a:lnTo>
                    <a:lnTo>
                      <a:pt x="668" y="200"/>
                    </a:lnTo>
                    <a:lnTo>
                      <a:pt x="664" y="200"/>
                    </a:lnTo>
                    <a:lnTo>
                      <a:pt x="664" y="196"/>
                    </a:lnTo>
                    <a:lnTo>
                      <a:pt x="660" y="196"/>
                    </a:lnTo>
                    <a:lnTo>
                      <a:pt x="660" y="192"/>
                    </a:lnTo>
                    <a:lnTo>
                      <a:pt x="656" y="192"/>
                    </a:lnTo>
                    <a:lnTo>
                      <a:pt x="656" y="188"/>
                    </a:lnTo>
                    <a:lnTo>
                      <a:pt x="652" y="188"/>
                    </a:lnTo>
                    <a:lnTo>
                      <a:pt x="652" y="184"/>
                    </a:lnTo>
                    <a:lnTo>
                      <a:pt x="648" y="184"/>
                    </a:lnTo>
                    <a:lnTo>
                      <a:pt x="643" y="184"/>
                    </a:lnTo>
                    <a:lnTo>
                      <a:pt x="643" y="180"/>
                    </a:lnTo>
                    <a:lnTo>
                      <a:pt x="639" y="180"/>
                    </a:lnTo>
                    <a:lnTo>
                      <a:pt x="639" y="176"/>
                    </a:lnTo>
                    <a:lnTo>
                      <a:pt x="635" y="176"/>
                    </a:lnTo>
                    <a:lnTo>
                      <a:pt x="631" y="176"/>
                    </a:lnTo>
                    <a:lnTo>
                      <a:pt x="631" y="172"/>
                    </a:lnTo>
                    <a:lnTo>
                      <a:pt x="627" y="172"/>
                    </a:lnTo>
                    <a:lnTo>
                      <a:pt x="627" y="168"/>
                    </a:lnTo>
                    <a:lnTo>
                      <a:pt x="623" y="168"/>
                    </a:lnTo>
                    <a:lnTo>
                      <a:pt x="623" y="163"/>
                    </a:lnTo>
                    <a:lnTo>
                      <a:pt x="619" y="163"/>
                    </a:lnTo>
                    <a:lnTo>
                      <a:pt x="615" y="163"/>
                    </a:lnTo>
                    <a:lnTo>
                      <a:pt x="615" y="159"/>
                    </a:lnTo>
                    <a:lnTo>
                      <a:pt x="611" y="159"/>
                    </a:lnTo>
                    <a:lnTo>
                      <a:pt x="611" y="155"/>
                    </a:lnTo>
                    <a:lnTo>
                      <a:pt x="607" y="155"/>
                    </a:lnTo>
                    <a:lnTo>
                      <a:pt x="607" y="151"/>
                    </a:lnTo>
                    <a:lnTo>
                      <a:pt x="603" y="151"/>
                    </a:lnTo>
                    <a:lnTo>
                      <a:pt x="603" y="147"/>
                    </a:lnTo>
                    <a:lnTo>
                      <a:pt x="599" y="147"/>
                    </a:lnTo>
                    <a:lnTo>
                      <a:pt x="599" y="143"/>
                    </a:lnTo>
                    <a:lnTo>
                      <a:pt x="595" y="143"/>
                    </a:lnTo>
                    <a:lnTo>
                      <a:pt x="595" y="139"/>
                    </a:lnTo>
                    <a:lnTo>
                      <a:pt x="590" y="139"/>
                    </a:lnTo>
                    <a:lnTo>
                      <a:pt x="586" y="139"/>
                    </a:lnTo>
                    <a:lnTo>
                      <a:pt x="586" y="135"/>
                    </a:lnTo>
                    <a:lnTo>
                      <a:pt x="595" y="135"/>
                    </a:lnTo>
                    <a:close/>
                    <a:moveTo>
                      <a:pt x="460" y="119"/>
                    </a:moveTo>
                    <a:lnTo>
                      <a:pt x="460" y="123"/>
                    </a:lnTo>
                    <a:lnTo>
                      <a:pt x="464" y="123"/>
                    </a:lnTo>
                    <a:lnTo>
                      <a:pt x="468" y="123"/>
                    </a:lnTo>
                    <a:lnTo>
                      <a:pt x="468" y="127"/>
                    </a:lnTo>
                    <a:lnTo>
                      <a:pt x="472" y="127"/>
                    </a:lnTo>
                    <a:lnTo>
                      <a:pt x="480" y="127"/>
                    </a:lnTo>
                    <a:lnTo>
                      <a:pt x="485" y="127"/>
                    </a:lnTo>
                    <a:lnTo>
                      <a:pt x="485" y="131"/>
                    </a:lnTo>
                    <a:lnTo>
                      <a:pt x="485" y="135"/>
                    </a:lnTo>
                    <a:lnTo>
                      <a:pt x="485" y="139"/>
                    </a:lnTo>
                    <a:lnTo>
                      <a:pt x="480" y="139"/>
                    </a:lnTo>
                    <a:lnTo>
                      <a:pt x="480" y="143"/>
                    </a:lnTo>
                    <a:lnTo>
                      <a:pt x="485" y="143"/>
                    </a:lnTo>
                    <a:lnTo>
                      <a:pt x="489" y="143"/>
                    </a:lnTo>
                    <a:lnTo>
                      <a:pt x="489" y="147"/>
                    </a:lnTo>
                    <a:lnTo>
                      <a:pt x="489" y="151"/>
                    </a:lnTo>
                    <a:lnTo>
                      <a:pt x="493" y="151"/>
                    </a:lnTo>
                    <a:lnTo>
                      <a:pt x="493" y="155"/>
                    </a:lnTo>
                    <a:lnTo>
                      <a:pt x="493" y="159"/>
                    </a:lnTo>
                    <a:lnTo>
                      <a:pt x="493" y="163"/>
                    </a:lnTo>
                    <a:lnTo>
                      <a:pt x="489" y="163"/>
                    </a:lnTo>
                    <a:lnTo>
                      <a:pt x="485" y="163"/>
                    </a:lnTo>
                    <a:lnTo>
                      <a:pt x="485" y="159"/>
                    </a:lnTo>
                    <a:lnTo>
                      <a:pt x="480" y="159"/>
                    </a:lnTo>
                    <a:lnTo>
                      <a:pt x="480" y="155"/>
                    </a:lnTo>
                    <a:lnTo>
                      <a:pt x="476" y="155"/>
                    </a:lnTo>
                    <a:lnTo>
                      <a:pt x="476" y="151"/>
                    </a:lnTo>
                    <a:lnTo>
                      <a:pt x="472" y="151"/>
                    </a:lnTo>
                    <a:lnTo>
                      <a:pt x="468" y="151"/>
                    </a:lnTo>
                    <a:lnTo>
                      <a:pt x="468" y="147"/>
                    </a:lnTo>
                    <a:lnTo>
                      <a:pt x="464" y="147"/>
                    </a:lnTo>
                    <a:lnTo>
                      <a:pt x="460" y="147"/>
                    </a:lnTo>
                    <a:lnTo>
                      <a:pt x="460" y="143"/>
                    </a:lnTo>
                    <a:lnTo>
                      <a:pt x="456" y="143"/>
                    </a:lnTo>
                    <a:lnTo>
                      <a:pt x="456" y="135"/>
                    </a:lnTo>
                    <a:lnTo>
                      <a:pt x="456" y="131"/>
                    </a:lnTo>
                    <a:lnTo>
                      <a:pt x="452" y="131"/>
                    </a:lnTo>
                    <a:lnTo>
                      <a:pt x="452" y="127"/>
                    </a:lnTo>
                    <a:lnTo>
                      <a:pt x="448" y="127"/>
                    </a:lnTo>
                    <a:lnTo>
                      <a:pt x="448" y="123"/>
                    </a:lnTo>
                    <a:lnTo>
                      <a:pt x="452" y="123"/>
                    </a:lnTo>
                    <a:lnTo>
                      <a:pt x="452" y="119"/>
                    </a:lnTo>
                    <a:lnTo>
                      <a:pt x="460" y="119"/>
                    </a:lnTo>
                    <a:close/>
                    <a:moveTo>
                      <a:pt x="456" y="53"/>
                    </a:moveTo>
                    <a:lnTo>
                      <a:pt x="456" y="58"/>
                    </a:lnTo>
                    <a:lnTo>
                      <a:pt x="460" y="58"/>
                    </a:lnTo>
                    <a:lnTo>
                      <a:pt x="460" y="62"/>
                    </a:lnTo>
                    <a:lnTo>
                      <a:pt x="460" y="66"/>
                    </a:lnTo>
                    <a:lnTo>
                      <a:pt x="464" y="66"/>
                    </a:lnTo>
                    <a:lnTo>
                      <a:pt x="464" y="70"/>
                    </a:lnTo>
                    <a:lnTo>
                      <a:pt x="468" y="70"/>
                    </a:lnTo>
                    <a:lnTo>
                      <a:pt x="468" y="74"/>
                    </a:lnTo>
                    <a:lnTo>
                      <a:pt x="468" y="78"/>
                    </a:lnTo>
                    <a:lnTo>
                      <a:pt x="472" y="78"/>
                    </a:lnTo>
                    <a:lnTo>
                      <a:pt x="472" y="82"/>
                    </a:lnTo>
                    <a:lnTo>
                      <a:pt x="476" y="82"/>
                    </a:lnTo>
                    <a:lnTo>
                      <a:pt x="480" y="82"/>
                    </a:lnTo>
                    <a:lnTo>
                      <a:pt x="480" y="86"/>
                    </a:lnTo>
                    <a:lnTo>
                      <a:pt x="480" y="90"/>
                    </a:lnTo>
                    <a:lnTo>
                      <a:pt x="485" y="90"/>
                    </a:lnTo>
                    <a:lnTo>
                      <a:pt x="485" y="94"/>
                    </a:lnTo>
                    <a:lnTo>
                      <a:pt x="485" y="98"/>
                    </a:lnTo>
                    <a:lnTo>
                      <a:pt x="480" y="98"/>
                    </a:lnTo>
                    <a:lnTo>
                      <a:pt x="476" y="98"/>
                    </a:lnTo>
                    <a:lnTo>
                      <a:pt x="472" y="98"/>
                    </a:lnTo>
                    <a:lnTo>
                      <a:pt x="468" y="98"/>
                    </a:lnTo>
                    <a:lnTo>
                      <a:pt x="468" y="102"/>
                    </a:lnTo>
                    <a:lnTo>
                      <a:pt x="464" y="102"/>
                    </a:lnTo>
                    <a:lnTo>
                      <a:pt x="464" y="98"/>
                    </a:lnTo>
                    <a:lnTo>
                      <a:pt x="460" y="98"/>
                    </a:lnTo>
                    <a:lnTo>
                      <a:pt x="456" y="98"/>
                    </a:lnTo>
                    <a:lnTo>
                      <a:pt x="456" y="94"/>
                    </a:lnTo>
                    <a:lnTo>
                      <a:pt x="452" y="94"/>
                    </a:lnTo>
                    <a:lnTo>
                      <a:pt x="452" y="90"/>
                    </a:lnTo>
                    <a:lnTo>
                      <a:pt x="452" y="86"/>
                    </a:lnTo>
                    <a:lnTo>
                      <a:pt x="452" y="82"/>
                    </a:lnTo>
                    <a:lnTo>
                      <a:pt x="452" y="78"/>
                    </a:lnTo>
                    <a:lnTo>
                      <a:pt x="452" y="74"/>
                    </a:lnTo>
                    <a:lnTo>
                      <a:pt x="452" y="70"/>
                    </a:lnTo>
                    <a:lnTo>
                      <a:pt x="452" y="62"/>
                    </a:lnTo>
                    <a:lnTo>
                      <a:pt x="448" y="62"/>
                    </a:lnTo>
                    <a:lnTo>
                      <a:pt x="448" y="58"/>
                    </a:lnTo>
                    <a:lnTo>
                      <a:pt x="452" y="58"/>
                    </a:lnTo>
                    <a:lnTo>
                      <a:pt x="452" y="53"/>
                    </a:lnTo>
                    <a:lnTo>
                      <a:pt x="456" y="53"/>
                    </a:lnTo>
                    <a:close/>
                    <a:moveTo>
                      <a:pt x="114" y="41"/>
                    </a:moveTo>
                    <a:lnTo>
                      <a:pt x="114" y="45"/>
                    </a:lnTo>
                    <a:lnTo>
                      <a:pt x="114" y="49"/>
                    </a:lnTo>
                    <a:lnTo>
                      <a:pt x="118" y="49"/>
                    </a:lnTo>
                    <a:lnTo>
                      <a:pt x="118" y="53"/>
                    </a:lnTo>
                    <a:lnTo>
                      <a:pt x="106" y="53"/>
                    </a:lnTo>
                    <a:lnTo>
                      <a:pt x="106" y="58"/>
                    </a:lnTo>
                    <a:lnTo>
                      <a:pt x="101" y="58"/>
                    </a:lnTo>
                    <a:lnTo>
                      <a:pt x="101" y="53"/>
                    </a:lnTo>
                    <a:lnTo>
                      <a:pt x="97" y="53"/>
                    </a:lnTo>
                    <a:lnTo>
                      <a:pt x="97" y="49"/>
                    </a:lnTo>
                    <a:lnTo>
                      <a:pt x="97" y="45"/>
                    </a:lnTo>
                    <a:lnTo>
                      <a:pt x="101" y="45"/>
                    </a:lnTo>
                    <a:lnTo>
                      <a:pt x="101" y="41"/>
                    </a:lnTo>
                    <a:lnTo>
                      <a:pt x="110" y="41"/>
                    </a:lnTo>
                    <a:lnTo>
                      <a:pt x="114" y="41"/>
                    </a:lnTo>
                    <a:close/>
                    <a:moveTo>
                      <a:pt x="700" y="41"/>
                    </a:moveTo>
                    <a:lnTo>
                      <a:pt x="705" y="41"/>
                    </a:lnTo>
                    <a:lnTo>
                      <a:pt x="709" y="41"/>
                    </a:lnTo>
                    <a:lnTo>
                      <a:pt x="709" y="45"/>
                    </a:lnTo>
                    <a:lnTo>
                      <a:pt x="713" y="45"/>
                    </a:lnTo>
                    <a:lnTo>
                      <a:pt x="717" y="45"/>
                    </a:lnTo>
                    <a:lnTo>
                      <a:pt x="717" y="49"/>
                    </a:lnTo>
                    <a:lnTo>
                      <a:pt x="725" y="49"/>
                    </a:lnTo>
                    <a:lnTo>
                      <a:pt x="729" y="49"/>
                    </a:lnTo>
                    <a:lnTo>
                      <a:pt x="729" y="53"/>
                    </a:lnTo>
                    <a:lnTo>
                      <a:pt x="733" y="53"/>
                    </a:lnTo>
                    <a:lnTo>
                      <a:pt x="737" y="53"/>
                    </a:lnTo>
                    <a:lnTo>
                      <a:pt x="737" y="58"/>
                    </a:lnTo>
                    <a:lnTo>
                      <a:pt x="741" y="58"/>
                    </a:lnTo>
                    <a:lnTo>
                      <a:pt x="741" y="62"/>
                    </a:lnTo>
                    <a:lnTo>
                      <a:pt x="745" y="62"/>
                    </a:lnTo>
                    <a:lnTo>
                      <a:pt x="745" y="66"/>
                    </a:lnTo>
                    <a:lnTo>
                      <a:pt x="745" y="70"/>
                    </a:lnTo>
                    <a:lnTo>
                      <a:pt x="749" y="70"/>
                    </a:lnTo>
                    <a:lnTo>
                      <a:pt x="753" y="70"/>
                    </a:lnTo>
                    <a:lnTo>
                      <a:pt x="753" y="74"/>
                    </a:lnTo>
                    <a:lnTo>
                      <a:pt x="753" y="78"/>
                    </a:lnTo>
                    <a:lnTo>
                      <a:pt x="758" y="78"/>
                    </a:lnTo>
                    <a:lnTo>
                      <a:pt x="758" y="82"/>
                    </a:lnTo>
                    <a:lnTo>
                      <a:pt x="762" y="82"/>
                    </a:lnTo>
                    <a:lnTo>
                      <a:pt x="762" y="90"/>
                    </a:lnTo>
                    <a:lnTo>
                      <a:pt x="762" y="94"/>
                    </a:lnTo>
                    <a:lnTo>
                      <a:pt x="762" y="98"/>
                    </a:lnTo>
                    <a:lnTo>
                      <a:pt x="758" y="98"/>
                    </a:lnTo>
                    <a:lnTo>
                      <a:pt x="749" y="98"/>
                    </a:lnTo>
                    <a:lnTo>
                      <a:pt x="741" y="98"/>
                    </a:lnTo>
                    <a:lnTo>
                      <a:pt x="741" y="102"/>
                    </a:lnTo>
                    <a:lnTo>
                      <a:pt x="741" y="110"/>
                    </a:lnTo>
                    <a:lnTo>
                      <a:pt x="741" y="115"/>
                    </a:lnTo>
                    <a:lnTo>
                      <a:pt x="737" y="115"/>
                    </a:lnTo>
                    <a:lnTo>
                      <a:pt x="737" y="119"/>
                    </a:lnTo>
                    <a:lnTo>
                      <a:pt x="733" y="119"/>
                    </a:lnTo>
                    <a:lnTo>
                      <a:pt x="729" y="119"/>
                    </a:lnTo>
                    <a:lnTo>
                      <a:pt x="725" y="119"/>
                    </a:lnTo>
                    <a:lnTo>
                      <a:pt x="725" y="115"/>
                    </a:lnTo>
                    <a:lnTo>
                      <a:pt x="721" y="115"/>
                    </a:lnTo>
                    <a:lnTo>
                      <a:pt x="721" y="110"/>
                    </a:lnTo>
                    <a:lnTo>
                      <a:pt x="721" y="106"/>
                    </a:lnTo>
                    <a:lnTo>
                      <a:pt x="721" y="102"/>
                    </a:lnTo>
                    <a:lnTo>
                      <a:pt x="717" y="102"/>
                    </a:lnTo>
                    <a:lnTo>
                      <a:pt x="713" y="102"/>
                    </a:lnTo>
                    <a:lnTo>
                      <a:pt x="713" y="98"/>
                    </a:lnTo>
                    <a:lnTo>
                      <a:pt x="709" y="98"/>
                    </a:lnTo>
                    <a:lnTo>
                      <a:pt x="709" y="94"/>
                    </a:lnTo>
                    <a:lnTo>
                      <a:pt x="709" y="90"/>
                    </a:lnTo>
                    <a:lnTo>
                      <a:pt x="705" y="90"/>
                    </a:lnTo>
                    <a:lnTo>
                      <a:pt x="705" y="86"/>
                    </a:lnTo>
                    <a:lnTo>
                      <a:pt x="705" y="82"/>
                    </a:lnTo>
                    <a:lnTo>
                      <a:pt x="700" y="82"/>
                    </a:lnTo>
                    <a:lnTo>
                      <a:pt x="700" y="78"/>
                    </a:lnTo>
                    <a:lnTo>
                      <a:pt x="700" y="74"/>
                    </a:lnTo>
                    <a:lnTo>
                      <a:pt x="705" y="74"/>
                    </a:lnTo>
                    <a:lnTo>
                      <a:pt x="705" y="70"/>
                    </a:lnTo>
                    <a:lnTo>
                      <a:pt x="705" y="66"/>
                    </a:lnTo>
                    <a:lnTo>
                      <a:pt x="700" y="66"/>
                    </a:lnTo>
                    <a:lnTo>
                      <a:pt x="700" y="62"/>
                    </a:lnTo>
                    <a:lnTo>
                      <a:pt x="696" y="62"/>
                    </a:lnTo>
                    <a:lnTo>
                      <a:pt x="692" y="62"/>
                    </a:lnTo>
                    <a:lnTo>
                      <a:pt x="692" y="58"/>
                    </a:lnTo>
                    <a:lnTo>
                      <a:pt x="688" y="58"/>
                    </a:lnTo>
                    <a:lnTo>
                      <a:pt x="688" y="49"/>
                    </a:lnTo>
                    <a:lnTo>
                      <a:pt x="684" y="49"/>
                    </a:lnTo>
                    <a:lnTo>
                      <a:pt x="684" y="45"/>
                    </a:lnTo>
                    <a:lnTo>
                      <a:pt x="688" y="45"/>
                    </a:lnTo>
                    <a:lnTo>
                      <a:pt x="692" y="45"/>
                    </a:lnTo>
                    <a:lnTo>
                      <a:pt x="692" y="41"/>
                    </a:lnTo>
                    <a:lnTo>
                      <a:pt x="696" y="41"/>
                    </a:lnTo>
                    <a:lnTo>
                      <a:pt x="700" y="41"/>
                    </a:lnTo>
                    <a:close/>
                    <a:moveTo>
                      <a:pt x="725" y="0"/>
                    </a:moveTo>
                    <a:lnTo>
                      <a:pt x="725" y="9"/>
                    </a:lnTo>
                    <a:lnTo>
                      <a:pt x="729" y="9"/>
                    </a:lnTo>
                    <a:lnTo>
                      <a:pt x="729" y="13"/>
                    </a:lnTo>
                    <a:lnTo>
                      <a:pt x="733" y="13"/>
                    </a:lnTo>
                    <a:lnTo>
                      <a:pt x="737" y="13"/>
                    </a:lnTo>
                    <a:lnTo>
                      <a:pt x="737" y="17"/>
                    </a:lnTo>
                    <a:lnTo>
                      <a:pt x="741" y="17"/>
                    </a:lnTo>
                    <a:lnTo>
                      <a:pt x="741" y="21"/>
                    </a:lnTo>
                    <a:lnTo>
                      <a:pt x="745" y="21"/>
                    </a:lnTo>
                    <a:lnTo>
                      <a:pt x="745" y="25"/>
                    </a:lnTo>
                    <a:lnTo>
                      <a:pt x="745" y="37"/>
                    </a:lnTo>
                    <a:lnTo>
                      <a:pt x="741" y="37"/>
                    </a:lnTo>
                    <a:lnTo>
                      <a:pt x="741" y="41"/>
                    </a:lnTo>
                    <a:lnTo>
                      <a:pt x="737" y="41"/>
                    </a:lnTo>
                    <a:lnTo>
                      <a:pt x="733" y="41"/>
                    </a:lnTo>
                    <a:lnTo>
                      <a:pt x="729" y="41"/>
                    </a:lnTo>
                    <a:lnTo>
                      <a:pt x="729" y="37"/>
                    </a:lnTo>
                    <a:lnTo>
                      <a:pt x="725" y="37"/>
                    </a:lnTo>
                    <a:lnTo>
                      <a:pt x="721" y="37"/>
                    </a:lnTo>
                    <a:lnTo>
                      <a:pt x="721" y="33"/>
                    </a:lnTo>
                    <a:lnTo>
                      <a:pt x="721" y="29"/>
                    </a:lnTo>
                    <a:lnTo>
                      <a:pt x="717" y="29"/>
                    </a:lnTo>
                    <a:lnTo>
                      <a:pt x="717" y="25"/>
                    </a:lnTo>
                    <a:lnTo>
                      <a:pt x="713" y="25"/>
                    </a:lnTo>
                    <a:lnTo>
                      <a:pt x="713" y="17"/>
                    </a:lnTo>
                    <a:lnTo>
                      <a:pt x="717" y="17"/>
                    </a:lnTo>
                    <a:lnTo>
                      <a:pt x="717" y="13"/>
                    </a:lnTo>
                    <a:lnTo>
                      <a:pt x="721" y="13"/>
                    </a:lnTo>
                    <a:lnTo>
                      <a:pt x="721" y="9"/>
                    </a:lnTo>
                    <a:lnTo>
                      <a:pt x="721" y="5"/>
                    </a:lnTo>
                    <a:lnTo>
                      <a:pt x="717" y="5"/>
                    </a:lnTo>
                    <a:lnTo>
                      <a:pt x="721" y="5"/>
                    </a:lnTo>
                    <a:lnTo>
                      <a:pt x="721" y="0"/>
                    </a:lnTo>
                    <a:lnTo>
                      <a:pt x="725" y="0"/>
                    </a:lnTo>
                    <a:close/>
                  </a:path>
                </a:pathLst>
              </a:custGeom>
              <a:solidFill>
                <a:schemeClr val="bg1">
                  <a:lumMod val="75000"/>
                </a:schemeClr>
              </a:solidFill>
              <a:ln w="12700" cap="flat" cmpd="sng">
                <a:noFill/>
                <a:bevel/>
                <a:headEnd/>
                <a:tailEnd/>
              </a:ln>
              <a:effectLst/>
            </p:spPr>
            <p:txBody>
              <a:bodyPr wrap="none" anchor="ctr"/>
              <a:lstStyle/>
              <a:p>
                <a:pPr lvl="0"/>
                <a:endParaRPr lang="en-US" sz="1711"/>
              </a:p>
            </p:txBody>
          </p:sp>
        </p:grpSp>
      </p:grpSp>
    </p:spTree>
    <p:extLst>
      <p:ext uri="{BB962C8B-B14F-4D97-AF65-F5344CB8AC3E}">
        <p14:creationId xmlns:p14="http://schemas.microsoft.com/office/powerpoint/2010/main" val="24107126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Resources">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hasCustomPrompt="1"/>
          </p:nvPr>
        </p:nvSpPr>
        <p:spPr>
          <a:xfrm>
            <a:off x="178903" y="192966"/>
            <a:ext cx="9451233" cy="563390"/>
          </a:xfrm>
          <a:prstGeom prst="rect">
            <a:avLst/>
          </a:prstGeom>
        </p:spPr>
        <p:txBody>
          <a:bodyPr anchor="t"/>
          <a:lstStyle>
            <a:lvl1pPr>
              <a:defRPr sz="2400">
                <a:solidFill>
                  <a:srgbClr val="E21224"/>
                </a:solidFill>
              </a:defRPr>
            </a:lvl1pPr>
          </a:lstStyle>
          <a:p>
            <a:r>
              <a:rPr lang="en-US" dirty="0">
                <a:solidFill>
                  <a:srgbClr val="4784B5"/>
                </a:solidFill>
              </a:rPr>
              <a:t>Your Benefits and Resources</a:t>
            </a:r>
          </a:p>
        </p:txBody>
      </p:sp>
      <p:sp>
        <p:nvSpPr>
          <p:cNvPr id="3" name="Text Placeholder 2">
            <a:extLst>
              <a:ext uri="{FF2B5EF4-FFF2-40B4-BE49-F238E27FC236}">
                <a16:creationId xmlns:a16="http://schemas.microsoft.com/office/drawing/2014/main" id="{9119F0B8-5225-0A4F-93B6-20490B6D9D7B}"/>
              </a:ext>
            </a:extLst>
          </p:cNvPr>
          <p:cNvSpPr>
            <a:spLocks noGrp="1"/>
          </p:cNvSpPr>
          <p:nvPr>
            <p:ph type="body" sz="quarter" idx="10" hasCustomPrompt="1"/>
          </p:nvPr>
        </p:nvSpPr>
        <p:spPr>
          <a:xfrm>
            <a:off x="219038" y="996781"/>
            <a:ext cx="4190915" cy="1103520"/>
          </a:xfrm>
          <a:prstGeom prst="rect">
            <a:avLst/>
          </a:prstGeom>
        </p:spPr>
        <p:txBody>
          <a:bodyPr>
            <a:noAutofit/>
          </a:bodyPr>
          <a:lstStyle>
            <a:lvl1pPr marL="9525" indent="-9525">
              <a:buNone/>
              <a:tabLst/>
              <a:defRPr sz="2000" b="1">
                <a:solidFill>
                  <a:srgbClr val="6D6E70"/>
                </a:solidFill>
              </a:defRPr>
            </a:lvl1pPr>
          </a:lstStyle>
          <a:p>
            <a:pPr lvl="0"/>
            <a:r>
              <a:rPr lang="en-US"/>
              <a:t>Lorem ipsum dolor sit amet, consectetuer adipiscing elit. Maecenas </a:t>
            </a:r>
            <a:r>
              <a:rPr lang="en-US" err="1"/>
              <a:t>porttitor</a:t>
            </a:r>
            <a:r>
              <a:rPr lang="en-US"/>
              <a:t> </a:t>
            </a:r>
            <a:r>
              <a:rPr lang="en-US" err="1"/>
              <a:t>congue</a:t>
            </a:r>
            <a:endParaRPr lang="en-US"/>
          </a:p>
          <a:p>
            <a:pPr lvl="0"/>
            <a:endParaRPr lang="en-US"/>
          </a:p>
        </p:txBody>
      </p:sp>
      <p:sp>
        <p:nvSpPr>
          <p:cNvPr id="10" name="Text Placeholder 9">
            <a:extLst>
              <a:ext uri="{FF2B5EF4-FFF2-40B4-BE49-F238E27FC236}">
                <a16:creationId xmlns:a16="http://schemas.microsoft.com/office/drawing/2014/main" id="{171C27A8-1921-9043-9259-951A0C48E8C6}"/>
              </a:ext>
            </a:extLst>
          </p:cNvPr>
          <p:cNvSpPr>
            <a:spLocks noGrp="1"/>
          </p:cNvSpPr>
          <p:nvPr>
            <p:ph type="body" sz="quarter" idx="11"/>
          </p:nvPr>
        </p:nvSpPr>
        <p:spPr>
          <a:xfrm>
            <a:off x="228219" y="2110310"/>
            <a:ext cx="4181735" cy="4154487"/>
          </a:xfrm>
          <a:prstGeom prst="rect">
            <a:avLst/>
          </a:prstGeom>
        </p:spPr>
        <p:txBody>
          <a:bodyPr/>
          <a:lstStyle>
            <a:lvl1pPr marL="295275" indent="-295275">
              <a:lnSpc>
                <a:spcPts val="1500"/>
              </a:lnSpc>
              <a:spcBef>
                <a:spcPts val="600"/>
              </a:spcBef>
              <a:spcAft>
                <a:spcPts val="600"/>
              </a:spcAft>
              <a:buSzPct val="100000"/>
              <a:tabLst/>
              <a:defRPr sz="1200">
                <a:solidFill>
                  <a:srgbClr val="6D6E70"/>
                </a:solidFill>
              </a:defRPr>
            </a:lvl1pPr>
            <a:lvl2pPr marL="628650" indent="-295275">
              <a:lnSpc>
                <a:spcPts val="1500"/>
              </a:lnSpc>
              <a:spcBef>
                <a:spcPts val="600"/>
              </a:spcBef>
              <a:spcAft>
                <a:spcPts val="600"/>
              </a:spcAft>
              <a:buSzPct val="100000"/>
              <a:buFont typeface="Courier New" panose="02070309020205020404" pitchFamily="49" charset="0"/>
              <a:buChar char="o"/>
              <a:tabLst/>
              <a:defRPr sz="1200">
                <a:solidFill>
                  <a:srgbClr val="6D6E70"/>
                </a:solidFill>
              </a:defRPr>
            </a:lvl2pPr>
            <a:lvl3pPr marL="914400" indent="-236538">
              <a:lnSpc>
                <a:spcPts val="1500"/>
              </a:lnSpc>
              <a:spcBef>
                <a:spcPts val="600"/>
              </a:spcBef>
              <a:spcAft>
                <a:spcPts val="600"/>
              </a:spcAft>
              <a:buSzPct val="100000"/>
              <a:buFont typeface="System Font Regular"/>
              <a:buChar char="–"/>
              <a:tabLst/>
              <a:defRPr sz="1200">
                <a:solidFill>
                  <a:srgbClr val="6D6E70"/>
                </a:solidFill>
              </a:defRPr>
            </a:lvl3pPr>
            <a:lvl4pPr>
              <a:lnSpc>
                <a:spcPts val="1500"/>
              </a:lnSpc>
              <a:spcBef>
                <a:spcPts val="600"/>
              </a:spcBef>
              <a:spcAft>
                <a:spcPts val="600"/>
              </a:spcAft>
              <a:defRPr sz="1500"/>
            </a:lvl4pPr>
            <a:lvl5pPr>
              <a:lnSpc>
                <a:spcPts val="1500"/>
              </a:lnSpc>
              <a:spcBef>
                <a:spcPts val="600"/>
              </a:spcBef>
              <a:spcAft>
                <a:spcPts val="600"/>
              </a:spcAft>
              <a:defRPr sz="15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38475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Slide D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1435-9153-E74A-ACEE-8DED7879E6A9}"/>
              </a:ext>
            </a:extLst>
          </p:cNvPr>
          <p:cNvSpPr>
            <a:spLocks noGrp="1"/>
          </p:cNvSpPr>
          <p:nvPr>
            <p:ph type="title" hasCustomPrompt="1"/>
          </p:nvPr>
        </p:nvSpPr>
        <p:spPr>
          <a:xfrm>
            <a:off x="393700" y="4857516"/>
            <a:ext cx="6705600" cy="575083"/>
          </a:xfrm>
          <a:prstGeom prst="rect">
            <a:avLst/>
          </a:prstGeom>
        </p:spPr>
        <p:txBody>
          <a:bodyPr>
            <a:noAutofit/>
          </a:bodyPr>
          <a:lstStyle>
            <a:lvl1pPr>
              <a:lnSpc>
                <a:spcPts val="3200"/>
              </a:lnSpc>
              <a:defRPr sz="3000">
                <a:solidFill>
                  <a:srgbClr val="E21224"/>
                </a:solidFill>
              </a:defRPr>
            </a:lvl1pPr>
          </a:lstStyle>
          <a:p>
            <a:r>
              <a:rPr lang="en-US"/>
              <a:t>Click add Title</a:t>
            </a:r>
          </a:p>
        </p:txBody>
      </p:sp>
      <p:sp>
        <p:nvSpPr>
          <p:cNvPr id="13" name="Picture Placeholder 12">
            <a:extLst>
              <a:ext uri="{FF2B5EF4-FFF2-40B4-BE49-F238E27FC236}">
                <a16:creationId xmlns:a16="http://schemas.microsoft.com/office/drawing/2014/main" id="{9877618C-1C5E-B046-88BC-311EBBBACB5F}"/>
              </a:ext>
            </a:extLst>
          </p:cNvPr>
          <p:cNvSpPr>
            <a:spLocks noGrp="1" noChangeAspect="1"/>
          </p:cNvSpPr>
          <p:nvPr>
            <p:ph type="pic" sz="quarter" idx="11"/>
          </p:nvPr>
        </p:nvSpPr>
        <p:spPr>
          <a:xfrm>
            <a:off x="266217" y="255997"/>
            <a:ext cx="9525966" cy="4368800"/>
          </a:xfrm>
          <a:prstGeom prst="rect">
            <a:avLst/>
          </a:prstGeom>
          <a:solidFill>
            <a:schemeClr val="accent3">
              <a:lumMod val="20000"/>
              <a:lumOff val="80000"/>
            </a:schemeClr>
          </a:solidFill>
        </p:spPr>
        <p:txBody>
          <a:bodyPr anchor="ctr"/>
          <a:lstStyle>
            <a:lvl1pPr algn="ctr">
              <a:buNone/>
              <a:defRPr/>
            </a:lvl1pPr>
          </a:lstStyle>
          <a:p>
            <a:endParaRPr lang="en-US"/>
          </a:p>
        </p:txBody>
      </p:sp>
      <p:sp>
        <p:nvSpPr>
          <p:cNvPr id="6" name="Text Placeholder 5">
            <a:extLst>
              <a:ext uri="{FF2B5EF4-FFF2-40B4-BE49-F238E27FC236}">
                <a16:creationId xmlns:a16="http://schemas.microsoft.com/office/drawing/2014/main" id="{F222EA92-94A7-7C48-9C2A-7BBC2FE87829}"/>
              </a:ext>
            </a:extLst>
          </p:cNvPr>
          <p:cNvSpPr>
            <a:spLocks noGrp="1"/>
          </p:cNvSpPr>
          <p:nvPr>
            <p:ph type="body" sz="quarter" idx="14" hasCustomPrompt="1"/>
          </p:nvPr>
        </p:nvSpPr>
        <p:spPr>
          <a:xfrm>
            <a:off x="398463" y="5367338"/>
            <a:ext cx="6700837" cy="517357"/>
          </a:xfrm>
          <a:prstGeom prst="rect">
            <a:avLst/>
          </a:prstGeom>
        </p:spPr>
        <p:txBody>
          <a:bodyPr>
            <a:noAutofit/>
          </a:bodyPr>
          <a:lstStyle>
            <a:lvl1pPr>
              <a:buNone/>
              <a:defRPr sz="1800" b="1" spc="50" baseline="0">
                <a:solidFill>
                  <a:schemeClr val="tx1"/>
                </a:solidFill>
              </a:defRPr>
            </a:lvl1pPr>
          </a:lstStyle>
          <a:p>
            <a:pPr lvl="0"/>
            <a:r>
              <a:rPr lang="en-US"/>
              <a:t>CLICK TO ADD TIMEFRAME</a:t>
            </a:r>
          </a:p>
        </p:txBody>
      </p:sp>
      <p:sp>
        <p:nvSpPr>
          <p:cNvPr id="9" name="Content Placeholder 17">
            <a:extLst>
              <a:ext uri="{FF2B5EF4-FFF2-40B4-BE49-F238E27FC236}">
                <a16:creationId xmlns:a16="http://schemas.microsoft.com/office/drawing/2014/main" id="{293A37C4-606C-734B-82F2-A4C209FE45EC}"/>
              </a:ext>
            </a:extLst>
          </p:cNvPr>
          <p:cNvSpPr>
            <a:spLocks noGrp="1"/>
          </p:cNvSpPr>
          <p:nvPr>
            <p:ph sz="quarter" idx="13" hasCustomPrompt="1"/>
          </p:nvPr>
        </p:nvSpPr>
        <p:spPr>
          <a:xfrm>
            <a:off x="407376" y="5884695"/>
            <a:ext cx="6691924" cy="376405"/>
          </a:xfrm>
          <a:prstGeom prst="rect">
            <a:avLst/>
          </a:prstGeom>
          <a:noFill/>
        </p:spPr>
        <p:txBody>
          <a:bodyPr>
            <a:noAutofit/>
          </a:bodyPr>
          <a:lstStyle>
            <a:lvl1pPr marL="0" indent="0">
              <a:buNone/>
              <a:defRPr sz="1600" b="1">
                <a:solidFill>
                  <a:srgbClr val="E21224"/>
                </a:solidFill>
              </a:defRPr>
            </a:lvl1pPr>
            <a:lvl2pPr marL="377190" indent="0">
              <a:buNone/>
              <a:defRPr sz="1050"/>
            </a:lvl2pPr>
            <a:lvl3pPr marL="754380" indent="0">
              <a:buNone/>
              <a:defRPr sz="1050"/>
            </a:lvl3pPr>
            <a:lvl4pPr marL="1131570" indent="0">
              <a:buNone/>
              <a:defRPr sz="1050"/>
            </a:lvl4pPr>
            <a:lvl5pPr marL="1508760" indent="0">
              <a:buNone/>
              <a:defRPr sz="1050"/>
            </a:lvl5pPr>
          </a:lstStyle>
          <a:p>
            <a:pPr lvl="0"/>
            <a:r>
              <a:rPr lang="en-US"/>
              <a:t>Prepared for [Company | Date]</a:t>
            </a:r>
          </a:p>
        </p:txBody>
      </p:sp>
      <p:pic>
        <p:nvPicPr>
          <p:cNvPr id="7" name="Picture 6">
            <a:extLst>
              <a:ext uri="{FF2B5EF4-FFF2-40B4-BE49-F238E27FC236}">
                <a16:creationId xmlns:a16="http://schemas.microsoft.com/office/drawing/2014/main" id="{87549966-6C0E-0C52-76EA-1286C9F50EC2}"/>
              </a:ext>
            </a:extLst>
          </p:cNvPr>
          <p:cNvPicPr>
            <a:picLocks noChangeAspect="1"/>
          </p:cNvPicPr>
          <p:nvPr userDrawn="1"/>
        </p:nvPicPr>
        <p:blipFill>
          <a:blip r:embed="rId2"/>
          <a:stretch>
            <a:fillRect/>
          </a:stretch>
        </p:blipFill>
        <p:spPr>
          <a:xfrm>
            <a:off x="6450977" y="4868668"/>
            <a:ext cx="3507064" cy="1040118"/>
          </a:xfrm>
          <a:prstGeom prst="rect">
            <a:avLst/>
          </a:prstGeom>
        </p:spPr>
      </p:pic>
    </p:spTree>
    <p:extLst>
      <p:ext uri="{BB962C8B-B14F-4D97-AF65-F5344CB8AC3E}">
        <p14:creationId xmlns:p14="http://schemas.microsoft.com/office/powerpoint/2010/main" val="2367489812"/>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Impact">
    <p:spTree>
      <p:nvGrpSpPr>
        <p:cNvPr id="1" name=""/>
        <p:cNvGrpSpPr/>
        <p:nvPr/>
      </p:nvGrpSpPr>
      <p:grpSpPr>
        <a:xfrm>
          <a:off x="0" y="0"/>
          <a:ext cx="0" cy="0"/>
          <a:chOff x="0" y="0"/>
          <a:chExt cx="0" cy="0"/>
        </a:xfrm>
      </p:grpSpPr>
      <p:sp>
        <p:nvSpPr>
          <p:cNvPr id="15" name="Picture Placeholder 17">
            <a:extLst>
              <a:ext uri="{FF2B5EF4-FFF2-40B4-BE49-F238E27FC236}">
                <a16:creationId xmlns:a16="http://schemas.microsoft.com/office/drawing/2014/main" id="{DB02C5B9-5C60-F540-9709-A6ACD88E8590}"/>
              </a:ext>
            </a:extLst>
          </p:cNvPr>
          <p:cNvSpPr>
            <a:spLocks noGrp="1"/>
          </p:cNvSpPr>
          <p:nvPr>
            <p:ph type="pic" sz="quarter" idx="16"/>
          </p:nvPr>
        </p:nvSpPr>
        <p:spPr>
          <a:xfrm>
            <a:off x="6073361" y="874712"/>
            <a:ext cx="3646488" cy="5318125"/>
          </a:xfrm>
          <a:prstGeom prst="rect">
            <a:avLst/>
          </a:prstGeom>
          <a:solidFill>
            <a:schemeClr val="accent2"/>
          </a:solidFill>
        </p:spPr>
        <p:txBody>
          <a:bodyPr anchor="ctr"/>
          <a:lstStyle>
            <a:lvl1pPr algn="ctr">
              <a:buNone/>
              <a:defRPr>
                <a:solidFill>
                  <a:schemeClr val="bg1"/>
                </a:solidFill>
              </a:defRPr>
            </a:lvl1pPr>
          </a:lstStyle>
          <a:p>
            <a:endParaRPr lang="en-US"/>
          </a:p>
        </p:txBody>
      </p:sp>
      <p:sp>
        <p:nvSpPr>
          <p:cNvPr id="12" name="Picture Placeholder 6">
            <a:extLst>
              <a:ext uri="{FF2B5EF4-FFF2-40B4-BE49-F238E27FC236}">
                <a16:creationId xmlns:a16="http://schemas.microsoft.com/office/drawing/2014/main" id="{A18FE854-AD4D-154A-A5AF-4A567BE274B2}"/>
              </a:ext>
            </a:extLst>
          </p:cNvPr>
          <p:cNvSpPr>
            <a:spLocks noGrp="1"/>
          </p:cNvSpPr>
          <p:nvPr>
            <p:ph type="pic" sz="quarter" idx="14"/>
          </p:nvPr>
        </p:nvSpPr>
        <p:spPr>
          <a:xfrm>
            <a:off x="706438" y="1295400"/>
            <a:ext cx="1274762" cy="1233487"/>
          </a:xfrm>
          <a:prstGeom prst="rect">
            <a:avLst/>
          </a:prstGeom>
        </p:spPr>
        <p:txBody>
          <a:bodyPr anchor="ctr"/>
          <a:lstStyle>
            <a:lvl1pPr algn="ctr">
              <a:buNone/>
              <a:defRPr/>
            </a:lvl1pPr>
          </a:lstStyle>
          <a:p>
            <a:endParaRPr lang="en-US"/>
          </a:p>
        </p:txBody>
      </p: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78904" y="192966"/>
            <a:ext cx="9601704" cy="478548"/>
          </a:xfrm>
          <a:prstGeom prst="rect">
            <a:avLst/>
          </a:prstGeom>
        </p:spPr>
        <p:txBody>
          <a:bodyPr anchor="t"/>
          <a:lstStyle>
            <a:lvl1pPr>
              <a:defRPr>
                <a:solidFill>
                  <a:srgbClr val="4784B5"/>
                </a:solidFill>
              </a:defRPr>
            </a:lvl1pPr>
          </a:lstStyle>
          <a:p>
            <a:r>
              <a:rPr lang="en-US"/>
              <a:t>Click to edit Master title style</a:t>
            </a:r>
          </a:p>
        </p:txBody>
      </p:sp>
      <p:sp>
        <p:nvSpPr>
          <p:cNvPr id="3" name="Text Placeholder 2">
            <a:extLst>
              <a:ext uri="{FF2B5EF4-FFF2-40B4-BE49-F238E27FC236}">
                <a16:creationId xmlns:a16="http://schemas.microsoft.com/office/drawing/2014/main" id="{E57C3ABD-300F-7A48-8152-251DDADD34F6}"/>
              </a:ext>
            </a:extLst>
          </p:cNvPr>
          <p:cNvSpPr>
            <a:spLocks noGrp="1"/>
          </p:cNvSpPr>
          <p:nvPr>
            <p:ph type="body" sz="quarter" idx="10" hasCustomPrompt="1"/>
          </p:nvPr>
        </p:nvSpPr>
        <p:spPr>
          <a:xfrm>
            <a:off x="2230582" y="1330325"/>
            <a:ext cx="3782291" cy="1149639"/>
          </a:xfrm>
          <a:prstGeom prst="rect">
            <a:avLst/>
          </a:prstGeom>
        </p:spPr>
        <p:txBody>
          <a:bodyPr/>
          <a:lstStyle>
            <a:lvl1pPr marL="0" indent="0">
              <a:lnSpc>
                <a:spcPts val="2500"/>
              </a:lnSpc>
              <a:spcBef>
                <a:spcPts val="0"/>
              </a:spcBef>
              <a:spcAft>
                <a:spcPts val="0"/>
              </a:spcAft>
              <a:buNone/>
              <a:tabLst/>
              <a:defRPr sz="1600" b="1">
                <a:solidFill>
                  <a:srgbClr val="6D6E70"/>
                </a:solidFill>
              </a:defRPr>
            </a:lvl1pPr>
            <a:lvl2pPr>
              <a:buNone/>
              <a:defRPr/>
            </a:lvl2pPr>
          </a:lstStyle>
          <a:p>
            <a:pPr lvl="0"/>
            <a:r>
              <a:rPr lang="en-US"/>
              <a:t>Lorem ipsum dolor sit amet, consectetuer adipiscing elit. Maecenas porttitor congue </a:t>
            </a:r>
            <a:r>
              <a:rPr lang="en-US" err="1"/>
              <a:t>massa</a:t>
            </a:r>
            <a:r>
              <a:rPr lang="en-US"/>
              <a:t>.</a:t>
            </a:r>
          </a:p>
        </p:txBody>
      </p:sp>
      <p:sp>
        <p:nvSpPr>
          <p:cNvPr id="9" name="Text Placeholder 2">
            <a:extLst>
              <a:ext uri="{FF2B5EF4-FFF2-40B4-BE49-F238E27FC236}">
                <a16:creationId xmlns:a16="http://schemas.microsoft.com/office/drawing/2014/main" id="{721F4062-9B7E-6842-A9DB-5D3A4E639B9A}"/>
              </a:ext>
            </a:extLst>
          </p:cNvPr>
          <p:cNvSpPr>
            <a:spLocks noGrp="1"/>
          </p:cNvSpPr>
          <p:nvPr>
            <p:ph type="body" sz="quarter" idx="11" hasCustomPrompt="1"/>
          </p:nvPr>
        </p:nvSpPr>
        <p:spPr>
          <a:xfrm>
            <a:off x="2230582" y="2923315"/>
            <a:ext cx="3796145" cy="1205345"/>
          </a:xfrm>
          <a:prstGeom prst="rect">
            <a:avLst/>
          </a:prstGeom>
        </p:spPr>
        <p:txBody>
          <a:bodyPr/>
          <a:lstStyle>
            <a:lvl1pPr marL="0" indent="0">
              <a:lnSpc>
                <a:spcPts val="2500"/>
              </a:lnSpc>
              <a:spcBef>
                <a:spcPts val="0"/>
              </a:spcBef>
              <a:spcAft>
                <a:spcPts val="0"/>
              </a:spcAft>
              <a:buNone/>
              <a:tabLst/>
              <a:defRPr sz="1600" b="1">
                <a:solidFill>
                  <a:srgbClr val="6D6E70"/>
                </a:solidFill>
              </a:defRPr>
            </a:lvl1pPr>
            <a:lvl2pPr>
              <a:buNone/>
              <a:defRPr/>
            </a:lvl2pPr>
          </a:lstStyle>
          <a:p>
            <a:pPr lvl="0"/>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a:t>
            </a:r>
            <a:r>
              <a:rPr lang="en-US" err="1"/>
              <a:t>quis</a:t>
            </a:r>
            <a:r>
              <a:rPr lang="en-US"/>
              <a:t> </a:t>
            </a:r>
            <a:r>
              <a:rPr lang="en-US" err="1"/>
              <a:t>urna</a:t>
            </a:r>
            <a:r>
              <a:rPr lang="en-US"/>
              <a:t>.</a:t>
            </a:r>
          </a:p>
        </p:txBody>
      </p:sp>
      <p:sp>
        <p:nvSpPr>
          <p:cNvPr id="10" name="Text Placeholder 2">
            <a:extLst>
              <a:ext uri="{FF2B5EF4-FFF2-40B4-BE49-F238E27FC236}">
                <a16:creationId xmlns:a16="http://schemas.microsoft.com/office/drawing/2014/main" id="{C5C1CB32-77F4-2E47-99BB-2CF80026E716}"/>
              </a:ext>
            </a:extLst>
          </p:cNvPr>
          <p:cNvSpPr>
            <a:spLocks noGrp="1"/>
          </p:cNvSpPr>
          <p:nvPr>
            <p:ph type="body" sz="quarter" idx="12" hasCustomPrompt="1"/>
          </p:nvPr>
        </p:nvSpPr>
        <p:spPr>
          <a:xfrm>
            <a:off x="2230582" y="4502734"/>
            <a:ext cx="3810000" cy="1177630"/>
          </a:xfrm>
          <a:prstGeom prst="rect">
            <a:avLst/>
          </a:prstGeom>
        </p:spPr>
        <p:txBody>
          <a:bodyPr/>
          <a:lstStyle>
            <a:lvl1pPr marL="0" indent="0">
              <a:lnSpc>
                <a:spcPts val="2500"/>
              </a:lnSpc>
              <a:spcBef>
                <a:spcPts val="0"/>
              </a:spcBef>
              <a:spcAft>
                <a:spcPts val="0"/>
              </a:spcAft>
              <a:buNone/>
              <a:tabLst/>
              <a:defRPr sz="1600" b="1">
                <a:solidFill>
                  <a:srgbClr val="6D6E70"/>
                </a:solidFill>
              </a:defRPr>
            </a:lvl1pPr>
            <a:lvl2pPr>
              <a:buNone/>
              <a:defRPr/>
            </a:lvl2pPr>
          </a:lstStyle>
          <a:p>
            <a:pPr lvl="0"/>
            <a:r>
              <a:rPr lang="en-US" err="1"/>
              <a:t>Pellentesque</a:t>
            </a:r>
            <a:r>
              <a:rPr lang="en-US"/>
              <a:t> habitant </a:t>
            </a:r>
            <a:r>
              <a:rPr lang="en-US" err="1"/>
              <a:t>morbi</a:t>
            </a:r>
            <a:r>
              <a:rPr lang="en-US"/>
              <a:t> </a:t>
            </a:r>
            <a:r>
              <a:rPr lang="en-US" err="1"/>
              <a:t>tristique</a:t>
            </a:r>
            <a:r>
              <a:rPr lang="en-US"/>
              <a:t> </a:t>
            </a:r>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Proin pharetra </a:t>
            </a:r>
            <a:r>
              <a:rPr lang="en-US" err="1"/>
              <a:t>nonummy</a:t>
            </a:r>
            <a:r>
              <a:rPr lang="en-US"/>
              <a:t> </a:t>
            </a:r>
            <a:r>
              <a:rPr lang="en-US" err="1"/>
              <a:t>pede</a:t>
            </a:r>
            <a:r>
              <a:rPr lang="en-US"/>
              <a:t>.</a:t>
            </a:r>
          </a:p>
          <a:p>
            <a:pPr lvl="0"/>
            <a:endParaRPr lang="en-US"/>
          </a:p>
        </p:txBody>
      </p:sp>
      <p:sp>
        <p:nvSpPr>
          <p:cNvPr id="7" name="Picture Placeholder 6">
            <a:extLst>
              <a:ext uri="{FF2B5EF4-FFF2-40B4-BE49-F238E27FC236}">
                <a16:creationId xmlns:a16="http://schemas.microsoft.com/office/drawing/2014/main" id="{C1A380F2-AC6D-2446-91B2-B05A685EE551}"/>
              </a:ext>
            </a:extLst>
          </p:cNvPr>
          <p:cNvSpPr>
            <a:spLocks noGrp="1"/>
          </p:cNvSpPr>
          <p:nvPr>
            <p:ph type="pic" sz="quarter" idx="13"/>
          </p:nvPr>
        </p:nvSpPr>
        <p:spPr>
          <a:xfrm>
            <a:off x="706438" y="2798763"/>
            <a:ext cx="1274762" cy="1233487"/>
          </a:xfrm>
          <a:prstGeom prst="rect">
            <a:avLst/>
          </a:prstGeom>
        </p:spPr>
        <p:txBody>
          <a:bodyPr anchor="ctr"/>
          <a:lstStyle>
            <a:lvl1pPr algn="ctr">
              <a:buNone/>
              <a:defRPr/>
            </a:lvl1pPr>
          </a:lstStyle>
          <a:p>
            <a:endParaRPr lang="en-US"/>
          </a:p>
        </p:txBody>
      </p:sp>
      <p:sp>
        <p:nvSpPr>
          <p:cNvPr id="13" name="Picture Placeholder 6">
            <a:extLst>
              <a:ext uri="{FF2B5EF4-FFF2-40B4-BE49-F238E27FC236}">
                <a16:creationId xmlns:a16="http://schemas.microsoft.com/office/drawing/2014/main" id="{818B8ECD-C2F5-F048-85A2-1463C8135952}"/>
              </a:ext>
            </a:extLst>
          </p:cNvPr>
          <p:cNvSpPr>
            <a:spLocks noGrp="1"/>
          </p:cNvSpPr>
          <p:nvPr>
            <p:ph type="pic" sz="quarter" idx="15"/>
          </p:nvPr>
        </p:nvSpPr>
        <p:spPr>
          <a:xfrm>
            <a:off x="706438" y="4495800"/>
            <a:ext cx="1274762" cy="1233487"/>
          </a:xfrm>
          <a:prstGeom prst="rect">
            <a:avLst/>
          </a:prstGeom>
        </p:spPr>
        <p:txBody>
          <a:bodyPr anchor="ctr"/>
          <a:lstStyle>
            <a:lvl1pPr algn="ctr">
              <a:buNone/>
              <a:defRPr/>
            </a:lvl1pPr>
          </a:lstStyle>
          <a:p>
            <a:endParaRPr lang="en-US"/>
          </a:p>
        </p:txBody>
      </p:sp>
      <p:cxnSp>
        <p:nvCxnSpPr>
          <p:cNvPr id="2" name="Straight Connector 1">
            <a:extLst>
              <a:ext uri="{FF2B5EF4-FFF2-40B4-BE49-F238E27FC236}">
                <a16:creationId xmlns:a16="http://schemas.microsoft.com/office/drawing/2014/main" id="{F8B49850-308A-3465-12B7-1F8FBABAB8A3}"/>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517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Slide Mission L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1435-9153-E74A-ACEE-8DED7879E6A9}"/>
              </a:ext>
            </a:extLst>
          </p:cNvPr>
          <p:cNvSpPr>
            <a:spLocks noGrp="1"/>
          </p:cNvSpPr>
          <p:nvPr>
            <p:ph type="title" hasCustomPrompt="1"/>
          </p:nvPr>
        </p:nvSpPr>
        <p:spPr>
          <a:xfrm>
            <a:off x="393700" y="4857516"/>
            <a:ext cx="6705600" cy="575083"/>
          </a:xfrm>
          <a:prstGeom prst="rect">
            <a:avLst/>
          </a:prstGeom>
        </p:spPr>
        <p:txBody>
          <a:bodyPr>
            <a:noAutofit/>
          </a:bodyPr>
          <a:lstStyle>
            <a:lvl1pPr>
              <a:lnSpc>
                <a:spcPts val="3200"/>
              </a:lnSpc>
              <a:defRPr sz="3000">
                <a:solidFill>
                  <a:srgbClr val="E21224"/>
                </a:solidFill>
              </a:defRPr>
            </a:lvl1pPr>
          </a:lstStyle>
          <a:p>
            <a:r>
              <a:rPr lang="en-US"/>
              <a:t>Click add Title</a:t>
            </a:r>
          </a:p>
        </p:txBody>
      </p:sp>
      <p:sp>
        <p:nvSpPr>
          <p:cNvPr id="13" name="Picture Placeholder 12">
            <a:extLst>
              <a:ext uri="{FF2B5EF4-FFF2-40B4-BE49-F238E27FC236}">
                <a16:creationId xmlns:a16="http://schemas.microsoft.com/office/drawing/2014/main" id="{9877618C-1C5E-B046-88BC-311EBBBACB5F}"/>
              </a:ext>
            </a:extLst>
          </p:cNvPr>
          <p:cNvSpPr>
            <a:spLocks noGrp="1" noChangeAspect="1"/>
          </p:cNvSpPr>
          <p:nvPr>
            <p:ph type="pic" sz="quarter" idx="11"/>
          </p:nvPr>
        </p:nvSpPr>
        <p:spPr>
          <a:xfrm>
            <a:off x="266217" y="255997"/>
            <a:ext cx="9525966" cy="4368800"/>
          </a:xfrm>
          <a:prstGeom prst="rect">
            <a:avLst/>
          </a:prstGeom>
          <a:solidFill>
            <a:schemeClr val="accent3">
              <a:lumMod val="20000"/>
              <a:lumOff val="80000"/>
            </a:schemeClr>
          </a:solidFill>
        </p:spPr>
        <p:txBody>
          <a:bodyPr anchor="ctr"/>
          <a:lstStyle>
            <a:lvl1pPr algn="ctr">
              <a:buNone/>
              <a:defRPr/>
            </a:lvl1pPr>
          </a:lstStyle>
          <a:p>
            <a:endParaRPr lang="en-US"/>
          </a:p>
        </p:txBody>
      </p:sp>
      <p:sp>
        <p:nvSpPr>
          <p:cNvPr id="6" name="Text Placeholder 5">
            <a:extLst>
              <a:ext uri="{FF2B5EF4-FFF2-40B4-BE49-F238E27FC236}">
                <a16:creationId xmlns:a16="http://schemas.microsoft.com/office/drawing/2014/main" id="{F222EA92-94A7-7C48-9C2A-7BBC2FE87829}"/>
              </a:ext>
            </a:extLst>
          </p:cNvPr>
          <p:cNvSpPr>
            <a:spLocks noGrp="1"/>
          </p:cNvSpPr>
          <p:nvPr>
            <p:ph type="body" sz="quarter" idx="14" hasCustomPrompt="1"/>
          </p:nvPr>
        </p:nvSpPr>
        <p:spPr>
          <a:xfrm>
            <a:off x="398463" y="5367338"/>
            <a:ext cx="6700837" cy="517357"/>
          </a:xfrm>
          <a:prstGeom prst="rect">
            <a:avLst/>
          </a:prstGeom>
        </p:spPr>
        <p:txBody>
          <a:bodyPr>
            <a:noAutofit/>
          </a:bodyPr>
          <a:lstStyle>
            <a:lvl1pPr>
              <a:buNone/>
              <a:defRPr sz="1800" b="1" spc="50" baseline="0">
                <a:solidFill>
                  <a:schemeClr val="tx1"/>
                </a:solidFill>
              </a:defRPr>
            </a:lvl1pPr>
          </a:lstStyle>
          <a:p>
            <a:pPr lvl="0"/>
            <a:r>
              <a:rPr lang="en-US"/>
              <a:t>CLICK TO ADD TIMEFRAME</a:t>
            </a:r>
          </a:p>
        </p:txBody>
      </p:sp>
      <p:sp>
        <p:nvSpPr>
          <p:cNvPr id="9" name="Content Placeholder 17">
            <a:extLst>
              <a:ext uri="{FF2B5EF4-FFF2-40B4-BE49-F238E27FC236}">
                <a16:creationId xmlns:a16="http://schemas.microsoft.com/office/drawing/2014/main" id="{293A37C4-606C-734B-82F2-A4C209FE45EC}"/>
              </a:ext>
            </a:extLst>
          </p:cNvPr>
          <p:cNvSpPr>
            <a:spLocks noGrp="1"/>
          </p:cNvSpPr>
          <p:nvPr>
            <p:ph sz="quarter" idx="13" hasCustomPrompt="1"/>
          </p:nvPr>
        </p:nvSpPr>
        <p:spPr>
          <a:xfrm>
            <a:off x="407376" y="5884695"/>
            <a:ext cx="6691924" cy="376405"/>
          </a:xfrm>
          <a:prstGeom prst="rect">
            <a:avLst/>
          </a:prstGeom>
          <a:noFill/>
        </p:spPr>
        <p:txBody>
          <a:bodyPr>
            <a:noAutofit/>
          </a:bodyPr>
          <a:lstStyle>
            <a:lvl1pPr marL="0" indent="0">
              <a:buNone/>
              <a:defRPr sz="1600" b="1">
                <a:solidFill>
                  <a:srgbClr val="E21224"/>
                </a:solidFill>
              </a:defRPr>
            </a:lvl1pPr>
            <a:lvl2pPr marL="377190" indent="0">
              <a:buNone/>
              <a:defRPr sz="1050"/>
            </a:lvl2pPr>
            <a:lvl3pPr marL="754380" indent="0">
              <a:buNone/>
              <a:defRPr sz="1050"/>
            </a:lvl3pPr>
            <a:lvl4pPr marL="1131570" indent="0">
              <a:buNone/>
              <a:defRPr sz="1050"/>
            </a:lvl4pPr>
            <a:lvl5pPr marL="1508760" indent="0">
              <a:buNone/>
              <a:defRPr sz="1050"/>
            </a:lvl5pPr>
          </a:lstStyle>
          <a:p>
            <a:pPr lvl="0"/>
            <a:r>
              <a:rPr lang="en-US"/>
              <a:t>Prepared for [Company | Date]</a:t>
            </a:r>
          </a:p>
        </p:txBody>
      </p:sp>
      <p:pic>
        <p:nvPicPr>
          <p:cNvPr id="16" name="Picture 15">
            <a:extLst>
              <a:ext uri="{FF2B5EF4-FFF2-40B4-BE49-F238E27FC236}">
                <a16:creationId xmlns:a16="http://schemas.microsoft.com/office/drawing/2014/main" id="{55437980-47A6-1AAC-9F54-14E1A638AFF7}"/>
              </a:ext>
            </a:extLst>
          </p:cNvPr>
          <p:cNvPicPr>
            <a:picLocks noChangeAspect="1"/>
          </p:cNvPicPr>
          <p:nvPr userDrawn="1"/>
        </p:nvPicPr>
        <p:blipFill>
          <a:blip r:embed="rId2"/>
          <a:stretch>
            <a:fillRect/>
          </a:stretch>
        </p:blipFill>
        <p:spPr>
          <a:xfrm>
            <a:off x="6496685" y="4790608"/>
            <a:ext cx="3295498" cy="1360722"/>
          </a:xfrm>
          <a:prstGeom prst="rect">
            <a:avLst/>
          </a:prstGeom>
        </p:spPr>
      </p:pic>
    </p:spTree>
    <p:extLst>
      <p:ext uri="{BB962C8B-B14F-4D97-AF65-F5344CB8AC3E}">
        <p14:creationId xmlns:p14="http://schemas.microsoft.com/office/powerpoint/2010/main" val="606000388"/>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Divider Slide Text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2E32DB2-96A8-A640-B4FE-8F2D6A0D9A10}"/>
              </a:ext>
            </a:extLst>
          </p:cNvPr>
          <p:cNvSpPr/>
          <p:nvPr userDrawn="1"/>
        </p:nvSpPr>
        <p:spPr>
          <a:xfrm>
            <a:off x="0" y="1588527"/>
            <a:ext cx="10058400" cy="3223746"/>
          </a:xfrm>
          <a:prstGeom prst="rect">
            <a:avLst/>
          </a:prstGeom>
          <a:solidFill>
            <a:srgbClr val="D7D7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10" name="Title 1">
            <a:extLst>
              <a:ext uri="{FF2B5EF4-FFF2-40B4-BE49-F238E27FC236}">
                <a16:creationId xmlns:a16="http://schemas.microsoft.com/office/drawing/2014/main" id="{ED9F534D-88DE-0146-8E6F-2EABD3A8DAF4}"/>
              </a:ext>
            </a:extLst>
          </p:cNvPr>
          <p:cNvSpPr>
            <a:spLocks noGrp="1"/>
          </p:cNvSpPr>
          <p:nvPr>
            <p:ph type="title"/>
          </p:nvPr>
        </p:nvSpPr>
        <p:spPr>
          <a:xfrm>
            <a:off x="1497874" y="2308136"/>
            <a:ext cx="7062651" cy="2075188"/>
          </a:xfrm>
          <a:prstGeom prst="rect">
            <a:avLst/>
          </a:prstGeom>
        </p:spPr>
        <p:txBody>
          <a:bodyPr wrap="square" lIns="0" rIns="0" anchor="t">
            <a:noAutofit/>
          </a:bodyPr>
          <a:lstStyle>
            <a:lvl1pPr algn="ctr">
              <a:lnSpc>
                <a:spcPct val="100000"/>
              </a:lnSpc>
              <a:defRPr sz="3800" b="1">
                <a:solidFill>
                  <a:schemeClr val="bg1"/>
                </a:solidFill>
                <a:latin typeface="Arial" panose="020B0604020202020204" pitchFamily="34" charset="0"/>
                <a:cs typeface="Arial" panose="020B0604020202020204" pitchFamily="34" charset="0"/>
              </a:defRPr>
            </a:lvl1pPr>
          </a:lstStyle>
          <a:p>
            <a:r>
              <a:rPr lang="en-US"/>
              <a:t>Click to edit Master title</a:t>
            </a:r>
          </a:p>
        </p:txBody>
      </p:sp>
      <p:sp>
        <p:nvSpPr>
          <p:cNvPr id="2" name="TextBox 8">
            <a:extLst>
              <a:ext uri="{FF2B5EF4-FFF2-40B4-BE49-F238E27FC236}">
                <a16:creationId xmlns:a16="http://schemas.microsoft.com/office/drawing/2014/main" id="{401BB1CC-41A9-72EF-E08B-E59488E8E144}"/>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041100755"/>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Thank You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3E6E03-B8FF-C24A-958B-44156F47F2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0544" y="2821941"/>
            <a:ext cx="2284150" cy="1039000"/>
          </a:xfrm>
          <a:prstGeom prst="rect">
            <a:avLst/>
          </a:prstGeom>
        </p:spPr>
      </p:pic>
      <p:pic>
        <p:nvPicPr>
          <p:cNvPr id="8" name="Picture 7">
            <a:extLst>
              <a:ext uri="{FF2B5EF4-FFF2-40B4-BE49-F238E27FC236}">
                <a16:creationId xmlns:a16="http://schemas.microsoft.com/office/drawing/2014/main" id="{38E35019-BEC8-BA41-B368-F9853291378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218040" y="1834188"/>
            <a:ext cx="4733779" cy="2820573"/>
          </a:xfrm>
          <a:prstGeom prst="rect">
            <a:avLst/>
          </a:prstGeom>
        </p:spPr>
      </p:pic>
      <p:sp>
        <p:nvSpPr>
          <p:cNvPr id="2" name="Rectangle 1">
            <a:extLst>
              <a:ext uri="{FF2B5EF4-FFF2-40B4-BE49-F238E27FC236}">
                <a16:creationId xmlns:a16="http://schemas.microsoft.com/office/drawing/2014/main" id="{6703339C-3728-5248-BAB9-CE4BE33313B6}"/>
              </a:ext>
            </a:extLst>
          </p:cNvPr>
          <p:cNvSpPr/>
          <p:nvPr userDrawn="1"/>
        </p:nvSpPr>
        <p:spPr>
          <a:xfrm>
            <a:off x="279400" y="5702300"/>
            <a:ext cx="2679700"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220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losing Thank You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3E6E03-B8FF-C24A-958B-44156F47F26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11354" y="5031271"/>
            <a:ext cx="2284150" cy="1039000"/>
          </a:xfrm>
          <a:prstGeom prst="rect">
            <a:avLst/>
          </a:prstGeom>
        </p:spPr>
      </p:pic>
      <p:pic>
        <p:nvPicPr>
          <p:cNvPr id="8" name="Picture 7">
            <a:extLst>
              <a:ext uri="{FF2B5EF4-FFF2-40B4-BE49-F238E27FC236}">
                <a16:creationId xmlns:a16="http://schemas.microsoft.com/office/drawing/2014/main" id="{38E35019-BEC8-BA41-B368-F9853291378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423217" y="4720130"/>
            <a:ext cx="2788137" cy="1661283"/>
          </a:xfrm>
          <a:prstGeom prst="rect">
            <a:avLst/>
          </a:prstGeom>
        </p:spPr>
      </p:pic>
      <p:sp>
        <p:nvSpPr>
          <p:cNvPr id="2" name="Rectangle 1">
            <a:extLst>
              <a:ext uri="{FF2B5EF4-FFF2-40B4-BE49-F238E27FC236}">
                <a16:creationId xmlns:a16="http://schemas.microsoft.com/office/drawing/2014/main" id="{6703339C-3728-5248-BAB9-CE4BE33313B6}"/>
              </a:ext>
            </a:extLst>
          </p:cNvPr>
          <p:cNvSpPr/>
          <p:nvPr userDrawn="1"/>
        </p:nvSpPr>
        <p:spPr>
          <a:xfrm>
            <a:off x="279400" y="5702300"/>
            <a:ext cx="2679700" cy="558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12">
            <a:extLst>
              <a:ext uri="{FF2B5EF4-FFF2-40B4-BE49-F238E27FC236}">
                <a16:creationId xmlns:a16="http://schemas.microsoft.com/office/drawing/2014/main" id="{BC1D1527-B920-F245-8FCF-E16934EA8D45}"/>
              </a:ext>
            </a:extLst>
          </p:cNvPr>
          <p:cNvSpPr>
            <a:spLocks noGrp="1"/>
          </p:cNvSpPr>
          <p:nvPr>
            <p:ph type="pic" sz="quarter" idx="11"/>
          </p:nvPr>
        </p:nvSpPr>
        <p:spPr>
          <a:xfrm>
            <a:off x="0" y="0"/>
            <a:ext cx="10058400" cy="4697413"/>
          </a:xfrm>
          <a:prstGeom prst="rect">
            <a:avLst/>
          </a:prstGeom>
          <a:solidFill>
            <a:schemeClr val="accent3">
              <a:lumMod val="20000"/>
              <a:lumOff val="80000"/>
            </a:schemeClr>
          </a:solidFill>
        </p:spPr>
        <p:txBody>
          <a:bodyPr anchor="ctr"/>
          <a:lstStyle>
            <a:lvl1pPr algn="ctr">
              <a:buNone/>
              <a:defRPr/>
            </a:lvl1pPr>
          </a:lstStyle>
          <a:p>
            <a:endParaRPr lang="en-US"/>
          </a:p>
        </p:txBody>
      </p:sp>
    </p:spTree>
    <p:extLst>
      <p:ext uri="{BB962C8B-B14F-4D97-AF65-F5344CB8AC3E}">
        <p14:creationId xmlns:p14="http://schemas.microsoft.com/office/powerpoint/2010/main" val="1189518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 Blank">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97953" y="240590"/>
            <a:ext cx="9763749" cy="742433"/>
          </a:xfrm>
          <a:prstGeom prst="rect">
            <a:avLst/>
          </a:prstGeom>
        </p:spPr>
        <p:txBody>
          <a:bodyPr anchor="t"/>
          <a:lstStyle>
            <a:lvl1pPr>
              <a:defRPr sz="2400">
                <a:solidFill>
                  <a:schemeClr val="accent1"/>
                </a:solidFill>
              </a:defRPr>
            </a:lvl1pPr>
          </a:lstStyle>
          <a:p>
            <a:r>
              <a:rPr lang="en-US"/>
              <a:t>Click to edit Master title style</a:t>
            </a:r>
          </a:p>
        </p:txBody>
      </p:sp>
      <p:sp>
        <p:nvSpPr>
          <p:cNvPr id="4" name="Text Placeholder 5">
            <a:extLst>
              <a:ext uri="{FF2B5EF4-FFF2-40B4-BE49-F238E27FC236}">
                <a16:creationId xmlns:a16="http://schemas.microsoft.com/office/drawing/2014/main" id="{B91EBBA3-D3D3-DF49-05D3-DE4AF841641B}"/>
              </a:ext>
            </a:extLst>
          </p:cNvPr>
          <p:cNvSpPr>
            <a:spLocks noGrp="1"/>
          </p:cNvSpPr>
          <p:nvPr>
            <p:ph type="body" sz="quarter" idx="17" hasCustomPrompt="1"/>
          </p:nvPr>
        </p:nvSpPr>
        <p:spPr>
          <a:xfrm>
            <a:off x="7927846" y="-5865"/>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2" name="TextBox 8">
            <a:extLst>
              <a:ext uri="{FF2B5EF4-FFF2-40B4-BE49-F238E27FC236}">
                <a16:creationId xmlns:a16="http://schemas.microsoft.com/office/drawing/2014/main" id="{44A8E6F9-5E3F-BE42-AF6E-355279B6DE40}"/>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551066932"/>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in Single Column">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E1455DCB-6AAB-CF4A-8F37-B90CE3208002}"/>
              </a:ext>
            </a:extLst>
          </p:cNvPr>
          <p:cNvCxnSpPr>
            <a:cxnSpLocks/>
          </p:cNvCxnSpPr>
          <p:nvPr userDrawn="1"/>
        </p:nvCxnSpPr>
        <p:spPr>
          <a:xfrm flipV="1">
            <a:off x="292985" y="876568"/>
            <a:ext cx="9436608" cy="0"/>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itle 13">
            <a:extLst>
              <a:ext uri="{FF2B5EF4-FFF2-40B4-BE49-F238E27FC236}">
                <a16:creationId xmlns:a16="http://schemas.microsoft.com/office/drawing/2014/main" id="{51F09ED5-C402-6542-9A60-05AA25C6F2BA}"/>
              </a:ext>
            </a:extLst>
          </p:cNvPr>
          <p:cNvSpPr>
            <a:spLocks noGrp="1"/>
          </p:cNvSpPr>
          <p:nvPr>
            <p:ph type="title"/>
          </p:nvPr>
        </p:nvSpPr>
        <p:spPr>
          <a:xfrm>
            <a:off x="197953" y="240591"/>
            <a:ext cx="9763749" cy="430392"/>
          </a:xfrm>
          <a:prstGeom prst="rect">
            <a:avLst/>
          </a:prstGeom>
        </p:spPr>
        <p:txBody>
          <a:bodyPr anchor="t"/>
          <a:lstStyle>
            <a:lvl1pPr>
              <a:defRPr sz="2400">
                <a:solidFill>
                  <a:schemeClr val="accent1"/>
                </a:solidFill>
              </a:defRPr>
            </a:lvl1pPr>
          </a:lstStyle>
          <a:p>
            <a:r>
              <a:rPr lang="en-US"/>
              <a:t>Click to edit Master title style</a:t>
            </a:r>
          </a:p>
        </p:txBody>
      </p:sp>
      <p:sp>
        <p:nvSpPr>
          <p:cNvPr id="4" name="Text Placeholder 3">
            <a:extLst>
              <a:ext uri="{FF2B5EF4-FFF2-40B4-BE49-F238E27FC236}">
                <a16:creationId xmlns:a16="http://schemas.microsoft.com/office/drawing/2014/main" id="{AAE641A9-86B2-03CA-E945-6D901231A77B}"/>
              </a:ext>
            </a:extLst>
          </p:cNvPr>
          <p:cNvSpPr>
            <a:spLocks noGrp="1"/>
          </p:cNvSpPr>
          <p:nvPr>
            <p:ph type="body" sz="quarter" idx="10"/>
          </p:nvPr>
        </p:nvSpPr>
        <p:spPr>
          <a:xfrm>
            <a:off x="292985" y="1729554"/>
            <a:ext cx="9328150" cy="4270375"/>
          </a:xfrm>
          <a:prstGeom prst="rect">
            <a:avLst/>
          </a:prstGeom>
        </p:spPr>
        <p:txBody>
          <a:bodyPr/>
          <a:lstStyle>
            <a:lvl1pPr>
              <a:buSzPct val="100000"/>
              <a:defRPr sz="2000">
                <a:solidFill>
                  <a:schemeClr val="tx1"/>
                </a:solidFill>
              </a:defRPr>
            </a:lvl1pPr>
            <a:lvl2pPr marL="573088" indent="-242888">
              <a:buSzPct val="100000"/>
              <a:buFont typeface="System Font Regular"/>
              <a:buChar char="—"/>
              <a:tabLst/>
              <a:defRPr sz="1800">
                <a:solidFill>
                  <a:schemeClr val="tx1"/>
                </a:solidFill>
              </a:defRPr>
            </a:lvl2pPr>
            <a:lvl3pPr marL="860425" indent="-187325">
              <a:buSzPct val="100000"/>
              <a:buFont typeface="System Font Regular"/>
              <a:buChar char="–"/>
              <a:tabLst/>
              <a:defRPr sz="1800">
                <a:solidFill>
                  <a:schemeClr val="tx1"/>
                </a:solidFill>
              </a:defRPr>
            </a:lvl3pPr>
            <a:lvl4pPr>
              <a:buSzPct val="100000"/>
              <a:defRPr sz="1800">
                <a:solidFill>
                  <a:schemeClr val="tx1"/>
                </a:solidFill>
              </a:defRPr>
            </a:lvl4pPr>
            <a:lvl5pPr>
              <a:buSzPct val="100000"/>
              <a:defRPr sz="18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a:extLst>
              <a:ext uri="{FF2B5EF4-FFF2-40B4-BE49-F238E27FC236}">
                <a16:creationId xmlns:a16="http://schemas.microsoft.com/office/drawing/2014/main" id="{5FB36D3A-55FC-F3E1-8810-47ECEF262008}"/>
              </a:ext>
            </a:extLst>
          </p:cNvPr>
          <p:cNvSpPr>
            <a:spLocks noGrp="1"/>
          </p:cNvSpPr>
          <p:nvPr>
            <p:ph type="body" sz="quarter" idx="17" hasCustomPrompt="1"/>
          </p:nvPr>
        </p:nvSpPr>
        <p:spPr>
          <a:xfrm>
            <a:off x="7927846" y="-3782"/>
            <a:ext cx="2130553" cy="301752"/>
          </a:xfrm>
          <a:prstGeom prst="rect">
            <a:avLst/>
          </a:prstGeom>
          <a:solidFill>
            <a:schemeClr val="tx1"/>
          </a:solidFill>
        </p:spPr>
        <p:txBody>
          <a:bodyPr anchor="b"/>
          <a:lstStyle>
            <a:lvl1pPr marL="12700" indent="-12700" algn="ctr">
              <a:buNone/>
              <a:tabLst/>
              <a:defRPr sz="1200" b="1" spc="150" baseline="0">
                <a:solidFill>
                  <a:schemeClr val="bg1"/>
                </a:solidFill>
              </a:defRPr>
            </a:lvl1pPr>
          </a:lstStyle>
          <a:p>
            <a:pPr lvl="0"/>
            <a:r>
              <a:rPr lang="en-US"/>
              <a:t>LINE OF SERVICE</a:t>
            </a:r>
          </a:p>
        </p:txBody>
      </p:sp>
      <p:sp>
        <p:nvSpPr>
          <p:cNvPr id="6" name="Text Placeholder 21">
            <a:extLst>
              <a:ext uri="{FF2B5EF4-FFF2-40B4-BE49-F238E27FC236}">
                <a16:creationId xmlns:a16="http://schemas.microsoft.com/office/drawing/2014/main" id="{F3822448-C57D-C3EE-CB7B-2E07B4E5BCC8}"/>
              </a:ext>
            </a:extLst>
          </p:cNvPr>
          <p:cNvSpPr>
            <a:spLocks noGrp="1"/>
          </p:cNvSpPr>
          <p:nvPr>
            <p:ph type="body" sz="quarter" idx="23" hasCustomPrompt="1"/>
          </p:nvPr>
        </p:nvSpPr>
        <p:spPr>
          <a:xfrm>
            <a:off x="197953" y="1227395"/>
            <a:ext cx="9531640" cy="509164"/>
          </a:xfrm>
          <a:prstGeom prst="rect">
            <a:avLst/>
          </a:prstGeom>
        </p:spPr>
        <p:txBody>
          <a:bodyPr/>
          <a:lstStyle>
            <a:lvl1pPr marL="14288" indent="-14288">
              <a:buNone/>
              <a:tabLst/>
              <a:defRPr sz="1800" b="1">
                <a:solidFill>
                  <a:schemeClr val="tx1"/>
                </a:solidFill>
              </a:defRPr>
            </a:lvl1pPr>
          </a:lstStyle>
          <a:p>
            <a:pPr lvl="0"/>
            <a:r>
              <a:rPr lang="en-US"/>
              <a:t>Subhead sentence to appear here…</a:t>
            </a:r>
          </a:p>
        </p:txBody>
      </p:sp>
      <p:sp>
        <p:nvSpPr>
          <p:cNvPr id="7" name="TextBox 8">
            <a:extLst>
              <a:ext uri="{FF2B5EF4-FFF2-40B4-BE49-F238E27FC236}">
                <a16:creationId xmlns:a16="http://schemas.microsoft.com/office/drawing/2014/main" id="{A17CBD9B-60C6-1DEF-F5E8-81300DF6AB1D}"/>
              </a:ext>
            </a:extLst>
          </p:cNvPr>
          <p:cNvSpPr txBox="1"/>
          <p:nvPr userDrawn="1"/>
        </p:nvSpPr>
        <p:spPr>
          <a:xfrm>
            <a:off x="457200" y="5997765"/>
            <a:ext cx="1654620" cy="207749"/>
          </a:xfrm>
          <a:prstGeom prst="rect">
            <a:avLst/>
          </a:prstGeom>
          <a:noFill/>
        </p:spPr>
        <p:txBody>
          <a:bodyPr wrap="none">
            <a:spAutoFit/>
          </a:bodyPr>
          <a:lstStyle/>
          <a:p>
            <a:pPr fontAlgn="auto">
              <a:spcBef>
                <a:spcPts val="0"/>
              </a:spcBef>
              <a:spcAft>
                <a:spcPts val="0"/>
              </a:spcAft>
              <a:defRPr/>
            </a:pPr>
            <a:fld id="{1B69F2FC-FFD8-4337-BD82-471D62A9E1EB}" type="slidenum">
              <a:rPr lang="en-US" sz="750">
                <a:solidFill>
                  <a:schemeClr val="tx1"/>
                </a:solidFill>
                <a:latin typeface="Arial" pitchFamily="34" charset="0"/>
                <a:cs typeface="Arial" pitchFamily="34" charset="0"/>
              </a:rPr>
              <a:pPr fontAlgn="auto">
                <a:spcBef>
                  <a:spcPts val="0"/>
                </a:spcBef>
                <a:spcAft>
                  <a:spcPts val="0"/>
                </a:spcAft>
                <a:defRPr/>
              </a:pPr>
              <a:t>‹#›</a:t>
            </a:fld>
            <a:r>
              <a:rPr lang="en-US" sz="750">
                <a:solidFill>
                  <a:schemeClr val="tx1"/>
                </a:solidFill>
                <a:latin typeface="Arial" pitchFamily="34" charset="0"/>
                <a:cs typeface="Arial" pitchFamily="34" charset="0"/>
              </a:rPr>
              <a:t>  |  American Red Cross Update</a:t>
            </a:r>
            <a:endParaRPr lang="en-US" sz="10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624537949"/>
      </p:ext>
    </p:extLst>
  </p:cSld>
  <p:clrMapOvr>
    <a:masterClrMapping/>
  </p:clrMapOvr>
  <p:extLst>
    <p:ext uri="{DCECCB84-F9BA-43D5-87BE-67443E8EF086}">
      <p15:sldGuideLst xmlns:p15="http://schemas.microsoft.com/office/powerpoint/2012/main">
        <p15:guide id="1" orient="horz" pos="2016" userDrawn="1">
          <p15:clr>
            <a:srgbClr val="FBAE40"/>
          </p15:clr>
        </p15:guide>
        <p15:guide id="2" pos="316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0767032"/>
      </p:ext>
    </p:extLst>
  </p:cSld>
  <p:clrMap bg1="lt1" tx1="dk1" bg2="lt2" tx2="dk2" accent1="accent1" accent2="accent2" accent3="accent3" accent4="accent4" accent5="accent5" accent6="accent6" hlink="hlink" folHlink="folHlink"/>
  <p:sldLayoutIdLst>
    <p:sldLayoutId id="2147483765" r:id="rId1"/>
    <p:sldLayoutId id="2147483772" r:id="rId2"/>
    <p:sldLayoutId id="2147483773" r:id="rId3"/>
    <p:sldLayoutId id="2147483774" r:id="rId4"/>
    <p:sldLayoutId id="2147483763" r:id="rId5"/>
    <p:sldLayoutId id="2147483720" r:id="rId6"/>
    <p:sldLayoutId id="2147483721" r:id="rId7"/>
    <p:sldLayoutId id="2147483726" r:id="rId8"/>
    <p:sldLayoutId id="2147483767" r:id="rId9"/>
    <p:sldLayoutId id="2147483769" r:id="rId10"/>
    <p:sldLayoutId id="2147483770" r:id="rId11"/>
    <p:sldLayoutId id="2147483756" r:id="rId12"/>
    <p:sldLayoutId id="2147483768" r:id="rId13"/>
    <p:sldLayoutId id="2147483764" r:id="rId14"/>
    <p:sldLayoutId id="2147483766" r:id="rId15"/>
    <p:sldLayoutId id="2147483733" r:id="rId16"/>
    <p:sldLayoutId id="2147483734" r:id="rId17"/>
    <p:sldLayoutId id="2147483771" r:id="rId18"/>
    <p:sldLayoutId id="2147483738" r:id="rId19"/>
    <p:sldLayoutId id="2147483739" r:id="rId20"/>
    <p:sldLayoutId id="2147483740" r:id="rId21"/>
    <p:sldLayoutId id="2147483741" r:id="rId22"/>
    <p:sldLayoutId id="2147483742" r:id="rId23"/>
    <p:sldLayoutId id="2147483743" r:id="rId24"/>
    <p:sldLayoutId id="2147483744" r:id="rId25"/>
    <p:sldLayoutId id="2147483745" r:id="rId26"/>
    <p:sldLayoutId id="2147483746" r:id="rId27"/>
    <p:sldLayoutId id="2147483747" r:id="rId28"/>
    <p:sldLayoutId id="2147483775" r:id="rId29"/>
    <p:sldLayoutId id="2147483776" r:id="rId30"/>
  </p:sldLayoutIdLst>
  <p:txStyles>
    <p:titleStyle>
      <a:lvl1pPr algn="l" defTabSz="754380" rtl="0" eaLnBrk="1" latinLnBrk="0" hangingPunct="1">
        <a:lnSpc>
          <a:spcPts val="3800"/>
        </a:lnSpc>
        <a:spcBef>
          <a:spcPct val="0"/>
        </a:spcBef>
        <a:buNone/>
        <a:defRPr sz="3600" b="1" kern="1200">
          <a:solidFill>
            <a:srgbClr val="ED1B2E"/>
          </a:solidFill>
          <a:latin typeface="Arial" panose="020B0604020202020204" pitchFamily="34" charset="0"/>
          <a:ea typeface="+mj-ea"/>
          <a:cs typeface="Arial" panose="020B0604020202020204" pitchFamily="34" charset="0"/>
        </a:defRPr>
      </a:lvl1pPr>
    </p:titleStyle>
    <p:bodyStyle>
      <a:lvl1pPr marL="188595" indent="-188595" algn="l" defTabSz="754380" rtl="0" eaLnBrk="1" latinLnBrk="0" hangingPunct="1">
        <a:lnSpc>
          <a:spcPct val="100000"/>
        </a:lnSpc>
        <a:spcBef>
          <a:spcPts val="825"/>
        </a:spcBef>
        <a:spcAft>
          <a:spcPts val="1200"/>
        </a:spcAft>
        <a:buClr>
          <a:srgbClr val="ED1B2E"/>
        </a:buClr>
        <a:buSzPct val="80000"/>
        <a:buFont typeface="Arial" panose="020B0604020202020204" pitchFamily="34" charset="0"/>
        <a:buChar char="•"/>
        <a:defRPr sz="2310" kern="1200">
          <a:solidFill>
            <a:srgbClr val="717073"/>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16" userDrawn="1">
          <p15:clr>
            <a:srgbClr val="F26B43"/>
          </p15:clr>
        </p15:guide>
        <p15:guide id="2" pos="316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jp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12.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121.emf"/><Relationship Id="rId2" Type="http://schemas.openxmlformats.org/officeDocument/2006/relationships/slideLayout" Target="../slideLayouts/slideLayout14.xml"/><Relationship Id="rId1" Type="http://schemas.openxmlformats.org/officeDocument/2006/relationships/tags" Target="../tags/tag1.xml"/><Relationship Id="rId6" Type="http://schemas.openxmlformats.org/officeDocument/2006/relationships/image" Target="../media/image120.emf"/><Relationship Id="rId5" Type="http://schemas.openxmlformats.org/officeDocument/2006/relationships/image" Target="../media/image119.emf"/><Relationship Id="rId4" Type="http://schemas.openxmlformats.org/officeDocument/2006/relationships/image" Target="../media/image118.em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xml"/><Relationship Id="rId4" Type="http://schemas.openxmlformats.org/officeDocument/2006/relationships/image" Target="../media/image122.png"/></Relationships>
</file>

<file path=ppt/slides/_rels/slide1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68.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60.png"/><Relationship Id="rId5" Type="http://schemas.openxmlformats.org/officeDocument/2006/relationships/image" Target="../media/image124.png"/><Relationship Id="rId4" Type="http://schemas.openxmlformats.org/officeDocument/2006/relationships/image" Target="../media/image126.png"/></Relationships>
</file>

<file path=ppt/slides/_rels/slide21.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80.png"/><Relationship Id="rId7" Type="http://schemas.openxmlformats.org/officeDocument/2006/relationships/image" Target="../media/image130.pn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129.png"/><Relationship Id="rId5" Type="http://schemas.openxmlformats.org/officeDocument/2006/relationships/image" Target="../media/image96.svg"/><Relationship Id="rId4" Type="http://schemas.openxmlformats.org/officeDocument/2006/relationships/image" Target="../media/image124.png"/></Relationships>
</file>

<file path=ppt/slides/_rels/slide24.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image" Target="../media/image57.png"/><Relationship Id="rId5" Type="http://schemas.openxmlformats.org/officeDocument/2006/relationships/image" Target="../media/image70.png"/><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4.xml"/><Relationship Id="rId1" Type="http://schemas.openxmlformats.org/officeDocument/2006/relationships/themeOverride" Target="../theme/themeOverride1.xml"/><Relationship Id="rId6" Type="http://schemas.openxmlformats.org/officeDocument/2006/relationships/image" Target="../media/image75.png"/><Relationship Id="rId5" Type="http://schemas.openxmlformats.org/officeDocument/2006/relationships/image" Target="../media/image91.png"/><Relationship Id="rId4" Type="http://schemas.openxmlformats.org/officeDocument/2006/relationships/image" Target="../media/image133.png"/></Relationships>
</file>

<file path=ppt/slides/_rels/slide29.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135.emf"/><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9.png"/><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26.xml"/><Relationship Id="rId1" Type="http://schemas.openxmlformats.org/officeDocument/2006/relationships/slideLayout" Target="../slideLayouts/slideLayout29.xml"/><Relationship Id="rId4" Type="http://schemas.openxmlformats.org/officeDocument/2006/relationships/image" Target="../media/image137.png"/></Relationships>
</file>

<file path=ppt/slides/_rels/slide32.xml.rels><?xml version="1.0" encoding="UTF-8" standalone="yes"?>
<Relationships xmlns="http://schemas.openxmlformats.org/package/2006/relationships"><Relationship Id="rId3" Type="http://schemas.openxmlformats.org/officeDocument/2006/relationships/hyperlink" Target="https://www.redcross.org/donations/companies-and-foundations/ADGP-membership-hub.html" TargetMode="External"/><Relationship Id="rId2" Type="http://schemas.openxmlformats.org/officeDocument/2006/relationships/notesSlide" Target="../notesSlides/notesSlide27.xml"/><Relationship Id="rId1" Type="http://schemas.openxmlformats.org/officeDocument/2006/relationships/slideLayout" Target="../slideLayouts/slideLayout30.xml"/><Relationship Id="rId5" Type="http://schemas.openxmlformats.org/officeDocument/2006/relationships/image" Target="../media/image138.png"/><Relationship Id="rId4" Type="http://schemas.openxmlformats.org/officeDocument/2006/relationships/hyperlink" Target="https://www.redcross.org/content/dam/redcross/get-help/pdfs/preparedness-essentials/Preparedness-Checklist-Update_ENG.pdf"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141.jpeg"/><Relationship Id="rId3" Type="http://schemas.openxmlformats.org/officeDocument/2006/relationships/hyperlink" Target="https://www.redcross.org/volunteer/become-a-volunteer.html" TargetMode="External"/><Relationship Id="rId7" Type="http://schemas.openxmlformats.org/officeDocument/2006/relationships/hyperlink" Target="https://www.redcross.org/sound-the-alarm.html" TargetMode="External"/><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140.jpeg"/><Relationship Id="rId5" Type="http://schemas.openxmlformats.org/officeDocument/2006/relationships/image" Target="../media/image139.jpeg"/><Relationship Id="rId4" Type="http://schemas.openxmlformats.org/officeDocument/2006/relationships/hyperlink" Target="https://www.redcross.org/give-blood.html"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42.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events.teams.microsoft.com/event/19c358e9-f3ea-4644-b36d-bd1cfba7d92e@dd5b5d42-c0d3-4ad2-b5f1-60edb3af2771" TargetMode="External"/><Relationship Id="rId2" Type="http://schemas.openxmlformats.org/officeDocument/2006/relationships/notesSlide" Target="../notesSlides/notesSlide30.xml"/><Relationship Id="rId1" Type="http://schemas.openxmlformats.org/officeDocument/2006/relationships/slideLayout" Target="../slideLayouts/slideLayout29.xml"/><Relationship Id="rId4" Type="http://schemas.openxmlformats.org/officeDocument/2006/relationships/image" Target="../media/image143.jpeg"/></Relationships>
</file>

<file path=ppt/slides/_rels/slide36.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hyperlink" Target="https://events.teams.microsoft.com/event/44bf1342-ed8c-480a-8bba-5acbdb8b2bae@dd5b5d42-c0d3-4ad2-b5f1-60edb3af2771"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37.png"/><Relationship Id="rId5" Type="http://schemas.openxmlformats.org/officeDocument/2006/relationships/image" Target="../media/image41.png"/><Relationship Id="rId4" Type="http://schemas.openxmlformats.org/officeDocument/2006/relationships/image" Target="../media/image102.png"/></Relationships>
</file>

<file path=ppt/slides/_rels/slide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104.jpeg"/></Relationships>
</file>

<file path=ppt/slides/_rels/slide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image" Target="../media/image108.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CE361-E5FD-1E9C-B995-6B213AD3DA6B}"/>
            </a:ext>
          </a:extLst>
        </p:cNvPr>
        <p:cNvGrpSpPr/>
        <p:nvPr/>
      </p:nvGrpSpPr>
      <p:grpSpPr>
        <a:xfrm>
          <a:off x="0" y="0"/>
          <a:ext cx="0" cy="0"/>
          <a:chOff x="0" y="0"/>
          <a:chExt cx="0" cy="0"/>
        </a:xfrm>
      </p:grpSpPr>
      <p:pic>
        <p:nvPicPr>
          <p:cNvPr id="10" name="Picture Placeholder 10">
            <a:extLst>
              <a:ext uri="{FF2B5EF4-FFF2-40B4-BE49-F238E27FC236}">
                <a16:creationId xmlns:a16="http://schemas.microsoft.com/office/drawing/2014/main" id="{59D17B87-0434-8D39-59C7-110C07A93C30}"/>
              </a:ext>
            </a:extLst>
          </p:cNvPr>
          <p:cNvPicPr>
            <a:picLocks noChangeAspect="1"/>
          </p:cNvPicPr>
          <p:nvPr/>
        </p:nvPicPr>
        <p:blipFill>
          <a:blip r:embed="rId2"/>
          <a:srcRect l="13837" r="13837"/>
          <a:stretch/>
        </p:blipFill>
        <p:spPr>
          <a:xfrm>
            <a:off x="3114162" y="0"/>
            <a:ext cx="6944238" cy="6400800"/>
          </a:xfrm>
          <a:prstGeom prst="rect">
            <a:avLst/>
          </a:prstGeom>
        </p:spPr>
      </p:pic>
      <p:sp>
        <p:nvSpPr>
          <p:cNvPr id="2" name="Rectangle 1">
            <a:extLst>
              <a:ext uri="{FF2B5EF4-FFF2-40B4-BE49-F238E27FC236}">
                <a16:creationId xmlns:a16="http://schemas.microsoft.com/office/drawing/2014/main" id="{3E455435-DE08-0A37-366E-1EAD79982ED3}"/>
              </a:ext>
            </a:extLst>
          </p:cNvPr>
          <p:cNvSpPr/>
          <p:nvPr/>
        </p:nvSpPr>
        <p:spPr>
          <a:xfrm>
            <a:off x="0" y="1204332"/>
            <a:ext cx="3647326" cy="5196468"/>
          </a:xfrm>
          <a:prstGeom prst="rect">
            <a:avLst/>
          </a:prstGeom>
          <a:solidFill>
            <a:srgbClr val="F0F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2D3BF02-F944-A793-42A4-A9F3BC7B6806}"/>
              </a:ext>
            </a:extLst>
          </p:cNvPr>
          <p:cNvSpPr/>
          <p:nvPr/>
        </p:nvSpPr>
        <p:spPr>
          <a:xfrm>
            <a:off x="0" y="0"/>
            <a:ext cx="3647326" cy="987552"/>
          </a:xfrm>
          <a:prstGeom prst="rect">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0">
            <a:extLst>
              <a:ext uri="{FF2B5EF4-FFF2-40B4-BE49-F238E27FC236}">
                <a16:creationId xmlns:a16="http://schemas.microsoft.com/office/drawing/2014/main" id="{864DA64F-3F47-6F12-CF82-9C6A14F06EF7}"/>
              </a:ext>
            </a:extLst>
          </p:cNvPr>
          <p:cNvSpPr txBox="1">
            <a:spLocks/>
          </p:cNvSpPr>
          <p:nvPr/>
        </p:nvSpPr>
        <p:spPr>
          <a:xfrm>
            <a:off x="193833" y="1608634"/>
            <a:ext cx="3489918" cy="1778379"/>
          </a:xfrm>
          <a:prstGeom prst="rect">
            <a:avLst/>
          </a:prstGeom>
        </p:spPr>
        <p:txBody>
          <a:bodyPr/>
          <a:lstStyle>
            <a:lvl1pPr algn="l" defTabSz="754380" rtl="0" eaLnBrk="1" latinLnBrk="0" hangingPunct="1">
              <a:lnSpc>
                <a:spcPts val="3800"/>
              </a:lnSpc>
              <a:spcBef>
                <a:spcPct val="0"/>
              </a:spcBef>
              <a:buNone/>
              <a:defRPr sz="3600" b="1" kern="1200">
                <a:solidFill>
                  <a:srgbClr val="ED1B2E"/>
                </a:solidFill>
                <a:latin typeface="Arial" panose="020B0604020202020204" pitchFamily="34" charset="0"/>
                <a:ea typeface="+mj-ea"/>
                <a:cs typeface="Arial" panose="020B0604020202020204" pitchFamily="34" charset="0"/>
              </a:defRPr>
            </a:lvl1pPr>
          </a:lstStyle>
          <a:p>
            <a:pPr>
              <a:lnSpc>
                <a:spcPct val="90000"/>
              </a:lnSpc>
            </a:pPr>
            <a:r>
              <a:rPr lang="en-US" sz="2400" dirty="0">
                <a:solidFill>
                  <a:schemeClr val="accent1"/>
                </a:solidFill>
              </a:rPr>
              <a:t>Quarterly Impact Update for Disaster Responder Program Members</a:t>
            </a:r>
          </a:p>
        </p:txBody>
      </p:sp>
      <p:pic>
        <p:nvPicPr>
          <p:cNvPr id="8" name="Picture 7">
            <a:extLst>
              <a:ext uri="{FF2B5EF4-FFF2-40B4-BE49-F238E27FC236}">
                <a16:creationId xmlns:a16="http://schemas.microsoft.com/office/drawing/2014/main" id="{C9631AFC-4604-9229-F4AB-A46B42E21CF5}"/>
              </a:ext>
            </a:extLst>
          </p:cNvPr>
          <p:cNvPicPr>
            <a:picLocks noChangeAspect="1"/>
          </p:cNvPicPr>
          <p:nvPr/>
        </p:nvPicPr>
        <p:blipFill>
          <a:blip r:embed="rId3"/>
          <a:srcRect/>
          <a:stretch/>
        </p:blipFill>
        <p:spPr>
          <a:xfrm>
            <a:off x="256032" y="237744"/>
            <a:ext cx="2974682" cy="759128"/>
          </a:xfrm>
          <a:prstGeom prst="rect">
            <a:avLst/>
          </a:prstGeom>
        </p:spPr>
      </p:pic>
      <p:sp>
        <p:nvSpPr>
          <p:cNvPr id="5" name="Text Placeholder 82">
            <a:extLst>
              <a:ext uri="{FF2B5EF4-FFF2-40B4-BE49-F238E27FC236}">
                <a16:creationId xmlns:a16="http://schemas.microsoft.com/office/drawing/2014/main" id="{5E5FBD1B-BB9F-656E-46EC-6A7C60A2204D}"/>
              </a:ext>
            </a:extLst>
          </p:cNvPr>
          <p:cNvSpPr txBox="1">
            <a:spLocks/>
          </p:cNvSpPr>
          <p:nvPr/>
        </p:nvSpPr>
        <p:spPr>
          <a:xfrm>
            <a:off x="0" y="972529"/>
            <a:ext cx="3647326" cy="301752"/>
          </a:xfrm>
          <a:prstGeom prst="rect">
            <a:avLst/>
          </a:prstGeom>
          <a:solidFill>
            <a:srgbClr val="004B79"/>
          </a:solidFill>
        </p:spPr>
        <p:txBody>
          <a:bodyPr/>
          <a:lstStyle>
            <a:lvl1pPr marL="188595" indent="-188595" algn="l" defTabSz="754380" rtl="0" eaLnBrk="1" latinLnBrk="0" hangingPunct="1">
              <a:lnSpc>
                <a:spcPct val="100000"/>
              </a:lnSpc>
              <a:spcBef>
                <a:spcPts val="825"/>
              </a:spcBef>
              <a:spcAft>
                <a:spcPts val="1200"/>
              </a:spcAft>
              <a:buClr>
                <a:srgbClr val="ED1B2E"/>
              </a:buClr>
              <a:buSzPct val="80000"/>
              <a:buFont typeface="Arial" panose="020B0604020202020204" pitchFamily="34" charset="0"/>
              <a:buChar char="•"/>
              <a:defRPr sz="2310" kern="1200">
                <a:solidFill>
                  <a:srgbClr val="717073"/>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buNone/>
            </a:pPr>
            <a:endParaRPr lang="en-US" dirty="0"/>
          </a:p>
        </p:txBody>
      </p:sp>
      <p:sp>
        <p:nvSpPr>
          <p:cNvPr id="6" name="Text Placeholder 13">
            <a:extLst>
              <a:ext uri="{FF2B5EF4-FFF2-40B4-BE49-F238E27FC236}">
                <a16:creationId xmlns:a16="http://schemas.microsoft.com/office/drawing/2014/main" id="{B85A9F4C-06DB-D3FB-4A7B-B7D9A281707E}"/>
              </a:ext>
            </a:extLst>
          </p:cNvPr>
          <p:cNvSpPr txBox="1">
            <a:spLocks/>
          </p:cNvSpPr>
          <p:nvPr/>
        </p:nvSpPr>
        <p:spPr>
          <a:xfrm>
            <a:off x="215983" y="5376941"/>
            <a:ext cx="2663885" cy="584776"/>
          </a:xfrm>
          <a:prstGeom prst="rect">
            <a:avLst/>
          </a:prstGeom>
        </p:spPr>
        <p:txBody>
          <a:bodyPr lIns="91440" tIns="45720" rIns="91440" bIns="45720" anchor="t">
            <a:noAutofit/>
          </a:bodyPr>
          <a:lstStyle>
            <a:lvl1pPr marL="188595" indent="-188595" algn="l" defTabSz="754380" rtl="0" eaLnBrk="1" latinLnBrk="0" hangingPunct="1">
              <a:lnSpc>
                <a:spcPct val="100000"/>
              </a:lnSpc>
              <a:spcBef>
                <a:spcPts val="825"/>
              </a:spcBef>
              <a:spcAft>
                <a:spcPts val="1200"/>
              </a:spcAft>
              <a:buClr>
                <a:srgbClr val="ED1B2E"/>
              </a:buClr>
              <a:buSzPct val="80000"/>
              <a:buFont typeface="Arial" panose="020B0604020202020204" pitchFamily="34" charset="0"/>
              <a:buChar char="•"/>
              <a:defRPr sz="2310" kern="1200">
                <a:solidFill>
                  <a:srgbClr val="717073"/>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buNone/>
            </a:pPr>
            <a:r>
              <a:rPr lang="en-US" sz="1400" spc="50" dirty="0">
                <a:solidFill>
                  <a:srgbClr val="004B79"/>
                </a:solidFill>
                <a:latin typeface="Arial"/>
                <a:cs typeface="Arial"/>
              </a:rPr>
              <a:t>FY26 Q4 </a:t>
            </a:r>
            <a:br>
              <a:rPr lang="en-US" sz="1400" spc="50" dirty="0">
                <a:latin typeface="Arial"/>
                <a:cs typeface="Arial"/>
              </a:rPr>
            </a:br>
            <a:r>
              <a:rPr lang="en-US" sz="1400" spc="50" dirty="0">
                <a:solidFill>
                  <a:srgbClr val="004B79"/>
                </a:solidFill>
                <a:latin typeface="Arial"/>
                <a:cs typeface="Arial"/>
              </a:rPr>
              <a:t>(APR – JUNE 2026)</a:t>
            </a:r>
          </a:p>
        </p:txBody>
      </p:sp>
      <p:cxnSp>
        <p:nvCxnSpPr>
          <p:cNvPr id="9" name="Straight Connector 8">
            <a:extLst>
              <a:ext uri="{FF2B5EF4-FFF2-40B4-BE49-F238E27FC236}">
                <a16:creationId xmlns:a16="http://schemas.microsoft.com/office/drawing/2014/main" id="{4ECC2A48-4073-2A18-A363-57C1F978795E}"/>
              </a:ext>
            </a:extLst>
          </p:cNvPr>
          <p:cNvCxnSpPr>
            <a:cxnSpLocks/>
          </p:cNvCxnSpPr>
          <p:nvPr/>
        </p:nvCxnSpPr>
        <p:spPr>
          <a:xfrm>
            <a:off x="285750" y="5296931"/>
            <a:ext cx="1737360" cy="0"/>
          </a:xfrm>
          <a:prstGeom prst="line">
            <a:avLst/>
          </a:prstGeom>
          <a:ln w="25400">
            <a:solidFill>
              <a:srgbClr val="004B7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6601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a:xfrm>
            <a:off x="1497874" y="2162806"/>
            <a:ext cx="7062651" cy="2075188"/>
          </a:xfrm>
        </p:spPr>
        <p:txBody>
          <a:bodyPr wrap="square" lIns="0" tIns="45720" rIns="0" bIns="45720" anchor="ctr">
            <a:noAutofit/>
          </a:bodyPr>
          <a:lstStyle/>
          <a:p>
            <a:pPr algn="l"/>
            <a:r>
              <a:rPr lang="en-US">
                <a:solidFill>
                  <a:schemeClr val="accent1"/>
                </a:solidFill>
                <a:latin typeface="Arial"/>
                <a:cs typeface="Arial"/>
              </a:rPr>
              <a:t>Helping People </a:t>
            </a:r>
            <a:br>
              <a:rPr lang="en-US">
                <a:solidFill>
                  <a:schemeClr val="accent1"/>
                </a:solidFill>
                <a:latin typeface="Arial"/>
                <a:cs typeface="Arial"/>
              </a:rPr>
            </a:br>
            <a:r>
              <a:rPr lang="en-US">
                <a:solidFill>
                  <a:schemeClr val="accent1"/>
                </a:solidFill>
                <a:latin typeface="Arial"/>
                <a:cs typeface="Arial"/>
              </a:rPr>
              <a:t>Impacted by Home Fires</a:t>
            </a:r>
            <a:endParaRPr lang="en-US">
              <a:solidFill>
                <a:schemeClr val="accent1"/>
              </a:solidFill>
            </a:endParaRPr>
          </a:p>
        </p:txBody>
      </p:sp>
      <p:sp>
        <p:nvSpPr>
          <p:cNvPr id="10" name="Oval 9">
            <a:extLst>
              <a:ext uri="{FF2B5EF4-FFF2-40B4-BE49-F238E27FC236}">
                <a16:creationId xmlns:a16="http://schemas.microsoft.com/office/drawing/2014/main" id="{3749CBCA-F008-BFD1-23F0-E32B7F202432}"/>
              </a:ext>
            </a:extLst>
          </p:cNvPr>
          <p:cNvSpPr/>
          <p:nvPr/>
        </p:nvSpPr>
        <p:spPr>
          <a:xfrm>
            <a:off x="7408191" y="2295732"/>
            <a:ext cx="2045773" cy="2045773"/>
          </a:xfrm>
          <a:prstGeom prst="ellipse">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6DE3385-EDFF-2884-17E6-1C6B60BA5474}"/>
              </a:ext>
            </a:extLst>
          </p:cNvPr>
          <p:cNvSpPr/>
          <p:nvPr/>
        </p:nvSpPr>
        <p:spPr>
          <a:xfrm>
            <a:off x="7617416" y="2504957"/>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B92C49D-F29B-CFD5-1A4C-2FB1F8CBBE3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76712" y="2797495"/>
            <a:ext cx="1081778" cy="1081778"/>
          </a:xfrm>
          <a:prstGeom prst="rect">
            <a:avLst/>
          </a:prstGeom>
        </p:spPr>
      </p:pic>
    </p:spTree>
    <p:extLst>
      <p:ext uri="{BB962C8B-B14F-4D97-AF65-F5344CB8AC3E}">
        <p14:creationId xmlns:p14="http://schemas.microsoft.com/office/powerpoint/2010/main" val="974470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8F776-45DF-3A64-225B-4638D35B60C5}"/>
            </a:ext>
          </a:extLst>
        </p:cNvPr>
        <p:cNvGrpSpPr/>
        <p:nvPr/>
      </p:nvGrpSpPr>
      <p:grpSpPr>
        <a:xfrm>
          <a:off x="0" y="0"/>
          <a:ext cx="0" cy="0"/>
          <a:chOff x="0" y="0"/>
          <a:chExt cx="0" cy="0"/>
        </a:xfrm>
      </p:grpSpPr>
      <p:sp>
        <p:nvSpPr>
          <p:cNvPr id="278" name="Rectangle 277">
            <a:extLst>
              <a:ext uri="{FF2B5EF4-FFF2-40B4-BE49-F238E27FC236}">
                <a16:creationId xmlns:a16="http://schemas.microsoft.com/office/drawing/2014/main" id="{DFB28E2F-7D48-8F1D-FFD4-389AE9BAF492}"/>
              </a:ext>
            </a:extLst>
          </p:cNvPr>
          <p:cNvSpPr/>
          <p:nvPr/>
        </p:nvSpPr>
        <p:spPr>
          <a:xfrm>
            <a:off x="0" y="4532878"/>
            <a:ext cx="10058400" cy="581891"/>
          </a:xfrm>
          <a:prstGeom prst="rect">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Title 261">
            <a:extLst>
              <a:ext uri="{FF2B5EF4-FFF2-40B4-BE49-F238E27FC236}">
                <a16:creationId xmlns:a16="http://schemas.microsoft.com/office/drawing/2014/main" id="{25B9994A-E5C5-A078-766E-3837A54576CD}"/>
              </a:ext>
            </a:extLst>
          </p:cNvPr>
          <p:cNvSpPr>
            <a:spLocks noGrp="1"/>
          </p:cNvSpPr>
          <p:nvPr>
            <p:ph type="title"/>
          </p:nvPr>
        </p:nvSpPr>
        <p:spPr/>
        <p:txBody>
          <a:bodyPr/>
          <a:lstStyle/>
          <a:p>
            <a:r>
              <a:rPr lang="en-US" sz="2800" spc="-100"/>
              <a:t>Home Fire Campaign Impact </a:t>
            </a:r>
          </a:p>
        </p:txBody>
      </p:sp>
      <p:sp>
        <p:nvSpPr>
          <p:cNvPr id="8" name="Text Placeholder 7">
            <a:extLst>
              <a:ext uri="{FF2B5EF4-FFF2-40B4-BE49-F238E27FC236}">
                <a16:creationId xmlns:a16="http://schemas.microsoft.com/office/drawing/2014/main" id="{92721D2F-BEE9-718E-AC78-E4FB814DD720}"/>
              </a:ext>
            </a:extLst>
          </p:cNvPr>
          <p:cNvSpPr>
            <a:spLocks noGrp="1"/>
          </p:cNvSpPr>
          <p:nvPr>
            <p:ph type="body" sz="quarter" idx="15"/>
          </p:nvPr>
        </p:nvSpPr>
        <p:spPr>
          <a:xfrm>
            <a:off x="1236138" y="3513506"/>
            <a:ext cx="1538143" cy="1233488"/>
          </a:xfrm>
        </p:spPr>
        <p:txBody>
          <a:bodyPr lIns="91440" tIns="45720" rIns="91440" bIns="45720" anchor="t"/>
          <a:lstStyle/>
          <a:p>
            <a:r>
              <a:rPr lang="en-US" sz="1800" b="1">
                <a:solidFill>
                  <a:schemeClr val="accent1"/>
                </a:solidFill>
                <a:latin typeface="Arial"/>
                <a:cs typeface="Arial"/>
              </a:rPr>
              <a:t>75,930</a:t>
            </a:r>
            <a:endParaRPr lang="en-US" sz="1800" b="1">
              <a:solidFill>
                <a:schemeClr val="accent1"/>
              </a:solidFill>
            </a:endParaRPr>
          </a:p>
          <a:p>
            <a:r>
              <a:rPr lang="en-US" sz="1200">
                <a:solidFill>
                  <a:schemeClr val="tx1"/>
                </a:solidFill>
              </a:rPr>
              <a:t>smoke alarms installed</a:t>
            </a:r>
          </a:p>
        </p:txBody>
      </p:sp>
      <p:sp>
        <p:nvSpPr>
          <p:cNvPr id="9" name="Text Placeholder 8">
            <a:extLst>
              <a:ext uri="{FF2B5EF4-FFF2-40B4-BE49-F238E27FC236}">
                <a16:creationId xmlns:a16="http://schemas.microsoft.com/office/drawing/2014/main" id="{E7C35C80-03A1-2092-5BD9-F79F932ECA7A}"/>
              </a:ext>
            </a:extLst>
          </p:cNvPr>
          <p:cNvSpPr>
            <a:spLocks noGrp="1"/>
          </p:cNvSpPr>
          <p:nvPr>
            <p:ph type="body" sz="quarter" idx="16"/>
          </p:nvPr>
        </p:nvSpPr>
        <p:spPr>
          <a:xfrm>
            <a:off x="2848607" y="3513506"/>
            <a:ext cx="1538143" cy="1233488"/>
          </a:xfrm>
        </p:spPr>
        <p:txBody>
          <a:bodyPr lIns="91440" tIns="45720" rIns="91440" bIns="45720" anchor="t"/>
          <a:lstStyle/>
          <a:p>
            <a:r>
              <a:rPr lang="en-US" sz="1800" b="1">
                <a:solidFill>
                  <a:schemeClr val="accent1"/>
                </a:solidFill>
                <a:latin typeface="Arial"/>
                <a:cs typeface="Arial"/>
              </a:rPr>
              <a:t>28,710</a:t>
            </a:r>
            <a:endParaRPr lang="en-US" sz="1800" b="1">
              <a:solidFill>
                <a:schemeClr val="accent1"/>
              </a:solidFill>
            </a:endParaRPr>
          </a:p>
          <a:p>
            <a:r>
              <a:rPr lang="en-US" sz="1200">
                <a:solidFill>
                  <a:schemeClr val="tx1"/>
                </a:solidFill>
              </a:rPr>
              <a:t>  homes made </a:t>
            </a:r>
          </a:p>
          <a:p>
            <a:r>
              <a:rPr lang="en-US" sz="1200">
                <a:solidFill>
                  <a:schemeClr val="tx1"/>
                </a:solidFill>
              </a:rPr>
              <a:t>safer</a:t>
            </a:r>
          </a:p>
        </p:txBody>
      </p:sp>
      <p:sp>
        <p:nvSpPr>
          <p:cNvPr id="10" name="Text Placeholder 9">
            <a:extLst>
              <a:ext uri="{FF2B5EF4-FFF2-40B4-BE49-F238E27FC236}">
                <a16:creationId xmlns:a16="http://schemas.microsoft.com/office/drawing/2014/main" id="{56F52B9D-CD49-D335-FDD4-46B578BA3FD9}"/>
              </a:ext>
            </a:extLst>
          </p:cNvPr>
          <p:cNvSpPr>
            <a:spLocks noGrp="1"/>
          </p:cNvSpPr>
          <p:nvPr>
            <p:ph type="body" sz="quarter" idx="17"/>
          </p:nvPr>
        </p:nvSpPr>
        <p:spPr>
          <a:xfrm>
            <a:off x="4537364" y="3513506"/>
            <a:ext cx="1538143" cy="1233488"/>
          </a:xfrm>
        </p:spPr>
        <p:txBody>
          <a:bodyPr lIns="91440" tIns="45720" rIns="91440" bIns="45720" anchor="t"/>
          <a:lstStyle/>
          <a:p>
            <a:r>
              <a:rPr lang="en-US" sz="1800" b="1">
                <a:solidFill>
                  <a:schemeClr val="accent1"/>
                </a:solidFill>
                <a:latin typeface="Arial"/>
                <a:cs typeface="Arial"/>
              </a:rPr>
              <a:t>13,340</a:t>
            </a:r>
            <a:endParaRPr lang="en-US" sz="1800" b="1">
              <a:solidFill>
                <a:schemeClr val="accent1"/>
              </a:solidFill>
            </a:endParaRPr>
          </a:p>
          <a:p>
            <a:r>
              <a:rPr lang="en-US" sz="1200">
                <a:solidFill>
                  <a:schemeClr val="tx1"/>
                </a:solidFill>
              </a:rPr>
              <a:t> home fire </a:t>
            </a:r>
          </a:p>
          <a:p>
            <a:r>
              <a:rPr lang="en-US" sz="1200">
                <a:solidFill>
                  <a:schemeClr val="tx1"/>
                </a:solidFill>
              </a:rPr>
              <a:t>responses</a:t>
            </a:r>
          </a:p>
        </p:txBody>
      </p:sp>
      <p:sp>
        <p:nvSpPr>
          <p:cNvPr id="11" name="Text Placeholder 10">
            <a:extLst>
              <a:ext uri="{FF2B5EF4-FFF2-40B4-BE49-F238E27FC236}">
                <a16:creationId xmlns:a16="http://schemas.microsoft.com/office/drawing/2014/main" id="{2B414ADF-2374-28CB-69FF-E9CA3057F68C}"/>
              </a:ext>
            </a:extLst>
          </p:cNvPr>
          <p:cNvSpPr>
            <a:spLocks noGrp="1"/>
          </p:cNvSpPr>
          <p:nvPr>
            <p:ph type="body" sz="quarter" idx="18"/>
          </p:nvPr>
        </p:nvSpPr>
        <p:spPr>
          <a:xfrm>
            <a:off x="6201407" y="3513506"/>
            <a:ext cx="1538143" cy="1233488"/>
          </a:xfrm>
        </p:spPr>
        <p:txBody>
          <a:bodyPr lIns="91440" tIns="45720" rIns="91440" bIns="45720" anchor="t"/>
          <a:lstStyle/>
          <a:p>
            <a:r>
              <a:rPr lang="en-US" sz="1800" b="1">
                <a:solidFill>
                  <a:schemeClr val="accent1"/>
                </a:solidFill>
                <a:latin typeface="Arial"/>
                <a:cs typeface="Arial"/>
              </a:rPr>
              <a:t>56,320</a:t>
            </a:r>
            <a:endParaRPr lang="en-US" sz="1800" b="1">
              <a:solidFill>
                <a:schemeClr val="accent1"/>
              </a:solidFill>
            </a:endParaRPr>
          </a:p>
          <a:p>
            <a:r>
              <a:rPr lang="en-US" sz="1200">
                <a:solidFill>
                  <a:schemeClr val="tx1"/>
                </a:solidFill>
              </a:rPr>
              <a:t>individuals received financial assistance</a:t>
            </a:r>
          </a:p>
        </p:txBody>
      </p:sp>
      <p:sp>
        <p:nvSpPr>
          <p:cNvPr id="12" name="Text Placeholder 11">
            <a:extLst>
              <a:ext uri="{FF2B5EF4-FFF2-40B4-BE49-F238E27FC236}">
                <a16:creationId xmlns:a16="http://schemas.microsoft.com/office/drawing/2014/main" id="{E6A09602-5C61-1682-AC0B-16ACE4867BE6}"/>
              </a:ext>
            </a:extLst>
          </p:cNvPr>
          <p:cNvSpPr>
            <a:spLocks noGrp="1"/>
          </p:cNvSpPr>
          <p:nvPr>
            <p:ph type="body" sz="quarter" idx="19"/>
          </p:nvPr>
        </p:nvSpPr>
        <p:spPr>
          <a:xfrm>
            <a:off x="7890164" y="3513506"/>
            <a:ext cx="1538143" cy="1233488"/>
          </a:xfrm>
        </p:spPr>
        <p:txBody>
          <a:bodyPr lIns="91440" tIns="45720" rIns="91440" bIns="45720" anchor="t"/>
          <a:lstStyle/>
          <a:p>
            <a:r>
              <a:rPr lang="en-US" sz="1800" b="1">
                <a:solidFill>
                  <a:schemeClr val="accent1"/>
                </a:solidFill>
                <a:latin typeface="Arial"/>
                <a:cs typeface="Arial"/>
              </a:rPr>
              <a:t>25,400</a:t>
            </a:r>
            <a:endParaRPr lang="en-US" sz="1800" b="1">
              <a:solidFill>
                <a:schemeClr val="accent1"/>
              </a:solidFill>
            </a:endParaRPr>
          </a:p>
          <a:p>
            <a:r>
              <a:rPr lang="en-US" sz="1200">
                <a:solidFill>
                  <a:schemeClr val="tx1"/>
                </a:solidFill>
              </a:rPr>
              <a:t>youth reached with preparedness education</a:t>
            </a:r>
          </a:p>
        </p:txBody>
      </p:sp>
      <p:sp>
        <p:nvSpPr>
          <p:cNvPr id="61" name="Text Placeholder 41">
            <a:extLst>
              <a:ext uri="{FF2B5EF4-FFF2-40B4-BE49-F238E27FC236}">
                <a16:creationId xmlns:a16="http://schemas.microsoft.com/office/drawing/2014/main" id="{B92AA60B-E8FE-6812-B218-75610FAC111E}"/>
              </a:ext>
            </a:extLst>
          </p:cNvPr>
          <p:cNvSpPr>
            <a:spLocks noGrp="1"/>
          </p:cNvSpPr>
          <p:nvPr>
            <p:ph type="body" sz="quarter" idx="20"/>
          </p:nvPr>
        </p:nvSpPr>
        <p:spPr>
          <a:xfrm>
            <a:off x="-113795" y="4590256"/>
            <a:ext cx="1226415" cy="790430"/>
          </a:xfrm>
        </p:spPr>
        <p:txBody>
          <a:bodyPr/>
          <a:lstStyle/>
          <a:p>
            <a:pPr algn="r"/>
            <a:r>
              <a:rPr lang="en-US">
                <a:solidFill>
                  <a:schemeClr val="bg1"/>
                </a:solidFill>
                <a:latin typeface="Arial"/>
                <a:cs typeface="Arial"/>
              </a:rPr>
              <a:t>FY26 TOTALS</a:t>
            </a:r>
          </a:p>
        </p:txBody>
      </p:sp>
      <p:sp>
        <p:nvSpPr>
          <p:cNvPr id="43" name="Text Placeholder 42">
            <a:extLst>
              <a:ext uri="{FF2B5EF4-FFF2-40B4-BE49-F238E27FC236}">
                <a16:creationId xmlns:a16="http://schemas.microsoft.com/office/drawing/2014/main" id="{EC3A1E9D-7EA2-BA6B-D5FF-A156C47B3099}"/>
              </a:ext>
            </a:extLst>
          </p:cNvPr>
          <p:cNvSpPr>
            <a:spLocks noGrp="1"/>
          </p:cNvSpPr>
          <p:nvPr>
            <p:ph type="body" sz="quarter" idx="21"/>
          </p:nvPr>
        </p:nvSpPr>
        <p:spPr>
          <a:xfrm>
            <a:off x="1291700" y="4680835"/>
            <a:ext cx="1427018" cy="581891"/>
          </a:xfrm>
        </p:spPr>
        <p:txBody>
          <a:bodyPr lIns="91440" tIns="45720" rIns="91440" bIns="45720" anchor="t"/>
          <a:lstStyle/>
          <a:p>
            <a:r>
              <a:rPr lang="en-US">
                <a:solidFill>
                  <a:schemeClr val="bg1"/>
                </a:solidFill>
                <a:latin typeface="Arial"/>
                <a:cs typeface="Arial"/>
              </a:rPr>
              <a:t>262,200</a:t>
            </a:r>
            <a:endParaRPr lang="en-US" sz="1600">
              <a:solidFill>
                <a:schemeClr val="bg1"/>
              </a:solidFill>
            </a:endParaRPr>
          </a:p>
        </p:txBody>
      </p:sp>
      <p:sp>
        <p:nvSpPr>
          <p:cNvPr id="44" name="Text Placeholder 43">
            <a:extLst>
              <a:ext uri="{FF2B5EF4-FFF2-40B4-BE49-F238E27FC236}">
                <a16:creationId xmlns:a16="http://schemas.microsoft.com/office/drawing/2014/main" id="{F9DFE274-32B7-DDCC-3820-A6201A1E172B}"/>
              </a:ext>
            </a:extLst>
          </p:cNvPr>
          <p:cNvSpPr>
            <a:spLocks noGrp="1"/>
          </p:cNvSpPr>
          <p:nvPr>
            <p:ph type="body" sz="quarter" idx="22"/>
          </p:nvPr>
        </p:nvSpPr>
        <p:spPr>
          <a:xfrm>
            <a:off x="2928883" y="4680835"/>
            <a:ext cx="1427018" cy="581891"/>
          </a:xfrm>
        </p:spPr>
        <p:txBody>
          <a:bodyPr lIns="91440" tIns="45720" rIns="91440" bIns="45720" anchor="t"/>
          <a:lstStyle/>
          <a:p>
            <a:r>
              <a:rPr lang="en-US">
                <a:solidFill>
                  <a:schemeClr val="bg1"/>
                </a:solidFill>
                <a:latin typeface="Arial"/>
                <a:cs typeface="Arial"/>
              </a:rPr>
              <a:t>94,830</a:t>
            </a:r>
            <a:endParaRPr lang="en-US">
              <a:solidFill>
                <a:schemeClr val="bg1"/>
              </a:solidFill>
            </a:endParaRPr>
          </a:p>
        </p:txBody>
      </p:sp>
      <p:sp>
        <p:nvSpPr>
          <p:cNvPr id="45" name="Text Placeholder 44">
            <a:extLst>
              <a:ext uri="{FF2B5EF4-FFF2-40B4-BE49-F238E27FC236}">
                <a16:creationId xmlns:a16="http://schemas.microsoft.com/office/drawing/2014/main" id="{ABA8BDB1-E1F8-2E1E-554C-7CA9C3AA2BFB}"/>
              </a:ext>
            </a:extLst>
          </p:cNvPr>
          <p:cNvSpPr>
            <a:spLocks noGrp="1"/>
          </p:cNvSpPr>
          <p:nvPr>
            <p:ph type="body" sz="quarter" idx="23"/>
          </p:nvPr>
        </p:nvSpPr>
        <p:spPr>
          <a:xfrm>
            <a:off x="4633785" y="4680835"/>
            <a:ext cx="1427018" cy="581891"/>
          </a:xfrm>
        </p:spPr>
        <p:txBody>
          <a:bodyPr lIns="91440" tIns="45720" rIns="91440" bIns="45720" anchor="t"/>
          <a:lstStyle/>
          <a:p>
            <a:r>
              <a:rPr lang="en-US">
                <a:solidFill>
                  <a:schemeClr val="bg1"/>
                </a:solidFill>
                <a:latin typeface="Arial"/>
                <a:cs typeface="Arial"/>
              </a:rPr>
              <a:t>57,750</a:t>
            </a:r>
            <a:endParaRPr lang="en-US">
              <a:solidFill>
                <a:schemeClr val="bg1"/>
              </a:solidFill>
            </a:endParaRPr>
          </a:p>
        </p:txBody>
      </p:sp>
      <p:sp>
        <p:nvSpPr>
          <p:cNvPr id="46" name="Text Placeholder 45">
            <a:extLst>
              <a:ext uri="{FF2B5EF4-FFF2-40B4-BE49-F238E27FC236}">
                <a16:creationId xmlns:a16="http://schemas.microsoft.com/office/drawing/2014/main" id="{C87D6C15-A88F-853B-96E4-19E57FB0E468}"/>
              </a:ext>
            </a:extLst>
          </p:cNvPr>
          <p:cNvSpPr>
            <a:spLocks noGrp="1"/>
          </p:cNvSpPr>
          <p:nvPr>
            <p:ph type="body" sz="quarter" idx="24"/>
          </p:nvPr>
        </p:nvSpPr>
        <p:spPr>
          <a:xfrm>
            <a:off x="6256969" y="4680835"/>
            <a:ext cx="1427018" cy="581891"/>
          </a:xfrm>
        </p:spPr>
        <p:txBody>
          <a:bodyPr lIns="91440" tIns="45720" rIns="91440" bIns="45720" anchor="t"/>
          <a:lstStyle/>
          <a:p>
            <a:r>
              <a:rPr lang="en-US">
                <a:solidFill>
                  <a:schemeClr val="bg1"/>
                </a:solidFill>
                <a:latin typeface="Arial"/>
                <a:cs typeface="Arial"/>
              </a:rPr>
              <a:t>230,760</a:t>
            </a:r>
            <a:endParaRPr lang="en-US">
              <a:solidFill>
                <a:schemeClr val="bg1"/>
              </a:solidFill>
            </a:endParaRPr>
          </a:p>
        </p:txBody>
      </p:sp>
      <p:sp>
        <p:nvSpPr>
          <p:cNvPr id="47" name="Text Placeholder 46">
            <a:extLst>
              <a:ext uri="{FF2B5EF4-FFF2-40B4-BE49-F238E27FC236}">
                <a16:creationId xmlns:a16="http://schemas.microsoft.com/office/drawing/2014/main" id="{293110DC-7681-32F7-4594-134A67BC8895}"/>
              </a:ext>
            </a:extLst>
          </p:cNvPr>
          <p:cNvSpPr>
            <a:spLocks noGrp="1"/>
          </p:cNvSpPr>
          <p:nvPr>
            <p:ph type="body" sz="quarter" idx="25"/>
          </p:nvPr>
        </p:nvSpPr>
        <p:spPr>
          <a:xfrm>
            <a:off x="7928168" y="4695286"/>
            <a:ext cx="1427018" cy="581891"/>
          </a:xfrm>
        </p:spPr>
        <p:txBody>
          <a:bodyPr lIns="91440" tIns="45720" rIns="91440" bIns="45720" anchor="t"/>
          <a:lstStyle/>
          <a:p>
            <a:r>
              <a:rPr lang="en-US">
                <a:solidFill>
                  <a:schemeClr val="bg1"/>
                </a:solidFill>
                <a:latin typeface="Arial"/>
                <a:cs typeface="Arial"/>
              </a:rPr>
              <a:t>107,410</a:t>
            </a:r>
            <a:endParaRPr lang="en-US">
              <a:solidFill>
                <a:schemeClr val="bg1"/>
              </a:solidFill>
            </a:endParaRPr>
          </a:p>
        </p:txBody>
      </p:sp>
      <p:sp>
        <p:nvSpPr>
          <p:cNvPr id="26" name="Text Placeholder 25">
            <a:extLst>
              <a:ext uri="{FF2B5EF4-FFF2-40B4-BE49-F238E27FC236}">
                <a16:creationId xmlns:a16="http://schemas.microsoft.com/office/drawing/2014/main" id="{69C52328-9037-9BF7-256F-59BA4BAC2312}"/>
              </a:ext>
            </a:extLst>
          </p:cNvPr>
          <p:cNvSpPr>
            <a:spLocks noGrp="1"/>
          </p:cNvSpPr>
          <p:nvPr>
            <p:ph type="body" sz="quarter" idx="26"/>
          </p:nvPr>
        </p:nvSpPr>
        <p:spPr/>
        <p:txBody>
          <a:bodyPr lIns="91440" tIns="45720" rIns="91440" bIns="45720" anchor="t"/>
          <a:lstStyle/>
          <a:p>
            <a:r>
              <a:rPr lang="en-US">
                <a:latin typeface="Arial"/>
                <a:cs typeface="Arial"/>
              </a:rPr>
              <a:t>In FY26-Q4, 7,330 dedicated Red Cross workers provided critical services to help families recover from home fires in lockstep with our partners across the U.S. </a:t>
            </a:r>
          </a:p>
          <a:p>
            <a:endParaRPr lang="en-US"/>
          </a:p>
        </p:txBody>
      </p:sp>
      <p:sp>
        <p:nvSpPr>
          <p:cNvPr id="23" name="Rectangle 22">
            <a:extLst>
              <a:ext uri="{FF2B5EF4-FFF2-40B4-BE49-F238E27FC236}">
                <a16:creationId xmlns:a16="http://schemas.microsoft.com/office/drawing/2014/main" id="{7C00470F-4927-FB84-15CD-4C1C9060AC2B}"/>
              </a:ext>
            </a:extLst>
          </p:cNvPr>
          <p:cNvSpPr/>
          <p:nvPr/>
        </p:nvSpPr>
        <p:spPr>
          <a:xfrm>
            <a:off x="2521456" y="5831005"/>
            <a:ext cx="7292990" cy="361637"/>
          </a:xfrm>
          <a:prstGeom prst="rect">
            <a:avLst/>
          </a:prstGeom>
        </p:spPr>
        <p:txBody>
          <a:bodyPr wrap="square" lIns="91440" tIns="45720" rIns="91440" bIns="45720" anchor="t">
            <a:spAutoFit/>
          </a:bodyPr>
          <a:lstStyle/>
          <a:p>
            <a:pPr algn="r"/>
            <a:r>
              <a:rPr lang="en-US" sz="900">
                <a:solidFill>
                  <a:srgbClr val="212529"/>
                </a:solidFill>
                <a:latin typeface="Arial"/>
                <a:cs typeface="Arial"/>
              </a:rPr>
              <a:t>*April 1 – June 30, 2026</a:t>
            </a:r>
          </a:p>
          <a:p>
            <a:pPr algn="r"/>
            <a:r>
              <a:rPr lang="en-US" sz="850">
                <a:solidFill>
                  <a:srgbClr val="212529"/>
                </a:solidFill>
                <a:latin typeface="Arial"/>
                <a:cs typeface="Arial"/>
              </a:rPr>
              <a:t>Includes domestic disaster operations with costs under $50,000 (i.e., level 1 and 2 disasters).</a:t>
            </a:r>
          </a:p>
        </p:txBody>
      </p:sp>
      <p:sp>
        <p:nvSpPr>
          <p:cNvPr id="3" name="Text Placeholder 12">
            <a:extLst>
              <a:ext uri="{FF2B5EF4-FFF2-40B4-BE49-F238E27FC236}">
                <a16:creationId xmlns:a16="http://schemas.microsoft.com/office/drawing/2014/main" id="{722D05FB-1733-126B-BC1B-3CCCC7361467}"/>
              </a:ext>
            </a:extLst>
          </p:cNvPr>
          <p:cNvSpPr txBox="1">
            <a:spLocks/>
          </p:cNvSpPr>
          <p:nvPr/>
        </p:nvSpPr>
        <p:spPr>
          <a:xfrm>
            <a:off x="31523" y="6169890"/>
            <a:ext cx="896048" cy="790430"/>
          </a:xfrm>
          <a:prstGeom prst="rect">
            <a:avLst/>
          </a:prstGeom>
        </p:spPr>
        <p:txBody>
          <a:bodyPr lIns="91440" tIns="45720" rIns="91440" bIns="45720" anchor="t"/>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endParaRPr lang="en-US" sz="1600">
              <a:solidFill>
                <a:srgbClr val="212529"/>
              </a:solidFill>
              <a:latin typeface="Arial"/>
              <a:cs typeface="Arial"/>
            </a:endParaRPr>
          </a:p>
        </p:txBody>
      </p:sp>
      <p:sp>
        <p:nvSpPr>
          <p:cNvPr id="20" name="Oval 19">
            <a:extLst>
              <a:ext uri="{FF2B5EF4-FFF2-40B4-BE49-F238E27FC236}">
                <a16:creationId xmlns:a16="http://schemas.microsoft.com/office/drawing/2014/main" id="{DC1F4D1A-A193-24B3-785F-C9FAECD9A891}"/>
              </a:ext>
            </a:extLst>
          </p:cNvPr>
          <p:cNvSpPr/>
          <p:nvPr/>
        </p:nvSpPr>
        <p:spPr>
          <a:xfrm>
            <a:off x="4833633"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1D416D0A-9679-BEFB-8C0E-6A69D120AD4F}"/>
              </a:ext>
            </a:extLst>
          </p:cNvPr>
          <p:cNvSpPr/>
          <p:nvPr/>
        </p:nvSpPr>
        <p:spPr>
          <a:xfrm>
            <a:off x="3128731"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27" descr="A picture containing text, first-aid kit&#10;&#10;Description automatically generated">
            <a:extLst>
              <a:ext uri="{FF2B5EF4-FFF2-40B4-BE49-F238E27FC236}">
                <a16:creationId xmlns:a16="http://schemas.microsoft.com/office/drawing/2014/main" id="{DA7DB928-F9E1-95E5-B00A-9807F692C8F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469" t="-5319" r="-16722" b="-5319"/>
          <a:stretch/>
        </p:blipFill>
        <p:spPr>
          <a:xfrm>
            <a:off x="5029956" y="2660465"/>
            <a:ext cx="634676" cy="619498"/>
          </a:xfrm>
          <a:prstGeom prst="rect">
            <a:avLst/>
          </a:prstGeom>
          <a:noFill/>
        </p:spPr>
      </p:pic>
      <p:sp>
        <p:nvSpPr>
          <p:cNvPr id="21" name="Oval 20">
            <a:extLst>
              <a:ext uri="{FF2B5EF4-FFF2-40B4-BE49-F238E27FC236}">
                <a16:creationId xmlns:a16="http://schemas.microsoft.com/office/drawing/2014/main" id="{2ACA9709-29D0-DAE7-7630-5EA5557A7989}"/>
              </a:ext>
            </a:extLst>
          </p:cNvPr>
          <p:cNvSpPr/>
          <p:nvPr/>
        </p:nvSpPr>
        <p:spPr>
          <a:xfrm>
            <a:off x="6456817"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Placeholder 25" descr="Icon&#10;&#10;Description automatically generated with low confidence">
            <a:extLst>
              <a:ext uri="{FF2B5EF4-FFF2-40B4-BE49-F238E27FC236}">
                <a16:creationId xmlns:a16="http://schemas.microsoft.com/office/drawing/2014/main" id="{417C256C-B45F-2CE8-9425-8747FA84A2C4}"/>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l="-7008" t="-29814" r="-17019" b="-25454"/>
          <a:stretch>
            <a:fillRect/>
          </a:stretch>
        </p:blipFill>
        <p:spPr>
          <a:xfrm>
            <a:off x="3300391" y="2470126"/>
            <a:ext cx="684002" cy="886872"/>
          </a:xfrm>
        </p:spPr>
      </p:pic>
      <p:sp>
        <p:nvSpPr>
          <p:cNvPr id="18" name="Oval 17">
            <a:extLst>
              <a:ext uri="{FF2B5EF4-FFF2-40B4-BE49-F238E27FC236}">
                <a16:creationId xmlns:a16="http://schemas.microsoft.com/office/drawing/2014/main" id="{85F9C500-8980-44AF-AD4E-88716975A357}"/>
              </a:ext>
            </a:extLst>
          </p:cNvPr>
          <p:cNvSpPr/>
          <p:nvPr/>
        </p:nvSpPr>
        <p:spPr>
          <a:xfrm>
            <a:off x="1491548"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381FD1D4-57ED-56F2-91C1-31E89631B35E}"/>
              </a:ext>
            </a:extLst>
          </p:cNvPr>
          <p:cNvSpPr/>
          <p:nvPr/>
        </p:nvSpPr>
        <p:spPr>
          <a:xfrm>
            <a:off x="8145574" y="2476158"/>
            <a:ext cx="1027323" cy="1027323"/>
          </a:xfrm>
          <a:prstGeom prst="ellipse">
            <a:avLst/>
          </a:prstGeom>
          <a:solidFill>
            <a:schemeClr val="bg1"/>
          </a:solidFill>
          <a:ln>
            <a:solidFill>
              <a:srgbClr val="0091C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Placeholder 29" descr="Icon&#10;&#10;Description automatically generated">
            <a:extLst>
              <a:ext uri="{FF2B5EF4-FFF2-40B4-BE49-F238E27FC236}">
                <a16:creationId xmlns:a16="http://schemas.microsoft.com/office/drawing/2014/main" id="{0C9E4FF0-069B-51A0-E582-480FC0C3F4C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9468" t="-12703" r="-19468" b="-12703"/>
          <a:stretch/>
        </p:blipFill>
        <p:spPr>
          <a:xfrm>
            <a:off x="6496540" y="2681416"/>
            <a:ext cx="947877" cy="616805"/>
          </a:xfrm>
          <a:prstGeom prst="rect">
            <a:avLst/>
          </a:prstGeom>
          <a:noFill/>
        </p:spPr>
      </p:pic>
      <p:pic>
        <p:nvPicPr>
          <p:cNvPr id="16" name="Picture Placeholder 1">
            <a:extLst>
              <a:ext uri="{FF2B5EF4-FFF2-40B4-BE49-F238E27FC236}">
                <a16:creationId xmlns:a16="http://schemas.microsoft.com/office/drawing/2014/main" id="{BDA2C4E1-776A-053C-DABB-C077F3B5ED5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541186" y="2679648"/>
            <a:ext cx="928046" cy="603900"/>
          </a:xfrm>
          <a:prstGeom prst="rect">
            <a:avLst/>
          </a:prstGeom>
          <a:noFill/>
        </p:spPr>
      </p:pic>
      <p:pic>
        <p:nvPicPr>
          <p:cNvPr id="17" name="Picture 16">
            <a:extLst>
              <a:ext uri="{FF2B5EF4-FFF2-40B4-BE49-F238E27FC236}">
                <a16:creationId xmlns:a16="http://schemas.microsoft.com/office/drawing/2014/main" id="{7E786556-425D-FE6A-1C49-F748462BFEF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248073" y="2533199"/>
            <a:ext cx="822325" cy="822325"/>
          </a:xfrm>
          <a:prstGeom prst="rect">
            <a:avLst/>
          </a:prstGeom>
        </p:spPr>
      </p:pic>
      <p:sp>
        <p:nvSpPr>
          <p:cNvPr id="298" name="Text Placeholder 5">
            <a:extLst>
              <a:ext uri="{FF2B5EF4-FFF2-40B4-BE49-F238E27FC236}">
                <a16:creationId xmlns:a16="http://schemas.microsoft.com/office/drawing/2014/main" id="{2F8601AF-91E0-0E92-872F-C3A5EAD5C3BD}"/>
              </a:ext>
            </a:extLst>
          </p:cNvPr>
          <p:cNvSpPr txBox="1">
            <a:spLocks/>
          </p:cNvSpPr>
          <p:nvPr/>
        </p:nvSpPr>
        <p:spPr>
          <a:xfrm>
            <a:off x="7927846" y="-5865"/>
            <a:ext cx="2130553" cy="301752"/>
          </a:xfrm>
          <a:prstGeom prst="rect">
            <a:avLst/>
          </a:prstGeom>
          <a:solidFill>
            <a:srgbClr val="0091CD"/>
          </a:solidFill>
        </p:spPr>
        <p:txBody>
          <a:bodyPr anchor="b"/>
          <a:lstStyle>
            <a:lvl1pPr marL="12700" indent="-1270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1200" b="1" kern="1200" spc="150" baseline="0">
                <a:solidFill>
                  <a:schemeClr val="bg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a:t>HOME FIRE</a:t>
            </a:r>
          </a:p>
        </p:txBody>
      </p:sp>
    </p:spTree>
    <p:extLst>
      <p:ext uri="{BB962C8B-B14F-4D97-AF65-F5344CB8AC3E}">
        <p14:creationId xmlns:p14="http://schemas.microsoft.com/office/powerpoint/2010/main" val="3620152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ACE7B-EBF1-D557-7708-A1A6A631DB3F}"/>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28EF5CD0-0BB9-1E07-BA78-69CBDD1AF1FB}"/>
              </a:ext>
            </a:extLst>
          </p:cNvPr>
          <p:cNvSpPr>
            <a:spLocks noGrp="1"/>
          </p:cNvSpPr>
          <p:nvPr>
            <p:ph type="body" sz="quarter" idx="13"/>
          </p:nvPr>
        </p:nvSpPr>
        <p:spPr>
          <a:xfrm>
            <a:off x="5573556" y="589767"/>
            <a:ext cx="4479925" cy="1336120"/>
          </a:xfrm>
        </p:spPr>
        <p:txBody>
          <a:bodyPr lIns="91440" tIns="45720" rIns="91440" bIns="45720" anchor="t"/>
          <a:lstStyle/>
          <a:p>
            <a:r>
              <a:rPr lang="en-US" sz="1800"/>
              <a:t>“I remember you. You were the one who put the alarms in my house.”</a:t>
            </a:r>
            <a:endParaRPr lang="en-US"/>
          </a:p>
        </p:txBody>
      </p:sp>
      <p:sp>
        <p:nvSpPr>
          <p:cNvPr id="12" name="Text Placeholder 3">
            <a:extLst>
              <a:ext uri="{FF2B5EF4-FFF2-40B4-BE49-F238E27FC236}">
                <a16:creationId xmlns:a16="http://schemas.microsoft.com/office/drawing/2014/main" id="{A2928765-DEDE-94B6-5697-0FB231EE7CCB}"/>
              </a:ext>
            </a:extLst>
          </p:cNvPr>
          <p:cNvSpPr>
            <a:spLocks noGrp="1"/>
          </p:cNvSpPr>
          <p:nvPr>
            <p:ph type="body" sz="quarter" idx="14"/>
          </p:nvPr>
        </p:nvSpPr>
        <p:spPr>
          <a:xfrm>
            <a:off x="5573555" y="1303150"/>
            <a:ext cx="4479925" cy="622737"/>
          </a:xfrm>
        </p:spPr>
        <p:txBody>
          <a:bodyPr lIns="91440" tIns="45720" rIns="91440" bIns="45720" anchor="t">
            <a:noAutofit/>
          </a:bodyPr>
          <a:lstStyle/>
          <a:p>
            <a:r>
              <a:rPr lang="en-US" sz="1200" b="1"/>
              <a:t> </a:t>
            </a:r>
            <a:r>
              <a:rPr lang="en-US" sz="1200" b="1" err="1"/>
              <a:t>Drupatti</a:t>
            </a:r>
            <a:r>
              <a:rPr lang="en-US" sz="1200" b="1"/>
              <a:t> </a:t>
            </a:r>
            <a:r>
              <a:rPr lang="en-US" sz="1200" b="1" err="1"/>
              <a:t>Phulbas</a:t>
            </a:r>
            <a:r>
              <a:rPr lang="en-US" sz="1200" b="1"/>
              <a:t>, </a:t>
            </a:r>
            <a:r>
              <a:rPr lang="en-US" sz="1200"/>
              <a:t>whose family escaped a home fire thanks to an alarm Larry Berman (pictured below) installed two years earlier. Larry also responded when </a:t>
            </a:r>
            <a:r>
              <a:rPr lang="en-US" sz="1200" err="1"/>
              <a:t>Drupatti's</a:t>
            </a:r>
            <a:r>
              <a:rPr lang="en-US" sz="1200"/>
              <a:t> house caught fire.</a:t>
            </a:r>
          </a:p>
        </p:txBody>
      </p:sp>
      <p:sp>
        <p:nvSpPr>
          <p:cNvPr id="23" name="Text Placeholder 22">
            <a:extLst>
              <a:ext uri="{FF2B5EF4-FFF2-40B4-BE49-F238E27FC236}">
                <a16:creationId xmlns:a16="http://schemas.microsoft.com/office/drawing/2014/main" id="{C4CF7993-CEF0-41A8-A7DA-91F3DC2DDE58}"/>
              </a:ext>
            </a:extLst>
          </p:cNvPr>
          <p:cNvSpPr>
            <a:spLocks noGrp="1"/>
          </p:cNvSpPr>
          <p:nvPr>
            <p:ph type="body" sz="quarter" idx="16"/>
          </p:nvPr>
        </p:nvSpPr>
        <p:spPr>
          <a:xfrm>
            <a:off x="201167" y="1428750"/>
            <a:ext cx="4479923" cy="4417646"/>
          </a:xfrm>
        </p:spPr>
        <p:txBody>
          <a:bodyPr lIns="91440" tIns="45720" rIns="91440" bIns="45720" anchor="t">
            <a:noAutofit/>
          </a:bodyPr>
          <a:lstStyle/>
          <a:p>
            <a:r>
              <a:rPr lang="en-US" sz="1400" b="1" dirty="0"/>
              <a:t>When a fire broke out in </a:t>
            </a:r>
            <a:r>
              <a:rPr lang="en-US" sz="1400" b="1" dirty="0" err="1"/>
              <a:t>Drupatti</a:t>
            </a:r>
            <a:r>
              <a:rPr lang="en-US" sz="1400" b="1" dirty="0"/>
              <a:t> </a:t>
            </a:r>
            <a:r>
              <a:rPr lang="en-US" sz="1400" b="1" dirty="0" err="1"/>
              <a:t>Phulbas</a:t>
            </a:r>
            <a:r>
              <a:rPr lang="en-US" sz="1400" b="1" dirty="0"/>
              <a:t>’ home, her family was alerted to the danger by a smoke alarm installed by the Red Cross just two years earlier. </a:t>
            </a:r>
            <a:r>
              <a:rPr lang="en-US" sz="1400" dirty="0"/>
              <a:t>Thanks to the alarm as well as an escape plan they learned during that Red Cross visit, the family made it out quickly and safely. </a:t>
            </a:r>
          </a:p>
          <a:p>
            <a:r>
              <a:rPr lang="en-US" sz="1400" dirty="0"/>
              <a:t>Firefighters arrived to extinguish the blaze, followed soon by Red Cross volunteers. </a:t>
            </a:r>
            <a:r>
              <a:rPr lang="en-US" sz="1400" dirty="0" err="1"/>
              <a:t>Drupatti</a:t>
            </a:r>
            <a:r>
              <a:rPr lang="en-US" sz="1400" dirty="0"/>
              <a:t> didn’t initially notice the Red Cross emblem right away, but she recognized a familiar face. When he introduced himself, it clicked: It was one of the volunteers who’d installed her smoke alarm, Larry Berman. Larry and fellow volunteer Andy Williams connected them with immediate financial assistance, a place to stay and support for the days ahead.</a:t>
            </a:r>
          </a:p>
          <a:p>
            <a:endParaRPr lang="en-US" sz="1400" dirty="0"/>
          </a:p>
        </p:txBody>
      </p:sp>
      <p:sp>
        <p:nvSpPr>
          <p:cNvPr id="10" name="Title 9">
            <a:extLst>
              <a:ext uri="{FF2B5EF4-FFF2-40B4-BE49-F238E27FC236}">
                <a16:creationId xmlns:a16="http://schemas.microsoft.com/office/drawing/2014/main" id="{08E77D3C-E01A-663B-414C-6A7B0C825245}"/>
              </a:ext>
            </a:extLst>
          </p:cNvPr>
          <p:cNvSpPr>
            <a:spLocks noGrp="1"/>
          </p:cNvSpPr>
          <p:nvPr>
            <p:ph type="title"/>
          </p:nvPr>
        </p:nvSpPr>
        <p:spPr>
          <a:xfrm>
            <a:off x="201167" y="492649"/>
            <a:ext cx="4656582" cy="873647"/>
          </a:xfrm>
        </p:spPr>
        <p:txBody>
          <a:bodyPr/>
          <a:lstStyle/>
          <a:p>
            <a:r>
              <a:rPr lang="en-US" sz="2400">
                <a:latin typeface="Arial"/>
                <a:ea typeface="Calibri"/>
                <a:cs typeface="Calibri"/>
              </a:rPr>
              <a:t>Alarms, Escape Plan Help Family Survive Home Fire</a:t>
            </a:r>
            <a:endParaRPr lang="en-US" sz="2400"/>
          </a:p>
        </p:txBody>
      </p:sp>
      <p:sp>
        <p:nvSpPr>
          <p:cNvPr id="2" name="Text Placeholder 1">
            <a:extLst>
              <a:ext uri="{FF2B5EF4-FFF2-40B4-BE49-F238E27FC236}">
                <a16:creationId xmlns:a16="http://schemas.microsoft.com/office/drawing/2014/main" id="{50A77AD3-6276-3223-0CCF-FC15A74B4D0B}"/>
              </a:ext>
            </a:extLst>
          </p:cNvPr>
          <p:cNvSpPr>
            <a:spLocks noGrp="1"/>
          </p:cNvSpPr>
          <p:nvPr>
            <p:ph type="body" sz="quarter" idx="17"/>
          </p:nvPr>
        </p:nvSpPr>
        <p:spPr>
          <a:xfrm>
            <a:off x="7927846" y="-5865"/>
            <a:ext cx="2130553" cy="301752"/>
          </a:xfrm>
          <a:solidFill>
            <a:srgbClr val="0091CD"/>
          </a:solidFill>
        </p:spPr>
        <p:txBody>
          <a:bodyPr/>
          <a:lstStyle/>
          <a:p>
            <a:r>
              <a:rPr lang="en-US"/>
              <a:t>HOME FIRE</a:t>
            </a:r>
          </a:p>
        </p:txBody>
      </p:sp>
      <p:sp>
        <p:nvSpPr>
          <p:cNvPr id="3" name="TextBox 2">
            <a:extLst>
              <a:ext uri="{FF2B5EF4-FFF2-40B4-BE49-F238E27FC236}">
                <a16:creationId xmlns:a16="http://schemas.microsoft.com/office/drawing/2014/main" id="{48498790-74BD-3FC8-6F73-24D451D5BB3B}"/>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sp>
        <p:nvSpPr>
          <p:cNvPr id="7" name="Rectangle 6">
            <a:extLst>
              <a:ext uri="{FF2B5EF4-FFF2-40B4-BE49-F238E27FC236}">
                <a16:creationId xmlns:a16="http://schemas.microsoft.com/office/drawing/2014/main" id="{A8B0B880-F074-43E5-20DE-EE3B47DC2F6D}"/>
              </a:ext>
            </a:extLst>
          </p:cNvPr>
          <p:cNvSpPr/>
          <p:nvPr/>
        </p:nvSpPr>
        <p:spPr>
          <a:xfrm>
            <a:off x="5680419" y="2102215"/>
            <a:ext cx="4037012" cy="190982"/>
          </a:xfrm>
          <a:prstGeom prst="rect">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5A90D551-9C4F-8B70-C0AB-F2A0D4AF6BB0}"/>
              </a:ext>
            </a:extLst>
          </p:cNvPr>
          <p:cNvPicPr>
            <a:picLocks noGrp="1" noChangeAspect="1"/>
          </p:cNvPicPr>
          <p:nvPr>
            <p:ph type="pic" sz="quarter" idx="15"/>
          </p:nvPr>
        </p:nvPicPr>
        <p:blipFill>
          <a:blip r:embed="rId3"/>
          <a:srcRect l="25865" t="8043" r="28191" b="28495"/>
          <a:stretch>
            <a:fillRect/>
          </a:stretch>
        </p:blipFill>
        <p:spPr>
          <a:xfrm>
            <a:off x="5680419" y="2300270"/>
            <a:ext cx="4037012" cy="3719922"/>
          </a:xfrm>
          <a:prstGeom prst="rect">
            <a:avLst/>
          </a:prstGeom>
          <a:noFill/>
        </p:spPr>
      </p:pic>
    </p:spTree>
    <p:extLst>
      <p:ext uri="{BB962C8B-B14F-4D97-AF65-F5344CB8AC3E}">
        <p14:creationId xmlns:p14="http://schemas.microsoft.com/office/powerpoint/2010/main" val="30116338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6AD92-F2A3-74A4-5311-B3FB9E3F5B26}"/>
            </a:ext>
          </a:extLst>
        </p:cNvPr>
        <p:cNvGrpSpPr/>
        <p:nvPr/>
      </p:nvGrpSpPr>
      <p:grpSpPr>
        <a:xfrm>
          <a:off x="0" y="0"/>
          <a:ext cx="0" cy="0"/>
          <a:chOff x="0" y="0"/>
          <a:chExt cx="0" cy="0"/>
        </a:xfrm>
      </p:grpSpPr>
      <p:sp>
        <p:nvSpPr>
          <p:cNvPr id="12" name="Text Placeholder 3">
            <a:extLst>
              <a:ext uri="{FF2B5EF4-FFF2-40B4-BE49-F238E27FC236}">
                <a16:creationId xmlns:a16="http://schemas.microsoft.com/office/drawing/2014/main" id="{59DFD3C9-1A86-1E52-61DA-4734A9DBB480}"/>
              </a:ext>
            </a:extLst>
          </p:cNvPr>
          <p:cNvSpPr>
            <a:spLocks noGrp="1"/>
          </p:cNvSpPr>
          <p:nvPr>
            <p:ph type="body" sz="quarter" idx="14"/>
          </p:nvPr>
        </p:nvSpPr>
        <p:spPr>
          <a:xfrm>
            <a:off x="5687883" y="5017688"/>
            <a:ext cx="4169350" cy="716925"/>
          </a:xfrm>
        </p:spPr>
        <p:txBody>
          <a:bodyPr lIns="91440" tIns="45720" rIns="91440" bIns="45720" anchor="t">
            <a:noAutofit/>
          </a:bodyPr>
          <a:lstStyle/>
          <a:p>
            <a:r>
              <a:rPr lang="en-US" sz="1200"/>
              <a:t>Red Cross volunteers support residents displaced from their Manchester, New Hampshire, apartment complex by a home fire. </a:t>
            </a:r>
          </a:p>
        </p:txBody>
      </p:sp>
      <p:sp>
        <p:nvSpPr>
          <p:cNvPr id="23" name="Text Placeholder 22">
            <a:extLst>
              <a:ext uri="{FF2B5EF4-FFF2-40B4-BE49-F238E27FC236}">
                <a16:creationId xmlns:a16="http://schemas.microsoft.com/office/drawing/2014/main" id="{A7108175-957C-2A44-B334-AC61A3167698}"/>
              </a:ext>
            </a:extLst>
          </p:cNvPr>
          <p:cNvSpPr>
            <a:spLocks noGrp="1"/>
          </p:cNvSpPr>
          <p:nvPr>
            <p:ph type="body" sz="quarter" idx="16"/>
          </p:nvPr>
        </p:nvSpPr>
        <p:spPr>
          <a:xfrm>
            <a:off x="201167" y="1428750"/>
            <a:ext cx="4479923" cy="4459302"/>
          </a:xfrm>
        </p:spPr>
        <p:txBody>
          <a:bodyPr lIns="91440" tIns="45720" rIns="91440" bIns="45720" anchor="t">
            <a:noAutofit/>
          </a:bodyPr>
          <a:lstStyle/>
          <a:p>
            <a:r>
              <a:rPr lang="en-US" sz="1500" b="1"/>
              <a:t>When a fast-moving fire broke out in an apartment complex in Manchester, New Hampshire, the Red Cross responded within minutes, ultimately helping about 40 people. </a:t>
            </a:r>
          </a:p>
          <a:p>
            <a:r>
              <a:rPr lang="en-US" sz="1500"/>
              <a:t>More than 20 Red Crossers provided survivors with immediate financial assistance, emotional and mental health support, and recovery planning in partnership with local agencies. To help the children cope with this deeply distressing experience, volunteers gave out teddy bears. </a:t>
            </a:r>
          </a:p>
          <a:p>
            <a:r>
              <a:rPr lang="en-US" sz="1500"/>
              <a:t>The Red Cross was also in close coordination with the housing authority and the property management company, which worked to identify longer-term housing options for displaced residents.</a:t>
            </a:r>
          </a:p>
        </p:txBody>
      </p:sp>
      <p:sp>
        <p:nvSpPr>
          <p:cNvPr id="10" name="Title 9">
            <a:extLst>
              <a:ext uri="{FF2B5EF4-FFF2-40B4-BE49-F238E27FC236}">
                <a16:creationId xmlns:a16="http://schemas.microsoft.com/office/drawing/2014/main" id="{3A1D1AE0-33B9-B481-6BB5-9C2A5B35BF69}"/>
              </a:ext>
            </a:extLst>
          </p:cNvPr>
          <p:cNvSpPr>
            <a:spLocks noGrp="1"/>
          </p:cNvSpPr>
          <p:nvPr>
            <p:ph type="title"/>
          </p:nvPr>
        </p:nvSpPr>
        <p:spPr/>
        <p:txBody>
          <a:bodyPr/>
          <a:lstStyle/>
          <a:p>
            <a:r>
              <a:rPr lang="en-US" sz="2400">
                <a:latin typeface="Arial"/>
                <a:ea typeface="Calibri"/>
                <a:cs typeface="Calibri"/>
              </a:rPr>
              <a:t>Red Cross Helps Dozens Recover From Apartment Fire</a:t>
            </a:r>
            <a:endParaRPr lang="en-US" sz="2400"/>
          </a:p>
        </p:txBody>
      </p:sp>
      <p:sp>
        <p:nvSpPr>
          <p:cNvPr id="2" name="Text Placeholder 1">
            <a:extLst>
              <a:ext uri="{FF2B5EF4-FFF2-40B4-BE49-F238E27FC236}">
                <a16:creationId xmlns:a16="http://schemas.microsoft.com/office/drawing/2014/main" id="{E1B20A4C-65A6-A506-4ACF-6BBD2BCAD266}"/>
              </a:ext>
            </a:extLst>
          </p:cNvPr>
          <p:cNvSpPr>
            <a:spLocks noGrp="1"/>
          </p:cNvSpPr>
          <p:nvPr>
            <p:ph type="body" sz="quarter" idx="17"/>
          </p:nvPr>
        </p:nvSpPr>
        <p:spPr>
          <a:xfrm>
            <a:off x="7927846" y="-5865"/>
            <a:ext cx="2130553" cy="301752"/>
          </a:xfrm>
          <a:solidFill>
            <a:srgbClr val="0091CD"/>
          </a:solidFill>
        </p:spPr>
        <p:txBody>
          <a:bodyPr/>
          <a:lstStyle/>
          <a:p>
            <a:r>
              <a:rPr lang="en-US"/>
              <a:t>HOME FIRE</a:t>
            </a:r>
          </a:p>
        </p:txBody>
      </p:sp>
      <p:sp>
        <p:nvSpPr>
          <p:cNvPr id="3" name="TextBox 2">
            <a:extLst>
              <a:ext uri="{FF2B5EF4-FFF2-40B4-BE49-F238E27FC236}">
                <a16:creationId xmlns:a16="http://schemas.microsoft.com/office/drawing/2014/main" id="{6701BB88-255F-5D84-6BF8-9F30792FBEED}"/>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sp>
        <p:nvSpPr>
          <p:cNvPr id="7" name="Rectangle 6">
            <a:extLst>
              <a:ext uri="{FF2B5EF4-FFF2-40B4-BE49-F238E27FC236}">
                <a16:creationId xmlns:a16="http://schemas.microsoft.com/office/drawing/2014/main" id="{2DDBBFC5-1248-3DC0-258B-F28C3050B610}"/>
              </a:ext>
            </a:extLst>
          </p:cNvPr>
          <p:cNvSpPr/>
          <p:nvPr/>
        </p:nvSpPr>
        <p:spPr>
          <a:xfrm>
            <a:off x="5668227" y="475204"/>
            <a:ext cx="4037012" cy="190982"/>
          </a:xfrm>
          <a:prstGeom prst="rect">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a:extLst>
              <a:ext uri="{FF2B5EF4-FFF2-40B4-BE49-F238E27FC236}">
                <a16:creationId xmlns:a16="http://schemas.microsoft.com/office/drawing/2014/main" id="{0722A845-AB92-F2BC-4E7F-415CEB580EF7}"/>
              </a:ext>
            </a:extLst>
          </p:cNvPr>
          <p:cNvPicPr>
            <a:picLocks noGrp="1" noChangeAspect="1"/>
          </p:cNvPicPr>
          <p:nvPr>
            <p:ph type="pic" sz="quarter" idx="15"/>
          </p:nvPr>
        </p:nvPicPr>
        <p:blipFill>
          <a:blip r:embed="rId3"/>
          <a:srcRect l="306" t="3849" r="-306" b="17706"/>
          <a:stretch>
            <a:fillRect/>
          </a:stretch>
        </p:blipFill>
        <p:spPr>
          <a:xfrm>
            <a:off x="5668227" y="666186"/>
            <a:ext cx="4037012" cy="4222893"/>
          </a:xfrm>
          <a:prstGeom prst="rect">
            <a:avLst/>
          </a:prstGeom>
          <a:noFill/>
        </p:spPr>
      </p:pic>
    </p:spTree>
    <p:extLst>
      <p:ext uri="{BB962C8B-B14F-4D97-AF65-F5344CB8AC3E}">
        <p14:creationId xmlns:p14="http://schemas.microsoft.com/office/powerpoint/2010/main" val="4153373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A74A8-60A7-104F-7E6B-B4D3A860CCC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A3C3686-8E5E-5C1A-B637-7AF6C5BD4E49}"/>
              </a:ext>
            </a:extLst>
          </p:cNvPr>
          <p:cNvSpPr>
            <a:spLocks noGrp="1"/>
          </p:cNvSpPr>
          <p:nvPr>
            <p:ph type="title"/>
          </p:nvPr>
        </p:nvSpPr>
        <p:spPr>
          <a:xfrm>
            <a:off x="320291" y="515685"/>
            <a:ext cx="4656582" cy="679383"/>
          </a:xfrm>
        </p:spPr>
        <p:txBody>
          <a:bodyPr/>
          <a:lstStyle/>
          <a:p>
            <a:pPr>
              <a:defRPr/>
            </a:pPr>
            <a:r>
              <a:rPr lang="en-US" kern="100">
                <a:latin typeface="Arial"/>
                <a:ea typeface="Calibri"/>
                <a:cs typeface="Arial"/>
              </a:rPr>
              <a:t>Over 2,690 Lives Saved </a:t>
            </a:r>
            <a:br>
              <a:rPr lang="en-US" kern="100">
                <a:latin typeface="Arial"/>
                <a:ea typeface="Calibri"/>
                <a:cs typeface="Arial"/>
              </a:rPr>
            </a:br>
            <a:r>
              <a:rPr lang="en-US" kern="100">
                <a:latin typeface="Arial"/>
                <a:ea typeface="Calibri"/>
                <a:cs typeface="Arial"/>
              </a:rPr>
              <a:t>From Home Fires Since 2014</a:t>
            </a:r>
            <a:endParaRPr lang="en-US"/>
          </a:p>
        </p:txBody>
      </p:sp>
      <p:sp>
        <p:nvSpPr>
          <p:cNvPr id="12" name="Text Placeholder 11">
            <a:extLst>
              <a:ext uri="{FF2B5EF4-FFF2-40B4-BE49-F238E27FC236}">
                <a16:creationId xmlns:a16="http://schemas.microsoft.com/office/drawing/2014/main" id="{53A508DD-4242-C4E1-5E57-DD6C46DEAA3B}"/>
              </a:ext>
            </a:extLst>
          </p:cNvPr>
          <p:cNvSpPr>
            <a:spLocks noGrp="1"/>
          </p:cNvSpPr>
          <p:nvPr>
            <p:ph type="body" sz="quarter" idx="17"/>
          </p:nvPr>
        </p:nvSpPr>
        <p:spPr>
          <a:xfrm>
            <a:off x="7927846" y="-5865"/>
            <a:ext cx="2130553" cy="301752"/>
          </a:xfrm>
          <a:solidFill>
            <a:srgbClr val="0091CD"/>
          </a:solidFill>
        </p:spPr>
        <p:txBody>
          <a:bodyPr/>
          <a:lstStyle/>
          <a:p>
            <a:r>
              <a:rPr lang="en-US"/>
              <a:t>HOME FIRE</a:t>
            </a:r>
          </a:p>
        </p:txBody>
      </p:sp>
      <p:sp>
        <p:nvSpPr>
          <p:cNvPr id="13" name="Text Placeholder 14">
            <a:extLst>
              <a:ext uri="{FF2B5EF4-FFF2-40B4-BE49-F238E27FC236}">
                <a16:creationId xmlns:a16="http://schemas.microsoft.com/office/drawing/2014/main" id="{3FB48677-EC5C-851A-3FDD-561D740F841B}"/>
              </a:ext>
            </a:extLst>
          </p:cNvPr>
          <p:cNvSpPr txBox="1">
            <a:spLocks/>
          </p:cNvSpPr>
          <p:nvPr/>
        </p:nvSpPr>
        <p:spPr>
          <a:xfrm>
            <a:off x="410778" y="1899126"/>
            <a:ext cx="4142232" cy="3511956"/>
          </a:xfrm>
          <a:prstGeom prst="rect">
            <a:avLst/>
          </a:prstGeom>
        </p:spPr>
        <p:txBody>
          <a:bodyPr lIns="91440" tIns="45720" rIns="91440" bIns="45720" anchor="t">
            <a:noAutofit/>
          </a:bodyPr>
          <a:lstStyle>
            <a:lvl1pPr marL="9525" indent="-9525" algn="l" defTabSz="754380" rtl="0" eaLnBrk="1" latinLnBrk="0" hangingPunct="1">
              <a:lnSpc>
                <a:spcPct val="120000"/>
              </a:lnSpc>
              <a:spcBef>
                <a:spcPts val="0"/>
              </a:spcBef>
              <a:spcAft>
                <a:spcPts val="1800"/>
              </a:spcAft>
              <a:buClr>
                <a:srgbClr val="ED1B2E"/>
              </a:buClr>
              <a:buSzPct val="80000"/>
              <a:buFont typeface="Arial" panose="020B0604020202020204" pitchFamily="34" charset="0"/>
              <a:buNone/>
              <a:tabLst/>
              <a:defRPr sz="1600" kern="1200">
                <a:solidFill>
                  <a:schemeClr val="tx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None/>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lnSpc>
                <a:spcPct val="100000"/>
              </a:lnSpc>
              <a:spcBef>
                <a:spcPts val="800"/>
              </a:spcBef>
              <a:spcAft>
                <a:spcPts val="800"/>
              </a:spcAft>
              <a:defRPr/>
            </a:pPr>
            <a:r>
              <a:rPr lang="en-US" kern="100">
                <a:latin typeface="Arial"/>
                <a:ea typeface="Calibri"/>
                <a:cs typeface="Arial"/>
              </a:rPr>
              <a:t>Together with our volunteers, partners and donors we have: </a:t>
            </a:r>
          </a:p>
          <a:p>
            <a:pPr marL="342900" indent="-342900">
              <a:lnSpc>
                <a:spcPct val="100000"/>
              </a:lnSpc>
              <a:spcBef>
                <a:spcPts val="800"/>
              </a:spcBef>
              <a:spcAft>
                <a:spcPts val="800"/>
              </a:spcAft>
              <a:buAutoNum type="romanLcPeriod"/>
              <a:defRPr/>
            </a:pPr>
            <a:r>
              <a:rPr lang="en-US" kern="100">
                <a:latin typeface="Arial"/>
                <a:ea typeface="Calibri"/>
                <a:cs typeface="Arial"/>
              </a:rPr>
              <a:t>Reached nearly </a:t>
            </a:r>
            <a:r>
              <a:rPr lang="en-US" b="1" kern="100">
                <a:solidFill>
                  <a:schemeClr val="accent1"/>
                </a:solidFill>
                <a:latin typeface="Arial"/>
                <a:ea typeface="Calibri"/>
                <a:cs typeface="Arial"/>
              </a:rPr>
              <a:t>3.6 million people</a:t>
            </a:r>
            <a:r>
              <a:rPr lang="en-US" kern="100">
                <a:latin typeface="Arial"/>
                <a:ea typeface="Calibri"/>
                <a:cs typeface="Arial"/>
              </a:rPr>
              <a:t> through home visits.</a:t>
            </a:r>
          </a:p>
          <a:p>
            <a:pPr marL="285750" indent="-285750">
              <a:lnSpc>
                <a:spcPct val="100000"/>
              </a:lnSpc>
              <a:spcBef>
                <a:spcPts val="800"/>
              </a:spcBef>
              <a:spcAft>
                <a:spcPts val="800"/>
              </a:spcAft>
              <a:buAutoNum type="romanLcPeriod"/>
              <a:defRPr/>
            </a:pPr>
            <a:r>
              <a:rPr lang="en-US" kern="100">
                <a:latin typeface="Arial"/>
                <a:ea typeface="Calibri"/>
                <a:cs typeface="Arial"/>
              </a:rPr>
              <a:t>Made more than </a:t>
            </a:r>
            <a:r>
              <a:rPr lang="en-US" b="1" kern="100">
                <a:solidFill>
                  <a:schemeClr val="accent1"/>
                </a:solidFill>
                <a:latin typeface="Arial"/>
                <a:ea typeface="Calibri"/>
                <a:cs typeface="Arial"/>
              </a:rPr>
              <a:t>1.3 million homes </a:t>
            </a:r>
            <a:br>
              <a:rPr lang="en-US" kern="100">
                <a:latin typeface="Arial"/>
                <a:ea typeface="Calibri"/>
                <a:cs typeface="Arial"/>
              </a:rPr>
            </a:br>
            <a:r>
              <a:rPr lang="en-US" kern="100">
                <a:latin typeface="Arial"/>
                <a:ea typeface="Calibri"/>
                <a:cs typeface="Arial"/>
              </a:rPr>
              <a:t>safer. </a:t>
            </a:r>
          </a:p>
          <a:p>
            <a:pPr marL="285750" indent="-285750">
              <a:lnSpc>
                <a:spcPct val="100000"/>
              </a:lnSpc>
              <a:spcBef>
                <a:spcPts val="800"/>
              </a:spcBef>
              <a:spcAft>
                <a:spcPts val="800"/>
              </a:spcAft>
              <a:buAutoNum type="romanLcPeriod"/>
              <a:defRPr/>
            </a:pPr>
            <a:r>
              <a:rPr lang="en-US" kern="100">
                <a:latin typeface="Arial"/>
                <a:ea typeface="Calibri"/>
                <a:cs typeface="Arial"/>
              </a:rPr>
              <a:t>Educated nearly </a:t>
            </a:r>
            <a:r>
              <a:rPr lang="en-US" b="1" kern="100">
                <a:solidFill>
                  <a:schemeClr val="accent1"/>
                </a:solidFill>
                <a:latin typeface="Arial"/>
                <a:ea typeface="Calibri"/>
                <a:cs typeface="Arial"/>
              </a:rPr>
              <a:t>2.5 million youth </a:t>
            </a:r>
            <a:r>
              <a:rPr lang="en-US" kern="100">
                <a:latin typeface="Arial"/>
                <a:ea typeface="Calibri"/>
                <a:cs typeface="Arial"/>
              </a:rPr>
              <a:t>through age-appropriate programming.</a:t>
            </a:r>
          </a:p>
        </p:txBody>
      </p:sp>
      <p:sp>
        <p:nvSpPr>
          <p:cNvPr id="17" name="TextBox 16">
            <a:extLst>
              <a:ext uri="{FF2B5EF4-FFF2-40B4-BE49-F238E27FC236}">
                <a16:creationId xmlns:a16="http://schemas.microsoft.com/office/drawing/2014/main" id="{BDD6BC88-03A1-2E39-47AB-AE07B5065B6C}"/>
              </a:ext>
            </a:extLst>
          </p:cNvPr>
          <p:cNvSpPr txBox="1"/>
          <p:nvPr/>
        </p:nvSpPr>
        <p:spPr>
          <a:xfrm>
            <a:off x="5803989" y="1402484"/>
            <a:ext cx="4062082" cy="646331"/>
          </a:xfrm>
          <a:prstGeom prst="rect">
            <a:avLst/>
          </a:prstGeom>
          <a:noFill/>
        </p:spPr>
        <p:txBody>
          <a:bodyPr wrap="square" lIns="91440" tIns="45720" rIns="91440" bIns="45720" rtlCol="0" anchor="t">
            <a:spAutoFit/>
          </a:bodyPr>
          <a:lstStyle/>
          <a:p>
            <a:r>
              <a:rPr lang="en-US" sz="1200" b="1">
                <a:latin typeface="Arial"/>
                <a:cs typeface="Arial"/>
              </a:rPr>
              <a:t>Volunteer David Hoy, a </a:t>
            </a:r>
            <a:r>
              <a:rPr lang="en-US" sz="1200" b="1" i="1">
                <a:latin typeface="Arial"/>
                <a:cs typeface="Arial"/>
              </a:rPr>
              <a:t>Sound the Alarm </a:t>
            </a:r>
            <a:r>
              <a:rPr lang="en-US" sz="1200" b="1">
                <a:latin typeface="Arial"/>
                <a:cs typeface="Arial"/>
              </a:rPr>
              <a:t>volunteer,</a:t>
            </a:r>
          </a:p>
          <a:p>
            <a:r>
              <a:rPr lang="en-US" sz="1200">
                <a:latin typeface="Arial" panose="020B0604020202020204" pitchFamily="34" charset="0"/>
                <a:cs typeface="Arial" panose="020B0604020202020204" pitchFamily="34" charset="0"/>
              </a:rPr>
              <a:t>who has installed over 2,000 smoke alarms in Southern California!</a:t>
            </a:r>
          </a:p>
        </p:txBody>
      </p:sp>
      <p:sp>
        <p:nvSpPr>
          <p:cNvPr id="19" name="TextBox 18">
            <a:extLst>
              <a:ext uri="{FF2B5EF4-FFF2-40B4-BE49-F238E27FC236}">
                <a16:creationId xmlns:a16="http://schemas.microsoft.com/office/drawing/2014/main" id="{50DE0A40-C264-1626-1679-34EFF2E3A7E8}"/>
              </a:ext>
            </a:extLst>
          </p:cNvPr>
          <p:cNvSpPr txBox="1"/>
          <p:nvPr/>
        </p:nvSpPr>
        <p:spPr>
          <a:xfrm>
            <a:off x="320291" y="5485005"/>
            <a:ext cx="3612882" cy="400110"/>
          </a:xfrm>
          <a:prstGeom prst="rect">
            <a:avLst/>
          </a:prstGeom>
          <a:noFill/>
        </p:spPr>
        <p:txBody>
          <a:bodyPr wrap="square">
            <a:spAutoFit/>
          </a:bodyPr>
          <a:lstStyle/>
          <a:p>
            <a:pPr marL="0" lvl="1" indent="0">
              <a:defRPr/>
            </a:pPr>
            <a:r>
              <a:rPr lang="en-US" sz="1000">
                <a:solidFill>
                  <a:srgbClr val="212529"/>
                </a:solidFill>
                <a:latin typeface="Arial"/>
                <a:cs typeface="Arial"/>
              </a:rPr>
              <a:t>Lives saved as of June 30, 2026</a:t>
            </a:r>
          </a:p>
          <a:p>
            <a:pPr marL="0" lvl="1" indent="0">
              <a:defRPr/>
            </a:pPr>
            <a:r>
              <a:rPr lang="en-US" sz="1000">
                <a:solidFill>
                  <a:srgbClr val="212529"/>
                </a:solidFill>
                <a:latin typeface="Arial"/>
                <a:cs typeface="Arial"/>
              </a:rPr>
              <a:t>Other data points as of May 31, 2026</a:t>
            </a:r>
          </a:p>
        </p:txBody>
      </p:sp>
      <p:sp>
        <p:nvSpPr>
          <p:cNvPr id="23" name="Rectangle 22">
            <a:extLst>
              <a:ext uri="{FF2B5EF4-FFF2-40B4-BE49-F238E27FC236}">
                <a16:creationId xmlns:a16="http://schemas.microsoft.com/office/drawing/2014/main" id="{88049AE0-2141-96B1-258F-D62134691BA4}"/>
              </a:ext>
            </a:extLst>
          </p:cNvPr>
          <p:cNvSpPr/>
          <p:nvPr/>
        </p:nvSpPr>
        <p:spPr>
          <a:xfrm>
            <a:off x="5803989" y="2077499"/>
            <a:ext cx="3770032" cy="190982"/>
          </a:xfrm>
          <a:prstGeom prst="rect">
            <a:avLst/>
          </a:prstGeom>
          <a:solidFill>
            <a:srgbClr val="0091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5B71609-99B0-5D9F-C6B4-7652948AD864}"/>
              </a:ext>
            </a:extLst>
          </p:cNvPr>
          <p:cNvSpPr txBox="1"/>
          <p:nvPr/>
        </p:nvSpPr>
        <p:spPr>
          <a:xfrm>
            <a:off x="320291" y="1449645"/>
            <a:ext cx="4323207" cy="338554"/>
          </a:xfrm>
          <a:prstGeom prst="rect">
            <a:avLst/>
          </a:prstGeom>
          <a:noFill/>
        </p:spPr>
        <p:txBody>
          <a:bodyPr wrap="square" lIns="91440" tIns="45720" rIns="91440" bIns="45720" anchor="t">
            <a:spAutoFit/>
          </a:bodyPr>
          <a:lstStyle/>
          <a:p>
            <a:pPr>
              <a:defRPr/>
            </a:pPr>
            <a:r>
              <a:rPr lang="en-US" sz="1600" b="1" kern="100">
                <a:latin typeface="Arial"/>
                <a:ea typeface="Calibri"/>
                <a:cs typeface="Arial"/>
              </a:rPr>
              <a:t>Of those, 825 were children.</a:t>
            </a:r>
          </a:p>
        </p:txBody>
      </p:sp>
      <p:pic>
        <p:nvPicPr>
          <p:cNvPr id="1026" name="Picture 2">
            <a:extLst>
              <a:ext uri="{FF2B5EF4-FFF2-40B4-BE49-F238E27FC236}">
                <a16:creationId xmlns:a16="http://schemas.microsoft.com/office/drawing/2014/main" id="{0A0EDB2B-7194-93EC-75E7-0377C8F3E5FD}"/>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l="509" t="6487" b="16130"/>
          <a:stretch>
            <a:fillRect/>
          </a:stretch>
        </p:blipFill>
        <p:spPr bwMode="auto">
          <a:xfrm>
            <a:off x="5803989" y="2314658"/>
            <a:ext cx="3770032" cy="3664935"/>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1A3E5067-26F0-5443-DA16-F175D6CD255B}"/>
              </a:ext>
            </a:extLst>
          </p:cNvPr>
          <p:cNvSpPr>
            <a:spLocks noGrp="1"/>
          </p:cNvSpPr>
          <p:nvPr>
            <p:ph type="body" sz="quarter" idx="13"/>
          </p:nvPr>
        </p:nvSpPr>
        <p:spPr>
          <a:xfrm>
            <a:off x="5714306" y="643312"/>
            <a:ext cx="4023803" cy="622737"/>
          </a:xfrm>
        </p:spPr>
        <p:txBody>
          <a:bodyPr lIns="91440" tIns="45720" rIns="91440" bIns="45720" anchor="t"/>
          <a:lstStyle/>
          <a:p>
            <a:r>
              <a:rPr lang="en-US" sz="1800"/>
              <a:t>“I</a:t>
            </a:r>
            <a:r>
              <a:rPr lang="en-US"/>
              <a:t>t’s the difference between life and death</a:t>
            </a:r>
            <a:r>
              <a:rPr lang="en-US" sz="1800"/>
              <a:t>.”</a:t>
            </a:r>
          </a:p>
        </p:txBody>
      </p:sp>
    </p:spTree>
    <p:extLst>
      <p:ext uri="{BB962C8B-B14F-4D97-AF65-F5344CB8AC3E}">
        <p14:creationId xmlns:p14="http://schemas.microsoft.com/office/powerpoint/2010/main" val="17635540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a:xfrm>
            <a:off x="1497874" y="2308136"/>
            <a:ext cx="7062651" cy="1824143"/>
          </a:xfrm>
        </p:spPr>
        <p:txBody>
          <a:bodyPr wrap="square" lIns="0" tIns="45720" rIns="0" bIns="45720" anchor="ctr">
            <a:noAutofit/>
          </a:bodyPr>
          <a:lstStyle/>
          <a:p>
            <a:pPr algn="l"/>
            <a:r>
              <a:rPr lang="en-US">
                <a:solidFill>
                  <a:schemeClr val="accent1"/>
                </a:solidFill>
                <a:latin typeface="Arial"/>
                <a:cs typeface="Arial"/>
              </a:rPr>
              <a:t>Alleviating Suffering </a:t>
            </a:r>
            <a:br>
              <a:rPr lang="en-US">
                <a:solidFill>
                  <a:schemeClr val="accent1"/>
                </a:solidFill>
                <a:latin typeface="Arial"/>
                <a:cs typeface="Arial"/>
              </a:rPr>
            </a:br>
            <a:r>
              <a:rPr lang="en-US">
                <a:solidFill>
                  <a:schemeClr val="accent1"/>
                </a:solidFill>
                <a:latin typeface="Arial"/>
                <a:cs typeface="Arial"/>
              </a:rPr>
              <a:t>Around the World</a:t>
            </a:r>
            <a:endParaRPr lang="en-US">
              <a:solidFill>
                <a:schemeClr val="accent1"/>
              </a:solidFill>
            </a:endParaRPr>
          </a:p>
        </p:txBody>
      </p:sp>
      <p:sp>
        <p:nvSpPr>
          <p:cNvPr id="4" name="Oval 3">
            <a:extLst>
              <a:ext uri="{FF2B5EF4-FFF2-40B4-BE49-F238E27FC236}">
                <a16:creationId xmlns:a16="http://schemas.microsoft.com/office/drawing/2014/main" id="{67310935-3F03-6824-20A3-42A937E6BB36}"/>
              </a:ext>
            </a:extLst>
          </p:cNvPr>
          <p:cNvSpPr/>
          <p:nvPr/>
        </p:nvSpPr>
        <p:spPr>
          <a:xfrm>
            <a:off x="7408191" y="2295732"/>
            <a:ext cx="2045773" cy="2045773"/>
          </a:xfrm>
          <a:prstGeom prst="ellipse">
            <a:avLst/>
          </a:prstGeom>
          <a:solidFill>
            <a:srgbClr val="ECB7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68E661D7-60B6-30CA-5F29-1E7C236CB6F4}"/>
              </a:ext>
            </a:extLst>
          </p:cNvPr>
          <p:cNvSpPr/>
          <p:nvPr/>
        </p:nvSpPr>
        <p:spPr>
          <a:xfrm>
            <a:off x="7617416" y="2504957"/>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8B7B2B8B-2A83-6DE4-3E55-ECA53347D73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798998" y="2686539"/>
            <a:ext cx="1264158" cy="1264158"/>
          </a:xfrm>
          <a:prstGeom prst="rect">
            <a:avLst/>
          </a:prstGeom>
        </p:spPr>
      </p:pic>
    </p:spTree>
    <p:extLst>
      <p:ext uri="{BB962C8B-B14F-4D97-AF65-F5344CB8AC3E}">
        <p14:creationId xmlns:p14="http://schemas.microsoft.com/office/powerpoint/2010/main" val="930391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C2F2A-AE34-7914-A97C-9F0B67A8ECF7}"/>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AC535CD4-CD85-C572-3196-D7DC6B005F99}"/>
              </a:ext>
            </a:extLst>
          </p:cNvPr>
          <p:cNvSpPr/>
          <p:nvPr/>
        </p:nvSpPr>
        <p:spPr>
          <a:xfrm>
            <a:off x="1" y="4533402"/>
            <a:ext cx="10052096" cy="581891"/>
          </a:xfrm>
          <a:prstGeom prst="rect">
            <a:avLst/>
          </a:prstGeom>
          <a:solidFill>
            <a:srgbClr val="ECB7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Title 261">
            <a:extLst>
              <a:ext uri="{FF2B5EF4-FFF2-40B4-BE49-F238E27FC236}">
                <a16:creationId xmlns:a16="http://schemas.microsoft.com/office/drawing/2014/main" id="{1F86FCBF-514E-505C-6EA7-3B6A23272898}"/>
              </a:ext>
            </a:extLst>
          </p:cNvPr>
          <p:cNvSpPr>
            <a:spLocks noGrp="1"/>
          </p:cNvSpPr>
          <p:nvPr>
            <p:ph type="title"/>
          </p:nvPr>
        </p:nvSpPr>
        <p:spPr/>
        <p:txBody>
          <a:bodyPr/>
          <a:lstStyle/>
          <a:p>
            <a:r>
              <a:rPr lang="en-US"/>
              <a:t>International Services Impact </a:t>
            </a:r>
          </a:p>
        </p:txBody>
      </p:sp>
      <p:sp>
        <p:nvSpPr>
          <p:cNvPr id="8" name="Text Placeholder 7">
            <a:extLst>
              <a:ext uri="{FF2B5EF4-FFF2-40B4-BE49-F238E27FC236}">
                <a16:creationId xmlns:a16="http://schemas.microsoft.com/office/drawing/2014/main" id="{C5BA018A-18E5-49EF-1DF3-8101727D55B9}"/>
              </a:ext>
            </a:extLst>
          </p:cNvPr>
          <p:cNvSpPr>
            <a:spLocks noGrp="1"/>
          </p:cNvSpPr>
          <p:nvPr>
            <p:ph type="body" sz="quarter" idx="15"/>
          </p:nvPr>
        </p:nvSpPr>
        <p:spPr>
          <a:xfrm>
            <a:off x="1350217" y="3460831"/>
            <a:ext cx="1538143" cy="1027323"/>
          </a:xfrm>
        </p:spPr>
        <p:txBody>
          <a:bodyPr lIns="91440" tIns="45720" rIns="91440" bIns="45720" anchor="t"/>
          <a:lstStyle/>
          <a:p>
            <a:r>
              <a:rPr lang="en-US" sz="1800" b="1">
                <a:solidFill>
                  <a:schemeClr val="accent1"/>
                </a:solidFill>
                <a:latin typeface="Arial"/>
                <a:cs typeface="Arial"/>
              </a:rPr>
              <a:t>$3.21M</a:t>
            </a:r>
            <a:endParaRPr lang="en-US" sz="1800" b="1">
              <a:solidFill>
                <a:schemeClr val="accent1"/>
              </a:solidFill>
            </a:endParaRPr>
          </a:p>
          <a:p>
            <a:r>
              <a:rPr lang="en-US" sz="1200">
                <a:solidFill>
                  <a:schemeClr val="tx1"/>
                </a:solidFill>
              </a:rPr>
              <a:t>donated to Red Cross and Red Crescent efforts* </a:t>
            </a:r>
          </a:p>
        </p:txBody>
      </p:sp>
      <p:sp>
        <p:nvSpPr>
          <p:cNvPr id="9" name="Text Placeholder 8">
            <a:extLst>
              <a:ext uri="{FF2B5EF4-FFF2-40B4-BE49-F238E27FC236}">
                <a16:creationId xmlns:a16="http://schemas.microsoft.com/office/drawing/2014/main" id="{28D60C5B-22E2-474E-6023-95D6D2465850}"/>
              </a:ext>
            </a:extLst>
          </p:cNvPr>
          <p:cNvSpPr>
            <a:spLocks noGrp="1"/>
          </p:cNvSpPr>
          <p:nvPr>
            <p:ph type="body" sz="quarter" idx="16"/>
          </p:nvPr>
        </p:nvSpPr>
        <p:spPr>
          <a:xfrm>
            <a:off x="3270088" y="3460831"/>
            <a:ext cx="1538143" cy="1027323"/>
          </a:xfrm>
        </p:spPr>
        <p:txBody>
          <a:bodyPr lIns="91440" tIns="45720" rIns="91440" bIns="45720" anchor="t"/>
          <a:lstStyle/>
          <a:p>
            <a:r>
              <a:rPr lang="en-US" sz="1800" b="1">
                <a:solidFill>
                  <a:schemeClr val="accent1"/>
                </a:solidFill>
                <a:latin typeface="Arial"/>
                <a:cs typeface="Arial"/>
              </a:rPr>
              <a:t>3</a:t>
            </a:r>
            <a:endParaRPr lang="en-US" sz="1800" b="1">
              <a:solidFill>
                <a:schemeClr val="accent1"/>
              </a:solidFill>
            </a:endParaRPr>
          </a:p>
          <a:p>
            <a:r>
              <a:rPr lang="en-US" sz="1200">
                <a:solidFill>
                  <a:schemeClr val="tx1"/>
                </a:solidFill>
              </a:rPr>
              <a:t>American Red Cross specialists deployed</a:t>
            </a:r>
          </a:p>
        </p:txBody>
      </p:sp>
      <p:sp>
        <p:nvSpPr>
          <p:cNvPr id="10" name="Text Placeholder 9">
            <a:extLst>
              <a:ext uri="{FF2B5EF4-FFF2-40B4-BE49-F238E27FC236}">
                <a16:creationId xmlns:a16="http://schemas.microsoft.com/office/drawing/2014/main" id="{DEBFD0C1-CCE6-0B58-BC99-942E3E31D630}"/>
              </a:ext>
            </a:extLst>
          </p:cNvPr>
          <p:cNvSpPr>
            <a:spLocks noGrp="1"/>
          </p:cNvSpPr>
          <p:nvPr>
            <p:ph type="body" sz="quarter" idx="17"/>
          </p:nvPr>
        </p:nvSpPr>
        <p:spPr>
          <a:xfrm>
            <a:off x="5139660" y="3460832"/>
            <a:ext cx="1654840" cy="1027324"/>
          </a:xfrm>
        </p:spPr>
        <p:txBody>
          <a:bodyPr lIns="91440" tIns="45720" rIns="91440" bIns="45720" anchor="t"/>
          <a:lstStyle/>
          <a:p>
            <a:r>
              <a:rPr lang="en-US" sz="1800" b="1">
                <a:solidFill>
                  <a:schemeClr val="accent1"/>
                </a:solidFill>
                <a:latin typeface="Arial"/>
                <a:cs typeface="Arial"/>
              </a:rPr>
              <a:t>11</a:t>
            </a:r>
            <a:endParaRPr lang="en-US" sz="1800" b="1">
              <a:solidFill>
                <a:schemeClr val="accent1"/>
              </a:solidFill>
            </a:endParaRPr>
          </a:p>
          <a:p>
            <a:r>
              <a:rPr lang="en-US" sz="1200">
                <a:solidFill>
                  <a:schemeClr val="tx1"/>
                </a:solidFill>
                <a:latin typeface="Arial"/>
                <a:cs typeface="Arial"/>
              </a:rPr>
              <a:t>families reconnected after disasters/ </a:t>
            </a:r>
            <a:br>
              <a:rPr lang="en-US" sz="1200"/>
            </a:br>
            <a:r>
              <a:rPr lang="en-US" sz="1200">
                <a:solidFill>
                  <a:schemeClr val="tx1"/>
                </a:solidFill>
                <a:latin typeface="Arial"/>
                <a:cs typeface="Arial"/>
              </a:rPr>
              <a:t>conflict/migration</a:t>
            </a:r>
          </a:p>
        </p:txBody>
      </p:sp>
      <p:sp>
        <p:nvSpPr>
          <p:cNvPr id="11" name="Text Placeholder 10">
            <a:extLst>
              <a:ext uri="{FF2B5EF4-FFF2-40B4-BE49-F238E27FC236}">
                <a16:creationId xmlns:a16="http://schemas.microsoft.com/office/drawing/2014/main" id="{3D3D7F2E-204E-9279-9EFF-A3FB219F4DA0}"/>
              </a:ext>
            </a:extLst>
          </p:cNvPr>
          <p:cNvSpPr>
            <a:spLocks noGrp="1"/>
          </p:cNvSpPr>
          <p:nvPr>
            <p:ph type="body" sz="quarter" idx="18"/>
          </p:nvPr>
        </p:nvSpPr>
        <p:spPr>
          <a:xfrm>
            <a:off x="7136232" y="3460831"/>
            <a:ext cx="1538143" cy="1001663"/>
          </a:xfrm>
        </p:spPr>
        <p:txBody>
          <a:bodyPr lIns="91440" tIns="45720" rIns="91440" bIns="45720" anchor="t"/>
          <a:lstStyle/>
          <a:p>
            <a:r>
              <a:rPr lang="en-US" sz="1800" b="1">
                <a:solidFill>
                  <a:schemeClr val="accent1"/>
                </a:solidFill>
                <a:latin typeface="Arial"/>
                <a:cs typeface="Arial"/>
              </a:rPr>
              <a:t>16</a:t>
            </a:r>
            <a:endParaRPr lang="en-US" sz="1800" b="1">
              <a:solidFill>
                <a:schemeClr val="accent1"/>
              </a:solidFill>
            </a:endParaRPr>
          </a:p>
          <a:p>
            <a:r>
              <a:rPr lang="en-US" sz="1200">
                <a:solidFill>
                  <a:schemeClr val="tx1"/>
                </a:solidFill>
                <a:latin typeface="Arial"/>
                <a:cs typeface="Arial"/>
              </a:rPr>
              <a:t>preparedness/</a:t>
            </a:r>
            <a:br>
              <a:rPr lang="en-US" sz="1200"/>
            </a:br>
            <a:r>
              <a:rPr lang="en-US" sz="1200">
                <a:solidFill>
                  <a:schemeClr val="tx1"/>
                </a:solidFill>
                <a:latin typeface="Arial"/>
                <a:cs typeface="Arial"/>
              </a:rPr>
              <a:t>risk-reduction projects</a:t>
            </a:r>
          </a:p>
        </p:txBody>
      </p:sp>
      <p:sp>
        <p:nvSpPr>
          <p:cNvPr id="22" name="Text Placeholder 21">
            <a:extLst>
              <a:ext uri="{FF2B5EF4-FFF2-40B4-BE49-F238E27FC236}">
                <a16:creationId xmlns:a16="http://schemas.microsoft.com/office/drawing/2014/main" id="{79573858-8DE2-AEEA-B169-8E1B6B4DFE3A}"/>
              </a:ext>
            </a:extLst>
          </p:cNvPr>
          <p:cNvSpPr>
            <a:spLocks noGrp="1"/>
          </p:cNvSpPr>
          <p:nvPr>
            <p:ph type="body" sz="quarter" idx="20"/>
          </p:nvPr>
        </p:nvSpPr>
        <p:spPr>
          <a:xfrm>
            <a:off x="96838" y="4588809"/>
            <a:ext cx="1053089" cy="609749"/>
          </a:xfrm>
        </p:spPr>
        <p:txBody>
          <a:bodyPr/>
          <a:lstStyle/>
          <a:p>
            <a:r>
              <a:rPr lang="en-US" sz="1400"/>
              <a:t>FY26 TOTALS</a:t>
            </a:r>
          </a:p>
        </p:txBody>
      </p:sp>
      <p:sp>
        <p:nvSpPr>
          <p:cNvPr id="24" name="Text Placeholder 23">
            <a:extLst>
              <a:ext uri="{FF2B5EF4-FFF2-40B4-BE49-F238E27FC236}">
                <a16:creationId xmlns:a16="http://schemas.microsoft.com/office/drawing/2014/main" id="{78CA7268-17C0-2390-2BF1-F698FDF1C4E7}"/>
              </a:ext>
            </a:extLst>
          </p:cNvPr>
          <p:cNvSpPr>
            <a:spLocks noGrp="1"/>
          </p:cNvSpPr>
          <p:nvPr>
            <p:ph type="body" sz="quarter" idx="21"/>
          </p:nvPr>
        </p:nvSpPr>
        <p:spPr>
          <a:xfrm>
            <a:off x="1373058" y="4680835"/>
            <a:ext cx="1427018" cy="581891"/>
          </a:xfrm>
        </p:spPr>
        <p:txBody>
          <a:bodyPr lIns="91440" tIns="45720" rIns="91440" bIns="45720" anchor="t"/>
          <a:lstStyle/>
          <a:p>
            <a:r>
              <a:rPr lang="en-US">
                <a:latin typeface="Arial"/>
                <a:cs typeface="Arial"/>
              </a:rPr>
              <a:t>$12.70M</a:t>
            </a:r>
            <a:endParaRPr lang="en-US"/>
          </a:p>
          <a:p>
            <a:endParaRPr lang="en-US"/>
          </a:p>
          <a:p>
            <a:endParaRPr lang="en-US"/>
          </a:p>
        </p:txBody>
      </p:sp>
      <p:sp>
        <p:nvSpPr>
          <p:cNvPr id="25" name="Text Placeholder 24">
            <a:extLst>
              <a:ext uri="{FF2B5EF4-FFF2-40B4-BE49-F238E27FC236}">
                <a16:creationId xmlns:a16="http://schemas.microsoft.com/office/drawing/2014/main" id="{8D14670D-19AE-8937-0B0D-6ECA8D4A1C20}"/>
              </a:ext>
            </a:extLst>
          </p:cNvPr>
          <p:cNvSpPr>
            <a:spLocks noGrp="1"/>
          </p:cNvSpPr>
          <p:nvPr>
            <p:ph type="body" sz="quarter" idx="22"/>
          </p:nvPr>
        </p:nvSpPr>
        <p:spPr>
          <a:xfrm>
            <a:off x="3328734" y="4680835"/>
            <a:ext cx="1427018" cy="581891"/>
          </a:xfrm>
        </p:spPr>
        <p:txBody>
          <a:bodyPr lIns="91440" tIns="45720" rIns="91440" bIns="45720" anchor="t"/>
          <a:lstStyle/>
          <a:p>
            <a:r>
              <a:rPr lang="en-US">
                <a:latin typeface="Arial"/>
                <a:cs typeface="Arial"/>
              </a:rPr>
              <a:t>31</a:t>
            </a:r>
            <a:endParaRPr lang="en-US"/>
          </a:p>
        </p:txBody>
      </p:sp>
      <p:sp>
        <p:nvSpPr>
          <p:cNvPr id="358" name="Text Placeholder 357">
            <a:extLst>
              <a:ext uri="{FF2B5EF4-FFF2-40B4-BE49-F238E27FC236}">
                <a16:creationId xmlns:a16="http://schemas.microsoft.com/office/drawing/2014/main" id="{A5B1BB2A-95C1-248B-C66E-4054343582F1}"/>
              </a:ext>
            </a:extLst>
          </p:cNvPr>
          <p:cNvSpPr>
            <a:spLocks noGrp="1"/>
          </p:cNvSpPr>
          <p:nvPr>
            <p:ph type="body" sz="quarter" idx="23"/>
          </p:nvPr>
        </p:nvSpPr>
        <p:spPr>
          <a:xfrm>
            <a:off x="5245764" y="4680835"/>
            <a:ext cx="1427018" cy="581891"/>
          </a:xfrm>
        </p:spPr>
        <p:txBody>
          <a:bodyPr lIns="91440" tIns="45720" rIns="91440" bIns="45720" anchor="t"/>
          <a:lstStyle/>
          <a:p>
            <a:r>
              <a:rPr lang="en-US">
                <a:latin typeface="Arial"/>
                <a:cs typeface="Arial"/>
              </a:rPr>
              <a:t>74</a:t>
            </a:r>
            <a:endParaRPr lang="en-US"/>
          </a:p>
        </p:txBody>
      </p:sp>
      <p:sp>
        <p:nvSpPr>
          <p:cNvPr id="29" name="Text Placeholder 28">
            <a:extLst>
              <a:ext uri="{FF2B5EF4-FFF2-40B4-BE49-F238E27FC236}">
                <a16:creationId xmlns:a16="http://schemas.microsoft.com/office/drawing/2014/main" id="{7CFA233F-AB04-0C5C-208B-7C70347FC6B3}"/>
              </a:ext>
            </a:extLst>
          </p:cNvPr>
          <p:cNvSpPr>
            <a:spLocks noGrp="1"/>
          </p:cNvSpPr>
          <p:nvPr>
            <p:ph type="body" sz="quarter" idx="24"/>
          </p:nvPr>
        </p:nvSpPr>
        <p:spPr>
          <a:xfrm>
            <a:off x="7194878" y="4680835"/>
            <a:ext cx="1427018" cy="581891"/>
          </a:xfrm>
        </p:spPr>
        <p:txBody>
          <a:bodyPr lIns="91440" tIns="45720" rIns="91440" bIns="45720" anchor="t"/>
          <a:lstStyle/>
          <a:p>
            <a:r>
              <a:rPr lang="en-US">
                <a:latin typeface="Arial"/>
                <a:cs typeface="Arial"/>
              </a:rPr>
              <a:t>16</a:t>
            </a:r>
            <a:endParaRPr lang="en-US"/>
          </a:p>
        </p:txBody>
      </p:sp>
      <p:sp>
        <p:nvSpPr>
          <p:cNvPr id="18" name="Text Placeholder 17">
            <a:extLst>
              <a:ext uri="{FF2B5EF4-FFF2-40B4-BE49-F238E27FC236}">
                <a16:creationId xmlns:a16="http://schemas.microsoft.com/office/drawing/2014/main" id="{E259DB7B-64CC-C2B1-B296-88238BC5D950}"/>
              </a:ext>
            </a:extLst>
          </p:cNvPr>
          <p:cNvSpPr>
            <a:spLocks noGrp="1"/>
          </p:cNvSpPr>
          <p:nvPr>
            <p:ph type="body" sz="quarter" idx="26"/>
          </p:nvPr>
        </p:nvSpPr>
        <p:spPr>
          <a:xfrm>
            <a:off x="294765" y="1060325"/>
            <a:ext cx="9497671" cy="715151"/>
          </a:xfrm>
        </p:spPr>
        <p:txBody>
          <a:bodyPr lIns="91440" tIns="45720" rIns="91440" bIns="45720" anchor="t"/>
          <a:lstStyle/>
          <a:p>
            <a:r>
              <a:rPr lang="en-US">
                <a:latin typeface="Arial"/>
                <a:cs typeface="Arial"/>
              </a:rPr>
              <a:t>In FY26-Q4, the American Red Cross actively supported disaster preparedness, relief and recovery work in </a:t>
            </a:r>
            <a:r>
              <a:rPr lang="en-US">
                <a:solidFill>
                  <a:schemeClr val="accent1"/>
                </a:solidFill>
                <a:latin typeface="Arial"/>
                <a:cs typeface="Arial"/>
              </a:rPr>
              <a:t>26 countries.</a:t>
            </a:r>
          </a:p>
        </p:txBody>
      </p:sp>
      <p:sp>
        <p:nvSpPr>
          <p:cNvPr id="19" name="Text Placeholder 18">
            <a:extLst>
              <a:ext uri="{FF2B5EF4-FFF2-40B4-BE49-F238E27FC236}">
                <a16:creationId xmlns:a16="http://schemas.microsoft.com/office/drawing/2014/main" id="{96F4C4C6-EA15-B503-494F-99E11164EEF6}"/>
              </a:ext>
            </a:extLst>
          </p:cNvPr>
          <p:cNvSpPr>
            <a:spLocks noGrp="1"/>
          </p:cNvSpPr>
          <p:nvPr>
            <p:ph type="body" sz="quarter" idx="27"/>
          </p:nvPr>
        </p:nvSpPr>
        <p:spPr>
          <a:solidFill>
            <a:srgbClr val="ECB731"/>
          </a:solidFill>
        </p:spPr>
        <p:txBody>
          <a:bodyPr/>
          <a:lstStyle/>
          <a:p>
            <a:r>
              <a:rPr lang="en-US"/>
              <a:t>INTERNATIONAL</a:t>
            </a:r>
          </a:p>
        </p:txBody>
      </p:sp>
      <p:sp>
        <p:nvSpPr>
          <p:cNvPr id="14" name="Oval 13">
            <a:extLst>
              <a:ext uri="{FF2B5EF4-FFF2-40B4-BE49-F238E27FC236}">
                <a16:creationId xmlns:a16="http://schemas.microsoft.com/office/drawing/2014/main" id="{292B89B8-37AF-F42B-7CCC-C446C494FA5E}"/>
              </a:ext>
            </a:extLst>
          </p:cNvPr>
          <p:cNvSpPr/>
          <p:nvPr/>
        </p:nvSpPr>
        <p:spPr>
          <a:xfrm>
            <a:off x="5465013" y="2364302"/>
            <a:ext cx="1027323" cy="1027323"/>
          </a:xfrm>
          <a:prstGeom prst="ellipse">
            <a:avLst/>
          </a:prstGeom>
          <a:solidFill>
            <a:schemeClr val="bg1"/>
          </a:solidFill>
          <a:ln>
            <a:solidFill>
              <a:srgbClr val="ECB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0D67335-D97D-BE29-7177-0BF9522409A4}"/>
              </a:ext>
            </a:extLst>
          </p:cNvPr>
          <p:cNvSpPr/>
          <p:nvPr/>
        </p:nvSpPr>
        <p:spPr>
          <a:xfrm>
            <a:off x="2594842" y="5704119"/>
            <a:ext cx="7292990" cy="484748"/>
          </a:xfrm>
          <a:prstGeom prst="rect">
            <a:avLst/>
          </a:prstGeom>
        </p:spPr>
        <p:txBody>
          <a:bodyPr wrap="square" lIns="91440" tIns="45720" rIns="91440" bIns="45720" anchor="t">
            <a:spAutoFit/>
          </a:bodyPr>
          <a:lstStyle/>
          <a:p>
            <a:pPr algn="r"/>
            <a:r>
              <a:rPr lang="en-US" sz="800">
                <a:solidFill>
                  <a:srgbClr val="212529"/>
                </a:solidFill>
                <a:latin typeface="Arial"/>
                <a:cs typeface="Arial"/>
              </a:rPr>
              <a:t>April 1 – June 30, 2026</a:t>
            </a:r>
          </a:p>
          <a:p>
            <a:pPr algn="r" fontAlgn="base">
              <a:spcBef>
                <a:spcPct val="0"/>
              </a:spcBef>
              <a:spcAft>
                <a:spcPct val="0"/>
              </a:spcAft>
              <a:tabLst>
                <a:tab pos="169863" algn="l"/>
              </a:tabLst>
              <a:defRPr/>
            </a:pPr>
            <a:r>
              <a:rPr lang="en-US" sz="850">
                <a:solidFill>
                  <a:srgbClr val="212529"/>
                </a:solidFill>
                <a:latin typeface="Arial"/>
                <a:cs typeface="Arial"/>
              </a:rPr>
              <a:t>*Reflects funds programmed by American Red Cross to the International Federation of Red Cross and Red Crescent Societies, the </a:t>
            </a:r>
            <a:br>
              <a:rPr lang="en-US" sz="850">
                <a:latin typeface="Arial"/>
                <a:cs typeface="Arial"/>
              </a:rPr>
            </a:br>
            <a:r>
              <a:rPr lang="en-US" sz="850">
                <a:solidFill>
                  <a:srgbClr val="212529"/>
                </a:solidFill>
                <a:latin typeface="Arial"/>
                <a:cs typeface="Arial"/>
              </a:rPr>
              <a:t>International Committee of the Red Cross, and Red Cross and Red Crescent national societies following specific disasters.</a:t>
            </a:r>
          </a:p>
        </p:txBody>
      </p:sp>
      <p:pic>
        <p:nvPicPr>
          <p:cNvPr id="33" name="Picture 32">
            <a:extLst>
              <a:ext uri="{FF2B5EF4-FFF2-40B4-BE49-F238E27FC236}">
                <a16:creationId xmlns:a16="http://schemas.microsoft.com/office/drawing/2014/main" id="{0047E27B-02B1-BC7E-85EB-8CAEA290424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13659" y="2630323"/>
            <a:ext cx="730031" cy="445820"/>
          </a:xfrm>
          <a:prstGeom prst="rect">
            <a:avLst/>
          </a:prstGeom>
        </p:spPr>
      </p:pic>
      <p:sp>
        <p:nvSpPr>
          <p:cNvPr id="4" name="Oval 3">
            <a:extLst>
              <a:ext uri="{FF2B5EF4-FFF2-40B4-BE49-F238E27FC236}">
                <a16:creationId xmlns:a16="http://schemas.microsoft.com/office/drawing/2014/main" id="{671FDB79-FB36-D481-FEBA-CCED4264D2E8}"/>
              </a:ext>
            </a:extLst>
          </p:cNvPr>
          <p:cNvSpPr/>
          <p:nvPr/>
        </p:nvSpPr>
        <p:spPr>
          <a:xfrm>
            <a:off x="3517550" y="2364302"/>
            <a:ext cx="1027323" cy="1027323"/>
          </a:xfrm>
          <a:prstGeom prst="ellipse">
            <a:avLst/>
          </a:prstGeom>
          <a:solidFill>
            <a:schemeClr val="bg1"/>
          </a:solidFill>
          <a:ln>
            <a:solidFill>
              <a:srgbClr val="ECB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BEFC1EA3-4E5B-FFF9-BE51-56E9D41004CC}"/>
              </a:ext>
            </a:extLst>
          </p:cNvPr>
          <p:cNvSpPr/>
          <p:nvPr/>
        </p:nvSpPr>
        <p:spPr>
          <a:xfrm>
            <a:off x="1569480" y="2364302"/>
            <a:ext cx="1027323" cy="1027323"/>
          </a:xfrm>
          <a:prstGeom prst="ellipse">
            <a:avLst/>
          </a:prstGeom>
          <a:solidFill>
            <a:schemeClr val="bg1"/>
          </a:solidFill>
          <a:ln>
            <a:solidFill>
              <a:srgbClr val="ECB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9C0679B-1FF2-4B34-8F0B-071166AD44B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60819" y="2586768"/>
            <a:ext cx="532885" cy="573876"/>
          </a:xfrm>
          <a:prstGeom prst="rect">
            <a:avLst/>
          </a:prstGeom>
        </p:spPr>
      </p:pic>
      <p:sp>
        <p:nvSpPr>
          <p:cNvPr id="15" name="Oval 14">
            <a:extLst>
              <a:ext uri="{FF2B5EF4-FFF2-40B4-BE49-F238E27FC236}">
                <a16:creationId xmlns:a16="http://schemas.microsoft.com/office/drawing/2014/main" id="{FC0EFBF7-A7C2-9FC4-CBE7-1647BD0CE5F6}"/>
              </a:ext>
            </a:extLst>
          </p:cNvPr>
          <p:cNvSpPr/>
          <p:nvPr/>
        </p:nvSpPr>
        <p:spPr>
          <a:xfrm>
            <a:off x="7376213" y="2364302"/>
            <a:ext cx="1027323" cy="1027323"/>
          </a:xfrm>
          <a:prstGeom prst="ellipse">
            <a:avLst/>
          </a:prstGeom>
          <a:solidFill>
            <a:schemeClr val="bg1"/>
          </a:solidFill>
          <a:ln>
            <a:solidFill>
              <a:srgbClr val="ECB73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BD6D68FA-4773-2B7C-FA97-83718D8ED04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37397" y="2631254"/>
            <a:ext cx="504575" cy="504575"/>
          </a:xfrm>
          <a:prstGeom prst="rect">
            <a:avLst/>
          </a:prstGeom>
        </p:spPr>
      </p:pic>
      <p:pic>
        <p:nvPicPr>
          <p:cNvPr id="38" name="Picture 37">
            <a:extLst>
              <a:ext uri="{FF2B5EF4-FFF2-40B4-BE49-F238E27FC236}">
                <a16:creationId xmlns:a16="http://schemas.microsoft.com/office/drawing/2014/main" id="{69315205-8373-2CF1-A78A-487D5335E6E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70375" y="2593579"/>
            <a:ext cx="381487" cy="548655"/>
          </a:xfrm>
          <a:prstGeom prst="rect">
            <a:avLst/>
          </a:prstGeom>
        </p:spPr>
      </p:pic>
      <p:sp>
        <p:nvSpPr>
          <p:cNvPr id="58" name="Text Placeholder 19">
            <a:extLst>
              <a:ext uri="{FF2B5EF4-FFF2-40B4-BE49-F238E27FC236}">
                <a16:creationId xmlns:a16="http://schemas.microsoft.com/office/drawing/2014/main" id="{CB4F8505-0F63-FF9F-CC4D-6465367E909D}"/>
              </a:ext>
            </a:extLst>
          </p:cNvPr>
          <p:cNvSpPr txBox="1">
            <a:spLocks/>
          </p:cNvSpPr>
          <p:nvPr/>
        </p:nvSpPr>
        <p:spPr>
          <a:xfrm>
            <a:off x="9439621" y="3101578"/>
            <a:ext cx="1053089" cy="790430"/>
          </a:xfrm>
          <a:prstGeom prst="rect">
            <a:avLst/>
          </a:prstGeom>
        </p:spPr>
        <p:txBody>
          <a:bodyPr/>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1600" b="1" kern="1200">
                <a:solidFill>
                  <a:schemeClr val="tx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endParaRPr lang="en-US">
              <a:solidFill>
                <a:srgbClr val="212529"/>
              </a:solidFill>
            </a:endParaRPr>
          </a:p>
        </p:txBody>
      </p:sp>
    </p:spTree>
    <p:custDataLst>
      <p:tags r:id="rId1"/>
    </p:custDataLst>
    <p:extLst>
      <p:ext uri="{BB962C8B-B14F-4D97-AF65-F5344CB8AC3E}">
        <p14:creationId xmlns:p14="http://schemas.microsoft.com/office/powerpoint/2010/main" val="3566325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itle 4">
            <a:extLst>
              <a:ext uri="{FF2B5EF4-FFF2-40B4-BE49-F238E27FC236}">
                <a16:creationId xmlns:a16="http://schemas.microsoft.com/office/drawing/2014/main" id="{C67027A2-B276-6B4B-A02E-919B44587E0E}"/>
              </a:ext>
            </a:extLst>
          </p:cNvPr>
          <p:cNvSpPr>
            <a:spLocks noGrp="1"/>
          </p:cNvSpPr>
          <p:nvPr>
            <p:ph type="title"/>
          </p:nvPr>
        </p:nvSpPr>
        <p:spPr>
          <a:xfrm>
            <a:off x="197953" y="240590"/>
            <a:ext cx="9763749" cy="742433"/>
          </a:xfrm>
        </p:spPr>
        <p:txBody>
          <a:bodyPr lIns="91440" tIns="45720" rIns="91440" bIns="45720" anchor="t"/>
          <a:lstStyle/>
          <a:p>
            <a:r>
              <a:rPr lang="en-US"/>
              <a:t>17 Major Emergencies Around the World </a:t>
            </a:r>
          </a:p>
        </p:txBody>
      </p:sp>
      <p:sp>
        <p:nvSpPr>
          <p:cNvPr id="9" name="Text Placeholder 8">
            <a:extLst>
              <a:ext uri="{FF2B5EF4-FFF2-40B4-BE49-F238E27FC236}">
                <a16:creationId xmlns:a16="http://schemas.microsoft.com/office/drawing/2014/main" id="{4300BEA0-0212-EB45-370A-1CE30F5AB9FB}"/>
              </a:ext>
            </a:extLst>
          </p:cNvPr>
          <p:cNvSpPr>
            <a:spLocks noGrp="1"/>
          </p:cNvSpPr>
          <p:nvPr>
            <p:ph type="body" sz="quarter" idx="17"/>
          </p:nvPr>
        </p:nvSpPr>
        <p:spPr>
          <a:solidFill>
            <a:srgbClr val="ECB731"/>
          </a:solidFill>
        </p:spPr>
        <p:txBody>
          <a:bodyPr/>
          <a:lstStyle/>
          <a:p>
            <a:r>
              <a:rPr lang="en-US"/>
              <a:t>INTERNATIONAL</a:t>
            </a:r>
          </a:p>
        </p:txBody>
      </p:sp>
      <p:sp>
        <p:nvSpPr>
          <p:cNvPr id="48" name="Content Placeholder 2">
            <a:extLst>
              <a:ext uri="{FF2B5EF4-FFF2-40B4-BE49-F238E27FC236}">
                <a16:creationId xmlns:a16="http://schemas.microsoft.com/office/drawing/2014/main" id="{29017EB2-81D3-1E4B-9BFD-610AE060BBB3}"/>
              </a:ext>
            </a:extLst>
          </p:cNvPr>
          <p:cNvSpPr txBox="1">
            <a:spLocks/>
          </p:cNvSpPr>
          <p:nvPr/>
        </p:nvSpPr>
        <p:spPr>
          <a:xfrm>
            <a:off x="253721" y="1169181"/>
            <a:ext cx="2723041" cy="4124380"/>
          </a:xfrm>
          <a:prstGeom prst="rect">
            <a:avLst/>
          </a:prstGeom>
        </p:spPr>
        <p:txBody>
          <a:bodyPr lIns="91440" tIns="45720" rIns="91440" bIns="45720" anchor="t">
            <a:noAutofit/>
          </a:bodyPr>
          <a:lstStyle>
            <a:lvl1pPr marL="188595" indent="-188595" algn="l" defTabSz="754380" rtl="0" eaLnBrk="1" latinLnBrk="0" hangingPunct="1">
              <a:lnSpc>
                <a:spcPct val="100000"/>
              </a:lnSpc>
              <a:spcBef>
                <a:spcPts val="825"/>
              </a:spcBef>
              <a:spcAft>
                <a:spcPts val="1200"/>
              </a:spcAft>
              <a:buClr>
                <a:srgbClr val="ED1B2E"/>
              </a:buClr>
              <a:buSzPct val="80000"/>
              <a:buFont typeface="Arial" panose="020B0604020202020204" pitchFamily="34" charset="0"/>
              <a:buChar char="•"/>
              <a:defRPr sz="2310" kern="1200">
                <a:solidFill>
                  <a:srgbClr val="717073"/>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Africa Regional Ebola Epidemic (DRC)</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Cameroon Food Insecurity</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El Salvador Drought</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Guatemala Drought</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Hong Kong Tai Po Fire</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Indonesia Central Sulawesi Earthquake</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Lebanon Complex Emergency</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Micronesia Super Typhoon </a:t>
            </a:r>
            <a:r>
              <a:rPr lang="en-US" sz="1050" err="1">
                <a:solidFill>
                  <a:srgbClr val="212529"/>
                </a:solidFill>
                <a:latin typeface="Arial"/>
                <a:cs typeface="Arial"/>
              </a:rPr>
              <a:t>Sinlaku</a:t>
            </a:r>
            <a:endParaRPr lang="en-US" sz="1050">
              <a:solidFill>
                <a:srgbClr val="212529"/>
              </a:solidFill>
              <a:latin typeface="Arial"/>
              <a:cs typeface="Arial"/>
            </a:endParaRP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Middle East Humanitarian Crisis </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Mozambique Floods</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Palau Water Crisis</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Philippines Earthquake &amp; Typhoons</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Somalia Complex Emergency</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Southeast Asia Floods (Thailand)</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Sri Lanka Cyclone </a:t>
            </a:r>
            <a:r>
              <a:rPr lang="en-US" sz="1050" err="1">
                <a:solidFill>
                  <a:srgbClr val="212529"/>
                </a:solidFill>
                <a:latin typeface="Arial"/>
                <a:cs typeface="Arial"/>
              </a:rPr>
              <a:t>Ditwah</a:t>
            </a:r>
            <a:endParaRPr lang="en-US" sz="1050">
              <a:solidFill>
                <a:srgbClr val="212529"/>
              </a:solidFill>
              <a:latin typeface="Arial"/>
              <a:cs typeface="Arial"/>
            </a:endParaRP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Timor-Leste Dengue Outbreak</a:t>
            </a:r>
          </a:p>
          <a:p>
            <a:pPr marL="228600" indent="-228600">
              <a:spcBef>
                <a:spcPts val="0"/>
              </a:spcBef>
              <a:spcAft>
                <a:spcPts val="600"/>
              </a:spcAft>
              <a:buClr>
                <a:schemeClr val="tx1"/>
              </a:buClr>
              <a:buFont typeface="Calibri" pitchFamily="34" charset="0"/>
              <a:buAutoNum type="arabicPeriod"/>
            </a:pPr>
            <a:r>
              <a:rPr lang="en-US" sz="1050">
                <a:solidFill>
                  <a:srgbClr val="212529"/>
                </a:solidFill>
                <a:latin typeface="Arial"/>
                <a:cs typeface="Arial"/>
              </a:rPr>
              <a:t>Venezuela Earthquakes</a:t>
            </a:r>
          </a:p>
          <a:p>
            <a:pPr marL="228600" indent="-228600">
              <a:spcBef>
                <a:spcPts val="0"/>
              </a:spcBef>
              <a:spcAft>
                <a:spcPts val="600"/>
              </a:spcAft>
              <a:buClr>
                <a:schemeClr val="tx1"/>
              </a:buClr>
              <a:buFont typeface="Calibri" pitchFamily="34" charset="0"/>
              <a:buAutoNum type="arabicPeriod"/>
            </a:pPr>
            <a:endParaRPr lang="en-US" sz="1050">
              <a:solidFill>
                <a:srgbClr val="212529"/>
              </a:solidFill>
              <a:latin typeface="Arial"/>
              <a:cs typeface="Arial"/>
            </a:endParaRPr>
          </a:p>
        </p:txBody>
      </p:sp>
      <p:pic>
        <p:nvPicPr>
          <p:cNvPr id="51" name="Picture 12" descr="Map for ARC.eps">
            <a:extLst>
              <a:ext uri="{FF2B5EF4-FFF2-40B4-BE49-F238E27FC236}">
                <a16:creationId xmlns:a16="http://schemas.microsoft.com/office/drawing/2014/main" id="{130C2674-EC70-7446-88B5-63EA374CBF6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805608" y="1509373"/>
            <a:ext cx="6985214" cy="3799576"/>
          </a:xfrm>
          <a:prstGeom prst="rect">
            <a:avLst/>
          </a:prstGeom>
          <a:noFill/>
          <a:ln w="9525">
            <a:noFill/>
            <a:miter lim="800000"/>
            <a:headEnd/>
            <a:tailEnd/>
          </a:ln>
        </p:spPr>
      </p:pic>
      <p:sp>
        <p:nvSpPr>
          <p:cNvPr id="52" name="Oval 51">
            <a:extLst>
              <a:ext uri="{FF2B5EF4-FFF2-40B4-BE49-F238E27FC236}">
                <a16:creationId xmlns:a16="http://schemas.microsoft.com/office/drawing/2014/main" id="{E9FB9663-6C14-7C44-A98B-6DFF604FBAC6}"/>
              </a:ext>
            </a:extLst>
          </p:cNvPr>
          <p:cNvSpPr>
            <a:spLocks noChangeArrowheads="1"/>
          </p:cNvSpPr>
          <p:nvPr/>
        </p:nvSpPr>
        <p:spPr bwMode="auto">
          <a:xfrm>
            <a:off x="5975147" y="3635723"/>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2</a:t>
            </a:r>
          </a:p>
        </p:txBody>
      </p:sp>
      <p:sp>
        <p:nvSpPr>
          <p:cNvPr id="54" name="Oval 53">
            <a:extLst>
              <a:ext uri="{FF2B5EF4-FFF2-40B4-BE49-F238E27FC236}">
                <a16:creationId xmlns:a16="http://schemas.microsoft.com/office/drawing/2014/main" id="{A08E1BBE-5EB9-034A-AC44-3E7F65F373A9}"/>
              </a:ext>
            </a:extLst>
          </p:cNvPr>
          <p:cNvSpPr>
            <a:spLocks noChangeArrowheads="1"/>
          </p:cNvSpPr>
          <p:nvPr/>
        </p:nvSpPr>
        <p:spPr bwMode="auto">
          <a:xfrm>
            <a:off x="6298116" y="3857733"/>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a:t>
            </a:r>
          </a:p>
        </p:txBody>
      </p:sp>
      <p:sp>
        <p:nvSpPr>
          <p:cNvPr id="55" name="Oval 54">
            <a:extLst>
              <a:ext uri="{FF2B5EF4-FFF2-40B4-BE49-F238E27FC236}">
                <a16:creationId xmlns:a16="http://schemas.microsoft.com/office/drawing/2014/main" id="{74C3DCD9-B9FF-B647-9024-4268FED711EF}"/>
              </a:ext>
            </a:extLst>
          </p:cNvPr>
          <p:cNvSpPr>
            <a:spLocks noChangeArrowheads="1"/>
          </p:cNvSpPr>
          <p:nvPr/>
        </p:nvSpPr>
        <p:spPr bwMode="auto">
          <a:xfrm>
            <a:off x="8162992" y="3231371"/>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5</a:t>
            </a:r>
          </a:p>
        </p:txBody>
      </p:sp>
      <p:sp>
        <p:nvSpPr>
          <p:cNvPr id="57" name="Oval 56">
            <a:extLst>
              <a:ext uri="{FF2B5EF4-FFF2-40B4-BE49-F238E27FC236}">
                <a16:creationId xmlns:a16="http://schemas.microsoft.com/office/drawing/2014/main" id="{002BE198-DAA9-CC40-BC3D-D32A44E16600}"/>
              </a:ext>
            </a:extLst>
          </p:cNvPr>
          <p:cNvSpPr>
            <a:spLocks noChangeArrowheads="1"/>
          </p:cNvSpPr>
          <p:nvPr/>
        </p:nvSpPr>
        <p:spPr bwMode="auto">
          <a:xfrm>
            <a:off x="4119940" y="3640555"/>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3</a:t>
            </a:r>
          </a:p>
        </p:txBody>
      </p:sp>
      <p:sp>
        <p:nvSpPr>
          <p:cNvPr id="13" name="Oval 12">
            <a:extLst>
              <a:ext uri="{FF2B5EF4-FFF2-40B4-BE49-F238E27FC236}">
                <a16:creationId xmlns:a16="http://schemas.microsoft.com/office/drawing/2014/main" id="{598BCD11-EB09-47A7-9996-3E4623573BEC}"/>
              </a:ext>
            </a:extLst>
          </p:cNvPr>
          <p:cNvSpPr>
            <a:spLocks noChangeArrowheads="1"/>
          </p:cNvSpPr>
          <p:nvPr/>
        </p:nvSpPr>
        <p:spPr bwMode="auto">
          <a:xfrm>
            <a:off x="8172581" y="3777608"/>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6</a:t>
            </a:r>
          </a:p>
        </p:txBody>
      </p:sp>
      <p:sp>
        <p:nvSpPr>
          <p:cNvPr id="2" name="Rectangle 1">
            <a:extLst>
              <a:ext uri="{FF2B5EF4-FFF2-40B4-BE49-F238E27FC236}">
                <a16:creationId xmlns:a16="http://schemas.microsoft.com/office/drawing/2014/main" id="{C018C1D5-3D58-BC6C-4CD3-C6AFFCD8AA0A}"/>
              </a:ext>
            </a:extLst>
          </p:cNvPr>
          <p:cNvSpPr/>
          <p:nvPr/>
        </p:nvSpPr>
        <p:spPr>
          <a:xfrm>
            <a:off x="4370173" y="5887755"/>
            <a:ext cx="5478963" cy="484748"/>
          </a:xfrm>
          <a:prstGeom prst="rect">
            <a:avLst/>
          </a:prstGeom>
        </p:spPr>
        <p:txBody>
          <a:bodyPr wrap="square" lIns="91440" tIns="45720" rIns="91440" bIns="45720" anchor="t">
            <a:spAutoFit/>
          </a:bodyPr>
          <a:lstStyle/>
          <a:p>
            <a:pPr algn="r">
              <a:spcBef>
                <a:spcPct val="0"/>
              </a:spcBef>
              <a:spcAft>
                <a:spcPct val="0"/>
              </a:spcAft>
              <a:defRPr/>
            </a:pPr>
            <a:r>
              <a:rPr lang="en-US" sz="850">
                <a:solidFill>
                  <a:srgbClr val="212529"/>
                </a:solidFill>
                <a:latin typeface="Arial"/>
                <a:cs typeface="Arial"/>
              </a:rPr>
              <a:t>Reflects active American Red Cross responses to international disasters from April 1 – June 30, 2026</a:t>
            </a:r>
            <a:endParaRPr lang="en-US" sz="1550">
              <a:solidFill>
                <a:srgbClr val="212529"/>
              </a:solidFill>
              <a:ea typeface="Calibri"/>
              <a:cs typeface="Calibri"/>
            </a:endParaRPr>
          </a:p>
          <a:p>
            <a:pPr lvl="0" algn="r" fontAlgn="base">
              <a:spcBef>
                <a:spcPct val="0"/>
              </a:spcBef>
              <a:spcAft>
                <a:spcPct val="0"/>
              </a:spcAft>
              <a:defRPr/>
            </a:pPr>
            <a:r>
              <a:rPr lang="en-US" sz="850">
                <a:solidFill>
                  <a:srgbClr val="212529"/>
                </a:solidFill>
                <a:latin typeface="Arial"/>
                <a:cs typeface="Arial"/>
              </a:rPr>
              <a:t>Disasters listed alphabetically.</a:t>
            </a:r>
          </a:p>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850" b="0" i="0" u="none" strike="noStrike" kern="1200" cap="none" spc="0" normalizeH="0" baseline="0" noProof="0">
                <a:ln>
                  <a:noFill/>
                </a:ln>
                <a:solidFill>
                  <a:srgbClr val="212529"/>
                </a:solidFill>
                <a:effectLst/>
                <a:uLnTx/>
                <a:uFillTx/>
                <a:latin typeface="Arial"/>
                <a:cs typeface="Arial"/>
              </a:rPr>
              <a:t> </a:t>
            </a:r>
            <a:endParaRPr lang="en-US" sz="850" b="0" i="0" u="none" strike="noStrike" kern="1200" cap="none" spc="0" normalizeH="0" baseline="0" noProof="0">
              <a:ln>
                <a:noFill/>
              </a:ln>
              <a:solidFill>
                <a:srgbClr val="212529"/>
              </a:solidFill>
              <a:effectLst/>
              <a:uLnTx/>
              <a:uFillTx/>
              <a:latin typeface="Arial"/>
              <a:cs typeface="Arial"/>
            </a:endParaRPr>
          </a:p>
        </p:txBody>
      </p:sp>
      <p:sp>
        <p:nvSpPr>
          <p:cNvPr id="56" name="Oval 55">
            <a:extLst>
              <a:ext uri="{FF2B5EF4-FFF2-40B4-BE49-F238E27FC236}">
                <a16:creationId xmlns:a16="http://schemas.microsoft.com/office/drawing/2014/main" id="{F360B18B-57EF-7C44-811D-95D57392065C}"/>
              </a:ext>
            </a:extLst>
          </p:cNvPr>
          <p:cNvSpPr>
            <a:spLocks noChangeArrowheads="1"/>
          </p:cNvSpPr>
          <p:nvPr/>
        </p:nvSpPr>
        <p:spPr bwMode="auto">
          <a:xfrm>
            <a:off x="4255254" y="3330865"/>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4</a:t>
            </a:r>
          </a:p>
        </p:txBody>
      </p:sp>
      <p:sp>
        <p:nvSpPr>
          <p:cNvPr id="3" name="Oval 2">
            <a:extLst>
              <a:ext uri="{FF2B5EF4-FFF2-40B4-BE49-F238E27FC236}">
                <a16:creationId xmlns:a16="http://schemas.microsoft.com/office/drawing/2014/main" id="{ECA2FFCF-78CA-93D1-2465-C27C4056FA0E}"/>
              </a:ext>
            </a:extLst>
          </p:cNvPr>
          <p:cNvSpPr>
            <a:spLocks noChangeArrowheads="1"/>
          </p:cNvSpPr>
          <p:nvPr/>
        </p:nvSpPr>
        <p:spPr bwMode="auto">
          <a:xfrm>
            <a:off x="6535162" y="2941968"/>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7</a:t>
            </a:r>
          </a:p>
        </p:txBody>
      </p:sp>
      <p:sp>
        <p:nvSpPr>
          <p:cNvPr id="4" name="Oval 3">
            <a:extLst>
              <a:ext uri="{FF2B5EF4-FFF2-40B4-BE49-F238E27FC236}">
                <a16:creationId xmlns:a16="http://schemas.microsoft.com/office/drawing/2014/main" id="{F2ED5762-22A5-8CBF-D1FE-78396AAD7389}"/>
              </a:ext>
            </a:extLst>
          </p:cNvPr>
          <p:cNvSpPr>
            <a:spLocks noChangeArrowheads="1"/>
          </p:cNvSpPr>
          <p:nvPr/>
        </p:nvSpPr>
        <p:spPr bwMode="auto">
          <a:xfrm>
            <a:off x="9428432" y="4209149"/>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8</a:t>
            </a:r>
          </a:p>
        </p:txBody>
      </p:sp>
      <p:sp>
        <p:nvSpPr>
          <p:cNvPr id="5" name="Oval 4">
            <a:extLst>
              <a:ext uri="{FF2B5EF4-FFF2-40B4-BE49-F238E27FC236}">
                <a16:creationId xmlns:a16="http://schemas.microsoft.com/office/drawing/2014/main" id="{BE8EA688-5830-4C96-38DE-D3AA1AAE2729}"/>
              </a:ext>
            </a:extLst>
          </p:cNvPr>
          <p:cNvSpPr>
            <a:spLocks noChangeArrowheads="1"/>
          </p:cNvSpPr>
          <p:nvPr/>
        </p:nvSpPr>
        <p:spPr bwMode="auto">
          <a:xfrm>
            <a:off x="6337076" y="3039347"/>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9</a:t>
            </a:r>
          </a:p>
        </p:txBody>
      </p:sp>
      <p:sp>
        <p:nvSpPr>
          <p:cNvPr id="6" name="Oval 5">
            <a:extLst>
              <a:ext uri="{FF2B5EF4-FFF2-40B4-BE49-F238E27FC236}">
                <a16:creationId xmlns:a16="http://schemas.microsoft.com/office/drawing/2014/main" id="{1F616A9C-0F92-D536-0D5D-3DEB6AED2886}"/>
              </a:ext>
            </a:extLst>
          </p:cNvPr>
          <p:cNvSpPr>
            <a:spLocks noChangeArrowheads="1"/>
          </p:cNvSpPr>
          <p:nvPr/>
        </p:nvSpPr>
        <p:spPr bwMode="auto">
          <a:xfrm>
            <a:off x="6623211" y="4236526"/>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10</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8" name="Oval 7">
            <a:extLst>
              <a:ext uri="{FF2B5EF4-FFF2-40B4-BE49-F238E27FC236}">
                <a16:creationId xmlns:a16="http://schemas.microsoft.com/office/drawing/2014/main" id="{499C3389-218E-61EA-85A3-DF6E0F84D078}"/>
              </a:ext>
            </a:extLst>
          </p:cNvPr>
          <p:cNvSpPr>
            <a:spLocks noChangeArrowheads="1"/>
          </p:cNvSpPr>
          <p:nvPr/>
        </p:nvSpPr>
        <p:spPr bwMode="auto">
          <a:xfrm>
            <a:off x="8740575" y="3633077"/>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11</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0" name="Oval 9">
            <a:extLst>
              <a:ext uri="{FF2B5EF4-FFF2-40B4-BE49-F238E27FC236}">
                <a16:creationId xmlns:a16="http://schemas.microsoft.com/office/drawing/2014/main" id="{91E1E762-EA16-08AF-1EAC-B3E065277C81}"/>
              </a:ext>
            </a:extLst>
          </p:cNvPr>
          <p:cNvSpPr>
            <a:spLocks noChangeArrowheads="1"/>
          </p:cNvSpPr>
          <p:nvPr/>
        </p:nvSpPr>
        <p:spPr bwMode="auto">
          <a:xfrm>
            <a:off x="8374989" y="3571564"/>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12</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1" name="Oval 10">
            <a:extLst>
              <a:ext uri="{FF2B5EF4-FFF2-40B4-BE49-F238E27FC236}">
                <a16:creationId xmlns:a16="http://schemas.microsoft.com/office/drawing/2014/main" id="{3A53DAF0-0D81-7215-F4F3-83283ADD76F4}"/>
              </a:ext>
            </a:extLst>
          </p:cNvPr>
          <p:cNvSpPr>
            <a:spLocks noChangeArrowheads="1"/>
          </p:cNvSpPr>
          <p:nvPr/>
        </p:nvSpPr>
        <p:spPr bwMode="auto">
          <a:xfrm>
            <a:off x="6903305" y="3704809"/>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13</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2" name="Oval 11">
            <a:extLst>
              <a:ext uri="{FF2B5EF4-FFF2-40B4-BE49-F238E27FC236}">
                <a16:creationId xmlns:a16="http://schemas.microsoft.com/office/drawing/2014/main" id="{4ABF8AA4-4481-7264-5B3F-643173141967}"/>
              </a:ext>
            </a:extLst>
          </p:cNvPr>
          <p:cNvSpPr>
            <a:spLocks noChangeArrowheads="1"/>
          </p:cNvSpPr>
          <p:nvPr/>
        </p:nvSpPr>
        <p:spPr bwMode="auto">
          <a:xfrm>
            <a:off x="7875799" y="3473685"/>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14</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4" name="Oval 13">
            <a:extLst>
              <a:ext uri="{FF2B5EF4-FFF2-40B4-BE49-F238E27FC236}">
                <a16:creationId xmlns:a16="http://schemas.microsoft.com/office/drawing/2014/main" id="{E5C35CBF-EEC0-2D0E-98F1-F19F11B96DCF}"/>
              </a:ext>
            </a:extLst>
          </p:cNvPr>
          <p:cNvSpPr>
            <a:spLocks noChangeArrowheads="1"/>
          </p:cNvSpPr>
          <p:nvPr/>
        </p:nvSpPr>
        <p:spPr bwMode="auto">
          <a:xfrm>
            <a:off x="7487340" y="3694917"/>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15</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5" name="Oval 14">
            <a:extLst>
              <a:ext uri="{FF2B5EF4-FFF2-40B4-BE49-F238E27FC236}">
                <a16:creationId xmlns:a16="http://schemas.microsoft.com/office/drawing/2014/main" id="{30361C0C-E86A-1581-84CE-39FCB4CE900A}"/>
              </a:ext>
            </a:extLst>
          </p:cNvPr>
          <p:cNvSpPr>
            <a:spLocks noChangeArrowheads="1"/>
          </p:cNvSpPr>
          <p:nvPr/>
        </p:nvSpPr>
        <p:spPr bwMode="auto">
          <a:xfrm>
            <a:off x="8483384" y="3953186"/>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16</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
        <p:nvSpPr>
          <p:cNvPr id="16" name="Oval 15">
            <a:extLst>
              <a:ext uri="{FF2B5EF4-FFF2-40B4-BE49-F238E27FC236}">
                <a16:creationId xmlns:a16="http://schemas.microsoft.com/office/drawing/2014/main" id="{B223EDD8-16B8-5442-FB8D-73C9C86DDD69}"/>
              </a:ext>
            </a:extLst>
          </p:cNvPr>
          <p:cNvSpPr>
            <a:spLocks noChangeArrowheads="1"/>
          </p:cNvSpPr>
          <p:nvPr/>
        </p:nvSpPr>
        <p:spPr bwMode="auto">
          <a:xfrm>
            <a:off x="4752840" y="3615419"/>
            <a:ext cx="393192" cy="384048"/>
          </a:xfrm>
          <a:prstGeom prst="ellipse">
            <a:avLst/>
          </a:prstGeom>
          <a:solidFill>
            <a:schemeClr val="accent1"/>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wrap="none"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white"/>
                </a:solidFill>
                <a:effectLst/>
                <a:uLnTx/>
                <a:uFillTx/>
                <a:latin typeface="Arial"/>
                <a:ea typeface="+mn-ea"/>
                <a:cs typeface="Arial"/>
              </a:rPr>
              <a:t>17</a:t>
            </a:r>
            <a:endParaRPr kumimoji="0" lang="en-US" sz="1000" b="1" i="0" u="none" strike="noStrike" kern="1200" cap="none" normalizeH="0" baseline="0" noProof="0">
              <a:ln>
                <a:noFill/>
              </a:ln>
              <a:solidFill>
                <a:prstClr val="white"/>
              </a:solidFill>
              <a:effectLst/>
              <a:uLnTx/>
              <a:uFillTx/>
              <a:latin typeface="Arial"/>
              <a:ea typeface="+mn-ea"/>
              <a:cs typeface="Arial"/>
            </a:endParaRPr>
          </a:p>
        </p:txBody>
      </p:sp>
    </p:spTree>
    <p:custDataLst>
      <p:tags r:id="rId1"/>
    </p:custDataLst>
    <p:extLst>
      <p:ext uri="{BB962C8B-B14F-4D97-AF65-F5344CB8AC3E}">
        <p14:creationId xmlns:p14="http://schemas.microsoft.com/office/powerpoint/2010/main" val="716203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01353-B63A-E311-C2D1-6122A1A6D358}"/>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D70B4E5E-FDD3-0443-F484-236BAF4F98A7}"/>
              </a:ext>
            </a:extLst>
          </p:cNvPr>
          <p:cNvSpPr>
            <a:spLocks noGrp="1"/>
          </p:cNvSpPr>
          <p:nvPr>
            <p:ph type="body" sz="quarter" idx="13"/>
          </p:nvPr>
        </p:nvSpPr>
        <p:spPr>
          <a:xfrm>
            <a:off x="5578474" y="535561"/>
            <a:ext cx="4479925" cy="1344613"/>
          </a:xfrm>
        </p:spPr>
        <p:txBody>
          <a:bodyPr/>
          <a:lstStyle/>
          <a:p>
            <a:pPr marL="0" indent="0"/>
            <a:r>
              <a:rPr lang="en-US" sz="1900">
                <a:solidFill>
                  <a:srgbClr val="966F0E"/>
                </a:solidFill>
              </a:rPr>
              <a:t>“Working across cultures … there’s a Red Cross and Red Crescent DNA in all of our work. ”</a:t>
            </a:r>
          </a:p>
        </p:txBody>
      </p:sp>
      <p:sp>
        <p:nvSpPr>
          <p:cNvPr id="13" name="Text Placeholder 12">
            <a:extLst>
              <a:ext uri="{FF2B5EF4-FFF2-40B4-BE49-F238E27FC236}">
                <a16:creationId xmlns:a16="http://schemas.microsoft.com/office/drawing/2014/main" id="{4CEFF521-B14C-1FF6-C4F2-EE015C499FFD}"/>
              </a:ext>
            </a:extLst>
          </p:cNvPr>
          <p:cNvSpPr>
            <a:spLocks noGrp="1"/>
          </p:cNvSpPr>
          <p:nvPr>
            <p:ph type="body" sz="quarter" idx="14"/>
          </p:nvPr>
        </p:nvSpPr>
        <p:spPr>
          <a:xfrm>
            <a:off x="5651897" y="1552912"/>
            <a:ext cx="4214128" cy="409734"/>
          </a:xfrm>
        </p:spPr>
        <p:txBody>
          <a:bodyPr lIns="91440" tIns="45720" rIns="91440" bIns="45720" anchor="t">
            <a:noAutofit/>
          </a:bodyPr>
          <a:lstStyle/>
          <a:p>
            <a:r>
              <a:rPr lang="en-US" sz="1200" b="1">
                <a:latin typeface="Arial"/>
                <a:cs typeface="Arial"/>
              </a:rPr>
              <a:t>Patrick Cheah, </a:t>
            </a:r>
            <a:r>
              <a:rPr lang="en-US" sz="1200">
                <a:latin typeface="Arial"/>
                <a:cs typeface="Arial"/>
              </a:rPr>
              <a:t>in Kenya,</a:t>
            </a:r>
            <a:endParaRPr lang="en-US" sz="1200"/>
          </a:p>
          <a:p>
            <a:r>
              <a:rPr lang="en-US" sz="1200">
                <a:latin typeface="Arial"/>
                <a:cs typeface="Arial"/>
              </a:rPr>
              <a:t>Serving as a roving operations manager for the IFRC Nairobi cluster across Kenya and Somalia. </a:t>
            </a:r>
            <a:endParaRPr lang="en-US" sz="1200" b="1">
              <a:latin typeface="Arial"/>
              <a:cs typeface="Arial"/>
            </a:endParaRPr>
          </a:p>
        </p:txBody>
      </p:sp>
      <p:sp>
        <p:nvSpPr>
          <p:cNvPr id="14" name="Text Placeholder 13">
            <a:extLst>
              <a:ext uri="{FF2B5EF4-FFF2-40B4-BE49-F238E27FC236}">
                <a16:creationId xmlns:a16="http://schemas.microsoft.com/office/drawing/2014/main" id="{655C02E3-7276-FD63-31E4-A69AD68FE24B}"/>
              </a:ext>
            </a:extLst>
          </p:cNvPr>
          <p:cNvSpPr>
            <a:spLocks noGrp="1"/>
          </p:cNvSpPr>
          <p:nvPr>
            <p:ph type="body" sz="quarter" idx="16"/>
          </p:nvPr>
        </p:nvSpPr>
        <p:spPr>
          <a:xfrm>
            <a:off x="192375" y="1653006"/>
            <a:ext cx="4570544" cy="4579209"/>
          </a:xfrm>
        </p:spPr>
        <p:txBody>
          <a:bodyPr lIns="91440" tIns="45720" rIns="91440" bIns="45720" anchor="t">
            <a:noAutofit/>
          </a:bodyPr>
          <a:lstStyle/>
          <a:p>
            <a:pPr marL="0" indent="0" defTabSz="790042">
              <a:lnSpc>
                <a:spcPct val="114000"/>
              </a:lnSpc>
              <a:spcAft>
                <a:spcPts val="0"/>
              </a:spcAft>
              <a:buClrTx/>
              <a:buSzTx/>
              <a:defRPr/>
            </a:pPr>
            <a:r>
              <a:rPr lang="en-US" sz="1400" b="1" dirty="0">
                <a:solidFill>
                  <a:srgbClr val="212529"/>
                </a:solidFill>
                <a:latin typeface="Arial"/>
                <a:cs typeface="Arial"/>
              </a:rPr>
              <a:t>While supporting the International Federation of the Red Cross and Red Crescent Societies (IFRC) amid humanitarian crises in Somalia and Kenya, American Red Crosser Patrick Cheah witnessed how shared principles unify response efforts.</a:t>
            </a:r>
          </a:p>
          <a:p>
            <a:pPr marL="0" indent="0" defTabSz="790042">
              <a:lnSpc>
                <a:spcPct val="114000"/>
              </a:lnSpc>
              <a:spcAft>
                <a:spcPts val="0"/>
              </a:spcAft>
              <a:buClrTx/>
              <a:buSzTx/>
              <a:defRPr/>
            </a:pPr>
            <a:endParaRPr lang="en-US" sz="1050" dirty="0">
              <a:solidFill>
                <a:srgbClr val="212529"/>
              </a:solidFill>
              <a:latin typeface="Arial"/>
              <a:cs typeface="Arial"/>
            </a:endParaRPr>
          </a:p>
          <a:p>
            <a:pPr marL="0" indent="0" defTabSz="790042">
              <a:lnSpc>
                <a:spcPct val="114000"/>
              </a:lnSpc>
              <a:spcAft>
                <a:spcPts val="0"/>
              </a:spcAft>
              <a:buClrTx/>
              <a:buSzTx/>
              <a:defRPr/>
            </a:pPr>
            <a:r>
              <a:rPr lang="en-US" sz="1400" dirty="0">
                <a:solidFill>
                  <a:srgbClr val="212529"/>
                </a:solidFill>
                <a:latin typeface="Arial"/>
                <a:cs typeface="Arial"/>
              </a:rPr>
              <a:t>As Roving Operations Manager for the IFRC, Patrick  supported large, multi-country operations. He helped facilitate cross-border cooperation between the Somali Red Crescent Society and Kenya Red Cross Society, enabling them to share best practices as they dealt with escalating humanitarian crises caused by drought.</a:t>
            </a:r>
          </a:p>
          <a:p>
            <a:pPr marL="0" indent="0" defTabSz="790042">
              <a:lnSpc>
                <a:spcPct val="114000"/>
              </a:lnSpc>
              <a:spcAft>
                <a:spcPts val="0"/>
              </a:spcAft>
              <a:buClrTx/>
              <a:buSzTx/>
              <a:defRPr/>
            </a:pPr>
            <a:endParaRPr lang="en-US" sz="1050" dirty="0">
              <a:solidFill>
                <a:srgbClr val="212529"/>
              </a:solidFill>
              <a:latin typeface="Arial"/>
              <a:cs typeface="Arial"/>
            </a:endParaRPr>
          </a:p>
          <a:p>
            <a:pPr marL="0" indent="0" defTabSz="790042">
              <a:lnSpc>
                <a:spcPct val="114000"/>
              </a:lnSpc>
              <a:spcAft>
                <a:spcPts val="0"/>
              </a:spcAft>
              <a:buClrTx/>
              <a:buSzTx/>
              <a:defRPr/>
            </a:pPr>
            <a:r>
              <a:rPr lang="en-US" sz="1400" dirty="0">
                <a:solidFill>
                  <a:srgbClr val="212529"/>
                </a:solidFill>
                <a:latin typeface="Arial"/>
                <a:cs typeface="Arial"/>
              </a:rPr>
              <a:t>“It's been very easy to work with the team because once you understand the shared Red Cross seven fundamental principles, you see that in play in all engagements. All of our interactions encompass all these principles, and it stresses collaboration and teamwork,” said Patrick.</a:t>
            </a:r>
          </a:p>
        </p:txBody>
      </p:sp>
      <p:sp>
        <p:nvSpPr>
          <p:cNvPr id="4" name="Title 3">
            <a:extLst>
              <a:ext uri="{FF2B5EF4-FFF2-40B4-BE49-F238E27FC236}">
                <a16:creationId xmlns:a16="http://schemas.microsoft.com/office/drawing/2014/main" id="{3BFC4626-F7C3-B26A-0D35-6F44D20636D2}"/>
              </a:ext>
            </a:extLst>
          </p:cNvPr>
          <p:cNvSpPr>
            <a:spLocks noGrp="1"/>
          </p:cNvSpPr>
          <p:nvPr>
            <p:ph type="title"/>
          </p:nvPr>
        </p:nvSpPr>
        <p:spPr>
          <a:xfrm>
            <a:off x="192375" y="535561"/>
            <a:ext cx="4570544" cy="999247"/>
          </a:xfrm>
        </p:spPr>
        <p:txBody>
          <a:bodyPr/>
          <a:lstStyle/>
          <a:p>
            <a:r>
              <a:rPr lang="en-US" sz="2200">
                <a:latin typeface="Arial"/>
                <a:cs typeface="Arial"/>
              </a:rPr>
              <a:t>Across Borders, Cultures and Crises, American Red Crosser Finds a Shared Humanity</a:t>
            </a:r>
            <a:endParaRPr lang="en-US" sz="2200"/>
          </a:p>
        </p:txBody>
      </p:sp>
      <p:sp>
        <p:nvSpPr>
          <p:cNvPr id="6" name="TextBox 5">
            <a:extLst>
              <a:ext uri="{FF2B5EF4-FFF2-40B4-BE49-F238E27FC236}">
                <a16:creationId xmlns:a16="http://schemas.microsoft.com/office/drawing/2014/main" id="{3373EE1B-1325-5A7E-3CA9-AD17FADC1FE8}"/>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pic>
        <p:nvPicPr>
          <p:cNvPr id="3" name="Picture Placeholder 2">
            <a:extLst>
              <a:ext uri="{FF2B5EF4-FFF2-40B4-BE49-F238E27FC236}">
                <a16:creationId xmlns:a16="http://schemas.microsoft.com/office/drawing/2014/main" id="{F79EB06E-7810-E6C0-42C1-CA0795244B0F}"/>
              </a:ext>
            </a:extLst>
          </p:cNvPr>
          <p:cNvPicPr>
            <a:picLocks noGrp="1" noChangeAspect="1"/>
          </p:cNvPicPr>
          <p:nvPr>
            <p:ph type="pic" sz="quarter" idx="15"/>
          </p:nvPr>
        </p:nvPicPr>
        <p:blipFill>
          <a:blip r:embed="rId3"/>
          <a:srcRect l="1975" r="1975"/>
          <a:stretch/>
        </p:blipFill>
        <p:spPr>
          <a:xfrm>
            <a:off x="5692776" y="2464608"/>
            <a:ext cx="3782820" cy="3485696"/>
          </a:xfrm>
          <a:prstGeom prst="rect">
            <a:avLst/>
          </a:prstGeom>
          <a:noFill/>
        </p:spPr>
      </p:pic>
      <p:sp>
        <p:nvSpPr>
          <p:cNvPr id="8" name="Text Placeholder 8">
            <a:extLst>
              <a:ext uri="{FF2B5EF4-FFF2-40B4-BE49-F238E27FC236}">
                <a16:creationId xmlns:a16="http://schemas.microsoft.com/office/drawing/2014/main" id="{31C0F59C-08BC-CC78-932A-7EABD2B3E2AF}"/>
              </a:ext>
            </a:extLst>
          </p:cNvPr>
          <p:cNvSpPr>
            <a:spLocks noGrp="1"/>
          </p:cNvSpPr>
          <p:nvPr>
            <p:ph type="body" sz="quarter" idx="17"/>
          </p:nvPr>
        </p:nvSpPr>
        <p:spPr>
          <a:xfrm>
            <a:off x="7927846" y="-5865"/>
            <a:ext cx="2130553" cy="301752"/>
          </a:xfrm>
          <a:solidFill>
            <a:srgbClr val="ECB731"/>
          </a:solidFill>
        </p:spPr>
        <p:txBody>
          <a:bodyPr/>
          <a:lstStyle/>
          <a:p>
            <a:r>
              <a:rPr lang="en-US"/>
              <a:t>INTERNATIONAL</a:t>
            </a:r>
          </a:p>
        </p:txBody>
      </p:sp>
      <p:sp>
        <p:nvSpPr>
          <p:cNvPr id="9" name="Rectangle 8">
            <a:extLst>
              <a:ext uri="{FF2B5EF4-FFF2-40B4-BE49-F238E27FC236}">
                <a16:creationId xmlns:a16="http://schemas.microsoft.com/office/drawing/2014/main" id="{E4BE4A80-E74E-94C5-3B3A-075B571B6E8E}"/>
              </a:ext>
            </a:extLst>
          </p:cNvPr>
          <p:cNvSpPr/>
          <p:nvPr/>
        </p:nvSpPr>
        <p:spPr>
          <a:xfrm>
            <a:off x="5692777" y="2369116"/>
            <a:ext cx="3782820" cy="193215"/>
          </a:xfrm>
          <a:prstGeom prst="rect">
            <a:avLst/>
          </a:prstGeom>
          <a:solidFill>
            <a:srgbClr val="ECB73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5218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a:xfrm>
            <a:off x="1005356" y="2308136"/>
            <a:ext cx="7062651" cy="2075188"/>
          </a:xfrm>
        </p:spPr>
        <p:txBody>
          <a:bodyPr wrap="square" lIns="0" tIns="45720" rIns="0" bIns="45720" anchor="ctr">
            <a:noAutofit/>
          </a:bodyPr>
          <a:lstStyle/>
          <a:p>
            <a:pPr algn="l"/>
            <a:r>
              <a:rPr lang="en-US">
                <a:solidFill>
                  <a:schemeClr val="accent1"/>
                </a:solidFill>
                <a:latin typeface="Arial"/>
                <a:cs typeface="Arial"/>
              </a:rPr>
              <a:t>Strengthening </a:t>
            </a:r>
            <a:br>
              <a:rPr lang="en-US">
                <a:solidFill>
                  <a:schemeClr val="accent1"/>
                </a:solidFill>
                <a:latin typeface="Arial"/>
                <a:cs typeface="Arial"/>
              </a:rPr>
            </a:br>
            <a:r>
              <a:rPr lang="en-US">
                <a:solidFill>
                  <a:schemeClr val="accent1"/>
                </a:solidFill>
                <a:latin typeface="Arial"/>
                <a:cs typeface="Arial"/>
              </a:rPr>
              <a:t>America’s Blood Supply</a:t>
            </a:r>
            <a:endParaRPr lang="en-US">
              <a:solidFill>
                <a:schemeClr val="accent1"/>
              </a:solidFill>
            </a:endParaRPr>
          </a:p>
        </p:txBody>
      </p:sp>
      <p:sp>
        <p:nvSpPr>
          <p:cNvPr id="5" name="Oval 4">
            <a:extLst>
              <a:ext uri="{FF2B5EF4-FFF2-40B4-BE49-F238E27FC236}">
                <a16:creationId xmlns:a16="http://schemas.microsoft.com/office/drawing/2014/main" id="{6FD04E56-3AC0-663C-C3DD-28CDA9A6166F}"/>
              </a:ext>
            </a:extLst>
          </p:cNvPr>
          <p:cNvSpPr/>
          <p:nvPr/>
        </p:nvSpPr>
        <p:spPr>
          <a:xfrm>
            <a:off x="7045121" y="2192221"/>
            <a:ext cx="2045773" cy="2045773"/>
          </a:xfrm>
          <a:prstGeom prst="ellipse">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646F884-4F2D-5713-C414-4D1853227AA9}"/>
              </a:ext>
            </a:extLst>
          </p:cNvPr>
          <p:cNvSpPr/>
          <p:nvPr/>
        </p:nvSpPr>
        <p:spPr>
          <a:xfrm>
            <a:off x="7254346" y="2401446"/>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BloodBag2_70K485Red.png">
            <a:extLst>
              <a:ext uri="{FF2B5EF4-FFF2-40B4-BE49-F238E27FC236}">
                <a16:creationId xmlns:a16="http://schemas.microsoft.com/office/drawing/2014/main" id="{CD6CC77F-4379-F6FB-C7BA-390E9B979E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35327" y="2736056"/>
            <a:ext cx="614159" cy="928687"/>
          </a:xfrm>
          <a:prstGeom prst="rect">
            <a:avLst/>
          </a:prstGeom>
        </p:spPr>
      </p:pic>
    </p:spTree>
    <p:extLst>
      <p:ext uri="{BB962C8B-B14F-4D97-AF65-F5344CB8AC3E}">
        <p14:creationId xmlns:p14="http://schemas.microsoft.com/office/powerpoint/2010/main" val="2110894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p:txBody>
          <a:bodyPr wrap="square" lIns="0" tIns="45720" rIns="0" bIns="45720" anchor="ctr">
            <a:noAutofit/>
          </a:bodyPr>
          <a:lstStyle/>
          <a:p>
            <a:pPr algn="l"/>
            <a:r>
              <a:rPr lang="en-US">
                <a:solidFill>
                  <a:schemeClr val="accent1"/>
                </a:solidFill>
                <a:latin typeface="Arial"/>
                <a:cs typeface="Arial"/>
              </a:rPr>
              <a:t>Alleviating Suffering </a:t>
            </a:r>
            <a:br>
              <a:rPr lang="en-US">
                <a:solidFill>
                  <a:schemeClr val="accent1"/>
                </a:solidFill>
                <a:latin typeface="Arial"/>
                <a:cs typeface="Arial"/>
              </a:rPr>
            </a:br>
            <a:r>
              <a:rPr lang="en-US">
                <a:solidFill>
                  <a:schemeClr val="accent1"/>
                </a:solidFill>
                <a:latin typeface="Arial"/>
                <a:cs typeface="Arial"/>
              </a:rPr>
              <a:t>Through Disaster Relief</a:t>
            </a:r>
            <a:endParaRPr lang="en-US">
              <a:solidFill>
                <a:schemeClr val="accent1"/>
              </a:solidFill>
            </a:endParaRPr>
          </a:p>
        </p:txBody>
      </p:sp>
      <p:grpSp>
        <p:nvGrpSpPr>
          <p:cNvPr id="3" name="Group 2">
            <a:extLst>
              <a:ext uri="{FF2B5EF4-FFF2-40B4-BE49-F238E27FC236}">
                <a16:creationId xmlns:a16="http://schemas.microsoft.com/office/drawing/2014/main" id="{2FC86453-E00C-C511-AFED-7B2F9C07C010}"/>
              </a:ext>
            </a:extLst>
          </p:cNvPr>
          <p:cNvGrpSpPr/>
          <p:nvPr/>
        </p:nvGrpSpPr>
        <p:grpSpPr>
          <a:xfrm>
            <a:off x="7408191" y="2295732"/>
            <a:ext cx="2045773" cy="2045773"/>
            <a:chOff x="7408191" y="2295732"/>
            <a:chExt cx="2045773" cy="2045773"/>
          </a:xfrm>
        </p:grpSpPr>
        <p:sp>
          <p:nvSpPr>
            <p:cNvPr id="4" name="Oval 3">
              <a:extLst>
                <a:ext uri="{FF2B5EF4-FFF2-40B4-BE49-F238E27FC236}">
                  <a16:creationId xmlns:a16="http://schemas.microsoft.com/office/drawing/2014/main" id="{B86E42CC-D510-26C7-B113-B4C0C275431B}"/>
                </a:ext>
              </a:extLst>
            </p:cNvPr>
            <p:cNvSpPr/>
            <p:nvPr/>
          </p:nvSpPr>
          <p:spPr>
            <a:xfrm>
              <a:off x="7408191" y="2295732"/>
              <a:ext cx="2045773" cy="2045773"/>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28D80A0-AC0F-B970-6829-AC576BAF34C6}"/>
                </a:ext>
              </a:extLst>
            </p:cNvPr>
            <p:cNvSpPr/>
            <p:nvPr/>
          </p:nvSpPr>
          <p:spPr>
            <a:xfrm>
              <a:off x="7617416" y="2504957"/>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 clipart, first-aid kit&#10;&#10;Description automatically generated">
              <a:extLst>
                <a:ext uri="{FF2B5EF4-FFF2-40B4-BE49-F238E27FC236}">
                  <a16:creationId xmlns:a16="http://schemas.microsoft.com/office/drawing/2014/main" id="{F96547A3-77EC-42FD-4526-61F4A144B2C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58620" y="3035745"/>
              <a:ext cx="1129422" cy="588263"/>
            </a:xfrm>
            <a:prstGeom prst="rect">
              <a:avLst/>
            </a:prstGeom>
          </p:spPr>
        </p:pic>
      </p:grpSp>
    </p:spTree>
    <p:extLst>
      <p:ext uri="{BB962C8B-B14F-4D97-AF65-F5344CB8AC3E}">
        <p14:creationId xmlns:p14="http://schemas.microsoft.com/office/powerpoint/2010/main" val="20872808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942CE-9F73-4204-139B-BE98F62DD9CB}"/>
            </a:ext>
          </a:extLst>
        </p:cNvPr>
        <p:cNvGrpSpPr/>
        <p:nvPr/>
      </p:nvGrpSpPr>
      <p:grpSpPr>
        <a:xfrm>
          <a:off x="0" y="0"/>
          <a:ext cx="0" cy="0"/>
          <a:chOff x="0" y="0"/>
          <a:chExt cx="0" cy="0"/>
        </a:xfrm>
      </p:grpSpPr>
      <p:sp>
        <p:nvSpPr>
          <p:cNvPr id="262" name="Title 261">
            <a:extLst>
              <a:ext uri="{FF2B5EF4-FFF2-40B4-BE49-F238E27FC236}">
                <a16:creationId xmlns:a16="http://schemas.microsoft.com/office/drawing/2014/main" id="{5B303F8C-63B0-5170-F56B-3AA7C886F069}"/>
              </a:ext>
            </a:extLst>
          </p:cNvPr>
          <p:cNvSpPr>
            <a:spLocks noGrp="1"/>
          </p:cNvSpPr>
          <p:nvPr>
            <p:ph type="title"/>
          </p:nvPr>
        </p:nvSpPr>
        <p:spPr>
          <a:xfrm>
            <a:off x="201168" y="237744"/>
            <a:ext cx="9613278" cy="742433"/>
          </a:xfrm>
        </p:spPr>
        <p:txBody>
          <a:bodyPr/>
          <a:lstStyle/>
          <a:p>
            <a:r>
              <a:rPr lang="en-US"/>
              <a:t>Delivering Lifesaving Blood Products</a:t>
            </a:r>
          </a:p>
        </p:txBody>
      </p:sp>
      <p:sp>
        <p:nvSpPr>
          <p:cNvPr id="21" name="Text Placeholder 20">
            <a:extLst>
              <a:ext uri="{FF2B5EF4-FFF2-40B4-BE49-F238E27FC236}">
                <a16:creationId xmlns:a16="http://schemas.microsoft.com/office/drawing/2014/main" id="{2CF9CD89-13A7-4414-30C3-0D2D07E08BA2}"/>
              </a:ext>
            </a:extLst>
          </p:cNvPr>
          <p:cNvSpPr>
            <a:spLocks noGrp="1"/>
          </p:cNvSpPr>
          <p:nvPr>
            <p:ph type="body" sz="quarter" idx="15"/>
          </p:nvPr>
        </p:nvSpPr>
        <p:spPr>
          <a:xfrm>
            <a:off x="1149350" y="3534455"/>
            <a:ext cx="1538288" cy="1233487"/>
          </a:xfrm>
        </p:spPr>
        <p:txBody>
          <a:bodyPr lIns="91440" tIns="45720" rIns="91440" bIns="45720" anchor="t"/>
          <a:lstStyle/>
          <a:p>
            <a:pPr>
              <a:spcBef>
                <a:spcPct val="20000"/>
              </a:spcBef>
            </a:pPr>
            <a:r>
              <a:rPr lang="en-US" sz="1800" b="1">
                <a:solidFill>
                  <a:schemeClr val="accent1"/>
                </a:solidFill>
                <a:latin typeface="Arial"/>
                <a:cs typeface="Arial"/>
              </a:rPr>
              <a:t>1 million</a:t>
            </a:r>
            <a:endParaRPr lang="en-US" sz="1800" b="1">
              <a:solidFill>
                <a:schemeClr val="accent1"/>
              </a:solidFill>
            </a:endParaRPr>
          </a:p>
          <a:p>
            <a:pPr>
              <a:spcBef>
                <a:spcPct val="20000"/>
              </a:spcBef>
            </a:pPr>
            <a:r>
              <a:rPr lang="en-US" sz="1200">
                <a:solidFill>
                  <a:schemeClr val="tx1"/>
                </a:solidFill>
                <a:latin typeface="Arial"/>
                <a:cs typeface="Arial"/>
              </a:rPr>
              <a:t>blood donors engaged </a:t>
            </a:r>
            <a:endParaRPr lang="en-US" sz="1200">
              <a:solidFill>
                <a:schemeClr val="tx1"/>
              </a:solidFill>
            </a:endParaRPr>
          </a:p>
        </p:txBody>
      </p:sp>
      <p:sp>
        <p:nvSpPr>
          <p:cNvPr id="22" name="Text Placeholder 21">
            <a:extLst>
              <a:ext uri="{FF2B5EF4-FFF2-40B4-BE49-F238E27FC236}">
                <a16:creationId xmlns:a16="http://schemas.microsoft.com/office/drawing/2014/main" id="{9C8923DD-E1D7-C55C-0B12-9220F427EF41}"/>
              </a:ext>
            </a:extLst>
          </p:cNvPr>
          <p:cNvSpPr>
            <a:spLocks noGrp="1"/>
          </p:cNvSpPr>
          <p:nvPr>
            <p:ph type="body" sz="quarter" idx="16"/>
          </p:nvPr>
        </p:nvSpPr>
        <p:spPr>
          <a:xfrm>
            <a:off x="2860675" y="3534455"/>
            <a:ext cx="1538288" cy="1233487"/>
          </a:xfrm>
        </p:spPr>
        <p:txBody>
          <a:bodyPr lIns="91440" tIns="45720" rIns="91440" bIns="45720" anchor="t"/>
          <a:lstStyle/>
          <a:p>
            <a:pPr>
              <a:spcBef>
                <a:spcPct val="20000"/>
              </a:spcBef>
            </a:pPr>
            <a:r>
              <a:rPr lang="en-US" sz="1800" b="1">
                <a:solidFill>
                  <a:schemeClr val="accent1"/>
                </a:solidFill>
                <a:latin typeface="Arial"/>
                <a:cs typeface="Arial"/>
              </a:rPr>
              <a:t>50,080</a:t>
            </a:r>
            <a:endParaRPr lang="en-US" sz="1800" b="1">
              <a:solidFill>
                <a:schemeClr val="accent1"/>
              </a:solidFill>
            </a:endParaRPr>
          </a:p>
          <a:p>
            <a:r>
              <a:rPr lang="en-US" sz="1200">
                <a:solidFill>
                  <a:schemeClr val="tx1"/>
                </a:solidFill>
                <a:latin typeface="Arial"/>
                <a:cs typeface="Arial"/>
              </a:rPr>
              <a:t>blood drives hosted</a:t>
            </a:r>
          </a:p>
        </p:txBody>
      </p:sp>
      <p:sp>
        <p:nvSpPr>
          <p:cNvPr id="260" name="Rectangle 259">
            <a:extLst>
              <a:ext uri="{FF2B5EF4-FFF2-40B4-BE49-F238E27FC236}">
                <a16:creationId xmlns:a16="http://schemas.microsoft.com/office/drawing/2014/main" id="{0B8E2953-5475-EAC5-0563-F916EC3D90C1}"/>
              </a:ext>
            </a:extLst>
          </p:cNvPr>
          <p:cNvSpPr/>
          <p:nvPr/>
        </p:nvSpPr>
        <p:spPr>
          <a:xfrm>
            <a:off x="0" y="4530519"/>
            <a:ext cx="10058399" cy="581891"/>
          </a:xfrm>
          <a:prstGeom prst="rect">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22">
            <a:extLst>
              <a:ext uri="{FF2B5EF4-FFF2-40B4-BE49-F238E27FC236}">
                <a16:creationId xmlns:a16="http://schemas.microsoft.com/office/drawing/2014/main" id="{0CE6EA39-D11A-637B-F827-2BBF0B233787}"/>
              </a:ext>
            </a:extLst>
          </p:cNvPr>
          <p:cNvSpPr>
            <a:spLocks noGrp="1"/>
          </p:cNvSpPr>
          <p:nvPr>
            <p:ph type="body" sz="quarter" idx="17"/>
          </p:nvPr>
        </p:nvSpPr>
        <p:spPr>
          <a:xfrm>
            <a:off x="4712443" y="3534455"/>
            <a:ext cx="1391948" cy="863871"/>
          </a:xfrm>
        </p:spPr>
        <p:txBody>
          <a:bodyPr lIns="91440" tIns="45720" rIns="91440" bIns="45720" anchor="t"/>
          <a:lstStyle/>
          <a:p>
            <a:pPr>
              <a:spcBef>
                <a:spcPct val="20000"/>
              </a:spcBef>
            </a:pPr>
            <a:r>
              <a:rPr lang="en-US" sz="1800" b="1">
                <a:solidFill>
                  <a:schemeClr val="accent1"/>
                </a:solidFill>
                <a:latin typeface="Arial"/>
                <a:cs typeface="Arial"/>
              </a:rPr>
              <a:t>1.2 million</a:t>
            </a:r>
            <a:endParaRPr lang="en-US" sz="1800" b="1">
              <a:solidFill>
                <a:schemeClr val="accent1"/>
              </a:solidFill>
            </a:endParaRPr>
          </a:p>
          <a:p>
            <a:r>
              <a:rPr lang="en-US" sz="1200">
                <a:solidFill>
                  <a:schemeClr val="tx1"/>
                </a:solidFill>
                <a:latin typeface="Arial"/>
                <a:cs typeface="Arial"/>
              </a:rPr>
              <a:t>units of blood collected </a:t>
            </a:r>
            <a:endParaRPr lang="en-US" sz="1200">
              <a:solidFill>
                <a:schemeClr val="tx1"/>
              </a:solidFill>
            </a:endParaRPr>
          </a:p>
        </p:txBody>
      </p:sp>
      <p:sp>
        <p:nvSpPr>
          <p:cNvPr id="24" name="Text Placeholder 23">
            <a:extLst>
              <a:ext uri="{FF2B5EF4-FFF2-40B4-BE49-F238E27FC236}">
                <a16:creationId xmlns:a16="http://schemas.microsoft.com/office/drawing/2014/main" id="{6726A23D-01B1-EF28-96D0-C7DB2BDB0FDA}"/>
              </a:ext>
            </a:extLst>
          </p:cNvPr>
          <p:cNvSpPr>
            <a:spLocks noGrp="1"/>
          </p:cNvSpPr>
          <p:nvPr>
            <p:ph type="body" sz="quarter" idx="18"/>
          </p:nvPr>
        </p:nvSpPr>
        <p:spPr>
          <a:xfrm>
            <a:off x="6257447" y="3545214"/>
            <a:ext cx="1627907" cy="596480"/>
          </a:xfrm>
        </p:spPr>
        <p:txBody>
          <a:bodyPr lIns="91440" tIns="45720" rIns="91440" bIns="45720" anchor="t"/>
          <a:lstStyle/>
          <a:p>
            <a:pPr>
              <a:spcBef>
                <a:spcPct val="20000"/>
              </a:spcBef>
            </a:pPr>
            <a:r>
              <a:rPr lang="en-US" sz="1800" b="1">
                <a:solidFill>
                  <a:schemeClr val="accent1"/>
                </a:solidFill>
                <a:latin typeface="Arial"/>
                <a:cs typeface="Arial"/>
              </a:rPr>
              <a:t>11.8 million</a:t>
            </a:r>
            <a:endParaRPr lang="en-US" sz="1800" b="1">
              <a:solidFill>
                <a:schemeClr val="accent1"/>
              </a:solidFill>
            </a:endParaRPr>
          </a:p>
          <a:p>
            <a:r>
              <a:rPr lang="en-US" sz="1200">
                <a:solidFill>
                  <a:schemeClr val="tx1"/>
                </a:solidFill>
                <a:latin typeface="Arial"/>
                <a:cs typeface="Arial"/>
              </a:rPr>
              <a:t>tests conducted</a:t>
            </a:r>
          </a:p>
        </p:txBody>
      </p:sp>
      <p:sp>
        <p:nvSpPr>
          <p:cNvPr id="25" name="Text Placeholder 24">
            <a:extLst>
              <a:ext uri="{FF2B5EF4-FFF2-40B4-BE49-F238E27FC236}">
                <a16:creationId xmlns:a16="http://schemas.microsoft.com/office/drawing/2014/main" id="{06DDE468-6C0B-6FA1-28C9-7DEB94811A89}"/>
              </a:ext>
            </a:extLst>
          </p:cNvPr>
          <p:cNvSpPr>
            <a:spLocks noGrp="1"/>
          </p:cNvSpPr>
          <p:nvPr>
            <p:ph type="body" sz="quarter" idx="19"/>
          </p:nvPr>
        </p:nvSpPr>
        <p:spPr>
          <a:xfrm>
            <a:off x="8046955" y="3534455"/>
            <a:ext cx="1538288" cy="1233487"/>
          </a:xfrm>
        </p:spPr>
        <p:txBody>
          <a:bodyPr lIns="91440" tIns="45720" rIns="91440" bIns="45720" anchor="t"/>
          <a:lstStyle/>
          <a:p>
            <a:pPr>
              <a:spcBef>
                <a:spcPct val="20000"/>
              </a:spcBef>
            </a:pPr>
            <a:r>
              <a:rPr lang="en-US" sz="1800" b="1">
                <a:solidFill>
                  <a:schemeClr val="accent1"/>
                </a:solidFill>
                <a:latin typeface="Arial"/>
                <a:cs typeface="Arial"/>
              </a:rPr>
              <a:t>1.7 million</a:t>
            </a:r>
            <a:endParaRPr lang="en-US" sz="1800" b="1">
              <a:solidFill>
                <a:schemeClr val="accent1"/>
              </a:solidFill>
            </a:endParaRPr>
          </a:p>
          <a:p>
            <a:r>
              <a:rPr lang="en-US" sz="1200">
                <a:solidFill>
                  <a:schemeClr val="tx1"/>
                </a:solidFill>
                <a:latin typeface="Arial"/>
                <a:cs typeface="Arial"/>
              </a:rPr>
              <a:t> blood products delivered</a:t>
            </a:r>
          </a:p>
          <a:p>
            <a:endParaRPr lang="en-US">
              <a:solidFill>
                <a:schemeClr val="tx1"/>
              </a:solidFill>
            </a:endParaRPr>
          </a:p>
        </p:txBody>
      </p:sp>
      <p:sp>
        <p:nvSpPr>
          <p:cNvPr id="26" name="Text Placeholder 25">
            <a:extLst>
              <a:ext uri="{FF2B5EF4-FFF2-40B4-BE49-F238E27FC236}">
                <a16:creationId xmlns:a16="http://schemas.microsoft.com/office/drawing/2014/main" id="{A017F039-F93B-822E-D44D-047F69099C75}"/>
              </a:ext>
            </a:extLst>
          </p:cNvPr>
          <p:cNvSpPr>
            <a:spLocks noGrp="1"/>
          </p:cNvSpPr>
          <p:nvPr>
            <p:ph type="body" sz="quarter" idx="20"/>
          </p:nvPr>
        </p:nvSpPr>
        <p:spPr>
          <a:xfrm>
            <a:off x="-25173" y="4594245"/>
            <a:ext cx="1052512" cy="790575"/>
          </a:xfrm>
        </p:spPr>
        <p:txBody>
          <a:bodyPr/>
          <a:lstStyle/>
          <a:p>
            <a:pPr algn="r"/>
            <a:r>
              <a:rPr lang="en-US" sz="1400">
                <a:solidFill>
                  <a:schemeClr val="bg1"/>
                </a:solidFill>
              </a:rPr>
              <a:t>FY26 TOTALS</a:t>
            </a:r>
          </a:p>
        </p:txBody>
      </p:sp>
      <p:sp>
        <p:nvSpPr>
          <p:cNvPr id="60" name="Text Placeholder 59">
            <a:extLst>
              <a:ext uri="{FF2B5EF4-FFF2-40B4-BE49-F238E27FC236}">
                <a16:creationId xmlns:a16="http://schemas.microsoft.com/office/drawing/2014/main" id="{0A9DF16D-9FB5-2206-FDA7-6E2CC1D04F93}"/>
              </a:ext>
            </a:extLst>
          </p:cNvPr>
          <p:cNvSpPr>
            <a:spLocks noGrp="1"/>
          </p:cNvSpPr>
          <p:nvPr>
            <p:ph type="body" sz="quarter" idx="21"/>
          </p:nvPr>
        </p:nvSpPr>
        <p:spPr>
          <a:xfrm>
            <a:off x="1231736" y="4677952"/>
            <a:ext cx="1427018" cy="581891"/>
          </a:xfrm>
        </p:spPr>
        <p:txBody>
          <a:bodyPr lIns="91440" tIns="45720" rIns="91440" bIns="45720" anchor="t"/>
          <a:lstStyle/>
          <a:p>
            <a:r>
              <a:rPr lang="en-US">
                <a:solidFill>
                  <a:schemeClr val="bg1"/>
                </a:solidFill>
                <a:latin typeface="Arial"/>
                <a:cs typeface="Arial"/>
              </a:rPr>
              <a:t>2.3 million</a:t>
            </a:r>
            <a:endParaRPr lang="en-US">
              <a:solidFill>
                <a:schemeClr val="bg1"/>
              </a:solidFill>
            </a:endParaRPr>
          </a:p>
        </p:txBody>
      </p:sp>
      <p:sp>
        <p:nvSpPr>
          <p:cNvPr id="61" name="Text Placeholder 60">
            <a:extLst>
              <a:ext uri="{FF2B5EF4-FFF2-40B4-BE49-F238E27FC236}">
                <a16:creationId xmlns:a16="http://schemas.microsoft.com/office/drawing/2014/main" id="{62B6E6A7-810C-B0E3-F26F-98B35D3A1792}"/>
              </a:ext>
            </a:extLst>
          </p:cNvPr>
          <p:cNvSpPr>
            <a:spLocks noGrp="1"/>
          </p:cNvSpPr>
          <p:nvPr>
            <p:ph type="body" sz="quarter" idx="22"/>
          </p:nvPr>
        </p:nvSpPr>
        <p:spPr>
          <a:xfrm>
            <a:off x="2924628" y="4677952"/>
            <a:ext cx="1427018" cy="581891"/>
          </a:xfrm>
        </p:spPr>
        <p:txBody>
          <a:bodyPr lIns="91440" tIns="45720" rIns="91440" bIns="45720" anchor="t"/>
          <a:lstStyle/>
          <a:p>
            <a:r>
              <a:rPr lang="en-US">
                <a:solidFill>
                  <a:schemeClr val="bg1"/>
                </a:solidFill>
                <a:latin typeface="Arial"/>
                <a:cs typeface="Arial"/>
              </a:rPr>
              <a:t>198,100</a:t>
            </a:r>
            <a:endParaRPr lang="en-US">
              <a:solidFill>
                <a:schemeClr val="bg1"/>
              </a:solidFill>
            </a:endParaRPr>
          </a:p>
        </p:txBody>
      </p:sp>
      <p:sp>
        <p:nvSpPr>
          <p:cNvPr id="62" name="Text Placeholder 61">
            <a:extLst>
              <a:ext uri="{FF2B5EF4-FFF2-40B4-BE49-F238E27FC236}">
                <a16:creationId xmlns:a16="http://schemas.microsoft.com/office/drawing/2014/main" id="{974E7754-B902-F7FD-A907-BA56D3C01172}"/>
              </a:ext>
            </a:extLst>
          </p:cNvPr>
          <p:cNvSpPr>
            <a:spLocks noGrp="1"/>
          </p:cNvSpPr>
          <p:nvPr>
            <p:ph type="body" sz="quarter" idx="23"/>
          </p:nvPr>
        </p:nvSpPr>
        <p:spPr>
          <a:xfrm>
            <a:off x="4731654" y="4677952"/>
            <a:ext cx="1209546" cy="581891"/>
          </a:xfrm>
        </p:spPr>
        <p:txBody>
          <a:bodyPr lIns="91440" tIns="45720" rIns="91440" bIns="45720" anchor="t"/>
          <a:lstStyle/>
          <a:p>
            <a:r>
              <a:rPr lang="en-US">
                <a:solidFill>
                  <a:schemeClr val="bg1"/>
                </a:solidFill>
                <a:latin typeface="Arial"/>
                <a:cs typeface="Arial"/>
              </a:rPr>
              <a:t>4.8 million</a:t>
            </a:r>
            <a:endParaRPr lang="en-US">
              <a:solidFill>
                <a:schemeClr val="bg1"/>
              </a:solidFill>
            </a:endParaRPr>
          </a:p>
        </p:txBody>
      </p:sp>
      <p:sp>
        <p:nvSpPr>
          <p:cNvPr id="63" name="Text Placeholder 62">
            <a:extLst>
              <a:ext uri="{FF2B5EF4-FFF2-40B4-BE49-F238E27FC236}">
                <a16:creationId xmlns:a16="http://schemas.microsoft.com/office/drawing/2014/main" id="{16D95675-676D-0EAF-D388-1F0A01EB4085}"/>
              </a:ext>
            </a:extLst>
          </p:cNvPr>
          <p:cNvSpPr>
            <a:spLocks noGrp="1"/>
          </p:cNvSpPr>
          <p:nvPr>
            <p:ph type="body" sz="quarter" idx="24"/>
          </p:nvPr>
        </p:nvSpPr>
        <p:spPr>
          <a:xfrm>
            <a:off x="6335485" y="4677952"/>
            <a:ext cx="1427018" cy="581891"/>
          </a:xfrm>
        </p:spPr>
        <p:txBody>
          <a:bodyPr lIns="91440" tIns="45720" rIns="91440" bIns="45720" anchor="t"/>
          <a:lstStyle/>
          <a:p>
            <a:r>
              <a:rPr lang="en-US">
                <a:solidFill>
                  <a:schemeClr val="bg1"/>
                </a:solidFill>
                <a:latin typeface="Arial"/>
                <a:cs typeface="Arial"/>
              </a:rPr>
              <a:t>47.8 million</a:t>
            </a:r>
            <a:endParaRPr lang="en-US">
              <a:solidFill>
                <a:schemeClr val="bg1"/>
              </a:solidFill>
            </a:endParaRPr>
          </a:p>
        </p:txBody>
      </p:sp>
      <p:sp>
        <p:nvSpPr>
          <p:cNvPr id="256" name="Text Placeholder 255">
            <a:extLst>
              <a:ext uri="{FF2B5EF4-FFF2-40B4-BE49-F238E27FC236}">
                <a16:creationId xmlns:a16="http://schemas.microsoft.com/office/drawing/2014/main" id="{0D642B1A-8E12-3811-5D61-689F3C580B52}"/>
              </a:ext>
            </a:extLst>
          </p:cNvPr>
          <p:cNvSpPr>
            <a:spLocks noGrp="1"/>
          </p:cNvSpPr>
          <p:nvPr>
            <p:ph type="body" sz="quarter" idx="25"/>
          </p:nvPr>
        </p:nvSpPr>
        <p:spPr>
          <a:xfrm>
            <a:off x="8098969" y="4677952"/>
            <a:ext cx="1427018" cy="581891"/>
          </a:xfrm>
        </p:spPr>
        <p:txBody>
          <a:bodyPr lIns="91440" tIns="45720" rIns="91440" bIns="45720" anchor="t"/>
          <a:lstStyle/>
          <a:p>
            <a:r>
              <a:rPr lang="en-US">
                <a:solidFill>
                  <a:schemeClr val="bg1"/>
                </a:solidFill>
                <a:latin typeface="Arial"/>
                <a:cs typeface="Arial"/>
              </a:rPr>
              <a:t>6.7 million</a:t>
            </a:r>
            <a:endParaRPr lang="en-US">
              <a:solidFill>
                <a:schemeClr val="bg1"/>
              </a:solidFill>
            </a:endParaRPr>
          </a:p>
        </p:txBody>
      </p:sp>
      <p:sp>
        <p:nvSpPr>
          <p:cNvPr id="37" name="Text Placeholder 36">
            <a:extLst>
              <a:ext uri="{FF2B5EF4-FFF2-40B4-BE49-F238E27FC236}">
                <a16:creationId xmlns:a16="http://schemas.microsoft.com/office/drawing/2014/main" id="{96B3D487-DE92-D24F-2B62-4DF637125F3A}"/>
              </a:ext>
            </a:extLst>
          </p:cNvPr>
          <p:cNvSpPr>
            <a:spLocks noGrp="1"/>
          </p:cNvSpPr>
          <p:nvPr>
            <p:ph type="body" sz="quarter" idx="26"/>
          </p:nvPr>
        </p:nvSpPr>
        <p:spPr>
          <a:xfrm>
            <a:off x="231775" y="1008063"/>
            <a:ext cx="9442064" cy="944305"/>
          </a:xfrm>
        </p:spPr>
        <p:txBody>
          <a:bodyPr lIns="91440" tIns="45720" rIns="91440" bIns="45720" anchor="t"/>
          <a:lstStyle/>
          <a:p>
            <a:r>
              <a:rPr lang="en-US">
                <a:latin typeface="Arial"/>
                <a:cs typeface="Arial"/>
              </a:rPr>
              <a:t>The Red Cross ensures people in need receive blood. In FY26-Q4, the Red Cross </a:t>
            </a:r>
            <a:r>
              <a:rPr lang="en-US">
                <a:solidFill>
                  <a:schemeClr val="accent1"/>
                </a:solidFill>
                <a:latin typeface="Arial"/>
                <a:cs typeface="Arial"/>
              </a:rPr>
              <a:t>impacted</a:t>
            </a:r>
            <a:r>
              <a:rPr lang="en-US">
                <a:latin typeface="Arial"/>
                <a:cs typeface="Arial"/>
              </a:rPr>
              <a:t> </a:t>
            </a:r>
            <a:r>
              <a:rPr lang="en-US">
                <a:solidFill>
                  <a:schemeClr val="accent1"/>
                </a:solidFill>
                <a:latin typeface="Arial"/>
                <a:cs typeface="Arial"/>
              </a:rPr>
              <a:t>about</a:t>
            </a:r>
            <a:r>
              <a:rPr lang="en-US">
                <a:latin typeface="Arial"/>
                <a:cs typeface="Arial"/>
              </a:rPr>
              <a:t> </a:t>
            </a:r>
            <a:r>
              <a:rPr lang="en-US">
                <a:solidFill>
                  <a:schemeClr val="accent1"/>
                </a:solidFill>
                <a:latin typeface="Arial"/>
                <a:cs typeface="Arial"/>
              </a:rPr>
              <a:t>423,090 lives,</a:t>
            </a:r>
            <a:r>
              <a:rPr lang="en-US">
                <a:latin typeface="Arial"/>
                <a:cs typeface="Arial"/>
              </a:rPr>
              <a:t> thanks to 1.18 million red blood cell units delivered to hospitals for transfusions.</a:t>
            </a:r>
          </a:p>
        </p:txBody>
      </p:sp>
      <p:sp>
        <p:nvSpPr>
          <p:cNvPr id="257" name="Text Placeholder 256">
            <a:extLst>
              <a:ext uri="{FF2B5EF4-FFF2-40B4-BE49-F238E27FC236}">
                <a16:creationId xmlns:a16="http://schemas.microsoft.com/office/drawing/2014/main" id="{0830DD8F-8E31-232C-FB40-14CBB12AA1E1}"/>
              </a:ext>
            </a:extLst>
          </p:cNvPr>
          <p:cNvSpPr>
            <a:spLocks noGrp="1"/>
          </p:cNvSpPr>
          <p:nvPr>
            <p:ph type="body" sz="quarter" idx="27"/>
          </p:nvPr>
        </p:nvSpPr>
        <p:spPr>
          <a:solidFill>
            <a:srgbClr val="7F181B"/>
          </a:solidFill>
        </p:spPr>
        <p:txBody>
          <a:bodyPr/>
          <a:lstStyle/>
          <a:p>
            <a:r>
              <a:rPr lang="en-US"/>
              <a:t>BLOOD SERVICES</a:t>
            </a:r>
          </a:p>
        </p:txBody>
      </p:sp>
      <p:sp>
        <p:nvSpPr>
          <p:cNvPr id="31" name="Oval 30">
            <a:extLst>
              <a:ext uri="{FF2B5EF4-FFF2-40B4-BE49-F238E27FC236}">
                <a16:creationId xmlns:a16="http://schemas.microsoft.com/office/drawing/2014/main" id="{F5FDE2B6-3464-BEE9-83DA-5CDBF94FBB80}"/>
              </a:ext>
            </a:extLst>
          </p:cNvPr>
          <p:cNvSpPr/>
          <p:nvPr/>
        </p:nvSpPr>
        <p:spPr>
          <a:xfrm>
            <a:off x="8305945"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Picture Placeholder 27">
            <a:extLst>
              <a:ext uri="{FF2B5EF4-FFF2-40B4-BE49-F238E27FC236}">
                <a16:creationId xmlns:a16="http://schemas.microsoft.com/office/drawing/2014/main" id="{CF1377AA-F191-EE09-2362-699A37F1D1E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5742" r="-27934"/>
          <a:stretch/>
        </p:blipFill>
        <p:spPr>
          <a:xfrm>
            <a:off x="8291588" y="2598176"/>
            <a:ext cx="1049023" cy="682623"/>
          </a:xfrm>
          <a:prstGeom prst="rect">
            <a:avLst/>
          </a:prstGeom>
          <a:noFill/>
        </p:spPr>
      </p:pic>
      <p:sp>
        <p:nvSpPr>
          <p:cNvPr id="30" name="Oval 29">
            <a:extLst>
              <a:ext uri="{FF2B5EF4-FFF2-40B4-BE49-F238E27FC236}">
                <a16:creationId xmlns:a16="http://schemas.microsoft.com/office/drawing/2014/main" id="{DF0C0C10-4E11-71C9-8245-23D313CE6D5F}"/>
              </a:ext>
            </a:extLst>
          </p:cNvPr>
          <p:cNvSpPr/>
          <p:nvPr/>
        </p:nvSpPr>
        <p:spPr>
          <a:xfrm>
            <a:off x="6595787"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Placeholder 25">
            <a:extLst>
              <a:ext uri="{FF2B5EF4-FFF2-40B4-BE49-F238E27FC236}">
                <a16:creationId xmlns:a16="http://schemas.microsoft.com/office/drawing/2014/main" id="{0A2EFD3C-2288-43F2-E3ED-4F404C4479B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27519" t="-537" r="-26981"/>
          <a:stretch/>
        </p:blipFill>
        <p:spPr>
          <a:xfrm>
            <a:off x="6579712" y="2605424"/>
            <a:ext cx="998680" cy="649863"/>
          </a:xfrm>
          <a:prstGeom prst="rect">
            <a:avLst/>
          </a:prstGeom>
          <a:noFill/>
        </p:spPr>
      </p:pic>
      <p:sp>
        <p:nvSpPr>
          <p:cNvPr id="28" name="Oval 27">
            <a:extLst>
              <a:ext uri="{FF2B5EF4-FFF2-40B4-BE49-F238E27FC236}">
                <a16:creationId xmlns:a16="http://schemas.microsoft.com/office/drawing/2014/main" id="{12752D3D-0402-9E93-210D-1FA26A5D753E}"/>
              </a:ext>
            </a:extLst>
          </p:cNvPr>
          <p:cNvSpPr/>
          <p:nvPr/>
        </p:nvSpPr>
        <p:spPr>
          <a:xfrm>
            <a:off x="4885627"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Picture 48" descr="BloodBag2_70K485Red.png">
            <a:extLst>
              <a:ext uri="{FF2B5EF4-FFF2-40B4-BE49-F238E27FC236}">
                <a16:creationId xmlns:a16="http://schemas.microsoft.com/office/drawing/2014/main" id="{62A18ECA-CC42-106E-6770-5BCA34A971E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88363" y="2663300"/>
            <a:ext cx="381302" cy="576577"/>
          </a:xfrm>
          <a:prstGeom prst="rect">
            <a:avLst/>
          </a:prstGeom>
        </p:spPr>
      </p:pic>
      <p:sp>
        <p:nvSpPr>
          <p:cNvPr id="20" name="Oval 19">
            <a:extLst>
              <a:ext uri="{FF2B5EF4-FFF2-40B4-BE49-F238E27FC236}">
                <a16:creationId xmlns:a16="http://schemas.microsoft.com/office/drawing/2014/main" id="{6CE048E9-BE85-67AF-4F3B-B278A088DFE8}"/>
              </a:ext>
            </a:extLst>
          </p:cNvPr>
          <p:cNvSpPr/>
          <p:nvPr/>
        </p:nvSpPr>
        <p:spPr>
          <a:xfrm>
            <a:off x="3175467"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1D57DC4-BB81-0996-94D2-5D82CB828AA2}"/>
              </a:ext>
            </a:extLst>
          </p:cNvPr>
          <p:cNvSpPr/>
          <p:nvPr/>
        </p:nvSpPr>
        <p:spPr>
          <a:xfrm>
            <a:off x="6934777" y="5893030"/>
            <a:ext cx="2879669" cy="223138"/>
          </a:xfrm>
          <a:prstGeom prst="rect">
            <a:avLst/>
          </a:prstGeom>
        </p:spPr>
        <p:txBody>
          <a:bodyPr wrap="square" lIns="91440" tIns="45720" rIns="91440" bIns="45720" anchor="t">
            <a:spAutoFit/>
          </a:bodyPr>
          <a:lstStyle/>
          <a:p>
            <a:pPr algn="r"/>
            <a:r>
              <a:rPr lang="en-US" sz="850">
                <a:latin typeface="Arial"/>
                <a:cs typeface="Arial"/>
              </a:rPr>
              <a:t>April 1 – June 30, 2026</a:t>
            </a:r>
          </a:p>
        </p:txBody>
      </p:sp>
      <p:sp>
        <p:nvSpPr>
          <p:cNvPr id="10" name="Oval 9">
            <a:extLst>
              <a:ext uri="{FF2B5EF4-FFF2-40B4-BE49-F238E27FC236}">
                <a16:creationId xmlns:a16="http://schemas.microsoft.com/office/drawing/2014/main" id="{D349ABAA-B8CE-A724-B270-CC953B092140}"/>
              </a:ext>
            </a:extLst>
          </p:cNvPr>
          <p:cNvSpPr/>
          <p:nvPr/>
        </p:nvSpPr>
        <p:spPr>
          <a:xfrm>
            <a:off x="1465307" y="2445509"/>
            <a:ext cx="1027323" cy="1027323"/>
          </a:xfrm>
          <a:prstGeom prst="ellipse">
            <a:avLst/>
          </a:prstGeom>
          <a:solidFill>
            <a:schemeClr val="bg1"/>
          </a:solidFill>
          <a:ln>
            <a:solidFill>
              <a:srgbClr val="7F181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2B2083E8-4E9A-B110-0D43-1303F657792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629641" y="2631562"/>
            <a:ext cx="662856" cy="749898"/>
          </a:xfrm>
          <a:prstGeom prst="rect">
            <a:avLst/>
          </a:prstGeom>
        </p:spPr>
      </p:pic>
      <p:pic>
        <p:nvPicPr>
          <p:cNvPr id="29" name="Picture 28">
            <a:extLst>
              <a:ext uri="{FF2B5EF4-FFF2-40B4-BE49-F238E27FC236}">
                <a16:creationId xmlns:a16="http://schemas.microsoft.com/office/drawing/2014/main" id="{4D3EAEB4-9A0E-EE13-C5FE-FC1CF28C007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354164" y="2606460"/>
            <a:ext cx="624887" cy="624887"/>
          </a:xfrm>
          <a:prstGeom prst="rect">
            <a:avLst/>
          </a:prstGeom>
        </p:spPr>
      </p:pic>
    </p:spTree>
    <p:extLst>
      <p:ext uri="{BB962C8B-B14F-4D97-AF65-F5344CB8AC3E}">
        <p14:creationId xmlns:p14="http://schemas.microsoft.com/office/powerpoint/2010/main" val="22890203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28072-6020-90CC-4FD7-16BB24729E4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C2646C6-9708-2688-DDC4-463AD74B7C65}"/>
              </a:ext>
            </a:extLst>
          </p:cNvPr>
          <p:cNvSpPr>
            <a:spLocks noGrp="1"/>
          </p:cNvSpPr>
          <p:nvPr>
            <p:ph type="body" sz="quarter" idx="16"/>
          </p:nvPr>
        </p:nvSpPr>
        <p:spPr>
          <a:xfrm>
            <a:off x="233440" y="1448665"/>
            <a:ext cx="4758690" cy="4680286"/>
          </a:xfrm>
        </p:spPr>
        <p:txBody>
          <a:bodyPr/>
          <a:lstStyle/>
          <a:p>
            <a:pPr>
              <a:lnSpc>
                <a:spcPct val="114000"/>
              </a:lnSpc>
            </a:pPr>
            <a:r>
              <a:rPr lang="en-US"/>
              <a:t>This fiscal year marked one of the largest collection growth years in recent Red Cross history, </a:t>
            </a:r>
            <a:r>
              <a:rPr lang="en-US" b="1">
                <a:solidFill>
                  <a:schemeClr val="accent1"/>
                </a:solidFill>
              </a:rPr>
              <a:t>impacting over 1.69 million lives</a:t>
            </a:r>
            <a:r>
              <a:rPr lang="en-US"/>
              <a:t>. With generous support, we collected:</a:t>
            </a:r>
          </a:p>
          <a:p>
            <a:pPr marL="285750" indent="-285750">
              <a:lnSpc>
                <a:spcPct val="114000"/>
              </a:lnSpc>
              <a:buFont typeface="Arial" panose="020B0604020202020204" pitchFamily="34" charset="0"/>
              <a:buChar char="•"/>
            </a:pPr>
            <a:r>
              <a:rPr lang="en-US" b="1">
                <a:solidFill>
                  <a:schemeClr val="accent1"/>
                </a:solidFill>
              </a:rPr>
              <a:t>4.78 million </a:t>
            </a:r>
            <a:r>
              <a:rPr lang="en-US"/>
              <a:t>red blood cell products, </a:t>
            </a:r>
            <a:r>
              <a:rPr lang="en-US" b="1">
                <a:solidFill>
                  <a:schemeClr val="accent1"/>
                </a:solidFill>
              </a:rPr>
              <a:t>over 100,000 units more than the prior fiscal year</a:t>
            </a:r>
            <a:r>
              <a:rPr lang="en-US"/>
              <a:t>.</a:t>
            </a:r>
            <a:endParaRPr lang="en-US" b="1">
              <a:solidFill>
                <a:schemeClr val="accent1"/>
              </a:solidFill>
            </a:endParaRPr>
          </a:p>
          <a:p>
            <a:pPr marL="285750" indent="-285750">
              <a:lnSpc>
                <a:spcPct val="114000"/>
              </a:lnSpc>
              <a:buFont typeface="Arial" panose="020B0604020202020204" pitchFamily="34" charset="0"/>
              <a:buChar char="•"/>
            </a:pPr>
            <a:r>
              <a:rPr lang="en-US" b="1">
                <a:solidFill>
                  <a:schemeClr val="accent1"/>
                </a:solidFill>
              </a:rPr>
              <a:t>58,000</a:t>
            </a:r>
            <a:r>
              <a:rPr lang="en-US">
                <a:solidFill>
                  <a:srgbClr val="FF0000"/>
                </a:solidFill>
              </a:rPr>
              <a:t> </a:t>
            </a:r>
            <a:r>
              <a:rPr lang="en-US"/>
              <a:t>more platelet units, representing </a:t>
            </a:r>
            <a:r>
              <a:rPr lang="en-US" b="1">
                <a:solidFill>
                  <a:schemeClr val="accent1"/>
                </a:solidFill>
              </a:rPr>
              <a:t>4.99% year-over-year growth</a:t>
            </a:r>
            <a:r>
              <a:rPr lang="en-US"/>
              <a:t>.</a:t>
            </a:r>
          </a:p>
          <a:p>
            <a:pPr>
              <a:lnSpc>
                <a:spcPct val="114000"/>
              </a:lnSpc>
            </a:pPr>
            <a:r>
              <a:rPr lang="en-US"/>
              <a:t>These results reflect strong donor engagement and team dedication nationwide and set a solid foundation as we move into the new fiscal year with continued focus on rising patient needs.</a:t>
            </a:r>
          </a:p>
        </p:txBody>
      </p:sp>
      <p:sp>
        <p:nvSpPr>
          <p:cNvPr id="2" name="Title 1">
            <a:extLst>
              <a:ext uri="{FF2B5EF4-FFF2-40B4-BE49-F238E27FC236}">
                <a16:creationId xmlns:a16="http://schemas.microsoft.com/office/drawing/2014/main" id="{49D4A5D1-3CDE-4E26-2D5A-3D6C1A2597B0}"/>
              </a:ext>
            </a:extLst>
          </p:cNvPr>
          <p:cNvSpPr>
            <a:spLocks noGrp="1"/>
          </p:cNvSpPr>
          <p:nvPr>
            <p:ph type="title"/>
          </p:nvPr>
        </p:nvSpPr>
        <p:spPr>
          <a:xfrm>
            <a:off x="201168" y="429503"/>
            <a:ext cx="4942332" cy="999247"/>
          </a:xfrm>
        </p:spPr>
        <p:txBody>
          <a:bodyPr/>
          <a:lstStyle/>
          <a:p>
            <a:pPr>
              <a:lnSpc>
                <a:spcPct val="100000"/>
              </a:lnSpc>
            </a:pPr>
            <a:r>
              <a:rPr lang="en-US" sz="2400"/>
              <a:t>Record Blood Collection Growth Fuels Lifesaving Impact in FY26</a:t>
            </a:r>
          </a:p>
        </p:txBody>
      </p:sp>
      <p:sp>
        <p:nvSpPr>
          <p:cNvPr id="8" name="Text Placeholder 7">
            <a:extLst>
              <a:ext uri="{FF2B5EF4-FFF2-40B4-BE49-F238E27FC236}">
                <a16:creationId xmlns:a16="http://schemas.microsoft.com/office/drawing/2014/main" id="{71AA54AD-AFAD-A1D9-891C-1426027AA6EF}"/>
              </a:ext>
            </a:extLst>
          </p:cNvPr>
          <p:cNvSpPr>
            <a:spLocks noGrp="1"/>
          </p:cNvSpPr>
          <p:nvPr>
            <p:ph type="body" sz="quarter" idx="17"/>
          </p:nvPr>
        </p:nvSpPr>
        <p:spPr>
          <a:xfrm>
            <a:off x="7927846" y="-5865"/>
            <a:ext cx="2130553" cy="301752"/>
          </a:xfrm>
          <a:solidFill>
            <a:srgbClr val="7F181B"/>
          </a:solidFill>
        </p:spPr>
        <p:txBody>
          <a:bodyPr/>
          <a:lstStyle/>
          <a:p>
            <a:r>
              <a:rPr lang="en-US"/>
              <a:t>BLOOD SERVICES</a:t>
            </a:r>
          </a:p>
        </p:txBody>
      </p:sp>
      <p:sp>
        <p:nvSpPr>
          <p:cNvPr id="12" name="Rectangle 11">
            <a:extLst>
              <a:ext uri="{FF2B5EF4-FFF2-40B4-BE49-F238E27FC236}">
                <a16:creationId xmlns:a16="http://schemas.microsoft.com/office/drawing/2014/main" id="{F96E2AE5-89FD-2AB2-065B-829F572330C0}"/>
              </a:ext>
            </a:extLst>
          </p:cNvPr>
          <p:cNvSpPr/>
          <p:nvPr/>
        </p:nvSpPr>
        <p:spPr>
          <a:xfrm>
            <a:off x="5692777" y="2116306"/>
            <a:ext cx="4037012" cy="190982"/>
          </a:xfrm>
          <a:prstGeom prst="rect">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F74D1740-D328-7C3C-B1D3-CDC5C3EC09FD}"/>
              </a:ext>
            </a:extLst>
          </p:cNvPr>
          <p:cNvPicPr>
            <a:picLocks noGrp="1" noChangeAspect="1"/>
          </p:cNvPicPr>
          <p:nvPr>
            <p:ph type="pic" sz="quarter" idx="15"/>
          </p:nvPr>
        </p:nvPicPr>
        <p:blipFill>
          <a:blip r:embed="rId3"/>
          <a:srcRect l="15449" r="15449"/>
          <a:stretch>
            <a:fillRect/>
          </a:stretch>
        </p:blipFill>
        <p:spPr>
          <a:xfrm rot="5400000">
            <a:off x="5851525" y="2151062"/>
            <a:ext cx="3719512" cy="4037013"/>
          </a:xfrm>
          <a:prstGeom prst="rect">
            <a:avLst/>
          </a:prstGeom>
          <a:noFill/>
        </p:spPr>
      </p:pic>
      <p:sp>
        <p:nvSpPr>
          <p:cNvPr id="10" name="Text Placeholder 1">
            <a:extLst>
              <a:ext uri="{FF2B5EF4-FFF2-40B4-BE49-F238E27FC236}">
                <a16:creationId xmlns:a16="http://schemas.microsoft.com/office/drawing/2014/main" id="{231793F7-C3B7-DDF1-A43E-F2A76700B5F7}"/>
              </a:ext>
            </a:extLst>
          </p:cNvPr>
          <p:cNvSpPr>
            <a:spLocks noGrp="1"/>
          </p:cNvSpPr>
          <p:nvPr>
            <p:ph type="body" sz="quarter" idx="13"/>
          </p:nvPr>
        </p:nvSpPr>
        <p:spPr>
          <a:xfrm>
            <a:off x="5573556" y="589767"/>
            <a:ext cx="4479925" cy="1344613"/>
          </a:xfrm>
        </p:spPr>
        <p:txBody>
          <a:bodyPr/>
          <a:lstStyle/>
          <a:p>
            <a:r>
              <a:rPr lang="en-US" sz="1600" b="1">
                <a:solidFill>
                  <a:srgbClr val="7F181B"/>
                </a:solidFill>
              </a:rPr>
              <a:t>“There’s really no way to describe the feeling of receiving such a gift. …Without those donors, I wouldn’t be here.”</a:t>
            </a:r>
          </a:p>
          <a:p>
            <a:endParaRPr lang="en-US" sz="1600" b="1">
              <a:solidFill>
                <a:srgbClr val="7F181B"/>
              </a:solidFill>
            </a:endParaRPr>
          </a:p>
        </p:txBody>
      </p:sp>
      <p:sp>
        <p:nvSpPr>
          <p:cNvPr id="11" name="Text Placeholder 2">
            <a:extLst>
              <a:ext uri="{FF2B5EF4-FFF2-40B4-BE49-F238E27FC236}">
                <a16:creationId xmlns:a16="http://schemas.microsoft.com/office/drawing/2014/main" id="{D88499E4-6FC5-8489-9991-960D4AD8CA89}"/>
              </a:ext>
            </a:extLst>
          </p:cNvPr>
          <p:cNvSpPr>
            <a:spLocks noGrp="1"/>
          </p:cNvSpPr>
          <p:nvPr>
            <p:ph type="body" sz="quarter" idx="14"/>
          </p:nvPr>
        </p:nvSpPr>
        <p:spPr>
          <a:xfrm>
            <a:off x="5578475" y="1483728"/>
            <a:ext cx="4479925" cy="362660"/>
          </a:xfrm>
        </p:spPr>
        <p:txBody>
          <a:bodyPr/>
          <a:lstStyle/>
          <a:p>
            <a:r>
              <a:rPr lang="en-US" sz="1200" b="1"/>
              <a:t>Jodie Lasco, </a:t>
            </a:r>
            <a:r>
              <a:rPr lang="en-US" sz="1200"/>
              <a:t>of Wisconsin, who received 183 units of blood products during her cancer treatment</a:t>
            </a:r>
          </a:p>
        </p:txBody>
      </p:sp>
      <p:sp>
        <p:nvSpPr>
          <p:cNvPr id="5" name="TextBox 4">
            <a:extLst>
              <a:ext uri="{FF2B5EF4-FFF2-40B4-BE49-F238E27FC236}">
                <a16:creationId xmlns:a16="http://schemas.microsoft.com/office/drawing/2014/main" id="{B6BEE356-D2DF-E3CD-4356-F552AAA9A782}"/>
              </a:ext>
            </a:extLst>
          </p:cNvPr>
          <p:cNvSpPr txBox="1"/>
          <p:nvPr/>
        </p:nvSpPr>
        <p:spPr>
          <a:xfrm>
            <a:off x="213868" y="168585"/>
            <a:ext cx="3898900" cy="261610"/>
          </a:xfrm>
          <a:prstGeom prst="rect">
            <a:avLst/>
          </a:prstGeom>
          <a:noFill/>
        </p:spPr>
        <p:txBody>
          <a:bodyPr wrap="square" rtlCol="0">
            <a:spAutoFit/>
          </a:bodyPr>
          <a:lstStyle/>
          <a:p>
            <a:r>
              <a:rPr lang="en-US" sz="1100" b="1" spc="300" dirty="0">
                <a:latin typeface="Arial" panose="020B0604020202020204" pitchFamily="34" charset="0"/>
                <a:cs typeface="Arial" panose="020B0604020202020204" pitchFamily="34" charset="0"/>
              </a:rPr>
              <a:t>STORIES FROM THE FIELD</a:t>
            </a:r>
          </a:p>
        </p:txBody>
      </p:sp>
    </p:spTree>
    <p:extLst>
      <p:ext uri="{BB962C8B-B14F-4D97-AF65-F5344CB8AC3E}">
        <p14:creationId xmlns:p14="http://schemas.microsoft.com/office/powerpoint/2010/main" val="841782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01353-B63A-E311-C2D1-6122A1A6D358}"/>
            </a:ext>
          </a:extLst>
        </p:cNvPr>
        <p:cNvGrpSpPr/>
        <p:nvPr/>
      </p:nvGrpSpPr>
      <p:grpSpPr>
        <a:xfrm>
          <a:off x="0" y="0"/>
          <a:ext cx="0" cy="0"/>
          <a:chOff x="0" y="0"/>
          <a:chExt cx="0" cy="0"/>
        </a:xfrm>
      </p:grpSpPr>
      <p:sp>
        <p:nvSpPr>
          <p:cNvPr id="12" name="Text Placeholder 11">
            <a:extLst>
              <a:ext uri="{FF2B5EF4-FFF2-40B4-BE49-F238E27FC236}">
                <a16:creationId xmlns:a16="http://schemas.microsoft.com/office/drawing/2014/main" id="{D70B4E5E-FDD3-0443-F484-236BAF4F98A7}"/>
              </a:ext>
            </a:extLst>
          </p:cNvPr>
          <p:cNvSpPr>
            <a:spLocks noGrp="1"/>
          </p:cNvSpPr>
          <p:nvPr>
            <p:ph type="body" sz="quarter" idx="13"/>
          </p:nvPr>
        </p:nvSpPr>
        <p:spPr>
          <a:xfrm>
            <a:off x="5578474" y="444011"/>
            <a:ext cx="4479925" cy="1344613"/>
          </a:xfrm>
        </p:spPr>
        <p:txBody>
          <a:bodyPr/>
          <a:lstStyle/>
          <a:p>
            <a:pPr marL="0" indent="0"/>
            <a:r>
              <a:rPr lang="en-US" sz="1900" b="1">
                <a:solidFill>
                  <a:srgbClr val="7F181B"/>
                </a:solidFill>
              </a:rPr>
              <a:t>“[Blood transfusions] help decrease the pain…increase the oxygen, bring your color and energy back.” </a:t>
            </a:r>
          </a:p>
        </p:txBody>
      </p:sp>
      <p:sp>
        <p:nvSpPr>
          <p:cNvPr id="13" name="Text Placeholder 12">
            <a:extLst>
              <a:ext uri="{FF2B5EF4-FFF2-40B4-BE49-F238E27FC236}">
                <a16:creationId xmlns:a16="http://schemas.microsoft.com/office/drawing/2014/main" id="{4CEFF521-B14C-1FF6-C4F2-EE015C499FFD}"/>
              </a:ext>
            </a:extLst>
          </p:cNvPr>
          <p:cNvSpPr>
            <a:spLocks noGrp="1"/>
          </p:cNvSpPr>
          <p:nvPr>
            <p:ph type="body" sz="quarter" idx="14"/>
          </p:nvPr>
        </p:nvSpPr>
        <p:spPr>
          <a:xfrm>
            <a:off x="5606278" y="1681436"/>
            <a:ext cx="4214128" cy="409734"/>
          </a:xfrm>
        </p:spPr>
        <p:txBody>
          <a:bodyPr lIns="91440" tIns="45720" rIns="91440" bIns="45720" anchor="t">
            <a:noAutofit/>
          </a:bodyPr>
          <a:lstStyle/>
          <a:p>
            <a:r>
              <a:rPr lang="en-US" sz="1200" b="1">
                <a:latin typeface="Arial"/>
                <a:cs typeface="Arial"/>
              </a:rPr>
              <a:t>Travis Robinson, </a:t>
            </a:r>
            <a:r>
              <a:rPr lang="en-US" sz="1200">
                <a:latin typeface="Arial"/>
                <a:cs typeface="Arial"/>
              </a:rPr>
              <a:t>of </a:t>
            </a:r>
            <a:r>
              <a:rPr lang="en-US" sz="1200"/>
              <a:t>North Carolina, </a:t>
            </a:r>
            <a:r>
              <a:rPr lang="en-US" sz="1200">
                <a:latin typeface="Arial"/>
                <a:cs typeface="Arial"/>
              </a:rPr>
              <a:t>a sickle cell warrior and advocate who lost his 14-year-old brother </a:t>
            </a:r>
            <a:r>
              <a:rPr lang="en-US" sz="1200" err="1">
                <a:latin typeface="Arial"/>
                <a:cs typeface="Arial"/>
              </a:rPr>
              <a:t>Ti’Rell</a:t>
            </a:r>
            <a:r>
              <a:rPr lang="en-US" sz="1200">
                <a:latin typeface="Arial"/>
                <a:cs typeface="Arial"/>
              </a:rPr>
              <a:t> (picture right) to sickle cell disease.</a:t>
            </a:r>
            <a:endParaRPr lang="en-US" sz="1200" b="1">
              <a:latin typeface="Arial"/>
              <a:cs typeface="Arial"/>
            </a:endParaRPr>
          </a:p>
        </p:txBody>
      </p:sp>
      <p:sp>
        <p:nvSpPr>
          <p:cNvPr id="14" name="Text Placeholder 13">
            <a:extLst>
              <a:ext uri="{FF2B5EF4-FFF2-40B4-BE49-F238E27FC236}">
                <a16:creationId xmlns:a16="http://schemas.microsoft.com/office/drawing/2014/main" id="{655C02E3-7276-FD63-31E4-A69AD68FE24B}"/>
              </a:ext>
            </a:extLst>
          </p:cNvPr>
          <p:cNvSpPr>
            <a:spLocks noGrp="1"/>
          </p:cNvSpPr>
          <p:nvPr>
            <p:ph type="body" sz="quarter" idx="16"/>
          </p:nvPr>
        </p:nvSpPr>
        <p:spPr>
          <a:xfrm>
            <a:off x="192375" y="1646284"/>
            <a:ext cx="4968348" cy="3714856"/>
          </a:xfrm>
        </p:spPr>
        <p:txBody>
          <a:bodyPr lIns="91440" tIns="45720" rIns="91440" bIns="45720" anchor="t">
            <a:noAutofit/>
          </a:bodyPr>
          <a:lstStyle/>
          <a:p>
            <a:pPr marL="0" indent="0" defTabSz="790042">
              <a:lnSpc>
                <a:spcPct val="114000"/>
              </a:lnSpc>
              <a:spcAft>
                <a:spcPts val="0"/>
              </a:spcAft>
              <a:buClrTx/>
              <a:buSzTx/>
              <a:defRPr/>
            </a:pPr>
            <a:r>
              <a:rPr lang="en-US" sz="1500">
                <a:solidFill>
                  <a:srgbClr val="212529"/>
                </a:solidFill>
                <a:latin typeface="Arial"/>
                <a:cs typeface="Arial"/>
              </a:rPr>
              <a:t>Travis Robinson, a nurse and sickle cell disease advocate, has lived with the condition for 39 years. After losing his younger brother, </a:t>
            </a:r>
            <a:r>
              <a:rPr lang="en-US" sz="1500" err="1">
                <a:solidFill>
                  <a:srgbClr val="212529"/>
                </a:solidFill>
                <a:latin typeface="Arial"/>
                <a:cs typeface="Arial"/>
              </a:rPr>
              <a:t>Ti’Rell</a:t>
            </a:r>
            <a:r>
              <a:rPr lang="en-US" sz="1500">
                <a:solidFill>
                  <a:srgbClr val="212529"/>
                </a:solidFill>
                <a:latin typeface="Arial"/>
                <a:cs typeface="Arial"/>
              </a:rPr>
              <a:t>, to the disease at age 14, Robinson dedicated himself to educating others about sickle cell disease and the lifesaving impact of blood donation.</a:t>
            </a:r>
          </a:p>
          <a:p>
            <a:pPr marL="0" indent="0" defTabSz="790042">
              <a:lnSpc>
                <a:spcPct val="114000"/>
              </a:lnSpc>
              <a:spcAft>
                <a:spcPts val="0"/>
              </a:spcAft>
              <a:buClrTx/>
              <a:buSzTx/>
              <a:defRPr/>
            </a:pPr>
            <a:endParaRPr lang="en-US" sz="1500">
              <a:solidFill>
                <a:srgbClr val="212529"/>
              </a:solidFill>
              <a:latin typeface="Arial"/>
              <a:cs typeface="Arial"/>
            </a:endParaRPr>
          </a:p>
          <a:p>
            <a:pPr marL="0" indent="0" defTabSz="790042">
              <a:lnSpc>
                <a:spcPct val="114000"/>
              </a:lnSpc>
              <a:spcAft>
                <a:spcPts val="0"/>
              </a:spcAft>
              <a:buClrTx/>
              <a:buSzTx/>
              <a:defRPr/>
            </a:pPr>
            <a:r>
              <a:rPr lang="en-US" sz="1500">
                <a:solidFill>
                  <a:srgbClr val="212529"/>
                </a:solidFill>
                <a:latin typeface="Arial"/>
                <a:cs typeface="Arial"/>
              </a:rPr>
              <a:t>People with sickle cell disease often need recurring transfusions of closely matched blood to manage pain and improve quality of life, making donors essential to their care. </a:t>
            </a:r>
          </a:p>
          <a:p>
            <a:pPr marL="0" indent="0" defTabSz="790042">
              <a:lnSpc>
                <a:spcPct val="114000"/>
              </a:lnSpc>
              <a:spcAft>
                <a:spcPts val="0"/>
              </a:spcAft>
              <a:buClrTx/>
              <a:buSzTx/>
              <a:defRPr/>
            </a:pPr>
            <a:endParaRPr lang="en-US" sz="1500">
              <a:solidFill>
                <a:srgbClr val="212529"/>
              </a:solidFill>
              <a:latin typeface="Arial"/>
              <a:cs typeface="Arial"/>
            </a:endParaRPr>
          </a:p>
          <a:p>
            <a:pPr marL="0" indent="0" defTabSz="790042">
              <a:lnSpc>
                <a:spcPct val="114000"/>
              </a:lnSpc>
              <a:spcAft>
                <a:spcPts val="0"/>
              </a:spcAft>
              <a:buClrTx/>
              <a:buSzTx/>
              <a:defRPr/>
            </a:pPr>
            <a:r>
              <a:rPr lang="en-US" sz="1500">
                <a:solidFill>
                  <a:srgbClr val="212529"/>
                </a:solidFill>
                <a:latin typeface="Arial"/>
                <a:cs typeface="Arial"/>
              </a:rPr>
              <a:t>On </a:t>
            </a:r>
            <a:r>
              <a:rPr lang="en-US" sz="1500" b="1">
                <a:solidFill>
                  <a:srgbClr val="212529"/>
                </a:solidFill>
                <a:latin typeface="Arial"/>
                <a:cs typeface="Arial"/>
              </a:rPr>
              <a:t>World Sickle Cell Day</a:t>
            </a:r>
            <a:r>
              <a:rPr lang="en-US" sz="1500">
                <a:solidFill>
                  <a:srgbClr val="212529"/>
                </a:solidFill>
                <a:latin typeface="Arial"/>
                <a:cs typeface="Arial"/>
              </a:rPr>
              <a:t>, June 19, the Red Cross recognized advocates like Robinson. </a:t>
            </a:r>
            <a:r>
              <a:rPr lang="en-US" sz="1500" b="1">
                <a:solidFill>
                  <a:srgbClr val="212529"/>
                </a:solidFill>
                <a:latin typeface="Arial"/>
                <a:cs typeface="Arial"/>
              </a:rPr>
              <a:t>In </a:t>
            </a:r>
            <a:r>
              <a:rPr lang="en-US" sz="1500" b="1">
                <a:latin typeface="Arial"/>
                <a:cs typeface="Arial"/>
              </a:rPr>
              <a:t>FY26, the Red Cross </a:t>
            </a:r>
            <a:r>
              <a:rPr lang="en-US" sz="1500" b="1">
                <a:solidFill>
                  <a:schemeClr val="accent1"/>
                </a:solidFill>
                <a:latin typeface="Arial"/>
                <a:cs typeface="Arial"/>
              </a:rPr>
              <a:t>collected 85,000 sickle cell-compatible units from African American donors</a:t>
            </a:r>
            <a:r>
              <a:rPr lang="en-US" sz="1500" b="1">
                <a:solidFill>
                  <a:srgbClr val="212529"/>
                </a:solidFill>
                <a:latin typeface="Arial"/>
                <a:cs typeface="Arial"/>
              </a:rPr>
              <a:t>.</a:t>
            </a:r>
            <a:endParaRPr lang="en-US" sz="1500" b="1">
              <a:latin typeface="Arial"/>
              <a:cs typeface="Arial"/>
            </a:endParaRPr>
          </a:p>
        </p:txBody>
      </p:sp>
      <p:sp>
        <p:nvSpPr>
          <p:cNvPr id="4" name="Title 3">
            <a:extLst>
              <a:ext uri="{FF2B5EF4-FFF2-40B4-BE49-F238E27FC236}">
                <a16:creationId xmlns:a16="http://schemas.microsoft.com/office/drawing/2014/main" id="{3BFC4626-F7C3-B26A-0D35-6F44D20636D2}"/>
              </a:ext>
            </a:extLst>
          </p:cNvPr>
          <p:cNvSpPr>
            <a:spLocks noGrp="1"/>
          </p:cNvSpPr>
          <p:nvPr>
            <p:ph type="title"/>
          </p:nvPr>
        </p:nvSpPr>
        <p:spPr>
          <a:xfrm>
            <a:off x="201168" y="429503"/>
            <a:ext cx="4193032" cy="999247"/>
          </a:xfrm>
        </p:spPr>
        <p:txBody>
          <a:bodyPr/>
          <a:lstStyle/>
          <a:p>
            <a:r>
              <a:rPr lang="en-US" sz="2200">
                <a:latin typeface="Arial"/>
                <a:cs typeface="Arial"/>
              </a:rPr>
              <a:t>Sickle Cell Warrior Advocates for Blood Donation on World Sickle Cell Day</a:t>
            </a:r>
            <a:endParaRPr lang="en-US" sz="2200"/>
          </a:p>
        </p:txBody>
      </p:sp>
      <p:sp>
        <p:nvSpPr>
          <p:cNvPr id="7" name="Text Placeholder 6">
            <a:extLst>
              <a:ext uri="{FF2B5EF4-FFF2-40B4-BE49-F238E27FC236}">
                <a16:creationId xmlns:a16="http://schemas.microsoft.com/office/drawing/2014/main" id="{229F28A5-DA11-462F-65AD-97AC55BBFB97}"/>
              </a:ext>
            </a:extLst>
          </p:cNvPr>
          <p:cNvSpPr>
            <a:spLocks noGrp="1"/>
          </p:cNvSpPr>
          <p:nvPr>
            <p:ph type="body" sz="quarter" idx="17"/>
          </p:nvPr>
        </p:nvSpPr>
        <p:spPr>
          <a:xfrm>
            <a:off x="7927846" y="-5865"/>
            <a:ext cx="2130553" cy="301752"/>
          </a:xfrm>
          <a:solidFill>
            <a:srgbClr val="7F181B"/>
          </a:solidFill>
        </p:spPr>
        <p:txBody>
          <a:bodyPr/>
          <a:lstStyle/>
          <a:p>
            <a:r>
              <a:rPr lang="en-US"/>
              <a:t>BLOOD SERVICES</a:t>
            </a:r>
          </a:p>
        </p:txBody>
      </p:sp>
      <p:sp>
        <p:nvSpPr>
          <p:cNvPr id="6" name="TextBox 5">
            <a:extLst>
              <a:ext uri="{FF2B5EF4-FFF2-40B4-BE49-F238E27FC236}">
                <a16:creationId xmlns:a16="http://schemas.microsoft.com/office/drawing/2014/main" id="{3373EE1B-1325-5A7E-3CA9-AD17FADC1FE8}"/>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sp>
        <p:nvSpPr>
          <p:cNvPr id="18" name="Rectangle 17">
            <a:extLst>
              <a:ext uri="{FF2B5EF4-FFF2-40B4-BE49-F238E27FC236}">
                <a16:creationId xmlns:a16="http://schemas.microsoft.com/office/drawing/2014/main" id="{D7B037CE-D5A9-2070-90B8-12511D75EB18}"/>
              </a:ext>
            </a:extLst>
          </p:cNvPr>
          <p:cNvSpPr/>
          <p:nvPr/>
        </p:nvSpPr>
        <p:spPr>
          <a:xfrm>
            <a:off x="5692776" y="2388751"/>
            <a:ext cx="4037012" cy="190982"/>
          </a:xfrm>
          <a:prstGeom prst="rect">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3" name="Picture Placeholder 2">
            <a:extLst>
              <a:ext uri="{FF2B5EF4-FFF2-40B4-BE49-F238E27FC236}">
                <a16:creationId xmlns:a16="http://schemas.microsoft.com/office/drawing/2014/main" id="{F79EB06E-7810-E6C0-42C1-CA0795244B0F}"/>
              </a:ext>
            </a:extLst>
          </p:cNvPr>
          <p:cNvPicPr>
            <a:picLocks noGrp="1" noChangeAspect="1"/>
          </p:cNvPicPr>
          <p:nvPr>
            <p:ph type="pic" sz="quarter" idx="15"/>
          </p:nvPr>
        </p:nvPicPr>
        <p:blipFill>
          <a:blip r:embed="rId3">
            <a:extLst>
              <a:ext uri="{28A0092B-C50C-407E-A947-70E740481C1C}">
                <a14:useLocalDpi xmlns:a14="http://schemas.microsoft.com/office/drawing/2010/main"/>
              </a:ext>
            </a:extLst>
          </a:blip>
          <a:srcRect l="11659" t="4290" r="4998" b="40866"/>
          <a:stretch>
            <a:fillRect/>
          </a:stretch>
        </p:blipFill>
        <p:spPr>
          <a:xfrm>
            <a:off x="5692776" y="2531830"/>
            <a:ext cx="4037012" cy="3719922"/>
          </a:xfrm>
          <a:prstGeom prst="rect">
            <a:avLst/>
          </a:prstGeom>
          <a:noFill/>
        </p:spPr>
      </p:pic>
    </p:spTree>
    <p:extLst>
      <p:ext uri="{BB962C8B-B14F-4D97-AF65-F5344CB8AC3E}">
        <p14:creationId xmlns:p14="http://schemas.microsoft.com/office/powerpoint/2010/main" val="1517537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FC942-BF6F-40C8-B731-96465E9BAB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FA06F-5C85-0BEB-09A1-B80BCE3F9202}"/>
              </a:ext>
            </a:extLst>
          </p:cNvPr>
          <p:cNvSpPr>
            <a:spLocks noGrp="1"/>
          </p:cNvSpPr>
          <p:nvPr>
            <p:ph type="title"/>
          </p:nvPr>
        </p:nvSpPr>
        <p:spPr>
          <a:xfrm>
            <a:off x="201168" y="429503"/>
            <a:ext cx="5042166" cy="999247"/>
          </a:xfrm>
        </p:spPr>
        <p:txBody>
          <a:bodyPr lIns="91440" tIns="45720" rIns="91440" bIns="45720" anchor="t"/>
          <a:lstStyle/>
          <a:p>
            <a:r>
              <a:rPr lang="en-US" sz="2300">
                <a:latin typeface="Arial"/>
                <a:cs typeface="Arial"/>
              </a:rPr>
              <a:t>Expanding Blood Collections Capacity: 7 New Centers Opened</a:t>
            </a:r>
            <a:endParaRPr lang="en-US" sz="2300"/>
          </a:p>
        </p:txBody>
      </p:sp>
      <p:sp>
        <p:nvSpPr>
          <p:cNvPr id="236" name="Text Placeholder 235">
            <a:extLst>
              <a:ext uri="{FF2B5EF4-FFF2-40B4-BE49-F238E27FC236}">
                <a16:creationId xmlns:a16="http://schemas.microsoft.com/office/drawing/2014/main" id="{FC0B9B69-86EF-8BDC-DA7A-9AA33AE6F6B9}"/>
              </a:ext>
            </a:extLst>
          </p:cNvPr>
          <p:cNvSpPr>
            <a:spLocks noGrp="1"/>
          </p:cNvSpPr>
          <p:nvPr>
            <p:ph type="body" sz="quarter" idx="17"/>
          </p:nvPr>
        </p:nvSpPr>
        <p:spPr>
          <a:xfrm>
            <a:off x="7927846" y="-5865"/>
            <a:ext cx="2130553" cy="301752"/>
          </a:xfrm>
          <a:solidFill>
            <a:srgbClr val="7F181B"/>
          </a:solidFill>
        </p:spPr>
        <p:txBody>
          <a:bodyPr/>
          <a:lstStyle/>
          <a:p>
            <a:r>
              <a:rPr lang="en-US"/>
              <a:t>BLOOD SERVICES</a:t>
            </a:r>
          </a:p>
        </p:txBody>
      </p:sp>
      <p:sp>
        <p:nvSpPr>
          <p:cNvPr id="9" name="TextBox 8">
            <a:extLst>
              <a:ext uri="{FF2B5EF4-FFF2-40B4-BE49-F238E27FC236}">
                <a16:creationId xmlns:a16="http://schemas.microsoft.com/office/drawing/2014/main" id="{DD3C35A8-75C3-7BE5-F8A3-AAE98EEFB1B9}"/>
              </a:ext>
            </a:extLst>
          </p:cNvPr>
          <p:cNvSpPr txBox="1"/>
          <p:nvPr/>
        </p:nvSpPr>
        <p:spPr>
          <a:xfrm>
            <a:off x="5967111" y="4070292"/>
            <a:ext cx="3574609" cy="1261884"/>
          </a:xfrm>
          <a:prstGeom prst="rect">
            <a:avLst/>
          </a:prstGeom>
          <a:noFill/>
        </p:spPr>
        <p:txBody>
          <a:bodyPr wrap="square" lIns="91440" tIns="45720" rIns="91440" bIns="45720" rtlCol="0" anchor="t">
            <a:spAutoFit/>
          </a:bodyPr>
          <a:lstStyle/>
          <a:p>
            <a:pPr>
              <a:spcAft>
                <a:spcPts val="1200"/>
              </a:spcAft>
            </a:pPr>
            <a:r>
              <a:rPr lang="en-US" sz="1200">
                <a:solidFill>
                  <a:srgbClr val="212529"/>
                </a:solidFill>
                <a:latin typeface="Arial"/>
                <a:cs typeface="Arial"/>
              </a:rPr>
              <a:t>This March, the Salt Lake City area opened its third Blood Donation Center in West Valley City.</a:t>
            </a:r>
          </a:p>
          <a:p>
            <a:pPr algn="ctr">
              <a:spcAft>
                <a:spcPts val="600"/>
              </a:spcAft>
            </a:pPr>
            <a:r>
              <a:rPr lang="en-US" sz="1300" b="1">
                <a:solidFill>
                  <a:srgbClr val="7F181B"/>
                </a:solidFill>
                <a:latin typeface="Arial"/>
                <a:cs typeface="Arial"/>
              </a:rPr>
              <a:t>In its first three months of operation, </a:t>
            </a:r>
            <a:br>
              <a:rPr lang="en-US" sz="1300" b="1">
                <a:solidFill>
                  <a:srgbClr val="7F181B"/>
                </a:solidFill>
                <a:latin typeface="Arial"/>
                <a:cs typeface="Arial"/>
              </a:rPr>
            </a:br>
            <a:r>
              <a:rPr lang="en-US" sz="1300" b="1">
                <a:solidFill>
                  <a:srgbClr val="7F181B"/>
                </a:solidFill>
                <a:latin typeface="Arial"/>
                <a:cs typeface="Arial"/>
              </a:rPr>
              <a:t>the West Valley City facility has been collecting </a:t>
            </a:r>
            <a:r>
              <a:rPr lang="en-US" sz="1600" b="1">
                <a:solidFill>
                  <a:srgbClr val="7F181B"/>
                </a:solidFill>
                <a:latin typeface="Arial"/>
                <a:cs typeface="Arial"/>
              </a:rPr>
              <a:t>108%</a:t>
            </a:r>
            <a:r>
              <a:rPr lang="en-US" sz="1300" b="1">
                <a:solidFill>
                  <a:srgbClr val="7F181B"/>
                </a:solidFill>
                <a:latin typeface="Arial"/>
                <a:cs typeface="Arial"/>
              </a:rPr>
              <a:t> to goal!</a:t>
            </a:r>
          </a:p>
        </p:txBody>
      </p:sp>
      <p:pic>
        <p:nvPicPr>
          <p:cNvPr id="214" name="Picture 213">
            <a:extLst>
              <a:ext uri="{FF2B5EF4-FFF2-40B4-BE49-F238E27FC236}">
                <a16:creationId xmlns:a16="http://schemas.microsoft.com/office/drawing/2014/main" id="{2CEF6071-AA87-3F81-DD96-B0DD6AC0152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65724" y="4582563"/>
            <a:ext cx="610619" cy="690801"/>
          </a:xfrm>
          <a:prstGeom prst="rect">
            <a:avLst/>
          </a:prstGeom>
        </p:spPr>
      </p:pic>
      <p:pic>
        <p:nvPicPr>
          <p:cNvPr id="215" name="Picture 214" descr="BloodBag2_70K485Red.png">
            <a:extLst>
              <a:ext uri="{FF2B5EF4-FFF2-40B4-BE49-F238E27FC236}">
                <a16:creationId xmlns:a16="http://schemas.microsoft.com/office/drawing/2014/main" id="{94904016-9DB3-55FD-353C-9AAD847B351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72046" y="4640376"/>
            <a:ext cx="357634" cy="540788"/>
          </a:xfrm>
          <a:prstGeom prst="rect">
            <a:avLst/>
          </a:prstGeom>
        </p:spPr>
      </p:pic>
      <p:sp>
        <p:nvSpPr>
          <p:cNvPr id="217" name="Text Placeholder 7">
            <a:extLst>
              <a:ext uri="{FF2B5EF4-FFF2-40B4-BE49-F238E27FC236}">
                <a16:creationId xmlns:a16="http://schemas.microsoft.com/office/drawing/2014/main" id="{DC51B4E1-016D-8C38-F87B-9E1DA545EF44}"/>
              </a:ext>
            </a:extLst>
          </p:cNvPr>
          <p:cNvSpPr txBox="1">
            <a:spLocks/>
          </p:cNvSpPr>
          <p:nvPr/>
        </p:nvSpPr>
        <p:spPr>
          <a:xfrm>
            <a:off x="1288571" y="5207796"/>
            <a:ext cx="1177807" cy="662848"/>
          </a:xfrm>
          <a:prstGeom prst="rect">
            <a:avLst/>
          </a:prstGeom>
        </p:spPr>
        <p:txBody>
          <a:bodyPr lIns="91440" tIns="45720" rIns="91440" bIns="45720" anchor="t"/>
          <a:lstStyle>
            <a:lvl1pPr marL="12700" indent="-1270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1400"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nSpc>
                <a:spcPct val="90000"/>
              </a:lnSpc>
              <a:spcBef>
                <a:spcPct val="20000"/>
              </a:spcBef>
            </a:pPr>
            <a:r>
              <a:rPr lang="en-US" sz="1600" b="1">
                <a:solidFill>
                  <a:srgbClr val="ED1B24"/>
                </a:solidFill>
                <a:latin typeface="Arial"/>
                <a:cs typeface="Arial"/>
              </a:rPr>
              <a:t>7</a:t>
            </a:r>
            <a:endParaRPr lang="en-US" sz="1800" b="1">
              <a:solidFill>
                <a:srgbClr val="ED1B24"/>
              </a:solidFill>
              <a:latin typeface="Arial"/>
              <a:cs typeface="Arial"/>
            </a:endParaRPr>
          </a:p>
          <a:p>
            <a:pPr>
              <a:lnSpc>
                <a:spcPct val="90000"/>
              </a:lnSpc>
            </a:pPr>
            <a:r>
              <a:rPr lang="en-US" sz="1200">
                <a:solidFill>
                  <a:srgbClr val="212529"/>
                </a:solidFill>
                <a:latin typeface="Arial"/>
                <a:cs typeface="Arial"/>
              </a:rPr>
              <a:t>new sites </a:t>
            </a:r>
            <a:br>
              <a:rPr lang="en-US" sz="1200">
                <a:latin typeface="Arial"/>
                <a:cs typeface="Arial"/>
              </a:rPr>
            </a:br>
            <a:r>
              <a:rPr lang="en-US" sz="1200">
                <a:solidFill>
                  <a:srgbClr val="212529"/>
                </a:solidFill>
                <a:latin typeface="Arial"/>
                <a:cs typeface="Arial"/>
              </a:rPr>
              <a:t>opened</a:t>
            </a:r>
            <a:endParaRPr lang="en-US" sz="1200">
              <a:solidFill>
                <a:srgbClr val="212529"/>
              </a:solidFill>
            </a:endParaRPr>
          </a:p>
        </p:txBody>
      </p:sp>
      <p:sp>
        <p:nvSpPr>
          <p:cNvPr id="218" name="Text Placeholder 12">
            <a:extLst>
              <a:ext uri="{FF2B5EF4-FFF2-40B4-BE49-F238E27FC236}">
                <a16:creationId xmlns:a16="http://schemas.microsoft.com/office/drawing/2014/main" id="{7D84BA8C-0ED2-D600-CFC8-A43194CE4C83}"/>
              </a:ext>
            </a:extLst>
          </p:cNvPr>
          <p:cNvSpPr txBox="1">
            <a:spLocks/>
          </p:cNvSpPr>
          <p:nvPr/>
        </p:nvSpPr>
        <p:spPr>
          <a:xfrm>
            <a:off x="408955" y="4928141"/>
            <a:ext cx="810175" cy="564557"/>
          </a:xfrm>
          <a:prstGeom prst="rect">
            <a:avLst/>
          </a:prstGeom>
        </p:spPr>
        <p:txBody>
          <a:bodyPr lIns="91440" tIns="45720" rIns="91440" bIns="45720" anchor="t"/>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0" indent="0">
              <a:spcBef>
                <a:spcPts val="0"/>
              </a:spcBef>
              <a:spcAft>
                <a:spcPts val="0"/>
              </a:spcAft>
            </a:pPr>
            <a:r>
              <a:rPr lang="en-US" sz="1400">
                <a:solidFill>
                  <a:srgbClr val="212529"/>
                </a:solidFill>
                <a:latin typeface="Arial"/>
                <a:cs typeface="Arial"/>
              </a:rPr>
              <a:t>FY26 Totals</a:t>
            </a:r>
          </a:p>
        </p:txBody>
      </p:sp>
      <p:sp>
        <p:nvSpPr>
          <p:cNvPr id="224" name="Text Placeholder 12">
            <a:extLst>
              <a:ext uri="{FF2B5EF4-FFF2-40B4-BE49-F238E27FC236}">
                <a16:creationId xmlns:a16="http://schemas.microsoft.com/office/drawing/2014/main" id="{CB61FAED-94A1-DE99-9316-956EA0E37D65}"/>
              </a:ext>
            </a:extLst>
          </p:cNvPr>
          <p:cNvSpPr txBox="1">
            <a:spLocks/>
          </p:cNvSpPr>
          <p:nvPr/>
        </p:nvSpPr>
        <p:spPr>
          <a:xfrm>
            <a:off x="225287" y="1240141"/>
            <a:ext cx="4791556" cy="897578"/>
          </a:xfrm>
          <a:prstGeom prst="rect">
            <a:avLst/>
          </a:prstGeom>
        </p:spPr>
        <p:txBody>
          <a:bodyPr lIns="91440" tIns="45720" rIns="91440" bIns="45720" anchor="t"/>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gn="l"/>
            <a:r>
              <a:rPr lang="en-US" sz="1200" b="0">
                <a:solidFill>
                  <a:srgbClr val="212529"/>
                </a:solidFill>
                <a:latin typeface="Arial"/>
                <a:cs typeface="Arial"/>
              </a:rPr>
              <a:t>To help meet the mounting need for blood products in the U.S., the Red Cross is growing the number of Blood Donation Centers by up to 100 sites through 2030. </a:t>
            </a:r>
            <a:r>
              <a:rPr lang="en-US" sz="1200">
                <a:solidFill>
                  <a:srgbClr val="212529"/>
                </a:solidFill>
                <a:latin typeface="Arial"/>
                <a:cs typeface="Arial"/>
              </a:rPr>
              <a:t>During FY26, we reconfigured nine facilities and built seven brand-new Blood Donation Centers!</a:t>
            </a:r>
            <a:endParaRPr lang="en-US" sz="1200">
              <a:solidFill>
                <a:srgbClr val="212529"/>
              </a:solidFill>
              <a:highlight>
                <a:srgbClr val="FFFF00"/>
              </a:highlight>
            </a:endParaRPr>
          </a:p>
        </p:txBody>
      </p:sp>
      <p:grpSp>
        <p:nvGrpSpPr>
          <p:cNvPr id="228" name="Group 227">
            <a:extLst>
              <a:ext uri="{FF2B5EF4-FFF2-40B4-BE49-F238E27FC236}">
                <a16:creationId xmlns:a16="http://schemas.microsoft.com/office/drawing/2014/main" id="{1CDC9DC4-E749-A18B-F7A6-207E4EBE9918}"/>
              </a:ext>
            </a:extLst>
          </p:cNvPr>
          <p:cNvGrpSpPr/>
          <p:nvPr/>
        </p:nvGrpSpPr>
        <p:grpSpPr>
          <a:xfrm>
            <a:off x="160349" y="2311966"/>
            <a:ext cx="3865512" cy="1997773"/>
            <a:chOff x="681353" y="2348673"/>
            <a:chExt cx="3865512" cy="1997773"/>
          </a:xfrm>
        </p:grpSpPr>
        <p:grpSp>
          <p:nvGrpSpPr>
            <p:cNvPr id="11" name="Group 10">
              <a:extLst>
                <a:ext uri="{FF2B5EF4-FFF2-40B4-BE49-F238E27FC236}">
                  <a16:creationId xmlns:a16="http://schemas.microsoft.com/office/drawing/2014/main" id="{D0E5DFDD-9F91-2DD5-259E-291B0D771C59}"/>
                </a:ext>
              </a:extLst>
            </p:cNvPr>
            <p:cNvGrpSpPr/>
            <p:nvPr/>
          </p:nvGrpSpPr>
          <p:grpSpPr>
            <a:xfrm>
              <a:off x="681353" y="2465983"/>
              <a:ext cx="3865512" cy="1880463"/>
              <a:chOff x="213848" y="1265822"/>
              <a:chExt cx="8276847" cy="3711824"/>
            </a:xfrm>
          </p:grpSpPr>
          <p:grpSp>
            <p:nvGrpSpPr>
              <p:cNvPr id="12" name="Group 11">
                <a:extLst>
                  <a:ext uri="{FF2B5EF4-FFF2-40B4-BE49-F238E27FC236}">
                    <a16:creationId xmlns:a16="http://schemas.microsoft.com/office/drawing/2014/main" id="{13632DEF-22E7-18D2-5818-8965E21A70DD}"/>
                  </a:ext>
                </a:extLst>
              </p:cNvPr>
              <p:cNvGrpSpPr/>
              <p:nvPr userDrawn="1"/>
            </p:nvGrpSpPr>
            <p:grpSpPr>
              <a:xfrm>
                <a:off x="213848" y="1265822"/>
                <a:ext cx="8012289" cy="3601356"/>
                <a:chOff x="-24575" y="1257158"/>
                <a:chExt cx="8012289" cy="3601356"/>
              </a:xfrm>
            </p:grpSpPr>
            <p:sp>
              <p:nvSpPr>
                <p:cNvPr id="18" name="Freeform 405">
                  <a:extLst>
                    <a:ext uri="{FF2B5EF4-FFF2-40B4-BE49-F238E27FC236}">
                      <a16:creationId xmlns:a16="http://schemas.microsoft.com/office/drawing/2014/main" id="{FFC052E7-CD0A-9D16-1E8E-067A096D030C}"/>
                    </a:ext>
                  </a:extLst>
                </p:cNvPr>
                <p:cNvSpPr>
                  <a:spLocks/>
                </p:cNvSpPr>
                <p:nvPr/>
              </p:nvSpPr>
              <p:spPr bwMode="auto">
                <a:xfrm>
                  <a:off x="1707418" y="1966241"/>
                  <a:ext cx="2877" cy="2612"/>
                </a:xfrm>
                <a:custGeom>
                  <a:avLst/>
                  <a:gdLst>
                    <a:gd name="T0" fmla="*/ 2 w 2"/>
                    <a:gd name="T1" fmla="*/ 0 h 2"/>
                    <a:gd name="T2" fmla="*/ 0 w 2"/>
                    <a:gd name="T3" fmla="*/ 2 h 2"/>
                    <a:gd name="T4" fmla="*/ 2 w 2"/>
                    <a:gd name="T5" fmla="*/ 2 h 2"/>
                    <a:gd name="T6" fmla="*/ 2 w 2"/>
                    <a:gd name="T7" fmla="*/ 0 h 2"/>
                  </a:gdLst>
                  <a:ahLst/>
                  <a:cxnLst>
                    <a:cxn ang="0">
                      <a:pos x="T0" y="T1"/>
                    </a:cxn>
                    <a:cxn ang="0">
                      <a:pos x="T2" y="T3"/>
                    </a:cxn>
                    <a:cxn ang="0">
                      <a:pos x="T4" y="T5"/>
                    </a:cxn>
                    <a:cxn ang="0">
                      <a:pos x="T6" y="T7"/>
                    </a:cxn>
                  </a:cxnLst>
                  <a:rect l="0" t="0" r="r" b="b"/>
                  <a:pathLst>
                    <a:path w="2" h="2">
                      <a:moveTo>
                        <a:pt x="2" y="0"/>
                      </a:moveTo>
                      <a:lnTo>
                        <a:pt x="0" y="2"/>
                      </a:lnTo>
                      <a:lnTo>
                        <a:pt x="2" y="2"/>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 name="Freeform 15">
                  <a:extLst>
                    <a:ext uri="{FF2B5EF4-FFF2-40B4-BE49-F238E27FC236}">
                      <a16:creationId xmlns:a16="http://schemas.microsoft.com/office/drawing/2014/main" id="{02368EF5-A202-786B-04B8-73917CCC0278}"/>
                    </a:ext>
                  </a:extLst>
                </p:cNvPr>
                <p:cNvSpPr>
                  <a:spLocks/>
                </p:cNvSpPr>
                <p:nvPr/>
              </p:nvSpPr>
              <p:spPr bwMode="auto">
                <a:xfrm>
                  <a:off x="1639793" y="1577428"/>
                  <a:ext cx="1021539" cy="764898"/>
                </a:xfrm>
                <a:custGeom>
                  <a:avLst/>
                  <a:gdLst>
                    <a:gd name="T0" fmla="*/ 465 w 683"/>
                    <a:gd name="T1" fmla="*/ 549 h 570"/>
                    <a:gd name="T2" fmla="*/ 604 w 683"/>
                    <a:gd name="T3" fmla="*/ 374 h 570"/>
                    <a:gd name="T4" fmla="*/ 613 w 683"/>
                    <a:gd name="T5" fmla="*/ 348 h 570"/>
                    <a:gd name="T6" fmla="*/ 607 w 683"/>
                    <a:gd name="T7" fmla="*/ 329 h 570"/>
                    <a:gd name="T8" fmla="*/ 604 w 683"/>
                    <a:gd name="T9" fmla="*/ 303 h 570"/>
                    <a:gd name="T10" fmla="*/ 630 w 683"/>
                    <a:gd name="T11" fmla="*/ 275 h 570"/>
                    <a:gd name="T12" fmla="*/ 639 w 683"/>
                    <a:gd name="T13" fmla="*/ 256 h 570"/>
                    <a:gd name="T14" fmla="*/ 679 w 683"/>
                    <a:gd name="T15" fmla="*/ 203 h 570"/>
                    <a:gd name="T16" fmla="*/ 666 w 683"/>
                    <a:gd name="T17" fmla="*/ 169 h 570"/>
                    <a:gd name="T18" fmla="*/ 660 w 683"/>
                    <a:gd name="T19" fmla="*/ 149 h 570"/>
                    <a:gd name="T20" fmla="*/ 498 w 683"/>
                    <a:gd name="T21" fmla="*/ 121 h 570"/>
                    <a:gd name="T22" fmla="*/ 466 w 683"/>
                    <a:gd name="T23" fmla="*/ 115 h 570"/>
                    <a:gd name="T24" fmla="*/ 433 w 683"/>
                    <a:gd name="T25" fmla="*/ 117 h 570"/>
                    <a:gd name="T26" fmla="*/ 399 w 683"/>
                    <a:gd name="T27" fmla="*/ 122 h 570"/>
                    <a:gd name="T28" fmla="*/ 378 w 683"/>
                    <a:gd name="T29" fmla="*/ 113 h 570"/>
                    <a:gd name="T30" fmla="*/ 337 w 683"/>
                    <a:gd name="T31" fmla="*/ 115 h 570"/>
                    <a:gd name="T32" fmla="*/ 322 w 683"/>
                    <a:gd name="T33" fmla="*/ 102 h 570"/>
                    <a:gd name="T34" fmla="*/ 295 w 683"/>
                    <a:gd name="T35" fmla="*/ 94 h 570"/>
                    <a:gd name="T36" fmla="*/ 275 w 683"/>
                    <a:gd name="T37" fmla="*/ 100 h 570"/>
                    <a:gd name="T38" fmla="*/ 247 w 683"/>
                    <a:gd name="T39" fmla="*/ 96 h 570"/>
                    <a:gd name="T40" fmla="*/ 226 w 683"/>
                    <a:gd name="T41" fmla="*/ 87 h 570"/>
                    <a:gd name="T42" fmla="*/ 224 w 683"/>
                    <a:gd name="T43" fmla="*/ 34 h 570"/>
                    <a:gd name="T44" fmla="*/ 207 w 683"/>
                    <a:gd name="T45" fmla="*/ 19 h 570"/>
                    <a:gd name="T46" fmla="*/ 194 w 683"/>
                    <a:gd name="T47" fmla="*/ 17 h 570"/>
                    <a:gd name="T48" fmla="*/ 175 w 683"/>
                    <a:gd name="T49" fmla="*/ 8 h 570"/>
                    <a:gd name="T50" fmla="*/ 162 w 683"/>
                    <a:gd name="T51" fmla="*/ 4 h 570"/>
                    <a:gd name="T52" fmla="*/ 162 w 683"/>
                    <a:gd name="T53" fmla="*/ 10 h 570"/>
                    <a:gd name="T54" fmla="*/ 151 w 683"/>
                    <a:gd name="T55" fmla="*/ 8 h 570"/>
                    <a:gd name="T56" fmla="*/ 143 w 683"/>
                    <a:gd name="T57" fmla="*/ 30 h 570"/>
                    <a:gd name="T58" fmla="*/ 139 w 683"/>
                    <a:gd name="T59" fmla="*/ 51 h 570"/>
                    <a:gd name="T60" fmla="*/ 132 w 683"/>
                    <a:gd name="T61" fmla="*/ 70 h 570"/>
                    <a:gd name="T62" fmla="*/ 130 w 683"/>
                    <a:gd name="T63" fmla="*/ 79 h 570"/>
                    <a:gd name="T64" fmla="*/ 122 w 683"/>
                    <a:gd name="T65" fmla="*/ 100 h 570"/>
                    <a:gd name="T66" fmla="*/ 113 w 683"/>
                    <a:gd name="T67" fmla="*/ 126 h 570"/>
                    <a:gd name="T68" fmla="*/ 92 w 683"/>
                    <a:gd name="T69" fmla="*/ 173 h 570"/>
                    <a:gd name="T70" fmla="*/ 89 w 683"/>
                    <a:gd name="T71" fmla="*/ 186 h 570"/>
                    <a:gd name="T72" fmla="*/ 68 w 683"/>
                    <a:gd name="T73" fmla="*/ 241 h 570"/>
                    <a:gd name="T74" fmla="*/ 68 w 683"/>
                    <a:gd name="T75" fmla="*/ 252 h 570"/>
                    <a:gd name="T76" fmla="*/ 57 w 683"/>
                    <a:gd name="T77" fmla="*/ 262 h 570"/>
                    <a:gd name="T78" fmla="*/ 47 w 683"/>
                    <a:gd name="T79" fmla="*/ 284 h 570"/>
                    <a:gd name="T80" fmla="*/ 51 w 683"/>
                    <a:gd name="T81" fmla="*/ 284 h 570"/>
                    <a:gd name="T82" fmla="*/ 47 w 683"/>
                    <a:gd name="T83" fmla="*/ 284 h 570"/>
                    <a:gd name="T84" fmla="*/ 36 w 683"/>
                    <a:gd name="T85" fmla="*/ 288 h 570"/>
                    <a:gd name="T86" fmla="*/ 10 w 683"/>
                    <a:gd name="T87" fmla="*/ 346 h 570"/>
                    <a:gd name="T88" fmla="*/ 6 w 683"/>
                    <a:gd name="T89" fmla="*/ 376 h 570"/>
                    <a:gd name="T90" fmla="*/ 2 w 683"/>
                    <a:gd name="T91" fmla="*/ 418 h 570"/>
                    <a:gd name="T92" fmla="*/ 184 w 683"/>
                    <a:gd name="T93" fmla="*/ 480 h 5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83" h="570">
                      <a:moveTo>
                        <a:pt x="184" y="480"/>
                      </a:moveTo>
                      <a:lnTo>
                        <a:pt x="329" y="517"/>
                      </a:lnTo>
                      <a:lnTo>
                        <a:pt x="465" y="549"/>
                      </a:lnTo>
                      <a:lnTo>
                        <a:pt x="560" y="570"/>
                      </a:lnTo>
                      <a:lnTo>
                        <a:pt x="600" y="378"/>
                      </a:lnTo>
                      <a:lnTo>
                        <a:pt x="604" y="374"/>
                      </a:lnTo>
                      <a:lnTo>
                        <a:pt x="606" y="371"/>
                      </a:lnTo>
                      <a:lnTo>
                        <a:pt x="613" y="357"/>
                      </a:lnTo>
                      <a:lnTo>
                        <a:pt x="613" y="348"/>
                      </a:lnTo>
                      <a:lnTo>
                        <a:pt x="619" y="340"/>
                      </a:lnTo>
                      <a:lnTo>
                        <a:pt x="615" y="335"/>
                      </a:lnTo>
                      <a:lnTo>
                        <a:pt x="607" y="329"/>
                      </a:lnTo>
                      <a:lnTo>
                        <a:pt x="602" y="327"/>
                      </a:lnTo>
                      <a:lnTo>
                        <a:pt x="598" y="324"/>
                      </a:lnTo>
                      <a:lnTo>
                        <a:pt x="604" y="303"/>
                      </a:lnTo>
                      <a:lnTo>
                        <a:pt x="609" y="295"/>
                      </a:lnTo>
                      <a:lnTo>
                        <a:pt x="619" y="282"/>
                      </a:lnTo>
                      <a:lnTo>
                        <a:pt x="630" y="275"/>
                      </a:lnTo>
                      <a:lnTo>
                        <a:pt x="636" y="269"/>
                      </a:lnTo>
                      <a:lnTo>
                        <a:pt x="639" y="262"/>
                      </a:lnTo>
                      <a:lnTo>
                        <a:pt x="639" y="256"/>
                      </a:lnTo>
                      <a:lnTo>
                        <a:pt x="653" y="243"/>
                      </a:lnTo>
                      <a:lnTo>
                        <a:pt x="662" y="220"/>
                      </a:lnTo>
                      <a:lnTo>
                        <a:pt x="679" y="203"/>
                      </a:lnTo>
                      <a:lnTo>
                        <a:pt x="683" y="196"/>
                      </a:lnTo>
                      <a:lnTo>
                        <a:pt x="681" y="183"/>
                      </a:lnTo>
                      <a:lnTo>
                        <a:pt x="666" y="169"/>
                      </a:lnTo>
                      <a:lnTo>
                        <a:pt x="664" y="166"/>
                      </a:lnTo>
                      <a:lnTo>
                        <a:pt x="660" y="158"/>
                      </a:lnTo>
                      <a:lnTo>
                        <a:pt x="660" y="149"/>
                      </a:lnTo>
                      <a:lnTo>
                        <a:pt x="572" y="132"/>
                      </a:lnTo>
                      <a:lnTo>
                        <a:pt x="504" y="115"/>
                      </a:lnTo>
                      <a:lnTo>
                        <a:pt x="498" y="121"/>
                      </a:lnTo>
                      <a:lnTo>
                        <a:pt x="491" y="119"/>
                      </a:lnTo>
                      <a:lnTo>
                        <a:pt x="483" y="117"/>
                      </a:lnTo>
                      <a:lnTo>
                        <a:pt x="466" y="115"/>
                      </a:lnTo>
                      <a:lnTo>
                        <a:pt x="463" y="113"/>
                      </a:lnTo>
                      <a:lnTo>
                        <a:pt x="455" y="117"/>
                      </a:lnTo>
                      <a:lnTo>
                        <a:pt x="433" y="117"/>
                      </a:lnTo>
                      <a:lnTo>
                        <a:pt x="419" y="119"/>
                      </a:lnTo>
                      <a:lnTo>
                        <a:pt x="406" y="122"/>
                      </a:lnTo>
                      <a:lnTo>
                        <a:pt x="399" y="122"/>
                      </a:lnTo>
                      <a:lnTo>
                        <a:pt x="393" y="121"/>
                      </a:lnTo>
                      <a:lnTo>
                        <a:pt x="386" y="115"/>
                      </a:lnTo>
                      <a:lnTo>
                        <a:pt x="378" y="113"/>
                      </a:lnTo>
                      <a:lnTo>
                        <a:pt x="357" y="117"/>
                      </a:lnTo>
                      <a:lnTo>
                        <a:pt x="350" y="115"/>
                      </a:lnTo>
                      <a:lnTo>
                        <a:pt x="337" y="115"/>
                      </a:lnTo>
                      <a:lnTo>
                        <a:pt x="335" y="109"/>
                      </a:lnTo>
                      <a:lnTo>
                        <a:pt x="327" y="104"/>
                      </a:lnTo>
                      <a:lnTo>
                        <a:pt x="322" y="102"/>
                      </a:lnTo>
                      <a:lnTo>
                        <a:pt x="314" y="98"/>
                      </a:lnTo>
                      <a:lnTo>
                        <a:pt x="303" y="98"/>
                      </a:lnTo>
                      <a:lnTo>
                        <a:pt x="295" y="94"/>
                      </a:lnTo>
                      <a:lnTo>
                        <a:pt x="290" y="94"/>
                      </a:lnTo>
                      <a:lnTo>
                        <a:pt x="282" y="100"/>
                      </a:lnTo>
                      <a:lnTo>
                        <a:pt x="275" y="100"/>
                      </a:lnTo>
                      <a:lnTo>
                        <a:pt x="262" y="102"/>
                      </a:lnTo>
                      <a:lnTo>
                        <a:pt x="254" y="102"/>
                      </a:lnTo>
                      <a:lnTo>
                        <a:pt x="247" y="96"/>
                      </a:lnTo>
                      <a:lnTo>
                        <a:pt x="245" y="96"/>
                      </a:lnTo>
                      <a:lnTo>
                        <a:pt x="237" y="90"/>
                      </a:lnTo>
                      <a:lnTo>
                        <a:pt x="226" y="87"/>
                      </a:lnTo>
                      <a:lnTo>
                        <a:pt x="224" y="83"/>
                      </a:lnTo>
                      <a:lnTo>
                        <a:pt x="228" y="47"/>
                      </a:lnTo>
                      <a:lnTo>
                        <a:pt x="224" y="34"/>
                      </a:lnTo>
                      <a:lnTo>
                        <a:pt x="216" y="27"/>
                      </a:lnTo>
                      <a:lnTo>
                        <a:pt x="213" y="21"/>
                      </a:lnTo>
                      <a:lnTo>
                        <a:pt x="207" y="19"/>
                      </a:lnTo>
                      <a:lnTo>
                        <a:pt x="201" y="21"/>
                      </a:lnTo>
                      <a:lnTo>
                        <a:pt x="194" y="19"/>
                      </a:lnTo>
                      <a:lnTo>
                        <a:pt x="194" y="17"/>
                      </a:lnTo>
                      <a:lnTo>
                        <a:pt x="188" y="11"/>
                      </a:lnTo>
                      <a:lnTo>
                        <a:pt x="183" y="6"/>
                      </a:lnTo>
                      <a:lnTo>
                        <a:pt x="175" y="8"/>
                      </a:lnTo>
                      <a:lnTo>
                        <a:pt x="168" y="8"/>
                      </a:lnTo>
                      <a:lnTo>
                        <a:pt x="166" y="4"/>
                      </a:lnTo>
                      <a:lnTo>
                        <a:pt x="162" y="4"/>
                      </a:lnTo>
                      <a:lnTo>
                        <a:pt x="160" y="6"/>
                      </a:lnTo>
                      <a:lnTo>
                        <a:pt x="164" y="10"/>
                      </a:lnTo>
                      <a:lnTo>
                        <a:pt x="162" y="10"/>
                      </a:lnTo>
                      <a:lnTo>
                        <a:pt x="160" y="8"/>
                      </a:lnTo>
                      <a:lnTo>
                        <a:pt x="154" y="0"/>
                      </a:lnTo>
                      <a:lnTo>
                        <a:pt x="151" y="8"/>
                      </a:lnTo>
                      <a:lnTo>
                        <a:pt x="149" y="23"/>
                      </a:lnTo>
                      <a:lnTo>
                        <a:pt x="143" y="28"/>
                      </a:lnTo>
                      <a:lnTo>
                        <a:pt x="143" y="30"/>
                      </a:lnTo>
                      <a:lnTo>
                        <a:pt x="141" y="36"/>
                      </a:lnTo>
                      <a:lnTo>
                        <a:pt x="139" y="43"/>
                      </a:lnTo>
                      <a:lnTo>
                        <a:pt x="139" y="51"/>
                      </a:lnTo>
                      <a:lnTo>
                        <a:pt x="141" y="55"/>
                      </a:lnTo>
                      <a:lnTo>
                        <a:pt x="136" y="62"/>
                      </a:lnTo>
                      <a:lnTo>
                        <a:pt x="132" y="70"/>
                      </a:lnTo>
                      <a:lnTo>
                        <a:pt x="137" y="75"/>
                      </a:lnTo>
                      <a:lnTo>
                        <a:pt x="130" y="74"/>
                      </a:lnTo>
                      <a:lnTo>
                        <a:pt x="130" y="79"/>
                      </a:lnTo>
                      <a:lnTo>
                        <a:pt x="126" y="87"/>
                      </a:lnTo>
                      <a:lnTo>
                        <a:pt x="126" y="92"/>
                      </a:lnTo>
                      <a:lnTo>
                        <a:pt x="122" y="100"/>
                      </a:lnTo>
                      <a:lnTo>
                        <a:pt x="121" y="107"/>
                      </a:lnTo>
                      <a:lnTo>
                        <a:pt x="115" y="119"/>
                      </a:lnTo>
                      <a:lnTo>
                        <a:pt x="113" y="126"/>
                      </a:lnTo>
                      <a:lnTo>
                        <a:pt x="102" y="145"/>
                      </a:lnTo>
                      <a:lnTo>
                        <a:pt x="98" y="158"/>
                      </a:lnTo>
                      <a:lnTo>
                        <a:pt x="92" y="173"/>
                      </a:lnTo>
                      <a:lnTo>
                        <a:pt x="94" y="181"/>
                      </a:lnTo>
                      <a:lnTo>
                        <a:pt x="94" y="183"/>
                      </a:lnTo>
                      <a:lnTo>
                        <a:pt x="89" y="186"/>
                      </a:lnTo>
                      <a:lnTo>
                        <a:pt x="85" y="192"/>
                      </a:lnTo>
                      <a:lnTo>
                        <a:pt x="81" y="207"/>
                      </a:lnTo>
                      <a:lnTo>
                        <a:pt x="68" y="241"/>
                      </a:lnTo>
                      <a:lnTo>
                        <a:pt x="62" y="248"/>
                      </a:lnTo>
                      <a:lnTo>
                        <a:pt x="60" y="256"/>
                      </a:lnTo>
                      <a:lnTo>
                        <a:pt x="68" y="252"/>
                      </a:lnTo>
                      <a:lnTo>
                        <a:pt x="70" y="256"/>
                      </a:lnTo>
                      <a:lnTo>
                        <a:pt x="62" y="256"/>
                      </a:lnTo>
                      <a:lnTo>
                        <a:pt x="57" y="262"/>
                      </a:lnTo>
                      <a:lnTo>
                        <a:pt x="47" y="275"/>
                      </a:lnTo>
                      <a:lnTo>
                        <a:pt x="45" y="282"/>
                      </a:lnTo>
                      <a:lnTo>
                        <a:pt x="47" y="284"/>
                      </a:lnTo>
                      <a:lnTo>
                        <a:pt x="49" y="282"/>
                      </a:lnTo>
                      <a:lnTo>
                        <a:pt x="49" y="284"/>
                      </a:lnTo>
                      <a:lnTo>
                        <a:pt x="51" y="284"/>
                      </a:lnTo>
                      <a:lnTo>
                        <a:pt x="49" y="288"/>
                      </a:lnTo>
                      <a:lnTo>
                        <a:pt x="49" y="284"/>
                      </a:lnTo>
                      <a:lnTo>
                        <a:pt x="47" y="284"/>
                      </a:lnTo>
                      <a:lnTo>
                        <a:pt x="42" y="288"/>
                      </a:lnTo>
                      <a:lnTo>
                        <a:pt x="38" y="295"/>
                      </a:lnTo>
                      <a:lnTo>
                        <a:pt x="36" y="288"/>
                      </a:lnTo>
                      <a:lnTo>
                        <a:pt x="23" y="316"/>
                      </a:lnTo>
                      <a:lnTo>
                        <a:pt x="10" y="333"/>
                      </a:lnTo>
                      <a:lnTo>
                        <a:pt x="10" y="346"/>
                      </a:lnTo>
                      <a:lnTo>
                        <a:pt x="13" y="361"/>
                      </a:lnTo>
                      <a:lnTo>
                        <a:pt x="12" y="369"/>
                      </a:lnTo>
                      <a:lnTo>
                        <a:pt x="6" y="376"/>
                      </a:lnTo>
                      <a:lnTo>
                        <a:pt x="4" y="382"/>
                      </a:lnTo>
                      <a:lnTo>
                        <a:pt x="0" y="391"/>
                      </a:lnTo>
                      <a:lnTo>
                        <a:pt x="2" y="418"/>
                      </a:lnTo>
                      <a:lnTo>
                        <a:pt x="8" y="433"/>
                      </a:lnTo>
                      <a:lnTo>
                        <a:pt x="12" y="433"/>
                      </a:lnTo>
                      <a:lnTo>
                        <a:pt x="184" y="48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004B79"/>
                    </a:solidFill>
                  </a:endParaRPr>
                </a:p>
              </p:txBody>
            </p:sp>
            <p:sp>
              <p:nvSpPr>
                <p:cNvPr id="20" name="Freeform 16">
                  <a:extLst>
                    <a:ext uri="{FF2B5EF4-FFF2-40B4-BE49-F238E27FC236}">
                      <a16:creationId xmlns:a16="http://schemas.microsoft.com/office/drawing/2014/main" id="{2F3AF857-DB7E-E44A-3D18-B1A61D3B87BF}"/>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 name="Freeform 17">
                  <a:extLst>
                    <a:ext uri="{FF2B5EF4-FFF2-40B4-BE49-F238E27FC236}">
                      <a16:creationId xmlns:a16="http://schemas.microsoft.com/office/drawing/2014/main" id="{4E065567-10DE-E90B-E954-99896565ADEC}"/>
                    </a:ext>
                  </a:extLst>
                </p:cNvPr>
                <p:cNvSpPr>
                  <a:spLocks/>
                </p:cNvSpPr>
                <p:nvPr/>
              </p:nvSpPr>
              <p:spPr bwMode="auto">
                <a:xfrm>
                  <a:off x="1710295" y="1968853"/>
                  <a:ext cx="2877" cy="5223"/>
                </a:xfrm>
                <a:custGeom>
                  <a:avLst/>
                  <a:gdLst>
                    <a:gd name="T0" fmla="*/ 2 w 2"/>
                    <a:gd name="T1" fmla="*/ 0 h 4"/>
                    <a:gd name="T2" fmla="*/ 0 w 2"/>
                    <a:gd name="T3" fmla="*/ 0 h 4"/>
                    <a:gd name="T4" fmla="*/ 0 w 2"/>
                    <a:gd name="T5" fmla="*/ 4 h 4"/>
                    <a:gd name="T6" fmla="*/ 2 w 2"/>
                    <a:gd name="T7" fmla="*/ 0 h 4"/>
                  </a:gdLst>
                  <a:ahLst/>
                  <a:cxnLst>
                    <a:cxn ang="0">
                      <a:pos x="T0" y="T1"/>
                    </a:cxn>
                    <a:cxn ang="0">
                      <a:pos x="T2" y="T3"/>
                    </a:cxn>
                    <a:cxn ang="0">
                      <a:pos x="T4" y="T5"/>
                    </a:cxn>
                    <a:cxn ang="0">
                      <a:pos x="T6" y="T7"/>
                    </a:cxn>
                  </a:cxnLst>
                  <a:rect l="0" t="0" r="r" b="b"/>
                  <a:pathLst>
                    <a:path w="2" h="4">
                      <a:moveTo>
                        <a:pt x="2" y="0"/>
                      </a:moveTo>
                      <a:lnTo>
                        <a:pt x="0" y="0"/>
                      </a:lnTo>
                      <a:lnTo>
                        <a:pt x="0" y="4"/>
                      </a:lnTo>
                      <a:lnTo>
                        <a:pt x="2"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2" name="Freeform 18">
                  <a:extLst>
                    <a:ext uri="{FF2B5EF4-FFF2-40B4-BE49-F238E27FC236}">
                      <a16:creationId xmlns:a16="http://schemas.microsoft.com/office/drawing/2014/main" id="{7D30460C-0210-5B03-B547-8197EBE76FD1}"/>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3" name="Freeform 19">
                  <a:extLst>
                    <a:ext uri="{FF2B5EF4-FFF2-40B4-BE49-F238E27FC236}">
                      <a16:creationId xmlns:a16="http://schemas.microsoft.com/office/drawing/2014/main" id="{1932948B-0EEA-5568-DBD5-CB9086A34A1C}"/>
                    </a:ext>
                  </a:extLst>
                </p:cNvPr>
                <p:cNvSpPr>
                  <a:spLocks/>
                </p:cNvSpPr>
                <p:nvPr/>
              </p:nvSpPr>
              <p:spPr bwMode="auto">
                <a:xfrm>
                  <a:off x="1786551" y="2764115"/>
                  <a:ext cx="12949" cy="19588"/>
                </a:xfrm>
                <a:custGeom>
                  <a:avLst/>
                  <a:gdLst>
                    <a:gd name="T0" fmla="*/ 9 w 9"/>
                    <a:gd name="T1" fmla="*/ 13 h 15"/>
                    <a:gd name="T2" fmla="*/ 5 w 9"/>
                    <a:gd name="T3" fmla="*/ 8 h 15"/>
                    <a:gd name="T4" fmla="*/ 0 w 9"/>
                    <a:gd name="T5" fmla="*/ 0 h 15"/>
                    <a:gd name="T6" fmla="*/ 9 w 9"/>
                    <a:gd name="T7" fmla="*/ 15 h 15"/>
                    <a:gd name="T8" fmla="*/ 9 w 9"/>
                    <a:gd name="T9" fmla="*/ 13 h 15"/>
                  </a:gdLst>
                  <a:ahLst/>
                  <a:cxnLst>
                    <a:cxn ang="0">
                      <a:pos x="T0" y="T1"/>
                    </a:cxn>
                    <a:cxn ang="0">
                      <a:pos x="T2" y="T3"/>
                    </a:cxn>
                    <a:cxn ang="0">
                      <a:pos x="T4" y="T5"/>
                    </a:cxn>
                    <a:cxn ang="0">
                      <a:pos x="T6" y="T7"/>
                    </a:cxn>
                    <a:cxn ang="0">
                      <a:pos x="T8" y="T9"/>
                    </a:cxn>
                  </a:cxnLst>
                  <a:rect l="0" t="0" r="r" b="b"/>
                  <a:pathLst>
                    <a:path w="9" h="15">
                      <a:moveTo>
                        <a:pt x="9" y="13"/>
                      </a:moveTo>
                      <a:lnTo>
                        <a:pt x="5" y="8"/>
                      </a:lnTo>
                      <a:lnTo>
                        <a:pt x="0" y="0"/>
                      </a:lnTo>
                      <a:lnTo>
                        <a:pt x="9" y="15"/>
                      </a:lnTo>
                      <a:lnTo>
                        <a:pt x="9" y="1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24" name="Group 23">
                  <a:extLst>
                    <a:ext uri="{FF2B5EF4-FFF2-40B4-BE49-F238E27FC236}">
                      <a16:creationId xmlns:a16="http://schemas.microsoft.com/office/drawing/2014/main" id="{60613193-779E-4575-4D06-3BAF32FC981D}"/>
                    </a:ext>
                  </a:extLst>
                </p:cNvPr>
                <p:cNvGrpSpPr/>
                <p:nvPr/>
              </p:nvGrpSpPr>
              <p:grpSpPr>
                <a:xfrm>
                  <a:off x="1854119" y="1257158"/>
                  <a:ext cx="814327" cy="535400"/>
                  <a:chOff x="1223722" y="1378665"/>
                  <a:chExt cx="543750" cy="357538"/>
                </a:xfrm>
                <a:solidFill>
                  <a:schemeClr val="bg1">
                    <a:lumMod val="75000"/>
                  </a:schemeClr>
                </a:solidFill>
              </p:grpSpPr>
              <p:sp>
                <p:nvSpPr>
                  <p:cNvPr id="207" name="Freeform 8">
                    <a:extLst>
                      <a:ext uri="{FF2B5EF4-FFF2-40B4-BE49-F238E27FC236}">
                        <a16:creationId xmlns:a16="http://schemas.microsoft.com/office/drawing/2014/main" id="{22C0CBF8-6C22-6591-20DF-0CC4CF666426}"/>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8" name="Freeform 9">
                    <a:extLst>
                      <a:ext uri="{FF2B5EF4-FFF2-40B4-BE49-F238E27FC236}">
                        <a16:creationId xmlns:a16="http://schemas.microsoft.com/office/drawing/2014/main" id="{D0855C3E-1379-2AF8-F70E-25CF27DE1275}"/>
                      </a:ext>
                    </a:extLst>
                  </p:cNvPr>
                  <p:cNvSpPr>
                    <a:spLocks/>
                  </p:cNvSpPr>
                  <p:nvPr/>
                </p:nvSpPr>
                <p:spPr bwMode="auto">
                  <a:xfrm>
                    <a:off x="1344768" y="1404826"/>
                    <a:ext cx="10568" cy="14825"/>
                  </a:xfrm>
                  <a:custGeom>
                    <a:avLst/>
                    <a:gdLst>
                      <a:gd name="T0" fmla="*/ 9 w 11"/>
                      <a:gd name="T1" fmla="*/ 17 h 17"/>
                      <a:gd name="T2" fmla="*/ 11 w 11"/>
                      <a:gd name="T3" fmla="*/ 9 h 17"/>
                      <a:gd name="T4" fmla="*/ 5 w 11"/>
                      <a:gd name="T5" fmla="*/ 4 h 17"/>
                      <a:gd name="T6" fmla="*/ 2 w 11"/>
                      <a:gd name="T7" fmla="*/ 0 h 17"/>
                      <a:gd name="T8" fmla="*/ 0 w 11"/>
                      <a:gd name="T9" fmla="*/ 9 h 17"/>
                      <a:gd name="T10" fmla="*/ 3 w 11"/>
                      <a:gd name="T11" fmla="*/ 17 h 17"/>
                      <a:gd name="T12" fmla="*/ 9 w 11"/>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9" y="17"/>
                        </a:moveTo>
                        <a:lnTo>
                          <a:pt x="11" y="9"/>
                        </a:lnTo>
                        <a:lnTo>
                          <a:pt x="5" y="4"/>
                        </a:lnTo>
                        <a:lnTo>
                          <a:pt x="2" y="0"/>
                        </a:lnTo>
                        <a:lnTo>
                          <a:pt x="0" y="9"/>
                        </a:lnTo>
                        <a:lnTo>
                          <a:pt x="3" y="17"/>
                        </a:lnTo>
                        <a:lnTo>
                          <a:pt x="9" y="1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9" name="Freeform 10">
                    <a:extLst>
                      <a:ext uri="{FF2B5EF4-FFF2-40B4-BE49-F238E27FC236}">
                        <a16:creationId xmlns:a16="http://schemas.microsoft.com/office/drawing/2014/main" id="{F1788055-1E29-CDE0-B441-9CEAB0B16ED6}"/>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0" name="Freeform 11">
                    <a:extLst>
                      <a:ext uri="{FF2B5EF4-FFF2-40B4-BE49-F238E27FC236}">
                        <a16:creationId xmlns:a16="http://schemas.microsoft.com/office/drawing/2014/main" id="{46ABEDDF-F519-D200-D7EA-060ACBDE621C}"/>
                      </a:ext>
                    </a:extLst>
                  </p:cNvPr>
                  <p:cNvSpPr>
                    <a:spLocks/>
                  </p:cNvSpPr>
                  <p:nvPr/>
                </p:nvSpPr>
                <p:spPr bwMode="auto">
                  <a:xfrm>
                    <a:off x="1361100" y="1401338"/>
                    <a:ext cx="12489" cy="10464"/>
                  </a:xfrm>
                  <a:custGeom>
                    <a:avLst/>
                    <a:gdLst>
                      <a:gd name="T0" fmla="*/ 7 w 13"/>
                      <a:gd name="T1" fmla="*/ 6 h 12"/>
                      <a:gd name="T2" fmla="*/ 9 w 13"/>
                      <a:gd name="T3" fmla="*/ 12 h 12"/>
                      <a:gd name="T4" fmla="*/ 13 w 13"/>
                      <a:gd name="T5" fmla="*/ 6 h 12"/>
                      <a:gd name="T6" fmla="*/ 7 w 13"/>
                      <a:gd name="T7" fmla="*/ 0 h 12"/>
                      <a:gd name="T8" fmla="*/ 3 w 13"/>
                      <a:gd name="T9" fmla="*/ 0 h 12"/>
                      <a:gd name="T10" fmla="*/ 0 w 13"/>
                      <a:gd name="T11" fmla="*/ 8 h 12"/>
                      <a:gd name="T12" fmla="*/ 5 w 13"/>
                      <a:gd name="T13" fmla="*/ 12 h 12"/>
                      <a:gd name="T14" fmla="*/ 7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6"/>
                        </a:moveTo>
                        <a:lnTo>
                          <a:pt x="9" y="12"/>
                        </a:lnTo>
                        <a:lnTo>
                          <a:pt x="13" y="6"/>
                        </a:lnTo>
                        <a:lnTo>
                          <a:pt x="7" y="0"/>
                        </a:lnTo>
                        <a:lnTo>
                          <a:pt x="3" y="0"/>
                        </a:lnTo>
                        <a:lnTo>
                          <a:pt x="0" y="8"/>
                        </a:lnTo>
                        <a:lnTo>
                          <a:pt x="5" y="12"/>
                        </a:lnTo>
                        <a:lnTo>
                          <a:pt x="7"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1" name="Freeform 12">
                    <a:extLst>
                      <a:ext uri="{FF2B5EF4-FFF2-40B4-BE49-F238E27FC236}">
                        <a16:creationId xmlns:a16="http://schemas.microsoft.com/office/drawing/2014/main" id="{A1532829-CEE9-5972-4F6F-2AC16F4EBD90}"/>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2" name="Freeform 13">
                    <a:extLst>
                      <a:ext uri="{FF2B5EF4-FFF2-40B4-BE49-F238E27FC236}">
                        <a16:creationId xmlns:a16="http://schemas.microsoft.com/office/drawing/2014/main" id="{F94417A5-2D54-C393-DCCC-4AEDE37AE821}"/>
                      </a:ext>
                    </a:extLst>
                  </p:cNvPr>
                  <p:cNvSpPr>
                    <a:spLocks/>
                  </p:cNvSpPr>
                  <p:nvPr/>
                </p:nvSpPr>
                <p:spPr bwMode="auto">
                  <a:xfrm>
                    <a:off x="1363021" y="1434476"/>
                    <a:ext cx="21135" cy="45346"/>
                  </a:xfrm>
                  <a:custGeom>
                    <a:avLst/>
                    <a:gdLst>
                      <a:gd name="T0" fmla="*/ 20 w 22"/>
                      <a:gd name="T1" fmla="*/ 7 h 52"/>
                      <a:gd name="T2" fmla="*/ 16 w 22"/>
                      <a:gd name="T3" fmla="*/ 0 h 52"/>
                      <a:gd name="T4" fmla="*/ 15 w 22"/>
                      <a:gd name="T5" fmla="*/ 0 h 52"/>
                      <a:gd name="T6" fmla="*/ 7 w 22"/>
                      <a:gd name="T7" fmla="*/ 5 h 52"/>
                      <a:gd name="T8" fmla="*/ 0 w 22"/>
                      <a:gd name="T9" fmla="*/ 13 h 52"/>
                      <a:gd name="T10" fmla="*/ 3 w 22"/>
                      <a:gd name="T11" fmla="*/ 21 h 52"/>
                      <a:gd name="T12" fmla="*/ 9 w 22"/>
                      <a:gd name="T13" fmla="*/ 28 h 52"/>
                      <a:gd name="T14" fmla="*/ 7 w 22"/>
                      <a:gd name="T15" fmla="*/ 34 h 52"/>
                      <a:gd name="T16" fmla="*/ 9 w 22"/>
                      <a:gd name="T17" fmla="*/ 41 h 52"/>
                      <a:gd name="T18" fmla="*/ 16 w 22"/>
                      <a:gd name="T19" fmla="*/ 49 h 52"/>
                      <a:gd name="T20" fmla="*/ 16 w 22"/>
                      <a:gd name="T21" fmla="*/ 52 h 52"/>
                      <a:gd name="T22" fmla="*/ 22 w 22"/>
                      <a:gd name="T23" fmla="*/ 49 h 52"/>
                      <a:gd name="T24" fmla="*/ 22 w 22"/>
                      <a:gd name="T25" fmla="*/ 43 h 52"/>
                      <a:gd name="T26" fmla="*/ 18 w 22"/>
                      <a:gd name="T27" fmla="*/ 36 h 52"/>
                      <a:gd name="T28" fmla="*/ 11 w 22"/>
                      <a:gd name="T29" fmla="*/ 36 h 52"/>
                      <a:gd name="T30" fmla="*/ 11 w 22"/>
                      <a:gd name="T31" fmla="*/ 21 h 52"/>
                      <a:gd name="T32" fmla="*/ 5 w 22"/>
                      <a:gd name="T33" fmla="*/ 13 h 52"/>
                      <a:gd name="T34" fmla="*/ 13 w 22"/>
                      <a:gd name="T35" fmla="*/ 9 h 52"/>
                      <a:gd name="T36" fmla="*/ 20 w 22"/>
                      <a:gd name="T37" fmla="*/ 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52">
                        <a:moveTo>
                          <a:pt x="20" y="7"/>
                        </a:moveTo>
                        <a:lnTo>
                          <a:pt x="16" y="0"/>
                        </a:lnTo>
                        <a:lnTo>
                          <a:pt x="15" y="0"/>
                        </a:lnTo>
                        <a:lnTo>
                          <a:pt x="7" y="5"/>
                        </a:lnTo>
                        <a:lnTo>
                          <a:pt x="0" y="13"/>
                        </a:lnTo>
                        <a:lnTo>
                          <a:pt x="3" y="21"/>
                        </a:lnTo>
                        <a:lnTo>
                          <a:pt x="9" y="28"/>
                        </a:lnTo>
                        <a:lnTo>
                          <a:pt x="7" y="34"/>
                        </a:lnTo>
                        <a:lnTo>
                          <a:pt x="9" y="41"/>
                        </a:lnTo>
                        <a:lnTo>
                          <a:pt x="16" y="49"/>
                        </a:lnTo>
                        <a:lnTo>
                          <a:pt x="16" y="52"/>
                        </a:lnTo>
                        <a:lnTo>
                          <a:pt x="22" y="49"/>
                        </a:lnTo>
                        <a:lnTo>
                          <a:pt x="22" y="43"/>
                        </a:lnTo>
                        <a:lnTo>
                          <a:pt x="18" y="36"/>
                        </a:lnTo>
                        <a:lnTo>
                          <a:pt x="11" y="36"/>
                        </a:lnTo>
                        <a:lnTo>
                          <a:pt x="11" y="21"/>
                        </a:lnTo>
                        <a:lnTo>
                          <a:pt x="5" y="13"/>
                        </a:lnTo>
                        <a:lnTo>
                          <a:pt x="13" y="9"/>
                        </a:lnTo>
                        <a:lnTo>
                          <a:pt x="2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13" name="Freeform 20">
                    <a:extLst>
                      <a:ext uri="{FF2B5EF4-FFF2-40B4-BE49-F238E27FC236}">
                        <a16:creationId xmlns:a16="http://schemas.microsoft.com/office/drawing/2014/main" id="{F8C1F480-7310-8A42-2508-3DDD60B028E6}"/>
                      </a:ext>
                    </a:extLst>
                  </p:cNvPr>
                  <p:cNvSpPr>
                    <a:spLocks/>
                  </p:cNvSpPr>
                  <p:nvPr/>
                </p:nvSpPr>
                <p:spPr bwMode="auto">
                  <a:xfrm>
                    <a:off x="1223722" y="1378665"/>
                    <a:ext cx="543750" cy="357538"/>
                  </a:xfrm>
                  <a:custGeom>
                    <a:avLst/>
                    <a:gdLst>
                      <a:gd name="T0" fmla="*/ 75 w 566"/>
                      <a:gd name="T1" fmla="*/ 344 h 410"/>
                      <a:gd name="T2" fmla="*/ 98 w 566"/>
                      <a:gd name="T3" fmla="*/ 357 h 410"/>
                      <a:gd name="T4" fmla="*/ 133 w 566"/>
                      <a:gd name="T5" fmla="*/ 361 h 410"/>
                      <a:gd name="T6" fmla="*/ 165 w 566"/>
                      <a:gd name="T7" fmla="*/ 359 h 410"/>
                      <a:gd name="T8" fmla="*/ 188 w 566"/>
                      <a:gd name="T9" fmla="*/ 376 h 410"/>
                      <a:gd name="T10" fmla="*/ 237 w 566"/>
                      <a:gd name="T11" fmla="*/ 376 h 410"/>
                      <a:gd name="T12" fmla="*/ 270 w 566"/>
                      <a:gd name="T13" fmla="*/ 380 h 410"/>
                      <a:gd name="T14" fmla="*/ 317 w 566"/>
                      <a:gd name="T15" fmla="*/ 376 h 410"/>
                      <a:gd name="T16" fmla="*/ 355 w 566"/>
                      <a:gd name="T17" fmla="*/ 376 h 410"/>
                      <a:gd name="T18" fmla="*/ 511 w 566"/>
                      <a:gd name="T19" fmla="*/ 383 h 410"/>
                      <a:gd name="T20" fmla="*/ 564 w 566"/>
                      <a:gd name="T21" fmla="*/ 100 h 410"/>
                      <a:gd name="T22" fmla="*/ 263 w 566"/>
                      <a:gd name="T23" fmla="*/ 24 h 410"/>
                      <a:gd name="T24" fmla="*/ 165 w 566"/>
                      <a:gd name="T25" fmla="*/ 17 h 410"/>
                      <a:gd name="T26" fmla="*/ 176 w 566"/>
                      <a:gd name="T27" fmla="*/ 38 h 410"/>
                      <a:gd name="T28" fmla="*/ 173 w 566"/>
                      <a:gd name="T29" fmla="*/ 53 h 410"/>
                      <a:gd name="T30" fmla="*/ 158 w 566"/>
                      <a:gd name="T31" fmla="*/ 62 h 410"/>
                      <a:gd name="T32" fmla="*/ 171 w 566"/>
                      <a:gd name="T33" fmla="*/ 83 h 410"/>
                      <a:gd name="T34" fmla="*/ 175 w 566"/>
                      <a:gd name="T35" fmla="*/ 115 h 410"/>
                      <a:gd name="T36" fmla="*/ 154 w 566"/>
                      <a:gd name="T37" fmla="*/ 141 h 410"/>
                      <a:gd name="T38" fmla="*/ 146 w 566"/>
                      <a:gd name="T39" fmla="*/ 177 h 410"/>
                      <a:gd name="T40" fmla="*/ 116 w 566"/>
                      <a:gd name="T41" fmla="*/ 192 h 410"/>
                      <a:gd name="T42" fmla="*/ 99 w 566"/>
                      <a:gd name="T43" fmla="*/ 190 h 410"/>
                      <a:gd name="T44" fmla="*/ 107 w 566"/>
                      <a:gd name="T45" fmla="*/ 175 h 410"/>
                      <a:gd name="T46" fmla="*/ 116 w 566"/>
                      <a:gd name="T47" fmla="*/ 186 h 410"/>
                      <a:gd name="T48" fmla="*/ 131 w 566"/>
                      <a:gd name="T49" fmla="*/ 167 h 410"/>
                      <a:gd name="T50" fmla="*/ 141 w 566"/>
                      <a:gd name="T51" fmla="*/ 147 h 410"/>
                      <a:gd name="T52" fmla="*/ 141 w 566"/>
                      <a:gd name="T53" fmla="*/ 137 h 410"/>
                      <a:gd name="T54" fmla="*/ 154 w 566"/>
                      <a:gd name="T55" fmla="*/ 120 h 410"/>
                      <a:gd name="T56" fmla="*/ 114 w 566"/>
                      <a:gd name="T57" fmla="*/ 139 h 410"/>
                      <a:gd name="T58" fmla="*/ 116 w 566"/>
                      <a:gd name="T59" fmla="*/ 158 h 410"/>
                      <a:gd name="T60" fmla="*/ 114 w 566"/>
                      <a:gd name="T61" fmla="*/ 137 h 410"/>
                      <a:gd name="T62" fmla="*/ 131 w 566"/>
                      <a:gd name="T63" fmla="*/ 132 h 410"/>
                      <a:gd name="T64" fmla="*/ 141 w 566"/>
                      <a:gd name="T65" fmla="*/ 92 h 410"/>
                      <a:gd name="T66" fmla="*/ 129 w 566"/>
                      <a:gd name="T67" fmla="*/ 86 h 410"/>
                      <a:gd name="T68" fmla="*/ 113 w 566"/>
                      <a:gd name="T69" fmla="*/ 77 h 410"/>
                      <a:gd name="T70" fmla="*/ 77 w 566"/>
                      <a:gd name="T71" fmla="*/ 64 h 410"/>
                      <a:gd name="T72" fmla="*/ 41 w 566"/>
                      <a:gd name="T73" fmla="*/ 45 h 410"/>
                      <a:gd name="T74" fmla="*/ 17 w 566"/>
                      <a:gd name="T75" fmla="*/ 30 h 410"/>
                      <a:gd name="T76" fmla="*/ 7 w 566"/>
                      <a:gd name="T77" fmla="*/ 53 h 410"/>
                      <a:gd name="T78" fmla="*/ 13 w 566"/>
                      <a:gd name="T79" fmla="*/ 83 h 410"/>
                      <a:gd name="T80" fmla="*/ 17 w 566"/>
                      <a:gd name="T81" fmla="*/ 148 h 410"/>
                      <a:gd name="T82" fmla="*/ 17 w 566"/>
                      <a:gd name="T83" fmla="*/ 171 h 410"/>
                      <a:gd name="T84" fmla="*/ 24 w 566"/>
                      <a:gd name="T85" fmla="*/ 188 h 410"/>
                      <a:gd name="T86" fmla="*/ 13 w 566"/>
                      <a:gd name="T87" fmla="*/ 207 h 410"/>
                      <a:gd name="T88" fmla="*/ 28 w 566"/>
                      <a:gd name="T89" fmla="*/ 216 h 410"/>
                      <a:gd name="T90" fmla="*/ 13 w 566"/>
                      <a:gd name="T91" fmla="*/ 233 h 410"/>
                      <a:gd name="T92" fmla="*/ 5 w 566"/>
                      <a:gd name="T93" fmla="*/ 237 h 410"/>
                      <a:gd name="T94" fmla="*/ 5 w 566"/>
                      <a:gd name="T95" fmla="*/ 252 h 410"/>
                      <a:gd name="T96" fmla="*/ 35 w 566"/>
                      <a:gd name="T97" fmla="*/ 263 h 410"/>
                      <a:gd name="T98" fmla="*/ 45 w 566"/>
                      <a:gd name="T99" fmla="*/ 272 h 410"/>
                      <a:gd name="T100" fmla="*/ 67 w 566"/>
                      <a:gd name="T101" fmla="*/ 28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66" h="410">
                        <a:moveTo>
                          <a:pt x="67" y="288"/>
                        </a:moveTo>
                        <a:lnTo>
                          <a:pt x="75" y="295"/>
                        </a:lnTo>
                        <a:lnTo>
                          <a:pt x="79" y="308"/>
                        </a:lnTo>
                        <a:lnTo>
                          <a:pt x="75" y="344"/>
                        </a:lnTo>
                        <a:lnTo>
                          <a:pt x="77" y="348"/>
                        </a:lnTo>
                        <a:lnTo>
                          <a:pt x="88" y="351"/>
                        </a:lnTo>
                        <a:lnTo>
                          <a:pt x="96" y="357"/>
                        </a:lnTo>
                        <a:lnTo>
                          <a:pt x="98" y="357"/>
                        </a:lnTo>
                        <a:lnTo>
                          <a:pt x="105" y="363"/>
                        </a:lnTo>
                        <a:lnTo>
                          <a:pt x="113" y="363"/>
                        </a:lnTo>
                        <a:lnTo>
                          <a:pt x="126" y="361"/>
                        </a:lnTo>
                        <a:lnTo>
                          <a:pt x="133" y="361"/>
                        </a:lnTo>
                        <a:lnTo>
                          <a:pt x="141" y="355"/>
                        </a:lnTo>
                        <a:lnTo>
                          <a:pt x="146" y="355"/>
                        </a:lnTo>
                        <a:lnTo>
                          <a:pt x="154" y="359"/>
                        </a:lnTo>
                        <a:lnTo>
                          <a:pt x="165" y="359"/>
                        </a:lnTo>
                        <a:lnTo>
                          <a:pt x="173" y="363"/>
                        </a:lnTo>
                        <a:lnTo>
                          <a:pt x="178" y="365"/>
                        </a:lnTo>
                        <a:lnTo>
                          <a:pt x="186" y="370"/>
                        </a:lnTo>
                        <a:lnTo>
                          <a:pt x="188" y="376"/>
                        </a:lnTo>
                        <a:lnTo>
                          <a:pt x="201" y="376"/>
                        </a:lnTo>
                        <a:lnTo>
                          <a:pt x="208" y="378"/>
                        </a:lnTo>
                        <a:lnTo>
                          <a:pt x="229" y="374"/>
                        </a:lnTo>
                        <a:lnTo>
                          <a:pt x="237" y="376"/>
                        </a:lnTo>
                        <a:lnTo>
                          <a:pt x="244" y="382"/>
                        </a:lnTo>
                        <a:lnTo>
                          <a:pt x="250" y="383"/>
                        </a:lnTo>
                        <a:lnTo>
                          <a:pt x="257" y="383"/>
                        </a:lnTo>
                        <a:lnTo>
                          <a:pt x="270" y="380"/>
                        </a:lnTo>
                        <a:lnTo>
                          <a:pt x="284" y="378"/>
                        </a:lnTo>
                        <a:lnTo>
                          <a:pt x="306" y="378"/>
                        </a:lnTo>
                        <a:lnTo>
                          <a:pt x="314" y="374"/>
                        </a:lnTo>
                        <a:lnTo>
                          <a:pt x="317" y="376"/>
                        </a:lnTo>
                        <a:lnTo>
                          <a:pt x="334" y="378"/>
                        </a:lnTo>
                        <a:lnTo>
                          <a:pt x="342" y="380"/>
                        </a:lnTo>
                        <a:lnTo>
                          <a:pt x="349" y="382"/>
                        </a:lnTo>
                        <a:lnTo>
                          <a:pt x="355" y="376"/>
                        </a:lnTo>
                        <a:lnTo>
                          <a:pt x="423" y="393"/>
                        </a:lnTo>
                        <a:lnTo>
                          <a:pt x="511" y="410"/>
                        </a:lnTo>
                        <a:lnTo>
                          <a:pt x="509" y="404"/>
                        </a:lnTo>
                        <a:lnTo>
                          <a:pt x="511" y="383"/>
                        </a:lnTo>
                        <a:lnTo>
                          <a:pt x="507" y="368"/>
                        </a:lnTo>
                        <a:lnTo>
                          <a:pt x="511" y="363"/>
                        </a:lnTo>
                        <a:lnTo>
                          <a:pt x="513" y="340"/>
                        </a:lnTo>
                        <a:lnTo>
                          <a:pt x="564" y="100"/>
                        </a:lnTo>
                        <a:lnTo>
                          <a:pt x="566" y="96"/>
                        </a:lnTo>
                        <a:lnTo>
                          <a:pt x="498" y="81"/>
                        </a:lnTo>
                        <a:lnTo>
                          <a:pt x="372" y="53"/>
                        </a:lnTo>
                        <a:lnTo>
                          <a:pt x="263" y="24"/>
                        </a:lnTo>
                        <a:lnTo>
                          <a:pt x="167" y="0"/>
                        </a:lnTo>
                        <a:lnTo>
                          <a:pt x="161" y="4"/>
                        </a:lnTo>
                        <a:lnTo>
                          <a:pt x="163" y="11"/>
                        </a:lnTo>
                        <a:lnTo>
                          <a:pt x="165" y="17"/>
                        </a:lnTo>
                        <a:lnTo>
                          <a:pt x="165" y="19"/>
                        </a:lnTo>
                        <a:lnTo>
                          <a:pt x="171" y="26"/>
                        </a:lnTo>
                        <a:lnTo>
                          <a:pt x="178" y="30"/>
                        </a:lnTo>
                        <a:lnTo>
                          <a:pt x="176" y="38"/>
                        </a:lnTo>
                        <a:lnTo>
                          <a:pt x="176" y="43"/>
                        </a:lnTo>
                        <a:lnTo>
                          <a:pt x="176" y="51"/>
                        </a:lnTo>
                        <a:lnTo>
                          <a:pt x="169" y="47"/>
                        </a:lnTo>
                        <a:lnTo>
                          <a:pt x="173" y="53"/>
                        </a:lnTo>
                        <a:lnTo>
                          <a:pt x="171" y="60"/>
                        </a:lnTo>
                        <a:lnTo>
                          <a:pt x="163" y="56"/>
                        </a:lnTo>
                        <a:lnTo>
                          <a:pt x="158" y="56"/>
                        </a:lnTo>
                        <a:lnTo>
                          <a:pt x="158" y="62"/>
                        </a:lnTo>
                        <a:lnTo>
                          <a:pt x="165" y="62"/>
                        </a:lnTo>
                        <a:lnTo>
                          <a:pt x="167" y="69"/>
                        </a:lnTo>
                        <a:lnTo>
                          <a:pt x="173" y="77"/>
                        </a:lnTo>
                        <a:lnTo>
                          <a:pt x="171" y="83"/>
                        </a:lnTo>
                        <a:lnTo>
                          <a:pt x="173" y="86"/>
                        </a:lnTo>
                        <a:lnTo>
                          <a:pt x="171" y="100"/>
                        </a:lnTo>
                        <a:lnTo>
                          <a:pt x="175" y="107"/>
                        </a:lnTo>
                        <a:lnTo>
                          <a:pt x="175" y="115"/>
                        </a:lnTo>
                        <a:lnTo>
                          <a:pt x="167" y="120"/>
                        </a:lnTo>
                        <a:lnTo>
                          <a:pt x="160" y="130"/>
                        </a:lnTo>
                        <a:lnTo>
                          <a:pt x="161" y="137"/>
                        </a:lnTo>
                        <a:lnTo>
                          <a:pt x="154" y="141"/>
                        </a:lnTo>
                        <a:lnTo>
                          <a:pt x="158" y="148"/>
                        </a:lnTo>
                        <a:lnTo>
                          <a:pt x="152" y="154"/>
                        </a:lnTo>
                        <a:lnTo>
                          <a:pt x="154" y="169"/>
                        </a:lnTo>
                        <a:lnTo>
                          <a:pt x="146" y="177"/>
                        </a:lnTo>
                        <a:lnTo>
                          <a:pt x="133" y="180"/>
                        </a:lnTo>
                        <a:lnTo>
                          <a:pt x="129" y="186"/>
                        </a:lnTo>
                        <a:lnTo>
                          <a:pt x="124" y="192"/>
                        </a:lnTo>
                        <a:lnTo>
                          <a:pt x="116" y="192"/>
                        </a:lnTo>
                        <a:lnTo>
                          <a:pt x="113" y="184"/>
                        </a:lnTo>
                        <a:lnTo>
                          <a:pt x="105" y="188"/>
                        </a:lnTo>
                        <a:lnTo>
                          <a:pt x="105" y="195"/>
                        </a:lnTo>
                        <a:lnTo>
                          <a:pt x="99" y="190"/>
                        </a:lnTo>
                        <a:lnTo>
                          <a:pt x="101" y="184"/>
                        </a:lnTo>
                        <a:lnTo>
                          <a:pt x="94" y="182"/>
                        </a:lnTo>
                        <a:lnTo>
                          <a:pt x="101" y="180"/>
                        </a:lnTo>
                        <a:lnTo>
                          <a:pt x="107" y="175"/>
                        </a:lnTo>
                        <a:lnTo>
                          <a:pt x="120" y="165"/>
                        </a:lnTo>
                        <a:lnTo>
                          <a:pt x="118" y="173"/>
                        </a:lnTo>
                        <a:lnTo>
                          <a:pt x="116" y="179"/>
                        </a:lnTo>
                        <a:lnTo>
                          <a:pt x="116" y="186"/>
                        </a:lnTo>
                        <a:lnTo>
                          <a:pt x="118" y="182"/>
                        </a:lnTo>
                        <a:lnTo>
                          <a:pt x="120" y="175"/>
                        </a:lnTo>
                        <a:lnTo>
                          <a:pt x="126" y="169"/>
                        </a:lnTo>
                        <a:lnTo>
                          <a:pt x="131" y="167"/>
                        </a:lnTo>
                        <a:lnTo>
                          <a:pt x="126" y="175"/>
                        </a:lnTo>
                        <a:lnTo>
                          <a:pt x="133" y="179"/>
                        </a:lnTo>
                        <a:lnTo>
                          <a:pt x="145" y="154"/>
                        </a:lnTo>
                        <a:lnTo>
                          <a:pt x="141" y="147"/>
                        </a:lnTo>
                        <a:lnTo>
                          <a:pt x="133" y="148"/>
                        </a:lnTo>
                        <a:lnTo>
                          <a:pt x="133" y="141"/>
                        </a:lnTo>
                        <a:lnTo>
                          <a:pt x="141" y="143"/>
                        </a:lnTo>
                        <a:lnTo>
                          <a:pt x="141" y="137"/>
                        </a:lnTo>
                        <a:lnTo>
                          <a:pt x="141" y="130"/>
                        </a:lnTo>
                        <a:lnTo>
                          <a:pt x="146" y="132"/>
                        </a:lnTo>
                        <a:lnTo>
                          <a:pt x="152" y="128"/>
                        </a:lnTo>
                        <a:lnTo>
                          <a:pt x="154" y="120"/>
                        </a:lnTo>
                        <a:lnTo>
                          <a:pt x="150" y="113"/>
                        </a:lnTo>
                        <a:lnTo>
                          <a:pt x="133" y="128"/>
                        </a:lnTo>
                        <a:lnTo>
                          <a:pt x="128" y="135"/>
                        </a:lnTo>
                        <a:lnTo>
                          <a:pt x="114" y="139"/>
                        </a:lnTo>
                        <a:lnTo>
                          <a:pt x="99" y="152"/>
                        </a:lnTo>
                        <a:lnTo>
                          <a:pt x="101" y="160"/>
                        </a:lnTo>
                        <a:lnTo>
                          <a:pt x="109" y="158"/>
                        </a:lnTo>
                        <a:lnTo>
                          <a:pt x="116" y="158"/>
                        </a:lnTo>
                        <a:lnTo>
                          <a:pt x="101" y="162"/>
                        </a:lnTo>
                        <a:lnTo>
                          <a:pt x="96" y="156"/>
                        </a:lnTo>
                        <a:lnTo>
                          <a:pt x="99" y="148"/>
                        </a:lnTo>
                        <a:lnTo>
                          <a:pt x="114" y="137"/>
                        </a:lnTo>
                        <a:lnTo>
                          <a:pt x="120" y="133"/>
                        </a:lnTo>
                        <a:lnTo>
                          <a:pt x="133" y="118"/>
                        </a:lnTo>
                        <a:lnTo>
                          <a:pt x="131" y="124"/>
                        </a:lnTo>
                        <a:lnTo>
                          <a:pt x="131" y="132"/>
                        </a:lnTo>
                        <a:lnTo>
                          <a:pt x="133" y="124"/>
                        </a:lnTo>
                        <a:lnTo>
                          <a:pt x="141" y="118"/>
                        </a:lnTo>
                        <a:lnTo>
                          <a:pt x="145" y="109"/>
                        </a:lnTo>
                        <a:lnTo>
                          <a:pt x="141" y="92"/>
                        </a:lnTo>
                        <a:lnTo>
                          <a:pt x="143" y="85"/>
                        </a:lnTo>
                        <a:lnTo>
                          <a:pt x="135" y="90"/>
                        </a:lnTo>
                        <a:lnTo>
                          <a:pt x="133" y="98"/>
                        </a:lnTo>
                        <a:lnTo>
                          <a:pt x="129" y="86"/>
                        </a:lnTo>
                        <a:lnTo>
                          <a:pt x="122" y="88"/>
                        </a:lnTo>
                        <a:lnTo>
                          <a:pt x="122" y="83"/>
                        </a:lnTo>
                        <a:lnTo>
                          <a:pt x="120" y="75"/>
                        </a:lnTo>
                        <a:lnTo>
                          <a:pt x="113" y="77"/>
                        </a:lnTo>
                        <a:lnTo>
                          <a:pt x="105" y="77"/>
                        </a:lnTo>
                        <a:lnTo>
                          <a:pt x="98" y="73"/>
                        </a:lnTo>
                        <a:lnTo>
                          <a:pt x="84" y="69"/>
                        </a:lnTo>
                        <a:lnTo>
                          <a:pt x="77" y="64"/>
                        </a:lnTo>
                        <a:lnTo>
                          <a:pt x="64" y="60"/>
                        </a:lnTo>
                        <a:lnTo>
                          <a:pt x="52" y="54"/>
                        </a:lnTo>
                        <a:lnTo>
                          <a:pt x="49" y="49"/>
                        </a:lnTo>
                        <a:lnTo>
                          <a:pt x="41" y="45"/>
                        </a:lnTo>
                        <a:lnTo>
                          <a:pt x="34" y="38"/>
                        </a:lnTo>
                        <a:lnTo>
                          <a:pt x="22" y="26"/>
                        </a:lnTo>
                        <a:lnTo>
                          <a:pt x="15" y="22"/>
                        </a:lnTo>
                        <a:lnTo>
                          <a:pt x="17" y="30"/>
                        </a:lnTo>
                        <a:lnTo>
                          <a:pt x="15" y="32"/>
                        </a:lnTo>
                        <a:lnTo>
                          <a:pt x="13" y="39"/>
                        </a:lnTo>
                        <a:lnTo>
                          <a:pt x="7" y="47"/>
                        </a:lnTo>
                        <a:lnTo>
                          <a:pt x="7" y="53"/>
                        </a:lnTo>
                        <a:lnTo>
                          <a:pt x="5" y="60"/>
                        </a:lnTo>
                        <a:lnTo>
                          <a:pt x="5" y="68"/>
                        </a:lnTo>
                        <a:lnTo>
                          <a:pt x="7" y="73"/>
                        </a:lnTo>
                        <a:lnTo>
                          <a:pt x="13" y="83"/>
                        </a:lnTo>
                        <a:lnTo>
                          <a:pt x="17" y="96"/>
                        </a:lnTo>
                        <a:lnTo>
                          <a:pt x="17" y="103"/>
                        </a:lnTo>
                        <a:lnTo>
                          <a:pt x="13" y="132"/>
                        </a:lnTo>
                        <a:lnTo>
                          <a:pt x="17" y="148"/>
                        </a:lnTo>
                        <a:lnTo>
                          <a:pt x="15" y="169"/>
                        </a:lnTo>
                        <a:lnTo>
                          <a:pt x="11" y="177"/>
                        </a:lnTo>
                        <a:lnTo>
                          <a:pt x="15" y="179"/>
                        </a:lnTo>
                        <a:lnTo>
                          <a:pt x="17" y="171"/>
                        </a:lnTo>
                        <a:lnTo>
                          <a:pt x="22" y="177"/>
                        </a:lnTo>
                        <a:lnTo>
                          <a:pt x="30" y="184"/>
                        </a:lnTo>
                        <a:lnTo>
                          <a:pt x="35" y="186"/>
                        </a:lnTo>
                        <a:lnTo>
                          <a:pt x="24" y="188"/>
                        </a:lnTo>
                        <a:lnTo>
                          <a:pt x="15" y="192"/>
                        </a:lnTo>
                        <a:lnTo>
                          <a:pt x="13" y="186"/>
                        </a:lnTo>
                        <a:lnTo>
                          <a:pt x="11" y="199"/>
                        </a:lnTo>
                        <a:lnTo>
                          <a:pt x="13" y="207"/>
                        </a:lnTo>
                        <a:lnTo>
                          <a:pt x="13" y="207"/>
                        </a:lnTo>
                        <a:lnTo>
                          <a:pt x="28" y="210"/>
                        </a:lnTo>
                        <a:lnTo>
                          <a:pt x="30" y="216"/>
                        </a:lnTo>
                        <a:lnTo>
                          <a:pt x="28" y="216"/>
                        </a:lnTo>
                        <a:lnTo>
                          <a:pt x="20" y="212"/>
                        </a:lnTo>
                        <a:lnTo>
                          <a:pt x="17" y="220"/>
                        </a:lnTo>
                        <a:lnTo>
                          <a:pt x="19" y="226"/>
                        </a:lnTo>
                        <a:lnTo>
                          <a:pt x="13" y="233"/>
                        </a:lnTo>
                        <a:lnTo>
                          <a:pt x="17" y="241"/>
                        </a:lnTo>
                        <a:lnTo>
                          <a:pt x="17" y="242"/>
                        </a:lnTo>
                        <a:lnTo>
                          <a:pt x="13" y="237"/>
                        </a:lnTo>
                        <a:lnTo>
                          <a:pt x="5" y="237"/>
                        </a:lnTo>
                        <a:lnTo>
                          <a:pt x="9" y="224"/>
                        </a:lnTo>
                        <a:lnTo>
                          <a:pt x="7" y="216"/>
                        </a:lnTo>
                        <a:lnTo>
                          <a:pt x="0" y="252"/>
                        </a:lnTo>
                        <a:lnTo>
                          <a:pt x="5" y="252"/>
                        </a:lnTo>
                        <a:lnTo>
                          <a:pt x="11" y="259"/>
                        </a:lnTo>
                        <a:lnTo>
                          <a:pt x="26" y="256"/>
                        </a:lnTo>
                        <a:lnTo>
                          <a:pt x="30" y="261"/>
                        </a:lnTo>
                        <a:lnTo>
                          <a:pt x="35" y="263"/>
                        </a:lnTo>
                        <a:lnTo>
                          <a:pt x="37" y="265"/>
                        </a:lnTo>
                        <a:lnTo>
                          <a:pt x="41" y="267"/>
                        </a:lnTo>
                        <a:lnTo>
                          <a:pt x="43" y="267"/>
                        </a:lnTo>
                        <a:lnTo>
                          <a:pt x="45" y="272"/>
                        </a:lnTo>
                        <a:lnTo>
                          <a:pt x="52" y="280"/>
                        </a:lnTo>
                        <a:lnTo>
                          <a:pt x="58" y="280"/>
                        </a:lnTo>
                        <a:lnTo>
                          <a:pt x="64" y="282"/>
                        </a:lnTo>
                        <a:lnTo>
                          <a:pt x="67" y="28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25" name="Freeform 21">
                  <a:extLst>
                    <a:ext uri="{FF2B5EF4-FFF2-40B4-BE49-F238E27FC236}">
                      <a16:creationId xmlns:a16="http://schemas.microsoft.com/office/drawing/2014/main" id="{EC28FFCC-9433-DCFC-37BF-64CCA762E991}"/>
                    </a:ext>
                  </a:extLst>
                </p:cNvPr>
                <p:cNvSpPr>
                  <a:spLocks/>
                </p:cNvSpPr>
                <p:nvPr/>
              </p:nvSpPr>
              <p:spPr bwMode="auto">
                <a:xfrm>
                  <a:off x="2002368" y="2267841"/>
                  <a:ext cx="776945" cy="1098271"/>
                </a:xfrm>
                <a:custGeom>
                  <a:avLst/>
                  <a:gdLst>
                    <a:gd name="T0" fmla="*/ 434 w 540"/>
                    <a:gd name="T1" fmla="*/ 79 h 837"/>
                    <a:gd name="T2" fmla="*/ 308 w 540"/>
                    <a:gd name="T3" fmla="*/ 53 h 837"/>
                    <a:gd name="T4" fmla="*/ 213 w 540"/>
                    <a:gd name="T5" fmla="*/ 32 h 837"/>
                    <a:gd name="T6" fmla="*/ 77 w 540"/>
                    <a:gd name="T7" fmla="*/ 0 h 837"/>
                    <a:gd name="T8" fmla="*/ 19 w 540"/>
                    <a:gd name="T9" fmla="*/ 243 h 837"/>
                    <a:gd name="T10" fmla="*/ 0 w 540"/>
                    <a:gd name="T11" fmla="*/ 314 h 837"/>
                    <a:gd name="T12" fmla="*/ 250 w 540"/>
                    <a:gd name="T13" fmla="*/ 681 h 837"/>
                    <a:gd name="T14" fmla="*/ 357 w 540"/>
                    <a:gd name="T15" fmla="*/ 837 h 837"/>
                    <a:gd name="T16" fmla="*/ 359 w 540"/>
                    <a:gd name="T17" fmla="*/ 822 h 837"/>
                    <a:gd name="T18" fmla="*/ 365 w 540"/>
                    <a:gd name="T19" fmla="*/ 814 h 837"/>
                    <a:gd name="T20" fmla="*/ 367 w 540"/>
                    <a:gd name="T21" fmla="*/ 799 h 837"/>
                    <a:gd name="T22" fmla="*/ 365 w 540"/>
                    <a:gd name="T23" fmla="*/ 786 h 837"/>
                    <a:gd name="T24" fmla="*/ 365 w 540"/>
                    <a:gd name="T25" fmla="*/ 778 h 837"/>
                    <a:gd name="T26" fmla="*/ 367 w 540"/>
                    <a:gd name="T27" fmla="*/ 769 h 837"/>
                    <a:gd name="T28" fmla="*/ 367 w 540"/>
                    <a:gd name="T29" fmla="*/ 754 h 837"/>
                    <a:gd name="T30" fmla="*/ 367 w 540"/>
                    <a:gd name="T31" fmla="*/ 748 h 837"/>
                    <a:gd name="T32" fmla="*/ 370 w 540"/>
                    <a:gd name="T33" fmla="*/ 741 h 837"/>
                    <a:gd name="T34" fmla="*/ 367 w 540"/>
                    <a:gd name="T35" fmla="*/ 728 h 837"/>
                    <a:gd name="T36" fmla="*/ 370 w 540"/>
                    <a:gd name="T37" fmla="*/ 718 h 837"/>
                    <a:gd name="T38" fmla="*/ 378 w 540"/>
                    <a:gd name="T39" fmla="*/ 715 h 837"/>
                    <a:gd name="T40" fmla="*/ 386 w 540"/>
                    <a:gd name="T41" fmla="*/ 713 h 837"/>
                    <a:gd name="T42" fmla="*/ 391 w 540"/>
                    <a:gd name="T43" fmla="*/ 716 h 837"/>
                    <a:gd name="T44" fmla="*/ 399 w 540"/>
                    <a:gd name="T45" fmla="*/ 716 h 837"/>
                    <a:gd name="T46" fmla="*/ 406 w 540"/>
                    <a:gd name="T47" fmla="*/ 724 h 837"/>
                    <a:gd name="T48" fmla="*/ 408 w 540"/>
                    <a:gd name="T49" fmla="*/ 731 h 837"/>
                    <a:gd name="T50" fmla="*/ 416 w 540"/>
                    <a:gd name="T51" fmla="*/ 733 h 837"/>
                    <a:gd name="T52" fmla="*/ 423 w 540"/>
                    <a:gd name="T53" fmla="*/ 724 h 837"/>
                    <a:gd name="T54" fmla="*/ 431 w 540"/>
                    <a:gd name="T55" fmla="*/ 715 h 837"/>
                    <a:gd name="T56" fmla="*/ 446 w 540"/>
                    <a:gd name="T57" fmla="*/ 630 h 837"/>
                    <a:gd name="T58" fmla="*/ 540 w 540"/>
                    <a:gd name="T59" fmla="*/ 98 h 837"/>
                    <a:gd name="T60" fmla="*/ 434 w 540"/>
                    <a:gd name="T61" fmla="*/ 79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40" h="837">
                      <a:moveTo>
                        <a:pt x="434" y="79"/>
                      </a:moveTo>
                      <a:lnTo>
                        <a:pt x="308" y="53"/>
                      </a:lnTo>
                      <a:lnTo>
                        <a:pt x="213" y="32"/>
                      </a:lnTo>
                      <a:lnTo>
                        <a:pt x="77" y="0"/>
                      </a:lnTo>
                      <a:lnTo>
                        <a:pt x="19" y="243"/>
                      </a:lnTo>
                      <a:lnTo>
                        <a:pt x="0" y="314"/>
                      </a:lnTo>
                      <a:lnTo>
                        <a:pt x="250" y="681"/>
                      </a:lnTo>
                      <a:lnTo>
                        <a:pt x="357" y="837"/>
                      </a:lnTo>
                      <a:lnTo>
                        <a:pt x="359" y="822"/>
                      </a:lnTo>
                      <a:lnTo>
                        <a:pt x="365" y="814"/>
                      </a:lnTo>
                      <a:lnTo>
                        <a:pt x="367" y="799"/>
                      </a:lnTo>
                      <a:lnTo>
                        <a:pt x="365" y="786"/>
                      </a:lnTo>
                      <a:lnTo>
                        <a:pt x="365" y="778"/>
                      </a:lnTo>
                      <a:lnTo>
                        <a:pt x="367" y="769"/>
                      </a:lnTo>
                      <a:lnTo>
                        <a:pt x="367" y="754"/>
                      </a:lnTo>
                      <a:lnTo>
                        <a:pt x="367" y="748"/>
                      </a:lnTo>
                      <a:lnTo>
                        <a:pt x="370" y="741"/>
                      </a:lnTo>
                      <a:lnTo>
                        <a:pt x="367" y="728"/>
                      </a:lnTo>
                      <a:lnTo>
                        <a:pt x="370" y="718"/>
                      </a:lnTo>
                      <a:lnTo>
                        <a:pt x="378" y="715"/>
                      </a:lnTo>
                      <a:lnTo>
                        <a:pt x="386" y="713"/>
                      </a:lnTo>
                      <a:lnTo>
                        <a:pt x="391" y="716"/>
                      </a:lnTo>
                      <a:lnTo>
                        <a:pt x="399" y="716"/>
                      </a:lnTo>
                      <a:lnTo>
                        <a:pt x="406" y="724"/>
                      </a:lnTo>
                      <a:lnTo>
                        <a:pt x="408" y="731"/>
                      </a:lnTo>
                      <a:lnTo>
                        <a:pt x="416" y="733"/>
                      </a:lnTo>
                      <a:lnTo>
                        <a:pt x="423" y="724"/>
                      </a:lnTo>
                      <a:lnTo>
                        <a:pt x="431" y="715"/>
                      </a:lnTo>
                      <a:lnTo>
                        <a:pt x="446" y="630"/>
                      </a:lnTo>
                      <a:lnTo>
                        <a:pt x="540" y="98"/>
                      </a:lnTo>
                      <a:lnTo>
                        <a:pt x="434" y="7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6" name="Freeform 22">
                  <a:extLst>
                    <a:ext uri="{FF2B5EF4-FFF2-40B4-BE49-F238E27FC236}">
                      <a16:creationId xmlns:a16="http://schemas.microsoft.com/office/drawing/2014/main" id="{7AF3925D-609B-70B1-BEC9-6B3D4F089AFB}"/>
                    </a:ext>
                  </a:extLst>
                </p:cNvPr>
                <p:cNvSpPr>
                  <a:spLocks/>
                </p:cNvSpPr>
                <p:nvPr/>
              </p:nvSpPr>
              <p:spPr bwMode="auto">
                <a:xfrm>
                  <a:off x="2422494" y="3089450"/>
                  <a:ext cx="824423" cy="878836"/>
                </a:xfrm>
                <a:custGeom>
                  <a:avLst/>
                  <a:gdLst>
                    <a:gd name="T0" fmla="*/ 456 w 573"/>
                    <a:gd name="T1" fmla="*/ 51 h 673"/>
                    <a:gd name="T2" fmla="*/ 231 w 573"/>
                    <a:gd name="T3" fmla="*/ 15 h 673"/>
                    <a:gd name="T4" fmla="*/ 139 w 573"/>
                    <a:gd name="T5" fmla="*/ 85 h 673"/>
                    <a:gd name="T6" fmla="*/ 124 w 573"/>
                    <a:gd name="T7" fmla="*/ 103 h 673"/>
                    <a:gd name="T8" fmla="*/ 114 w 573"/>
                    <a:gd name="T9" fmla="*/ 94 h 673"/>
                    <a:gd name="T10" fmla="*/ 99 w 573"/>
                    <a:gd name="T11" fmla="*/ 86 h 673"/>
                    <a:gd name="T12" fmla="*/ 86 w 573"/>
                    <a:gd name="T13" fmla="*/ 85 h 673"/>
                    <a:gd name="T14" fmla="*/ 75 w 573"/>
                    <a:gd name="T15" fmla="*/ 98 h 673"/>
                    <a:gd name="T16" fmla="*/ 75 w 573"/>
                    <a:gd name="T17" fmla="*/ 118 h 673"/>
                    <a:gd name="T18" fmla="*/ 75 w 573"/>
                    <a:gd name="T19" fmla="*/ 139 h 673"/>
                    <a:gd name="T20" fmla="*/ 73 w 573"/>
                    <a:gd name="T21" fmla="*/ 156 h 673"/>
                    <a:gd name="T22" fmla="*/ 73 w 573"/>
                    <a:gd name="T23" fmla="*/ 184 h 673"/>
                    <a:gd name="T24" fmla="*/ 65 w 573"/>
                    <a:gd name="T25" fmla="*/ 207 h 673"/>
                    <a:gd name="T26" fmla="*/ 63 w 573"/>
                    <a:gd name="T27" fmla="*/ 220 h 673"/>
                    <a:gd name="T28" fmla="*/ 75 w 573"/>
                    <a:gd name="T29" fmla="*/ 244 h 673"/>
                    <a:gd name="T30" fmla="*/ 78 w 573"/>
                    <a:gd name="T31" fmla="*/ 258 h 673"/>
                    <a:gd name="T32" fmla="*/ 90 w 573"/>
                    <a:gd name="T33" fmla="*/ 280 h 673"/>
                    <a:gd name="T34" fmla="*/ 88 w 573"/>
                    <a:gd name="T35" fmla="*/ 293 h 673"/>
                    <a:gd name="T36" fmla="*/ 62 w 573"/>
                    <a:gd name="T37" fmla="*/ 312 h 673"/>
                    <a:gd name="T38" fmla="*/ 52 w 573"/>
                    <a:gd name="T39" fmla="*/ 329 h 673"/>
                    <a:gd name="T40" fmla="*/ 48 w 573"/>
                    <a:gd name="T41" fmla="*/ 348 h 673"/>
                    <a:gd name="T42" fmla="*/ 33 w 573"/>
                    <a:gd name="T43" fmla="*/ 372 h 673"/>
                    <a:gd name="T44" fmla="*/ 22 w 573"/>
                    <a:gd name="T45" fmla="*/ 383 h 673"/>
                    <a:gd name="T46" fmla="*/ 24 w 573"/>
                    <a:gd name="T47" fmla="*/ 399 h 673"/>
                    <a:gd name="T48" fmla="*/ 22 w 573"/>
                    <a:gd name="T49" fmla="*/ 412 h 673"/>
                    <a:gd name="T50" fmla="*/ 37 w 573"/>
                    <a:gd name="T51" fmla="*/ 419 h 673"/>
                    <a:gd name="T52" fmla="*/ 37 w 573"/>
                    <a:gd name="T53" fmla="*/ 436 h 673"/>
                    <a:gd name="T54" fmla="*/ 28 w 573"/>
                    <a:gd name="T55" fmla="*/ 447 h 673"/>
                    <a:gd name="T56" fmla="*/ 18 w 573"/>
                    <a:gd name="T57" fmla="*/ 446 h 673"/>
                    <a:gd name="T58" fmla="*/ 13 w 573"/>
                    <a:gd name="T59" fmla="*/ 446 h 673"/>
                    <a:gd name="T60" fmla="*/ 0 w 573"/>
                    <a:gd name="T61" fmla="*/ 468 h 673"/>
                    <a:gd name="T62" fmla="*/ 199 w 573"/>
                    <a:gd name="T63" fmla="*/ 583 h 673"/>
                    <a:gd name="T64" fmla="*/ 451 w 573"/>
                    <a:gd name="T65" fmla="*/ 667 h 673"/>
                    <a:gd name="T66" fmla="*/ 498 w 573"/>
                    <a:gd name="T67" fmla="*/ 669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73" h="673">
                      <a:moveTo>
                        <a:pt x="573" y="66"/>
                      </a:moveTo>
                      <a:lnTo>
                        <a:pt x="456" y="51"/>
                      </a:lnTo>
                      <a:lnTo>
                        <a:pt x="345" y="34"/>
                      </a:lnTo>
                      <a:lnTo>
                        <a:pt x="231" y="15"/>
                      </a:lnTo>
                      <a:lnTo>
                        <a:pt x="154" y="0"/>
                      </a:lnTo>
                      <a:lnTo>
                        <a:pt x="139" y="85"/>
                      </a:lnTo>
                      <a:lnTo>
                        <a:pt x="131" y="94"/>
                      </a:lnTo>
                      <a:lnTo>
                        <a:pt x="124" y="103"/>
                      </a:lnTo>
                      <a:lnTo>
                        <a:pt x="116" y="101"/>
                      </a:lnTo>
                      <a:lnTo>
                        <a:pt x="114" y="94"/>
                      </a:lnTo>
                      <a:lnTo>
                        <a:pt x="107" y="86"/>
                      </a:lnTo>
                      <a:lnTo>
                        <a:pt x="99" y="86"/>
                      </a:lnTo>
                      <a:lnTo>
                        <a:pt x="94" y="83"/>
                      </a:lnTo>
                      <a:lnTo>
                        <a:pt x="86" y="85"/>
                      </a:lnTo>
                      <a:lnTo>
                        <a:pt x="78" y="88"/>
                      </a:lnTo>
                      <a:lnTo>
                        <a:pt x="75" y="98"/>
                      </a:lnTo>
                      <a:lnTo>
                        <a:pt x="78" y="111"/>
                      </a:lnTo>
                      <a:lnTo>
                        <a:pt x="75" y="118"/>
                      </a:lnTo>
                      <a:lnTo>
                        <a:pt x="75" y="124"/>
                      </a:lnTo>
                      <a:lnTo>
                        <a:pt x="75" y="139"/>
                      </a:lnTo>
                      <a:lnTo>
                        <a:pt x="73" y="148"/>
                      </a:lnTo>
                      <a:lnTo>
                        <a:pt x="73" y="156"/>
                      </a:lnTo>
                      <a:lnTo>
                        <a:pt x="75" y="169"/>
                      </a:lnTo>
                      <a:lnTo>
                        <a:pt x="73" y="184"/>
                      </a:lnTo>
                      <a:lnTo>
                        <a:pt x="67" y="192"/>
                      </a:lnTo>
                      <a:lnTo>
                        <a:pt x="65" y="207"/>
                      </a:lnTo>
                      <a:lnTo>
                        <a:pt x="63" y="212"/>
                      </a:lnTo>
                      <a:lnTo>
                        <a:pt x="63" y="220"/>
                      </a:lnTo>
                      <a:lnTo>
                        <a:pt x="71" y="235"/>
                      </a:lnTo>
                      <a:lnTo>
                        <a:pt x="75" y="244"/>
                      </a:lnTo>
                      <a:lnTo>
                        <a:pt x="75" y="250"/>
                      </a:lnTo>
                      <a:lnTo>
                        <a:pt x="78" y="258"/>
                      </a:lnTo>
                      <a:lnTo>
                        <a:pt x="77" y="265"/>
                      </a:lnTo>
                      <a:lnTo>
                        <a:pt x="90" y="280"/>
                      </a:lnTo>
                      <a:lnTo>
                        <a:pt x="95" y="286"/>
                      </a:lnTo>
                      <a:lnTo>
                        <a:pt x="88" y="293"/>
                      </a:lnTo>
                      <a:lnTo>
                        <a:pt x="65" y="306"/>
                      </a:lnTo>
                      <a:lnTo>
                        <a:pt x="62" y="312"/>
                      </a:lnTo>
                      <a:lnTo>
                        <a:pt x="56" y="316"/>
                      </a:lnTo>
                      <a:lnTo>
                        <a:pt x="52" y="329"/>
                      </a:lnTo>
                      <a:lnTo>
                        <a:pt x="52" y="342"/>
                      </a:lnTo>
                      <a:lnTo>
                        <a:pt x="48" y="348"/>
                      </a:lnTo>
                      <a:lnTo>
                        <a:pt x="45" y="357"/>
                      </a:lnTo>
                      <a:lnTo>
                        <a:pt x="33" y="372"/>
                      </a:lnTo>
                      <a:lnTo>
                        <a:pt x="26" y="378"/>
                      </a:lnTo>
                      <a:lnTo>
                        <a:pt x="22" y="383"/>
                      </a:lnTo>
                      <a:lnTo>
                        <a:pt x="26" y="391"/>
                      </a:lnTo>
                      <a:lnTo>
                        <a:pt x="24" y="399"/>
                      </a:lnTo>
                      <a:lnTo>
                        <a:pt x="22" y="406"/>
                      </a:lnTo>
                      <a:lnTo>
                        <a:pt x="22" y="412"/>
                      </a:lnTo>
                      <a:lnTo>
                        <a:pt x="30" y="415"/>
                      </a:lnTo>
                      <a:lnTo>
                        <a:pt x="37" y="419"/>
                      </a:lnTo>
                      <a:lnTo>
                        <a:pt x="37" y="425"/>
                      </a:lnTo>
                      <a:lnTo>
                        <a:pt x="37" y="436"/>
                      </a:lnTo>
                      <a:lnTo>
                        <a:pt x="30" y="442"/>
                      </a:lnTo>
                      <a:lnTo>
                        <a:pt x="28" y="447"/>
                      </a:lnTo>
                      <a:lnTo>
                        <a:pt x="22" y="447"/>
                      </a:lnTo>
                      <a:lnTo>
                        <a:pt x="18" y="446"/>
                      </a:lnTo>
                      <a:lnTo>
                        <a:pt x="15" y="446"/>
                      </a:lnTo>
                      <a:lnTo>
                        <a:pt x="13" y="446"/>
                      </a:lnTo>
                      <a:lnTo>
                        <a:pt x="1" y="461"/>
                      </a:lnTo>
                      <a:lnTo>
                        <a:pt x="0" y="468"/>
                      </a:lnTo>
                      <a:lnTo>
                        <a:pt x="20" y="479"/>
                      </a:lnTo>
                      <a:lnTo>
                        <a:pt x="199" y="583"/>
                      </a:lnTo>
                      <a:lnTo>
                        <a:pt x="315" y="649"/>
                      </a:lnTo>
                      <a:lnTo>
                        <a:pt x="451" y="667"/>
                      </a:lnTo>
                      <a:lnTo>
                        <a:pt x="496" y="673"/>
                      </a:lnTo>
                      <a:lnTo>
                        <a:pt x="498" y="669"/>
                      </a:lnTo>
                      <a:lnTo>
                        <a:pt x="573" y="66"/>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7" name="Freeform 23">
                  <a:extLst>
                    <a:ext uri="{FF2B5EF4-FFF2-40B4-BE49-F238E27FC236}">
                      <a16:creationId xmlns:a16="http://schemas.microsoft.com/office/drawing/2014/main" id="{7D1D9623-7FB3-F7E8-096E-0819E6FF0CED}"/>
                    </a:ext>
                  </a:extLst>
                </p:cNvPr>
                <p:cNvSpPr>
                  <a:spLocks/>
                </p:cNvSpPr>
                <p:nvPr/>
              </p:nvSpPr>
              <p:spPr bwMode="auto">
                <a:xfrm>
                  <a:off x="2445515" y="1383456"/>
                  <a:ext cx="728025" cy="1059420"/>
                </a:xfrm>
                <a:custGeom>
                  <a:avLst/>
                  <a:gdLst>
                    <a:gd name="T0" fmla="*/ 100 w 506"/>
                    <a:gd name="T1" fmla="*/ 267 h 818"/>
                    <a:gd name="T2" fmla="*/ 100 w 506"/>
                    <a:gd name="T3" fmla="*/ 287 h 818"/>
                    <a:gd name="T4" fmla="*/ 100 w 506"/>
                    <a:gd name="T5" fmla="*/ 314 h 818"/>
                    <a:gd name="T6" fmla="*/ 104 w 506"/>
                    <a:gd name="T7" fmla="*/ 331 h 818"/>
                    <a:gd name="T8" fmla="*/ 121 w 506"/>
                    <a:gd name="T9" fmla="*/ 348 h 818"/>
                    <a:gd name="T10" fmla="*/ 119 w 506"/>
                    <a:gd name="T11" fmla="*/ 368 h 818"/>
                    <a:gd name="T12" fmla="*/ 93 w 506"/>
                    <a:gd name="T13" fmla="*/ 408 h 818"/>
                    <a:gd name="T14" fmla="*/ 79 w 506"/>
                    <a:gd name="T15" fmla="*/ 427 h 818"/>
                    <a:gd name="T16" fmla="*/ 70 w 506"/>
                    <a:gd name="T17" fmla="*/ 440 h 818"/>
                    <a:gd name="T18" fmla="*/ 49 w 506"/>
                    <a:gd name="T19" fmla="*/ 460 h 818"/>
                    <a:gd name="T20" fmla="*/ 38 w 506"/>
                    <a:gd name="T21" fmla="*/ 489 h 818"/>
                    <a:gd name="T22" fmla="*/ 47 w 506"/>
                    <a:gd name="T23" fmla="*/ 494 h 818"/>
                    <a:gd name="T24" fmla="*/ 59 w 506"/>
                    <a:gd name="T25" fmla="*/ 505 h 818"/>
                    <a:gd name="T26" fmla="*/ 53 w 506"/>
                    <a:gd name="T27" fmla="*/ 522 h 818"/>
                    <a:gd name="T28" fmla="*/ 44 w 506"/>
                    <a:gd name="T29" fmla="*/ 539 h 818"/>
                    <a:gd name="T30" fmla="*/ 0 w 506"/>
                    <a:gd name="T31" fmla="*/ 735 h 818"/>
                    <a:gd name="T32" fmla="*/ 232 w 506"/>
                    <a:gd name="T33" fmla="*/ 780 h 818"/>
                    <a:gd name="T34" fmla="*/ 375 w 506"/>
                    <a:gd name="T35" fmla="*/ 804 h 818"/>
                    <a:gd name="T36" fmla="*/ 506 w 506"/>
                    <a:gd name="T37" fmla="*/ 551 h 818"/>
                    <a:gd name="T38" fmla="*/ 495 w 506"/>
                    <a:gd name="T39" fmla="*/ 537 h 818"/>
                    <a:gd name="T40" fmla="*/ 484 w 506"/>
                    <a:gd name="T41" fmla="*/ 522 h 818"/>
                    <a:gd name="T42" fmla="*/ 472 w 506"/>
                    <a:gd name="T43" fmla="*/ 541 h 818"/>
                    <a:gd name="T44" fmla="*/ 453 w 506"/>
                    <a:gd name="T45" fmla="*/ 539 h 818"/>
                    <a:gd name="T46" fmla="*/ 433 w 506"/>
                    <a:gd name="T47" fmla="*/ 536 h 818"/>
                    <a:gd name="T48" fmla="*/ 414 w 506"/>
                    <a:gd name="T49" fmla="*/ 532 h 818"/>
                    <a:gd name="T50" fmla="*/ 401 w 506"/>
                    <a:gd name="T51" fmla="*/ 537 h 818"/>
                    <a:gd name="T52" fmla="*/ 380 w 506"/>
                    <a:gd name="T53" fmla="*/ 532 h 818"/>
                    <a:gd name="T54" fmla="*/ 371 w 506"/>
                    <a:gd name="T55" fmla="*/ 543 h 818"/>
                    <a:gd name="T56" fmla="*/ 361 w 506"/>
                    <a:gd name="T57" fmla="*/ 537 h 818"/>
                    <a:gd name="T58" fmla="*/ 359 w 506"/>
                    <a:gd name="T59" fmla="*/ 522 h 818"/>
                    <a:gd name="T60" fmla="*/ 358 w 506"/>
                    <a:gd name="T61" fmla="*/ 509 h 818"/>
                    <a:gd name="T62" fmla="*/ 346 w 506"/>
                    <a:gd name="T63" fmla="*/ 490 h 818"/>
                    <a:gd name="T64" fmla="*/ 333 w 506"/>
                    <a:gd name="T65" fmla="*/ 487 h 818"/>
                    <a:gd name="T66" fmla="*/ 335 w 506"/>
                    <a:gd name="T67" fmla="*/ 470 h 818"/>
                    <a:gd name="T68" fmla="*/ 333 w 506"/>
                    <a:gd name="T69" fmla="*/ 455 h 818"/>
                    <a:gd name="T70" fmla="*/ 322 w 506"/>
                    <a:gd name="T71" fmla="*/ 436 h 818"/>
                    <a:gd name="T72" fmla="*/ 320 w 506"/>
                    <a:gd name="T73" fmla="*/ 402 h 818"/>
                    <a:gd name="T74" fmla="*/ 311 w 506"/>
                    <a:gd name="T75" fmla="*/ 391 h 818"/>
                    <a:gd name="T76" fmla="*/ 277 w 506"/>
                    <a:gd name="T77" fmla="*/ 406 h 818"/>
                    <a:gd name="T78" fmla="*/ 262 w 506"/>
                    <a:gd name="T79" fmla="*/ 395 h 818"/>
                    <a:gd name="T80" fmla="*/ 269 w 506"/>
                    <a:gd name="T81" fmla="*/ 381 h 818"/>
                    <a:gd name="T82" fmla="*/ 271 w 506"/>
                    <a:gd name="T83" fmla="*/ 366 h 818"/>
                    <a:gd name="T84" fmla="*/ 281 w 506"/>
                    <a:gd name="T85" fmla="*/ 351 h 818"/>
                    <a:gd name="T86" fmla="*/ 281 w 506"/>
                    <a:gd name="T87" fmla="*/ 338 h 818"/>
                    <a:gd name="T88" fmla="*/ 284 w 506"/>
                    <a:gd name="T89" fmla="*/ 325 h 818"/>
                    <a:gd name="T90" fmla="*/ 292 w 506"/>
                    <a:gd name="T91" fmla="*/ 302 h 818"/>
                    <a:gd name="T92" fmla="*/ 294 w 506"/>
                    <a:gd name="T93" fmla="*/ 280 h 818"/>
                    <a:gd name="T94" fmla="*/ 277 w 506"/>
                    <a:gd name="T95" fmla="*/ 276 h 818"/>
                    <a:gd name="T96" fmla="*/ 273 w 506"/>
                    <a:gd name="T97" fmla="*/ 270 h 818"/>
                    <a:gd name="T98" fmla="*/ 262 w 506"/>
                    <a:gd name="T99" fmla="*/ 257 h 818"/>
                    <a:gd name="T100" fmla="*/ 262 w 506"/>
                    <a:gd name="T101" fmla="*/ 246 h 818"/>
                    <a:gd name="T102" fmla="*/ 249 w 506"/>
                    <a:gd name="T103" fmla="*/ 225 h 818"/>
                    <a:gd name="T104" fmla="*/ 241 w 506"/>
                    <a:gd name="T105" fmla="*/ 212 h 818"/>
                    <a:gd name="T106" fmla="*/ 228 w 506"/>
                    <a:gd name="T107" fmla="*/ 199 h 818"/>
                    <a:gd name="T108" fmla="*/ 215 w 506"/>
                    <a:gd name="T109" fmla="*/ 180 h 818"/>
                    <a:gd name="T110" fmla="*/ 218 w 506"/>
                    <a:gd name="T111" fmla="*/ 171 h 818"/>
                    <a:gd name="T112" fmla="*/ 220 w 506"/>
                    <a:gd name="T113" fmla="*/ 158 h 818"/>
                    <a:gd name="T114" fmla="*/ 215 w 506"/>
                    <a:gd name="T115" fmla="*/ 139 h 818"/>
                    <a:gd name="T116" fmla="*/ 222 w 506"/>
                    <a:gd name="T117" fmla="*/ 17 h 818"/>
                    <a:gd name="T118" fmla="*/ 207 w 506"/>
                    <a:gd name="T119" fmla="*/ 11 h 818"/>
                    <a:gd name="T120" fmla="*/ 153 w 506"/>
                    <a:gd name="T121" fmla="*/ 4 h 8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6" h="818">
                      <a:moveTo>
                        <a:pt x="102" y="244"/>
                      </a:moveTo>
                      <a:lnTo>
                        <a:pt x="100" y="267"/>
                      </a:lnTo>
                      <a:lnTo>
                        <a:pt x="96" y="272"/>
                      </a:lnTo>
                      <a:lnTo>
                        <a:pt x="100" y="287"/>
                      </a:lnTo>
                      <a:lnTo>
                        <a:pt x="98" y="308"/>
                      </a:lnTo>
                      <a:lnTo>
                        <a:pt x="100" y="314"/>
                      </a:lnTo>
                      <a:lnTo>
                        <a:pt x="100" y="323"/>
                      </a:lnTo>
                      <a:lnTo>
                        <a:pt x="104" y="331"/>
                      </a:lnTo>
                      <a:lnTo>
                        <a:pt x="106" y="334"/>
                      </a:lnTo>
                      <a:lnTo>
                        <a:pt x="121" y="348"/>
                      </a:lnTo>
                      <a:lnTo>
                        <a:pt x="123" y="361"/>
                      </a:lnTo>
                      <a:lnTo>
                        <a:pt x="119" y="368"/>
                      </a:lnTo>
                      <a:lnTo>
                        <a:pt x="102" y="385"/>
                      </a:lnTo>
                      <a:lnTo>
                        <a:pt x="93" y="408"/>
                      </a:lnTo>
                      <a:lnTo>
                        <a:pt x="79" y="421"/>
                      </a:lnTo>
                      <a:lnTo>
                        <a:pt x="79" y="427"/>
                      </a:lnTo>
                      <a:lnTo>
                        <a:pt x="76" y="434"/>
                      </a:lnTo>
                      <a:lnTo>
                        <a:pt x="70" y="440"/>
                      </a:lnTo>
                      <a:lnTo>
                        <a:pt x="59" y="447"/>
                      </a:lnTo>
                      <a:lnTo>
                        <a:pt x="49" y="460"/>
                      </a:lnTo>
                      <a:lnTo>
                        <a:pt x="44" y="468"/>
                      </a:lnTo>
                      <a:lnTo>
                        <a:pt x="38" y="489"/>
                      </a:lnTo>
                      <a:lnTo>
                        <a:pt x="42" y="492"/>
                      </a:lnTo>
                      <a:lnTo>
                        <a:pt x="47" y="494"/>
                      </a:lnTo>
                      <a:lnTo>
                        <a:pt x="55" y="500"/>
                      </a:lnTo>
                      <a:lnTo>
                        <a:pt x="59" y="505"/>
                      </a:lnTo>
                      <a:lnTo>
                        <a:pt x="53" y="513"/>
                      </a:lnTo>
                      <a:lnTo>
                        <a:pt x="53" y="522"/>
                      </a:lnTo>
                      <a:lnTo>
                        <a:pt x="46" y="536"/>
                      </a:lnTo>
                      <a:lnTo>
                        <a:pt x="44" y="539"/>
                      </a:lnTo>
                      <a:lnTo>
                        <a:pt x="40" y="543"/>
                      </a:lnTo>
                      <a:lnTo>
                        <a:pt x="0" y="735"/>
                      </a:lnTo>
                      <a:lnTo>
                        <a:pt x="126" y="761"/>
                      </a:lnTo>
                      <a:lnTo>
                        <a:pt x="232" y="780"/>
                      </a:lnTo>
                      <a:lnTo>
                        <a:pt x="264" y="786"/>
                      </a:lnTo>
                      <a:lnTo>
                        <a:pt x="375" y="804"/>
                      </a:lnTo>
                      <a:lnTo>
                        <a:pt x="467" y="818"/>
                      </a:lnTo>
                      <a:lnTo>
                        <a:pt x="506" y="551"/>
                      </a:lnTo>
                      <a:lnTo>
                        <a:pt x="499" y="545"/>
                      </a:lnTo>
                      <a:lnTo>
                        <a:pt x="495" y="537"/>
                      </a:lnTo>
                      <a:lnTo>
                        <a:pt x="491" y="524"/>
                      </a:lnTo>
                      <a:lnTo>
                        <a:pt x="484" y="522"/>
                      </a:lnTo>
                      <a:lnTo>
                        <a:pt x="472" y="536"/>
                      </a:lnTo>
                      <a:lnTo>
                        <a:pt x="472" y="541"/>
                      </a:lnTo>
                      <a:lnTo>
                        <a:pt x="459" y="537"/>
                      </a:lnTo>
                      <a:lnTo>
                        <a:pt x="453" y="539"/>
                      </a:lnTo>
                      <a:lnTo>
                        <a:pt x="446" y="536"/>
                      </a:lnTo>
                      <a:lnTo>
                        <a:pt x="433" y="536"/>
                      </a:lnTo>
                      <a:lnTo>
                        <a:pt x="418" y="530"/>
                      </a:lnTo>
                      <a:lnTo>
                        <a:pt x="414" y="532"/>
                      </a:lnTo>
                      <a:lnTo>
                        <a:pt x="406" y="537"/>
                      </a:lnTo>
                      <a:lnTo>
                        <a:pt x="401" y="537"/>
                      </a:lnTo>
                      <a:lnTo>
                        <a:pt x="393" y="534"/>
                      </a:lnTo>
                      <a:lnTo>
                        <a:pt x="380" y="532"/>
                      </a:lnTo>
                      <a:lnTo>
                        <a:pt x="373" y="536"/>
                      </a:lnTo>
                      <a:lnTo>
                        <a:pt x="371" y="543"/>
                      </a:lnTo>
                      <a:lnTo>
                        <a:pt x="369" y="543"/>
                      </a:lnTo>
                      <a:lnTo>
                        <a:pt x="361" y="537"/>
                      </a:lnTo>
                      <a:lnTo>
                        <a:pt x="358" y="530"/>
                      </a:lnTo>
                      <a:lnTo>
                        <a:pt x="359" y="522"/>
                      </a:lnTo>
                      <a:lnTo>
                        <a:pt x="356" y="517"/>
                      </a:lnTo>
                      <a:lnTo>
                        <a:pt x="358" y="509"/>
                      </a:lnTo>
                      <a:lnTo>
                        <a:pt x="354" y="498"/>
                      </a:lnTo>
                      <a:lnTo>
                        <a:pt x="346" y="490"/>
                      </a:lnTo>
                      <a:lnTo>
                        <a:pt x="339" y="492"/>
                      </a:lnTo>
                      <a:lnTo>
                        <a:pt x="333" y="487"/>
                      </a:lnTo>
                      <a:lnTo>
                        <a:pt x="331" y="479"/>
                      </a:lnTo>
                      <a:lnTo>
                        <a:pt x="335" y="470"/>
                      </a:lnTo>
                      <a:lnTo>
                        <a:pt x="335" y="462"/>
                      </a:lnTo>
                      <a:lnTo>
                        <a:pt x="333" y="455"/>
                      </a:lnTo>
                      <a:lnTo>
                        <a:pt x="328" y="449"/>
                      </a:lnTo>
                      <a:lnTo>
                        <a:pt x="322" y="436"/>
                      </a:lnTo>
                      <a:lnTo>
                        <a:pt x="320" y="417"/>
                      </a:lnTo>
                      <a:lnTo>
                        <a:pt x="320" y="402"/>
                      </a:lnTo>
                      <a:lnTo>
                        <a:pt x="312" y="396"/>
                      </a:lnTo>
                      <a:lnTo>
                        <a:pt x="311" y="391"/>
                      </a:lnTo>
                      <a:lnTo>
                        <a:pt x="284" y="406"/>
                      </a:lnTo>
                      <a:lnTo>
                        <a:pt x="277" y="406"/>
                      </a:lnTo>
                      <a:lnTo>
                        <a:pt x="271" y="396"/>
                      </a:lnTo>
                      <a:lnTo>
                        <a:pt x="262" y="395"/>
                      </a:lnTo>
                      <a:lnTo>
                        <a:pt x="264" y="387"/>
                      </a:lnTo>
                      <a:lnTo>
                        <a:pt x="269" y="381"/>
                      </a:lnTo>
                      <a:lnTo>
                        <a:pt x="267" y="374"/>
                      </a:lnTo>
                      <a:lnTo>
                        <a:pt x="271" y="366"/>
                      </a:lnTo>
                      <a:lnTo>
                        <a:pt x="279" y="366"/>
                      </a:lnTo>
                      <a:lnTo>
                        <a:pt x="281" y="351"/>
                      </a:lnTo>
                      <a:lnTo>
                        <a:pt x="277" y="346"/>
                      </a:lnTo>
                      <a:lnTo>
                        <a:pt x="281" y="338"/>
                      </a:lnTo>
                      <a:lnTo>
                        <a:pt x="279" y="331"/>
                      </a:lnTo>
                      <a:lnTo>
                        <a:pt x="284" y="325"/>
                      </a:lnTo>
                      <a:lnTo>
                        <a:pt x="286" y="317"/>
                      </a:lnTo>
                      <a:lnTo>
                        <a:pt x="292" y="302"/>
                      </a:lnTo>
                      <a:lnTo>
                        <a:pt x="299" y="282"/>
                      </a:lnTo>
                      <a:lnTo>
                        <a:pt x="294" y="280"/>
                      </a:lnTo>
                      <a:lnTo>
                        <a:pt x="284" y="280"/>
                      </a:lnTo>
                      <a:lnTo>
                        <a:pt x="277" y="276"/>
                      </a:lnTo>
                      <a:lnTo>
                        <a:pt x="279" y="270"/>
                      </a:lnTo>
                      <a:lnTo>
                        <a:pt x="273" y="270"/>
                      </a:lnTo>
                      <a:lnTo>
                        <a:pt x="269" y="263"/>
                      </a:lnTo>
                      <a:lnTo>
                        <a:pt x="262" y="257"/>
                      </a:lnTo>
                      <a:lnTo>
                        <a:pt x="262" y="250"/>
                      </a:lnTo>
                      <a:lnTo>
                        <a:pt x="262" y="246"/>
                      </a:lnTo>
                      <a:lnTo>
                        <a:pt x="256" y="240"/>
                      </a:lnTo>
                      <a:lnTo>
                        <a:pt x="249" y="225"/>
                      </a:lnTo>
                      <a:lnTo>
                        <a:pt x="245" y="218"/>
                      </a:lnTo>
                      <a:lnTo>
                        <a:pt x="241" y="212"/>
                      </a:lnTo>
                      <a:lnTo>
                        <a:pt x="239" y="205"/>
                      </a:lnTo>
                      <a:lnTo>
                        <a:pt x="228" y="199"/>
                      </a:lnTo>
                      <a:lnTo>
                        <a:pt x="226" y="193"/>
                      </a:lnTo>
                      <a:lnTo>
                        <a:pt x="215" y="180"/>
                      </a:lnTo>
                      <a:lnTo>
                        <a:pt x="222" y="178"/>
                      </a:lnTo>
                      <a:lnTo>
                        <a:pt x="218" y="171"/>
                      </a:lnTo>
                      <a:lnTo>
                        <a:pt x="220" y="163"/>
                      </a:lnTo>
                      <a:lnTo>
                        <a:pt x="220" y="158"/>
                      </a:lnTo>
                      <a:lnTo>
                        <a:pt x="215" y="143"/>
                      </a:lnTo>
                      <a:lnTo>
                        <a:pt x="215" y="139"/>
                      </a:lnTo>
                      <a:lnTo>
                        <a:pt x="203" y="118"/>
                      </a:lnTo>
                      <a:lnTo>
                        <a:pt x="222" y="17"/>
                      </a:lnTo>
                      <a:lnTo>
                        <a:pt x="224" y="13"/>
                      </a:lnTo>
                      <a:lnTo>
                        <a:pt x="207" y="11"/>
                      </a:lnTo>
                      <a:lnTo>
                        <a:pt x="155" y="0"/>
                      </a:lnTo>
                      <a:lnTo>
                        <a:pt x="153" y="4"/>
                      </a:lnTo>
                      <a:lnTo>
                        <a:pt x="102" y="2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8" name="Freeform 24">
                  <a:extLst>
                    <a:ext uri="{FF2B5EF4-FFF2-40B4-BE49-F238E27FC236}">
                      <a16:creationId xmlns:a16="http://schemas.microsoft.com/office/drawing/2014/main" id="{727533C9-E49C-E384-1C35-B9988394B704}"/>
                    </a:ext>
                  </a:extLst>
                </p:cNvPr>
                <p:cNvSpPr>
                  <a:spLocks/>
                </p:cNvSpPr>
                <p:nvPr/>
              </p:nvSpPr>
              <p:spPr bwMode="auto">
                <a:xfrm>
                  <a:off x="2644067" y="2394740"/>
                  <a:ext cx="680545" cy="780897"/>
                </a:xfrm>
                <a:custGeom>
                  <a:avLst/>
                  <a:gdLst>
                    <a:gd name="T0" fmla="*/ 314 w 473"/>
                    <a:gd name="T1" fmla="*/ 145 h 598"/>
                    <a:gd name="T2" fmla="*/ 329 w 473"/>
                    <a:gd name="T3" fmla="*/ 38 h 598"/>
                    <a:gd name="T4" fmla="*/ 237 w 473"/>
                    <a:gd name="T5" fmla="*/ 24 h 598"/>
                    <a:gd name="T6" fmla="*/ 126 w 473"/>
                    <a:gd name="T7" fmla="*/ 6 h 598"/>
                    <a:gd name="T8" fmla="*/ 94 w 473"/>
                    <a:gd name="T9" fmla="*/ 0 h 598"/>
                    <a:gd name="T10" fmla="*/ 0 w 473"/>
                    <a:gd name="T11" fmla="*/ 532 h 598"/>
                    <a:gd name="T12" fmla="*/ 77 w 473"/>
                    <a:gd name="T13" fmla="*/ 547 h 598"/>
                    <a:gd name="T14" fmla="*/ 191 w 473"/>
                    <a:gd name="T15" fmla="*/ 566 h 598"/>
                    <a:gd name="T16" fmla="*/ 302 w 473"/>
                    <a:gd name="T17" fmla="*/ 583 h 598"/>
                    <a:gd name="T18" fmla="*/ 419 w 473"/>
                    <a:gd name="T19" fmla="*/ 598 h 598"/>
                    <a:gd name="T20" fmla="*/ 473 w 473"/>
                    <a:gd name="T21" fmla="*/ 167 h 598"/>
                    <a:gd name="T22" fmla="*/ 314 w 473"/>
                    <a:gd name="T23" fmla="*/ 145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3" h="598">
                      <a:moveTo>
                        <a:pt x="314" y="145"/>
                      </a:moveTo>
                      <a:lnTo>
                        <a:pt x="329" y="38"/>
                      </a:lnTo>
                      <a:lnTo>
                        <a:pt x="237" y="24"/>
                      </a:lnTo>
                      <a:lnTo>
                        <a:pt x="126" y="6"/>
                      </a:lnTo>
                      <a:lnTo>
                        <a:pt x="94" y="0"/>
                      </a:lnTo>
                      <a:lnTo>
                        <a:pt x="0" y="532"/>
                      </a:lnTo>
                      <a:lnTo>
                        <a:pt x="77" y="547"/>
                      </a:lnTo>
                      <a:lnTo>
                        <a:pt x="191" y="566"/>
                      </a:lnTo>
                      <a:lnTo>
                        <a:pt x="302" y="583"/>
                      </a:lnTo>
                      <a:lnTo>
                        <a:pt x="419" y="598"/>
                      </a:lnTo>
                      <a:lnTo>
                        <a:pt x="473" y="167"/>
                      </a:lnTo>
                      <a:lnTo>
                        <a:pt x="314" y="14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9" name="Freeform 25">
                  <a:extLst>
                    <a:ext uri="{FF2B5EF4-FFF2-40B4-BE49-F238E27FC236}">
                      <a16:creationId xmlns:a16="http://schemas.microsoft.com/office/drawing/2014/main" id="{C87F301F-20A0-3DB2-8C1D-FE8559E064E6}"/>
                    </a:ext>
                  </a:extLst>
                </p:cNvPr>
                <p:cNvSpPr>
                  <a:spLocks/>
                </p:cNvSpPr>
                <p:nvPr/>
              </p:nvSpPr>
              <p:spPr bwMode="auto">
                <a:xfrm>
                  <a:off x="2737588" y="1399502"/>
                  <a:ext cx="1256059" cy="709076"/>
                </a:xfrm>
                <a:custGeom>
                  <a:avLst/>
                  <a:gdLst>
                    <a:gd name="T0" fmla="*/ 12 w 873"/>
                    <a:gd name="T1" fmla="*/ 126 h 543"/>
                    <a:gd name="T2" fmla="*/ 17 w 873"/>
                    <a:gd name="T3" fmla="*/ 145 h 543"/>
                    <a:gd name="T4" fmla="*/ 15 w 873"/>
                    <a:gd name="T5" fmla="*/ 158 h 543"/>
                    <a:gd name="T6" fmla="*/ 12 w 873"/>
                    <a:gd name="T7" fmla="*/ 167 h 543"/>
                    <a:gd name="T8" fmla="*/ 25 w 873"/>
                    <a:gd name="T9" fmla="*/ 186 h 543"/>
                    <a:gd name="T10" fmla="*/ 38 w 873"/>
                    <a:gd name="T11" fmla="*/ 199 h 543"/>
                    <a:gd name="T12" fmla="*/ 46 w 873"/>
                    <a:gd name="T13" fmla="*/ 212 h 543"/>
                    <a:gd name="T14" fmla="*/ 59 w 873"/>
                    <a:gd name="T15" fmla="*/ 233 h 543"/>
                    <a:gd name="T16" fmla="*/ 59 w 873"/>
                    <a:gd name="T17" fmla="*/ 244 h 543"/>
                    <a:gd name="T18" fmla="*/ 70 w 873"/>
                    <a:gd name="T19" fmla="*/ 257 h 543"/>
                    <a:gd name="T20" fmla="*/ 74 w 873"/>
                    <a:gd name="T21" fmla="*/ 263 h 543"/>
                    <a:gd name="T22" fmla="*/ 91 w 873"/>
                    <a:gd name="T23" fmla="*/ 267 h 543"/>
                    <a:gd name="T24" fmla="*/ 89 w 873"/>
                    <a:gd name="T25" fmla="*/ 289 h 543"/>
                    <a:gd name="T26" fmla="*/ 81 w 873"/>
                    <a:gd name="T27" fmla="*/ 312 h 543"/>
                    <a:gd name="T28" fmla="*/ 78 w 873"/>
                    <a:gd name="T29" fmla="*/ 325 h 543"/>
                    <a:gd name="T30" fmla="*/ 78 w 873"/>
                    <a:gd name="T31" fmla="*/ 338 h 543"/>
                    <a:gd name="T32" fmla="*/ 68 w 873"/>
                    <a:gd name="T33" fmla="*/ 353 h 543"/>
                    <a:gd name="T34" fmla="*/ 66 w 873"/>
                    <a:gd name="T35" fmla="*/ 368 h 543"/>
                    <a:gd name="T36" fmla="*/ 59 w 873"/>
                    <a:gd name="T37" fmla="*/ 382 h 543"/>
                    <a:gd name="T38" fmla="*/ 74 w 873"/>
                    <a:gd name="T39" fmla="*/ 393 h 543"/>
                    <a:gd name="T40" fmla="*/ 108 w 873"/>
                    <a:gd name="T41" fmla="*/ 378 h 543"/>
                    <a:gd name="T42" fmla="*/ 117 w 873"/>
                    <a:gd name="T43" fmla="*/ 389 h 543"/>
                    <a:gd name="T44" fmla="*/ 119 w 873"/>
                    <a:gd name="T45" fmla="*/ 423 h 543"/>
                    <a:gd name="T46" fmla="*/ 130 w 873"/>
                    <a:gd name="T47" fmla="*/ 442 h 543"/>
                    <a:gd name="T48" fmla="*/ 132 w 873"/>
                    <a:gd name="T49" fmla="*/ 457 h 543"/>
                    <a:gd name="T50" fmla="*/ 130 w 873"/>
                    <a:gd name="T51" fmla="*/ 474 h 543"/>
                    <a:gd name="T52" fmla="*/ 143 w 873"/>
                    <a:gd name="T53" fmla="*/ 477 h 543"/>
                    <a:gd name="T54" fmla="*/ 155 w 873"/>
                    <a:gd name="T55" fmla="*/ 496 h 543"/>
                    <a:gd name="T56" fmla="*/ 156 w 873"/>
                    <a:gd name="T57" fmla="*/ 509 h 543"/>
                    <a:gd name="T58" fmla="*/ 158 w 873"/>
                    <a:gd name="T59" fmla="*/ 524 h 543"/>
                    <a:gd name="T60" fmla="*/ 168 w 873"/>
                    <a:gd name="T61" fmla="*/ 530 h 543"/>
                    <a:gd name="T62" fmla="*/ 177 w 873"/>
                    <a:gd name="T63" fmla="*/ 519 h 543"/>
                    <a:gd name="T64" fmla="*/ 198 w 873"/>
                    <a:gd name="T65" fmla="*/ 524 h 543"/>
                    <a:gd name="T66" fmla="*/ 211 w 873"/>
                    <a:gd name="T67" fmla="*/ 519 h 543"/>
                    <a:gd name="T68" fmla="*/ 230 w 873"/>
                    <a:gd name="T69" fmla="*/ 523 h 543"/>
                    <a:gd name="T70" fmla="*/ 250 w 873"/>
                    <a:gd name="T71" fmla="*/ 526 h 543"/>
                    <a:gd name="T72" fmla="*/ 269 w 873"/>
                    <a:gd name="T73" fmla="*/ 528 h 543"/>
                    <a:gd name="T74" fmla="*/ 281 w 873"/>
                    <a:gd name="T75" fmla="*/ 509 h 543"/>
                    <a:gd name="T76" fmla="*/ 292 w 873"/>
                    <a:gd name="T77" fmla="*/ 524 h 543"/>
                    <a:gd name="T78" fmla="*/ 303 w 873"/>
                    <a:gd name="T79" fmla="*/ 538 h 543"/>
                    <a:gd name="T80" fmla="*/ 316 w 873"/>
                    <a:gd name="T81" fmla="*/ 485 h 543"/>
                    <a:gd name="T82" fmla="*/ 591 w 873"/>
                    <a:gd name="T83" fmla="*/ 521 h 543"/>
                    <a:gd name="T84" fmla="*/ 841 w 873"/>
                    <a:gd name="T85" fmla="*/ 543 h 543"/>
                    <a:gd name="T86" fmla="*/ 850 w 873"/>
                    <a:gd name="T87" fmla="*/ 442 h 543"/>
                    <a:gd name="T88" fmla="*/ 873 w 873"/>
                    <a:gd name="T89" fmla="*/ 117 h 543"/>
                    <a:gd name="T90" fmla="*/ 683 w 873"/>
                    <a:gd name="T91" fmla="*/ 101 h 543"/>
                    <a:gd name="T92" fmla="*/ 469 w 873"/>
                    <a:gd name="T93" fmla="*/ 75 h 543"/>
                    <a:gd name="T94" fmla="*/ 125 w 873"/>
                    <a:gd name="T95" fmla="*/ 21 h 543"/>
                    <a:gd name="T96" fmla="*/ 19 w 873"/>
                    <a:gd name="T97" fmla="*/ 4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73" h="543">
                      <a:moveTo>
                        <a:pt x="0" y="105"/>
                      </a:moveTo>
                      <a:lnTo>
                        <a:pt x="12" y="126"/>
                      </a:lnTo>
                      <a:lnTo>
                        <a:pt x="12" y="130"/>
                      </a:lnTo>
                      <a:lnTo>
                        <a:pt x="17" y="145"/>
                      </a:lnTo>
                      <a:lnTo>
                        <a:pt x="17" y="150"/>
                      </a:lnTo>
                      <a:lnTo>
                        <a:pt x="15" y="158"/>
                      </a:lnTo>
                      <a:lnTo>
                        <a:pt x="19" y="165"/>
                      </a:lnTo>
                      <a:lnTo>
                        <a:pt x="12" y="167"/>
                      </a:lnTo>
                      <a:lnTo>
                        <a:pt x="23" y="180"/>
                      </a:lnTo>
                      <a:lnTo>
                        <a:pt x="25" y="186"/>
                      </a:lnTo>
                      <a:lnTo>
                        <a:pt x="36" y="192"/>
                      </a:lnTo>
                      <a:lnTo>
                        <a:pt x="38" y="199"/>
                      </a:lnTo>
                      <a:lnTo>
                        <a:pt x="42" y="205"/>
                      </a:lnTo>
                      <a:lnTo>
                        <a:pt x="46" y="212"/>
                      </a:lnTo>
                      <a:lnTo>
                        <a:pt x="53" y="227"/>
                      </a:lnTo>
                      <a:lnTo>
                        <a:pt x="59" y="233"/>
                      </a:lnTo>
                      <a:lnTo>
                        <a:pt x="59" y="237"/>
                      </a:lnTo>
                      <a:lnTo>
                        <a:pt x="59" y="244"/>
                      </a:lnTo>
                      <a:lnTo>
                        <a:pt x="66" y="250"/>
                      </a:lnTo>
                      <a:lnTo>
                        <a:pt x="70" y="257"/>
                      </a:lnTo>
                      <a:lnTo>
                        <a:pt x="76" y="257"/>
                      </a:lnTo>
                      <a:lnTo>
                        <a:pt x="74" y="263"/>
                      </a:lnTo>
                      <a:lnTo>
                        <a:pt x="81" y="267"/>
                      </a:lnTo>
                      <a:lnTo>
                        <a:pt x="91" y="267"/>
                      </a:lnTo>
                      <a:lnTo>
                        <a:pt x="96" y="269"/>
                      </a:lnTo>
                      <a:lnTo>
                        <a:pt x="89" y="289"/>
                      </a:lnTo>
                      <a:lnTo>
                        <a:pt x="83" y="304"/>
                      </a:lnTo>
                      <a:lnTo>
                        <a:pt x="81" y="312"/>
                      </a:lnTo>
                      <a:lnTo>
                        <a:pt x="76" y="318"/>
                      </a:lnTo>
                      <a:lnTo>
                        <a:pt x="78" y="325"/>
                      </a:lnTo>
                      <a:lnTo>
                        <a:pt x="74" y="333"/>
                      </a:lnTo>
                      <a:lnTo>
                        <a:pt x="78" y="338"/>
                      </a:lnTo>
                      <a:lnTo>
                        <a:pt x="76" y="353"/>
                      </a:lnTo>
                      <a:lnTo>
                        <a:pt x="68" y="353"/>
                      </a:lnTo>
                      <a:lnTo>
                        <a:pt x="64" y="361"/>
                      </a:lnTo>
                      <a:lnTo>
                        <a:pt x="66" y="368"/>
                      </a:lnTo>
                      <a:lnTo>
                        <a:pt x="61" y="374"/>
                      </a:lnTo>
                      <a:lnTo>
                        <a:pt x="59" y="382"/>
                      </a:lnTo>
                      <a:lnTo>
                        <a:pt x="68" y="383"/>
                      </a:lnTo>
                      <a:lnTo>
                        <a:pt x="74" y="393"/>
                      </a:lnTo>
                      <a:lnTo>
                        <a:pt x="81" y="393"/>
                      </a:lnTo>
                      <a:lnTo>
                        <a:pt x="108" y="378"/>
                      </a:lnTo>
                      <a:lnTo>
                        <a:pt x="109" y="383"/>
                      </a:lnTo>
                      <a:lnTo>
                        <a:pt x="117" y="389"/>
                      </a:lnTo>
                      <a:lnTo>
                        <a:pt x="117" y="404"/>
                      </a:lnTo>
                      <a:lnTo>
                        <a:pt x="119" y="423"/>
                      </a:lnTo>
                      <a:lnTo>
                        <a:pt x="125" y="436"/>
                      </a:lnTo>
                      <a:lnTo>
                        <a:pt x="130" y="442"/>
                      </a:lnTo>
                      <a:lnTo>
                        <a:pt x="132" y="449"/>
                      </a:lnTo>
                      <a:lnTo>
                        <a:pt x="132" y="457"/>
                      </a:lnTo>
                      <a:lnTo>
                        <a:pt x="128" y="466"/>
                      </a:lnTo>
                      <a:lnTo>
                        <a:pt x="130" y="474"/>
                      </a:lnTo>
                      <a:lnTo>
                        <a:pt x="136" y="479"/>
                      </a:lnTo>
                      <a:lnTo>
                        <a:pt x="143" y="477"/>
                      </a:lnTo>
                      <a:lnTo>
                        <a:pt x="151" y="485"/>
                      </a:lnTo>
                      <a:lnTo>
                        <a:pt x="155" y="496"/>
                      </a:lnTo>
                      <a:lnTo>
                        <a:pt x="153" y="504"/>
                      </a:lnTo>
                      <a:lnTo>
                        <a:pt x="156" y="509"/>
                      </a:lnTo>
                      <a:lnTo>
                        <a:pt x="155" y="517"/>
                      </a:lnTo>
                      <a:lnTo>
                        <a:pt x="158" y="524"/>
                      </a:lnTo>
                      <a:lnTo>
                        <a:pt x="166" y="530"/>
                      </a:lnTo>
                      <a:lnTo>
                        <a:pt x="168" y="530"/>
                      </a:lnTo>
                      <a:lnTo>
                        <a:pt x="170" y="523"/>
                      </a:lnTo>
                      <a:lnTo>
                        <a:pt x="177" y="519"/>
                      </a:lnTo>
                      <a:lnTo>
                        <a:pt x="190" y="521"/>
                      </a:lnTo>
                      <a:lnTo>
                        <a:pt x="198" y="524"/>
                      </a:lnTo>
                      <a:lnTo>
                        <a:pt x="203" y="524"/>
                      </a:lnTo>
                      <a:lnTo>
                        <a:pt x="211" y="519"/>
                      </a:lnTo>
                      <a:lnTo>
                        <a:pt x="215" y="517"/>
                      </a:lnTo>
                      <a:lnTo>
                        <a:pt x="230" y="523"/>
                      </a:lnTo>
                      <a:lnTo>
                        <a:pt x="243" y="523"/>
                      </a:lnTo>
                      <a:lnTo>
                        <a:pt x="250" y="526"/>
                      </a:lnTo>
                      <a:lnTo>
                        <a:pt x="256" y="524"/>
                      </a:lnTo>
                      <a:lnTo>
                        <a:pt x="269" y="528"/>
                      </a:lnTo>
                      <a:lnTo>
                        <a:pt x="269" y="523"/>
                      </a:lnTo>
                      <a:lnTo>
                        <a:pt x="281" y="509"/>
                      </a:lnTo>
                      <a:lnTo>
                        <a:pt x="288" y="511"/>
                      </a:lnTo>
                      <a:lnTo>
                        <a:pt x="292" y="524"/>
                      </a:lnTo>
                      <a:lnTo>
                        <a:pt x="296" y="532"/>
                      </a:lnTo>
                      <a:lnTo>
                        <a:pt x="303" y="538"/>
                      </a:lnTo>
                      <a:lnTo>
                        <a:pt x="311" y="491"/>
                      </a:lnTo>
                      <a:lnTo>
                        <a:pt x="316" y="485"/>
                      </a:lnTo>
                      <a:lnTo>
                        <a:pt x="455" y="506"/>
                      </a:lnTo>
                      <a:lnTo>
                        <a:pt x="591" y="521"/>
                      </a:lnTo>
                      <a:lnTo>
                        <a:pt x="739" y="536"/>
                      </a:lnTo>
                      <a:lnTo>
                        <a:pt x="841" y="543"/>
                      </a:lnTo>
                      <a:lnTo>
                        <a:pt x="844" y="536"/>
                      </a:lnTo>
                      <a:lnTo>
                        <a:pt x="850" y="442"/>
                      </a:lnTo>
                      <a:lnTo>
                        <a:pt x="873" y="120"/>
                      </a:lnTo>
                      <a:lnTo>
                        <a:pt x="873" y="117"/>
                      </a:lnTo>
                      <a:lnTo>
                        <a:pt x="822" y="113"/>
                      </a:lnTo>
                      <a:lnTo>
                        <a:pt x="683" y="101"/>
                      </a:lnTo>
                      <a:lnTo>
                        <a:pt x="572" y="88"/>
                      </a:lnTo>
                      <a:lnTo>
                        <a:pt x="469" y="75"/>
                      </a:lnTo>
                      <a:lnTo>
                        <a:pt x="307" y="53"/>
                      </a:lnTo>
                      <a:lnTo>
                        <a:pt x="125" y="21"/>
                      </a:lnTo>
                      <a:lnTo>
                        <a:pt x="21" y="0"/>
                      </a:lnTo>
                      <a:lnTo>
                        <a:pt x="19" y="4"/>
                      </a:lnTo>
                      <a:lnTo>
                        <a:pt x="0" y="10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0" name="Freeform 26">
                  <a:extLst>
                    <a:ext uri="{FF2B5EF4-FFF2-40B4-BE49-F238E27FC236}">
                      <a16:creationId xmlns:a16="http://schemas.microsoft.com/office/drawing/2014/main" id="{570A7F5C-D0D7-EBF8-D39A-B3359BE19400}"/>
                    </a:ext>
                  </a:extLst>
                </p:cNvPr>
                <p:cNvSpPr>
                  <a:spLocks/>
                </p:cNvSpPr>
                <p:nvPr/>
              </p:nvSpPr>
              <p:spPr bwMode="auto">
                <a:xfrm>
                  <a:off x="3095844" y="2032839"/>
                  <a:ext cx="851760" cy="638560"/>
                </a:xfrm>
                <a:custGeom>
                  <a:avLst/>
                  <a:gdLst>
                    <a:gd name="T0" fmla="*/ 159 w 592"/>
                    <a:gd name="T1" fmla="*/ 449 h 489"/>
                    <a:gd name="T2" fmla="*/ 236 w 592"/>
                    <a:gd name="T3" fmla="*/ 459 h 489"/>
                    <a:gd name="T4" fmla="*/ 366 w 592"/>
                    <a:gd name="T5" fmla="*/ 472 h 489"/>
                    <a:gd name="T6" fmla="*/ 436 w 592"/>
                    <a:gd name="T7" fmla="*/ 479 h 489"/>
                    <a:gd name="T8" fmla="*/ 562 w 592"/>
                    <a:gd name="T9" fmla="*/ 489 h 489"/>
                    <a:gd name="T10" fmla="*/ 577 w 592"/>
                    <a:gd name="T11" fmla="*/ 273 h 489"/>
                    <a:gd name="T12" fmla="*/ 592 w 592"/>
                    <a:gd name="T13" fmla="*/ 58 h 489"/>
                    <a:gd name="T14" fmla="*/ 490 w 592"/>
                    <a:gd name="T15" fmla="*/ 51 h 489"/>
                    <a:gd name="T16" fmla="*/ 342 w 592"/>
                    <a:gd name="T17" fmla="*/ 36 h 489"/>
                    <a:gd name="T18" fmla="*/ 206 w 592"/>
                    <a:gd name="T19" fmla="*/ 21 h 489"/>
                    <a:gd name="T20" fmla="*/ 67 w 592"/>
                    <a:gd name="T21" fmla="*/ 0 h 489"/>
                    <a:gd name="T22" fmla="*/ 62 w 592"/>
                    <a:gd name="T23" fmla="*/ 6 h 489"/>
                    <a:gd name="T24" fmla="*/ 54 w 592"/>
                    <a:gd name="T25" fmla="*/ 53 h 489"/>
                    <a:gd name="T26" fmla="*/ 15 w 592"/>
                    <a:gd name="T27" fmla="*/ 320 h 489"/>
                    <a:gd name="T28" fmla="*/ 0 w 592"/>
                    <a:gd name="T29" fmla="*/ 427 h 489"/>
                    <a:gd name="T30" fmla="*/ 159 w 592"/>
                    <a:gd name="T31" fmla="*/ 449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2" h="489">
                      <a:moveTo>
                        <a:pt x="159" y="449"/>
                      </a:moveTo>
                      <a:lnTo>
                        <a:pt x="236" y="459"/>
                      </a:lnTo>
                      <a:lnTo>
                        <a:pt x="366" y="472"/>
                      </a:lnTo>
                      <a:lnTo>
                        <a:pt x="436" y="479"/>
                      </a:lnTo>
                      <a:lnTo>
                        <a:pt x="562" y="489"/>
                      </a:lnTo>
                      <a:lnTo>
                        <a:pt x="577" y="273"/>
                      </a:lnTo>
                      <a:lnTo>
                        <a:pt x="592" y="58"/>
                      </a:lnTo>
                      <a:lnTo>
                        <a:pt x="490" y="51"/>
                      </a:lnTo>
                      <a:lnTo>
                        <a:pt x="342" y="36"/>
                      </a:lnTo>
                      <a:lnTo>
                        <a:pt x="206" y="21"/>
                      </a:lnTo>
                      <a:lnTo>
                        <a:pt x="67" y="0"/>
                      </a:lnTo>
                      <a:lnTo>
                        <a:pt x="62" y="6"/>
                      </a:lnTo>
                      <a:lnTo>
                        <a:pt x="54" y="53"/>
                      </a:lnTo>
                      <a:lnTo>
                        <a:pt x="15" y="320"/>
                      </a:lnTo>
                      <a:lnTo>
                        <a:pt x="0" y="427"/>
                      </a:lnTo>
                      <a:lnTo>
                        <a:pt x="159" y="44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1" name="Freeform 27">
                  <a:extLst>
                    <a:ext uri="{FF2B5EF4-FFF2-40B4-BE49-F238E27FC236}">
                      <a16:creationId xmlns:a16="http://schemas.microsoft.com/office/drawing/2014/main" id="{C257EDEE-9B5E-66B2-A5BF-05BECEC0B1F5}"/>
                    </a:ext>
                  </a:extLst>
                </p:cNvPr>
                <p:cNvSpPr>
                  <a:spLocks/>
                </p:cNvSpPr>
                <p:nvPr/>
              </p:nvSpPr>
              <p:spPr bwMode="auto">
                <a:xfrm>
                  <a:off x="3136131" y="3175638"/>
                  <a:ext cx="846006" cy="803097"/>
                </a:xfrm>
                <a:custGeom>
                  <a:avLst/>
                  <a:gdLst>
                    <a:gd name="T0" fmla="*/ 227 w 588"/>
                    <a:gd name="T1" fmla="*/ 577 h 615"/>
                    <a:gd name="T2" fmla="*/ 223 w 588"/>
                    <a:gd name="T3" fmla="*/ 564 h 615"/>
                    <a:gd name="T4" fmla="*/ 223 w 588"/>
                    <a:gd name="T5" fmla="*/ 560 h 615"/>
                    <a:gd name="T6" fmla="*/ 293 w 588"/>
                    <a:gd name="T7" fmla="*/ 568 h 615"/>
                    <a:gd name="T8" fmla="*/ 381 w 588"/>
                    <a:gd name="T9" fmla="*/ 575 h 615"/>
                    <a:gd name="T10" fmla="*/ 460 w 588"/>
                    <a:gd name="T11" fmla="*/ 581 h 615"/>
                    <a:gd name="T12" fmla="*/ 539 w 588"/>
                    <a:gd name="T13" fmla="*/ 586 h 615"/>
                    <a:gd name="T14" fmla="*/ 543 w 588"/>
                    <a:gd name="T15" fmla="*/ 586 h 615"/>
                    <a:gd name="T16" fmla="*/ 549 w 588"/>
                    <a:gd name="T17" fmla="*/ 579 h 615"/>
                    <a:gd name="T18" fmla="*/ 556 w 588"/>
                    <a:gd name="T19" fmla="*/ 468 h 615"/>
                    <a:gd name="T20" fmla="*/ 566 w 588"/>
                    <a:gd name="T21" fmla="*/ 370 h 615"/>
                    <a:gd name="T22" fmla="*/ 581 w 588"/>
                    <a:gd name="T23" fmla="*/ 109 h 615"/>
                    <a:gd name="T24" fmla="*/ 583 w 588"/>
                    <a:gd name="T25" fmla="*/ 103 h 615"/>
                    <a:gd name="T26" fmla="*/ 586 w 588"/>
                    <a:gd name="T27" fmla="*/ 101 h 615"/>
                    <a:gd name="T28" fmla="*/ 588 w 588"/>
                    <a:gd name="T29" fmla="*/ 47 h 615"/>
                    <a:gd name="T30" fmla="*/ 494 w 588"/>
                    <a:gd name="T31" fmla="*/ 41 h 615"/>
                    <a:gd name="T32" fmla="*/ 342 w 588"/>
                    <a:gd name="T33" fmla="*/ 28 h 615"/>
                    <a:gd name="T34" fmla="*/ 218 w 588"/>
                    <a:gd name="T35" fmla="*/ 15 h 615"/>
                    <a:gd name="T36" fmla="*/ 77 w 588"/>
                    <a:gd name="T37" fmla="*/ 0 h 615"/>
                    <a:gd name="T38" fmla="*/ 2 w 588"/>
                    <a:gd name="T39" fmla="*/ 603 h 615"/>
                    <a:gd name="T40" fmla="*/ 0 w 588"/>
                    <a:gd name="T41" fmla="*/ 607 h 615"/>
                    <a:gd name="T42" fmla="*/ 71 w 588"/>
                    <a:gd name="T43" fmla="*/ 615 h 615"/>
                    <a:gd name="T44" fmla="*/ 77 w 588"/>
                    <a:gd name="T45" fmla="*/ 613 h 615"/>
                    <a:gd name="T46" fmla="*/ 81 w 588"/>
                    <a:gd name="T47" fmla="*/ 577 h 615"/>
                    <a:gd name="T48" fmla="*/ 84 w 588"/>
                    <a:gd name="T49" fmla="*/ 568 h 615"/>
                    <a:gd name="T50" fmla="*/ 231 w 588"/>
                    <a:gd name="T51" fmla="*/ 584 h 615"/>
                    <a:gd name="T52" fmla="*/ 233 w 588"/>
                    <a:gd name="T53" fmla="*/ 584 h 615"/>
                    <a:gd name="T54" fmla="*/ 233 w 588"/>
                    <a:gd name="T55" fmla="*/ 581 h 615"/>
                    <a:gd name="T56" fmla="*/ 227 w 588"/>
                    <a:gd name="T57" fmla="*/ 577 h 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88" h="615">
                      <a:moveTo>
                        <a:pt x="227" y="577"/>
                      </a:moveTo>
                      <a:lnTo>
                        <a:pt x="223" y="564"/>
                      </a:lnTo>
                      <a:lnTo>
                        <a:pt x="223" y="560"/>
                      </a:lnTo>
                      <a:lnTo>
                        <a:pt x="293" y="568"/>
                      </a:lnTo>
                      <a:lnTo>
                        <a:pt x="381" y="575"/>
                      </a:lnTo>
                      <a:lnTo>
                        <a:pt x="460" y="581"/>
                      </a:lnTo>
                      <a:lnTo>
                        <a:pt x="539" y="586"/>
                      </a:lnTo>
                      <a:lnTo>
                        <a:pt x="543" y="586"/>
                      </a:lnTo>
                      <a:lnTo>
                        <a:pt x="549" y="579"/>
                      </a:lnTo>
                      <a:lnTo>
                        <a:pt x="556" y="468"/>
                      </a:lnTo>
                      <a:lnTo>
                        <a:pt x="566" y="370"/>
                      </a:lnTo>
                      <a:lnTo>
                        <a:pt x="581" y="109"/>
                      </a:lnTo>
                      <a:lnTo>
                        <a:pt x="583" y="103"/>
                      </a:lnTo>
                      <a:lnTo>
                        <a:pt x="586" y="101"/>
                      </a:lnTo>
                      <a:lnTo>
                        <a:pt x="588" y="47"/>
                      </a:lnTo>
                      <a:lnTo>
                        <a:pt x="494" y="41"/>
                      </a:lnTo>
                      <a:lnTo>
                        <a:pt x="342" y="28"/>
                      </a:lnTo>
                      <a:lnTo>
                        <a:pt x="218" y="15"/>
                      </a:lnTo>
                      <a:lnTo>
                        <a:pt x="77" y="0"/>
                      </a:lnTo>
                      <a:lnTo>
                        <a:pt x="2" y="603"/>
                      </a:lnTo>
                      <a:lnTo>
                        <a:pt x="0" y="607"/>
                      </a:lnTo>
                      <a:lnTo>
                        <a:pt x="71" y="615"/>
                      </a:lnTo>
                      <a:lnTo>
                        <a:pt x="77" y="613"/>
                      </a:lnTo>
                      <a:lnTo>
                        <a:pt x="81" y="577"/>
                      </a:lnTo>
                      <a:lnTo>
                        <a:pt x="84" y="568"/>
                      </a:lnTo>
                      <a:lnTo>
                        <a:pt x="231" y="584"/>
                      </a:lnTo>
                      <a:lnTo>
                        <a:pt x="233" y="584"/>
                      </a:lnTo>
                      <a:lnTo>
                        <a:pt x="233" y="581"/>
                      </a:lnTo>
                      <a:lnTo>
                        <a:pt x="227" y="57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2" name="Freeform 28">
                  <a:extLst>
                    <a:ext uri="{FF2B5EF4-FFF2-40B4-BE49-F238E27FC236}">
                      <a16:creationId xmlns:a16="http://schemas.microsoft.com/office/drawing/2014/main" id="{FB38EB71-C434-9012-8D78-0DC81F69EE99}"/>
                    </a:ext>
                  </a:extLst>
                </p:cNvPr>
                <p:cNvSpPr>
                  <a:spLocks/>
                </p:cNvSpPr>
                <p:nvPr/>
              </p:nvSpPr>
              <p:spPr bwMode="auto">
                <a:xfrm>
                  <a:off x="3246918" y="2619165"/>
                  <a:ext cx="886292" cy="630726"/>
                </a:xfrm>
                <a:custGeom>
                  <a:avLst/>
                  <a:gdLst>
                    <a:gd name="T0" fmla="*/ 611 w 616"/>
                    <a:gd name="T1" fmla="*/ 158 h 483"/>
                    <a:gd name="T2" fmla="*/ 616 w 616"/>
                    <a:gd name="T3" fmla="*/ 53 h 483"/>
                    <a:gd name="T4" fmla="*/ 609 w 616"/>
                    <a:gd name="T5" fmla="*/ 49 h 483"/>
                    <a:gd name="T6" fmla="*/ 530 w 616"/>
                    <a:gd name="T7" fmla="*/ 45 h 483"/>
                    <a:gd name="T8" fmla="*/ 457 w 616"/>
                    <a:gd name="T9" fmla="*/ 40 h 483"/>
                    <a:gd name="T10" fmla="*/ 331 w 616"/>
                    <a:gd name="T11" fmla="*/ 30 h 483"/>
                    <a:gd name="T12" fmla="*/ 261 w 616"/>
                    <a:gd name="T13" fmla="*/ 23 h 483"/>
                    <a:gd name="T14" fmla="*/ 131 w 616"/>
                    <a:gd name="T15" fmla="*/ 10 h 483"/>
                    <a:gd name="T16" fmla="*/ 54 w 616"/>
                    <a:gd name="T17" fmla="*/ 0 h 483"/>
                    <a:gd name="T18" fmla="*/ 0 w 616"/>
                    <a:gd name="T19" fmla="*/ 431 h 483"/>
                    <a:gd name="T20" fmla="*/ 141 w 616"/>
                    <a:gd name="T21" fmla="*/ 446 h 483"/>
                    <a:gd name="T22" fmla="*/ 265 w 616"/>
                    <a:gd name="T23" fmla="*/ 459 h 483"/>
                    <a:gd name="T24" fmla="*/ 417 w 616"/>
                    <a:gd name="T25" fmla="*/ 472 h 483"/>
                    <a:gd name="T26" fmla="*/ 511 w 616"/>
                    <a:gd name="T27" fmla="*/ 478 h 483"/>
                    <a:gd name="T28" fmla="*/ 596 w 616"/>
                    <a:gd name="T29" fmla="*/ 483 h 483"/>
                    <a:gd name="T30" fmla="*/ 611 w 616"/>
                    <a:gd name="T31" fmla="*/ 158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16" h="483">
                      <a:moveTo>
                        <a:pt x="611" y="158"/>
                      </a:moveTo>
                      <a:lnTo>
                        <a:pt x="616" y="53"/>
                      </a:lnTo>
                      <a:lnTo>
                        <a:pt x="609" y="49"/>
                      </a:lnTo>
                      <a:lnTo>
                        <a:pt x="530" y="45"/>
                      </a:lnTo>
                      <a:lnTo>
                        <a:pt x="457" y="40"/>
                      </a:lnTo>
                      <a:lnTo>
                        <a:pt x="331" y="30"/>
                      </a:lnTo>
                      <a:lnTo>
                        <a:pt x="261" y="23"/>
                      </a:lnTo>
                      <a:lnTo>
                        <a:pt x="131" y="10"/>
                      </a:lnTo>
                      <a:lnTo>
                        <a:pt x="54" y="0"/>
                      </a:lnTo>
                      <a:lnTo>
                        <a:pt x="0" y="431"/>
                      </a:lnTo>
                      <a:lnTo>
                        <a:pt x="141" y="446"/>
                      </a:lnTo>
                      <a:lnTo>
                        <a:pt x="265" y="459"/>
                      </a:lnTo>
                      <a:lnTo>
                        <a:pt x="417" y="472"/>
                      </a:lnTo>
                      <a:lnTo>
                        <a:pt x="511" y="478"/>
                      </a:lnTo>
                      <a:lnTo>
                        <a:pt x="596" y="483"/>
                      </a:lnTo>
                      <a:lnTo>
                        <a:pt x="611"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3" name="Freeform 29">
                  <a:extLst>
                    <a:ext uri="{FF2B5EF4-FFF2-40B4-BE49-F238E27FC236}">
                      <a16:creationId xmlns:a16="http://schemas.microsoft.com/office/drawing/2014/main" id="{D9707081-280E-AE8E-9016-A76CE959068B}"/>
                    </a:ext>
                  </a:extLst>
                </p:cNvPr>
                <p:cNvSpPr>
                  <a:spLocks/>
                </p:cNvSpPr>
                <p:nvPr/>
              </p:nvSpPr>
              <p:spPr bwMode="auto">
                <a:xfrm>
                  <a:off x="3904442" y="2389336"/>
                  <a:ext cx="1011466" cy="450518"/>
                </a:xfrm>
                <a:custGeom>
                  <a:avLst/>
                  <a:gdLst>
                    <a:gd name="T0" fmla="*/ 565 w 703"/>
                    <a:gd name="T1" fmla="*/ 345 h 345"/>
                    <a:gd name="T2" fmla="*/ 695 w 703"/>
                    <a:gd name="T3" fmla="*/ 338 h 345"/>
                    <a:gd name="T4" fmla="*/ 690 w 703"/>
                    <a:gd name="T5" fmla="*/ 325 h 345"/>
                    <a:gd name="T6" fmla="*/ 682 w 703"/>
                    <a:gd name="T7" fmla="*/ 314 h 345"/>
                    <a:gd name="T8" fmla="*/ 671 w 703"/>
                    <a:gd name="T9" fmla="*/ 293 h 345"/>
                    <a:gd name="T10" fmla="*/ 665 w 703"/>
                    <a:gd name="T11" fmla="*/ 280 h 345"/>
                    <a:gd name="T12" fmla="*/ 656 w 703"/>
                    <a:gd name="T13" fmla="*/ 268 h 345"/>
                    <a:gd name="T14" fmla="*/ 656 w 703"/>
                    <a:gd name="T15" fmla="*/ 233 h 345"/>
                    <a:gd name="T16" fmla="*/ 658 w 703"/>
                    <a:gd name="T17" fmla="*/ 216 h 345"/>
                    <a:gd name="T18" fmla="*/ 654 w 703"/>
                    <a:gd name="T19" fmla="*/ 201 h 345"/>
                    <a:gd name="T20" fmla="*/ 652 w 703"/>
                    <a:gd name="T21" fmla="*/ 188 h 345"/>
                    <a:gd name="T22" fmla="*/ 644 w 703"/>
                    <a:gd name="T23" fmla="*/ 176 h 345"/>
                    <a:gd name="T24" fmla="*/ 639 w 703"/>
                    <a:gd name="T25" fmla="*/ 174 h 345"/>
                    <a:gd name="T26" fmla="*/ 637 w 703"/>
                    <a:gd name="T27" fmla="*/ 159 h 345"/>
                    <a:gd name="T28" fmla="*/ 637 w 703"/>
                    <a:gd name="T29" fmla="*/ 146 h 345"/>
                    <a:gd name="T30" fmla="*/ 633 w 703"/>
                    <a:gd name="T31" fmla="*/ 133 h 345"/>
                    <a:gd name="T32" fmla="*/ 624 w 703"/>
                    <a:gd name="T33" fmla="*/ 114 h 345"/>
                    <a:gd name="T34" fmla="*/ 618 w 703"/>
                    <a:gd name="T35" fmla="*/ 101 h 345"/>
                    <a:gd name="T36" fmla="*/ 612 w 703"/>
                    <a:gd name="T37" fmla="*/ 86 h 345"/>
                    <a:gd name="T38" fmla="*/ 612 w 703"/>
                    <a:gd name="T39" fmla="*/ 75 h 345"/>
                    <a:gd name="T40" fmla="*/ 599 w 703"/>
                    <a:gd name="T41" fmla="*/ 71 h 345"/>
                    <a:gd name="T42" fmla="*/ 590 w 703"/>
                    <a:gd name="T43" fmla="*/ 58 h 345"/>
                    <a:gd name="T44" fmla="*/ 575 w 703"/>
                    <a:gd name="T45" fmla="*/ 48 h 345"/>
                    <a:gd name="T46" fmla="*/ 567 w 703"/>
                    <a:gd name="T47" fmla="*/ 47 h 345"/>
                    <a:gd name="T48" fmla="*/ 554 w 703"/>
                    <a:gd name="T49" fmla="*/ 43 h 345"/>
                    <a:gd name="T50" fmla="*/ 513 w 703"/>
                    <a:gd name="T51" fmla="*/ 37 h 345"/>
                    <a:gd name="T52" fmla="*/ 492 w 703"/>
                    <a:gd name="T53" fmla="*/ 41 h 345"/>
                    <a:gd name="T54" fmla="*/ 456 w 703"/>
                    <a:gd name="T55" fmla="*/ 28 h 345"/>
                    <a:gd name="T56" fmla="*/ 361 w 703"/>
                    <a:gd name="T57" fmla="*/ 18 h 345"/>
                    <a:gd name="T58" fmla="*/ 96 w 703"/>
                    <a:gd name="T59" fmla="*/ 5 h 345"/>
                    <a:gd name="T60" fmla="*/ 0 w 703"/>
                    <a:gd name="T61" fmla="*/ 216 h 345"/>
                    <a:gd name="T62" fmla="*/ 152 w 703"/>
                    <a:gd name="T63" fmla="*/ 225 h 345"/>
                    <a:gd name="T64" fmla="*/ 154 w 703"/>
                    <a:gd name="T65" fmla="*/ 334 h 345"/>
                    <a:gd name="T66" fmla="*/ 460 w 703"/>
                    <a:gd name="T67" fmla="*/ 344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703" h="345">
                      <a:moveTo>
                        <a:pt x="460" y="344"/>
                      </a:moveTo>
                      <a:lnTo>
                        <a:pt x="565" y="345"/>
                      </a:lnTo>
                      <a:lnTo>
                        <a:pt x="703" y="344"/>
                      </a:lnTo>
                      <a:lnTo>
                        <a:pt x="695" y="338"/>
                      </a:lnTo>
                      <a:lnTo>
                        <a:pt x="695" y="330"/>
                      </a:lnTo>
                      <a:lnTo>
                        <a:pt x="690" y="325"/>
                      </a:lnTo>
                      <a:lnTo>
                        <a:pt x="688" y="317"/>
                      </a:lnTo>
                      <a:lnTo>
                        <a:pt x="682" y="314"/>
                      </a:lnTo>
                      <a:lnTo>
                        <a:pt x="676" y="306"/>
                      </a:lnTo>
                      <a:lnTo>
                        <a:pt x="671" y="293"/>
                      </a:lnTo>
                      <a:lnTo>
                        <a:pt x="665" y="285"/>
                      </a:lnTo>
                      <a:lnTo>
                        <a:pt x="665" y="280"/>
                      </a:lnTo>
                      <a:lnTo>
                        <a:pt x="663" y="272"/>
                      </a:lnTo>
                      <a:lnTo>
                        <a:pt x="656" y="268"/>
                      </a:lnTo>
                      <a:lnTo>
                        <a:pt x="659" y="248"/>
                      </a:lnTo>
                      <a:lnTo>
                        <a:pt x="656" y="233"/>
                      </a:lnTo>
                      <a:lnTo>
                        <a:pt x="656" y="223"/>
                      </a:lnTo>
                      <a:lnTo>
                        <a:pt x="658" y="216"/>
                      </a:lnTo>
                      <a:lnTo>
                        <a:pt x="652" y="210"/>
                      </a:lnTo>
                      <a:lnTo>
                        <a:pt x="654" y="201"/>
                      </a:lnTo>
                      <a:lnTo>
                        <a:pt x="650" y="195"/>
                      </a:lnTo>
                      <a:lnTo>
                        <a:pt x="652" y="188"/>
                      </a:lnTo>
                      <a:lnTo>
                        <a:pt x="644" y="184"/>
                      </a:lnTo>
                      <a:lnTo>
                        <a:pt x="644" y="176"/>
                      </a:lnTo>
                      <a:lnTo>
                        <a:pt x="639" y="176"/>
                      </a:lnTo>
                      <a:lnTo>
                        <a:pt x="639" y="174"/>
                      </a:lnTo>
                      <a:lnTo>
                        <a:pt x="637" y="167"/>
                      </a:lnTo>
                      <a:lnTo>
                        <a:pt x="637" y="159"/>
                      </a:lnTo>
                      <a:lnTo>
                        <a:pt x="639" y="154"/>
                      </a:lnTo>
                      <a:lnTo>
                        <a:pt x="637" y="146"/>
                      </a:lnTo>
                      <a:lnTo>
                        <a:pt x="633" y="141"/>
                      </a:lnTo>
                      <a:lnTo>
                        <a:pt x="633" y="133"/>
                      </a:lnTo>
                      <a:lnTo>
                        <a:pt x="624" y="122"/>
                      </a:lnTo>
                      <a:lnTo>
                        <a:pt x="624" y="114"/>
                      </a:lnTo>
                      <a:lnTo>
                        <a:pt x="616" y="107"/>
                      </a:lnTo>
                      <a:lnTo>
                        <a:pt x="618" y="101"/>
                      </a:lnTo>
                      <a:lnTo>
                        <a:pt x="616" y="94"/>
                      </a:lnTo>
                      <a:lnTo>
                        <a:pt x="612" y="86"/>
                      </a:lnTo>
                      <a:lnTo>
                        <a:pt x="612" y="82"/>
                      </a:lnTo>
                      <a:lnTo>
                        <a:pt x="612" y="75"/>
                      </a:lnTo>
                      <a:lnTo>
                        <a:pt x="605" y="73"/>
                      </a:lnTo>
                      <a:lnTo>
                        <a:pt x="599" y="71"/>
                      </a:lnTo>
                      <a:lnTo>
                        <a:pt x="592" y="65"/>
                      </a:lnTo>
                      <a:lnTo>
                        <a:pt x="590" y="58"/>
                      </a:lnTo>
                      <a:lnTo>
                        <a:pt x="582" y="54"/>
                      </a:lnTo>
                      <a:lnTo>
                        <a:pt x="575" y="48"/>
                      </a:lnTo>
                      <a:lnTo>
                        <a:pt x="569" y="48"/>
                      </a:lnTo>
                      <a:lnTo>
                        <a:pt x="567" y="47"/>
                      </a:lnTo>
                      <a:lnTo>
                        <a:pt x="560" y="43"/>
                      </a:lnTo>
                      <a:lnTo>
                        <a:pt x="554" y="43"/>
                      </a:lnTo>
                      <a:lnTo>
                        <a:pt x="543" y="33"/>
                      </a:lnTo>
                      <a:lnTo>
                        <a:pt x="513" y="37"/>
                      </a:lnTo>
                      <a:lnTo>
                        <a:pt x="498" y="35"/>
                      </a:lnTo>
                      <a:lnTo>
                        <a:pt x="492" y="41"/>
                      </a:lnTo>
                      <a:lnTo>
                        <a:pt x="487" y="43"/>
                      </a:lnTo>
                      <a:lnTo>
                        <a:pt x="456" y="28"/>
                      </a:lnTo>
                      <a:lnTo>
                        <a:pt x="447" y="18"/>
                      </a:lnTo>
                      <a:lnTo>
                        <a:pt x="361" y="18"/>
                      </a:lnTo>
                      <a:lnTo>
                        <a:pt x="231" y="13"/>
                      </a:lnTo>
                      <a:lnTo>
                        <a:pt x="96" y="5"/>
                      </a:lnTo>
                      <a:lnTo>
                        <a:pt x="15" y="0"/>
                      </a:lnTo>
                      <a:lnTo>
                        <a:pt x="0" y="216"/>
                      </a:lnTo>
                      <a:lnTo>
                        <a:pt x="73" y="221"/>
                      </a:lnTo>
                      <a:lnTo>
                        <a:pt x="152" y="225"/>
                      </a:lnTo>
                      <a:lnTo>
                        <a:pt x="159" y="229"/>
                      </a:lnTo>
                      <a:lnTo>
                        <a:pt x="154" y="334"/>
                      </a:lnTo>
                      <a:lnTo>
                        <a:pt x="259" y="340"/>
                      </a:lnTo>
                      <a:lnTo>
                        <a:pt x="460" y="3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4" name="Freeform 30">
                  <a:extLst>
                    <a:ext uri="{FF2B5EF4-FFF2-40B4-BE49-F238E27FC236}">
                      <a16:creationId xmlns:a16="http://schemas.microsoft.com/office/drawing/2014/main" id="{CFF36E55-8234-C989-6196-E94A12E44F8E}"/>
                    </a:ext>
                  </a:extLst>
                </p:cNvPr>
                <p:cNvSpPr>
                  <a:spLocks/>
                </p:cNvSpPr>
                <p:nvPr/>
              </p:nvSpPr>
              <p:spPr bwMode="auto">
                <a:xfrm>
                  <a:off x="3926024" y="1976688"/>
                  <a:ext cx="851759" cy="507976"/>
                </a:xfrm>
                <a:custGeom>
                  <a:avLst/>
                  <a:gdLst>
                    <a:gd name="T0" fmla="*/ 81 w 592"/>
                    <a:gd name="T1" fmla="*/ 321 h 389"/>
                    <a:gd name="T2" fmla="*/ 216 w 592"/>
                    <a:gd name="T3" fmla="*/ 329 h 389"/>
                    <a:gd name="T4" fmla="*/ 346 w 592"/>
                    <a:gd name="T5" fmla="*/ 334 h 389"/>
                    <a:gd name="T6" fmla="*/ 432 w 592"/>
                    <a:gd name="T7" fmla="*/ 334 h 389"/>
                    <a:gd name="T8" fmla="*/ 441 w 592"/>
                    <a:gd name="T9" fmla="*/ 344 h 389"/>
                    <a:gd name="T10" fmla="*/ 472 w 592"/>
                    <a:gd name="T11" fmla="*/ 359 h 389"/>
                    <a:gd name="T12" fmla="*/ 477 w 592"/>
                    <a:gd name="T13" fmla="*/ 357 h 389"/>
                    <a:gd name="T14" fmla="*/ 483 w 592"/>
                    <a:gd name="T15" fmla="*/ 351 h 389"/>
                    <a:gd name="T16" fmla="*/ 498 w 592"/>
                    <a:gd name="T17" fmla="*/ 353 h 389"/>
                    <a:gd name="T18" fmla="*/ 528 w 592"/>
                    <a:gd name="T19" fmla="*/ 349 h 389"/>
                    <a:gd name="T20" fmla="*/ 539 w 592"/>
                    <a:gd name="T21" fmla="*/ 359 h 389"/>
                    <a:gd name="T22" fmla="*/ 545 w 592"/>
                    <a:gd name="T23" fmla="*/ 359 h 389"/>
                    <a:gd name="T24" fmla="*/ 552 w 592"/>
                    <a:gd name="T25" fmla="*/ 363 h 389"/>
                    <a:gd name="T26" fmla="*/ 554 w 592"/>
                    <a:gd name="T27" fmla="*/ 364 h 389"/>
                    <a:gd name="T28" fmla="*/ 560 w 592"/>
                    <a:gd name="T29" fmla="*/ 364 h 389"/>
                    <a:gd name="T30" fmla="*/ 567 w 592"/>
                    <a:gd name="T31" fmla="*/ 370 h 389"/>
                    <a:gd name="T32" fmla="*/ 575 w 592"/>
                    <a:gd name="T33" fmla="*/ 374 h 389"/>
                    <a:gd name="T34" fmla="*/ 577 w 592"/>
                    <a:gd name="T35" fmla="*/ 381 h 389"/>
                    <a:gd name="T36" fmla="*/ 584 w 592"/>
                    <a:gd name="T37" fmla="*/ 387 h 389"/>
                    <a:gd name="T38" fmla="*/ 590 w 592"/>
                    <a:gd name="T39" fmla="*/ 389 h 389"/>
                    <a:gd name="T40" fmla="*/ 588 w 592"/>
                    <a:gd name="T41" fmla="*/ 374 h 389"/>
                    <a:gd name="T42" fmla="*/ 581 w 592"/>
                    <a:gd name="T43" fmla="*/ 368 h 389"/>
                    <a:gd name="T44" fmla="*/ 579 w 592"/>
                    <a:gd name="T45" fmla="*/ 361 h 389"/>
                    <a:gd name="T46" fmla="*/ 582 w 592"/>
                    <a:gd name="T47" fmla="*/ 355 h 389"/>
                    <a:gd name="T48" fmla="*/ 584 w 592"/>
                    <a:gd name="T49" fmla="*/ 353 h 389"/>
                    <a:gd name="T50" fmla="*/ 588 w 592"/>
                    <a:gd name="T51" fmla="*/ 340 h 389"/>
                    <a:gd name="T52" fmla="*/ 588 w 592"/>
                    <a:gd name="T53" fmla="*/ 332 h 389"/>
                    <a:gd name="T54" fmla="*/ 592 w 592"/>
                    <a:gd name="T55" fmla="*/ 325 h 389"/>
                    <a:gd name="T56" fmla="*/ 592 w 592"/>
                    <a:gd name="T57" fmla="*/ 319 h 389"/>
                    <a:gd name="T58" fmla="*/ 584 w 592"/>
                    <a:gd name="T59" fmla="*/ 312 h 389"/>
                    <a:gd name="T60" fmla="*/ 582 w 592"/>
                    <a:gd name="T61" fmla="*/ 306 h 389"/>
                    <a:gd name="T62" fmla="*/ 586 w 592"/>
                    <a:gd name="T63" fmla="*/ 304 h 389"/>
                    <a:gd name="T64" fmla="*/ 586 w 592"/>
                    <a:gd name="T65" fmla="*/ 297 h 389"/>
                    <a:gd name="T66" fmla="*/ 582 w 592"/>
                    <a:gd name="T67" fmla="*/ 289 h 389"/>
                    <a:gd name="T68" fmla="*/ 581 w 592"/>
                    <a:gd name="T69" fmla="*/ 282 h 389"/>
                    <a:gd name="T70" fmla="*/ 592 w 592"/>
                    <a:gd name="T71" fmla="*/ 282 h 389"/>
                    <a:gd name="T72" fmla="*/ 592 w 592"/>
                    <a:gd name="T73" fmla="*/ 88 h 389"/>
                    <a:gd name="T74" fmla="*/ 586 w 592"/>
                    <a:gd name="T75" fmla="*/ 82 h 389"/>
                    <a:gd name="T76" fmla="*/ 581 w 592"/>
                    <a:gd name="T77" fmla="*/ 79 h 389"/>
                    <a:gd name="T78" fmla="*/ 573 w 592"/>
                    <a:gd name="T79" fmla="*/ 77 h 389"/>
                    <a:gd name="T80" fmla="*/ 566 w 592"/>
                    <a:gd name="T81" fmla="*/ 64 h 389"/>
                    <a:gd name="T82" fmla="*/ 560 w 592"/>
                    <a:gd name="T83" fmla="*/ 56 h 389"/>
                    <a:gd name="T84" fmla="*/ 562 w 592"/>
                    <a:gd name="T85" fmla="*/ 52 h 389"/>
                    <a:gd name="T86" fmla="*/ 569 w 592"/>
                    <a:gd name="T87" fmla="*/ 45 h 389"/>
                    <a:gd name="T88" fmla="*/ 575 w 592"/>
                    <a:gd name="T89" fmla="*/ 41 h 389"/>
                    <a:gd name="T90" fmla="*/ 579 w 592"/>
                    <a:gd name="T91" fmla="*/ 34 h 389"/>
                    <a:gd name="T92" fmla="*/ 582 w 592"/>
                    <a:gd name="T93" fmla="*/ 20 h 389"/>
                    <a:gd name="T94" fmla="*/ 443 w 592"/>
                    <a:gd name="T95" fmla="*/ 19 h 389"/>
                    <a:gd name="T96" fmla="*/ 306 w 592"/>
                    <a:gd name="T97" fmla="*/ 17 h 389"/>
                    <a:gd name="T98" fmla="*/ 158 w 592"/>
                    <a:gd name="T99" fmla="*/ 9 h 389"/>
                    <a:gd name="T100" fmla="*/ 24 w 592"/>
                    <a:gd name="T101" fmla="*/ 0 h 389"/>
                    <a:gd name="T102" fmla="*/ 18 w 592"/>
                    <a:gd name="T103" fmla="*/ 94 h 389"/>
                    <a:gd name="T104" fmla="*/ 15 w 592"/>
                    <a:gd name="T105" fmla="*/ 101 h 389"/>
                    <a:gd name="T106" fmla="*/ 0 w 592"/>
                    <a:gd name="T107" fmla="*/ 316 h 389"/>
                    <a:gd name="T108" fmla="*/ 81 w 592"/>
                    <a:gd name="T109" fmla="*/ 321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592" h="389">
                      <a:moveTo>
                        <a:pt x="81" y="321"/>
                      </a:moveTo>
                      <a:lnTo>
                        <a:pt x="216" y="329"/>
                      </a:lnTo>
                      <a:lnTo>
                        <a:pt x="346" y="334"/>
                      </a:lnTo>
                      <a:lnTo>
                        <a:pt x="432" y="334"/>
                      </a:lnTo>
                      <a:lnTo>
                        <a:pt x="441" y="344"/>
                      </a:lnTo>
                      <a:lnTo>
                        <a:pt x="472" y="359"/>
                      </a:lnTo>
                      <a:lnTo>
                        <a:pt x="477" y="357"/>
                      </a:lnTo>
                      <a:lnTo>
                        <a:pt x="483" y="351"/>
                      </a:lnTo>
                      <a:lnTo>
                        <a:pt x="498" y="353"/>
                      </a:lnTo>
                      <a:lnTo>
                        <a:pt x="528" y="349"/>
                      </a:lnTo>
                      <a:lnTo>
                        <a:pt x="539" y="359"/>
                      </a:lnTo>
                      <a:lnTo>
                        <a:pt x="545" y="359"/>
                      </a:lnTo>
                      <a:lnTo>
                        <a:pt x="552" y="363"/>
                      </a:lnTo>
                      <a:lnTo>
                        <a:pt x="554" y="364"/>
                      </a:lnTo>
                      <a:lnTo>
                        <a:pt x="560" y="364"/>
                      </a:lnTo>
                      <a:lnTo>
                        <a:pt x="567" y="370"/>
                      </a:lnTo>
                      <a:lnTo>
                        <a:pt x="575" y="374"/>
                      </a:lnTo>
                      <a:lnTo>
                        <a:pt x="577" y="381"/>
                      </a:lnTo>
                      <a:lnTo>
                        <a:pt x="584" y="387"/>
                      </a:lnTo>
                      <a:lnTo>
                        <a:pt x="590" y="389"/>
                      </a:lnTo>
                      <a:lnTo>
                        <a:pt x="588" y="374"/>
                      </a:lnTo>
                      <a:lnTo>
                        <a:pt x="581" y="368"/>
                      </a:lnTo>
                      <a:lnTo>
                        <a:pt x="579" y="361"/>
                      </a:lnTo>
                      <a:lnTo>
                        <a:pt x="582" y="355"/>
                      </a:lnTo>
                      <a:lnTo>
                        <a:pt x="584" y="353"/>
                      </a:lnTo>
                      <a:lnTo>
                        <a:pt x="588" y="340"/>
                      </a:lnTo>
                      <a:lnTo>
                        <a:pt x="588" y="332"/>
                      </a:lnTo>
                      <a:lnTo>
                        <a:pt x="592" y="325"/>
                      </a:lnTo>
                      <a:lnTo>
                        <a:pt x="592" y="319"/>
                      </a:lnTo>
                      <a:lnTo>
                        <a:pt x="584" y="312"/>
                      </a:lnTo>
                      <a:lnTo>
                        <a:pt x="582" y="306"/>
                      </a:lnTo>
                      <a:lnTo>
                        <a:pt x="586" y="304"/>
                      </a:lnTo>
                      <a:lnTo>
                        <a:pt x="586" y="297"/>
                      </a:lnTo>
                      <a:lnTo>
                        <a:pt x="582" y="289"/>
                      </a:lnTo>
                      <a:lnTo>
                        <a:pt x="581" y="282"/>
                      </a:lnTo>
                      <a:lnTo>
                        <a:pt x="592" y="282"/>
                      </a:lnTo>
                      <a:lnTo>
                        <a:pt x="592" y="88"/>
                      </a:lnTo>
                      <a:lnTo>
                        <a:pt x="586" y="82"/>
                      </a:lnTo>
                      <a:lnTo>
                        <a:pt x="581" y="79"/>
                      </a:lnTo>
                      <a:lnTo>
                        <a:pt x="573" y="77"/>
                      </a:lnTo>
                      <a:lnTo>
                        <a:pt x="566" y="64"/>
                      </a:lnTo>
                      <a:lnTo>
                        <a:pt x="560" y="56"/>
                      </a:lnTo>
                      <a:lnTo>
                        <a:pt x="562" y="52"/>
                      </a:lnTo>
                      <a:lnTo>
                        <a:pt x="569" y="45"/>
                      </a:lnTo>
                      <a:lnTo>
                        <a:pt x="575" y="41"/>
                      </a:lnTo>
                      <a:lnTo>
                        <a:pt x="579" y="34"/>
                      </a:lnTo>
                      <a:lnTo>
                        <a:pt x="582" y="20"/>
                      </a:lnTo>
                      <a:lnTo>
                        <a:pt x="443" y="19"/>
                      </a:lnTo>
                      <a:lnTo>
                        <a:pt x="306" y="17"/>
                      </a:lnTo>
                      <a:lnTo>
                        <a:pt x="158" y="9"/>
                      </a:lnTo>
                      <a:lnTo>
                        <a:pt x="24" y="0"/>
                      </a:lnTo>
                      <a:lnTo>
                        <a:pt x="18" y="94"/>
                      </a:lnTo>
                      <a:lnTo>
                        <a:pt x="15" y="101"/>
                      </a:lnTo>
                      <a:lnTo>
                        <a:pt x="0" y="316"/>
                      </a:lnTo>
                      <a:lnTo>
                        <a:pt x="81" y="32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5" name="Freeform 31">
                  <a:extLst>
                    <a:ext uri="{FF2B5EF4-FFF2-40B4-BE49-F238E27FC236}">
                      <a16:creationId xmlns:a16="http://schemas.microsoft.com/office/drawing/2014/main" id="{6371E86D-4D93-F42C-1404-D2370A02B896}"/>
                    </a:ext>
                  </a:extLst>
                </p:cNvPr>
                <p:cNvSpPr>
                  <a:spLocks/>
                </p:cNvSpPr>
                <p:nvPr/>
              </p:nvSpPr>
              <p:spPr bwMode="auto">
                <a:xfrm>
                  <a:off x="3960555" y="1552287"/>
                  <a:ext cx="802842" cy="450518"/>
                </a:xfrm>
                <a:custGeom>
                  <a:avLst/>
                  <a:gdLst>
                    <a:gd name="T0" fmla="*/ 0 w 558"/>
                    <a:gd name="T1" fmla="*/ 325 h 345"/>
                    <a:gd name="T2" fmla="*/ 134 w 558"/>
                    <a:gd name="T3" fmla="*/ 334 h 345"/>
                    <a:gd name="T4" fmla="*/ 282 w 558"/>
                    <a:gd name="T5" fmla="*/ 342 h 345"/>
                    <a:gd name="T6" fmla="*/ 419 w 558"/>
                    <a:gd name="T7" fmla="*/ 344 h 345"/>
                    <a:gd name="T8" fmla="*/ 558 w 558"/>
                    <a:gd name="T9" fmla="*/ 345 h 345"/>
                    <a:gd name="T10" fmla="*/ 558 w 558"/>
                    <a:gd name="T11" fmla="*/ 338 h 345"/>
                    <a:gd name="T12" fmla="*/ 558 w 558"/>
                    <a:gd name="T13" fmla="*/ 330 h 345"/>
                    <a:gd name="T14" fmla="*/ 557 w 558"/>
                    <a:gd name="T15" fmla="*/ 317 h 345"/>
                    <a:gd name="T16" fmla="*/ 557 w 558"/>
                    <a:gd name="T17" fmla="*/ 310 h 345"/>
                    <a:gd name="T18" fmla="*/ 555 w 558"/>
                    <a:gd name="T19" fmla="*/ 302 h 345"/>
                    <a:gd name="T20" fmla="*/ 547 w 558"/>
                    <a:gd name="T21" fmla="*/ 291 h 345"/>
                    <a:gd name="T22" fmla="*/ 545 w 558"/>
                    <a:gd name="T23" fmla="*/ 285 h 345"/>
                    <a:gd name="T24" fmla="*/ 545 w 558"/>
                    <a:gd name="T25" fmla="*/ 278 h 345"/>
                    <a:gd name="T26" fmla="*/ 542 w 558"/>
                    <a:gd name="T27" fmla="*/ 272 h 345"/>
                    <a:gd name="T28" fmla="*/ 542 w 558"/>
                    <a:gd name="T29" fmla="*/ 246 h 345"/>
                    <a:gd name="T30" fmla="*/ 543 w 558"/>
                    <a:gd name="T31" fmla="*/ 238 h 345"/>
                    <a:gd name="T32" fmla="*/ 540 w 558"/>
                    <a:gd name="T33" fmla="*/ 231 h 345"/>
                    <a:gd name="T34" fmla="*/ 540 w 558"/>
                    <a:gd name="T35" fmla="*/ 221 h 345"/>
                    <a:gd name="T36" fmla="*/ 538 w 558"/>
                    <a:gd name="T37" fmla="*/ 206 h 345"/>
                    <a:gd name="T38" fmla="*/ 538 w 558"/>
                    <a:gd name="T39" fmla="*/ 193 h 345"/>
                    <a:gd name="T40" fmla="*/ 536 w 558"/>
                    <a:gd name="T41" fmla="*/ 186 h 345"/>
                    <a:gd name="T42" fmla="*/ 536 w 558"/>
                    <a:gd name="T43" fmla="*/ 180 h 345"/>
                    <a:gd name="T44" fmla="*/ 536 w 558"/>
                    <a:gd name="T45" fmla="*/ 172 h 345"/>
                    <a:gd name="T46" fmla="*/ 534 w 558"/>
                    <a:gd name="T47" fmla="*/ 157 h 345"/>
                    <a:gd name="T48" fmla="*/ 525 w 558"/>
                    <a:gd name="T49" fmla="*/ 137 h 345"/>
                    <a:gd name="T50" fmla="*/ 525 w 558"/>
                    <a:gd name="T51" fmla="*/ 133 h 345"/>
                    <a:gd name="T52" fmla="*/ 517 w 558"/>
                    <a:gd name="T53" fmla="*/ 110 h 345"/>
                    <a:gd name="T54" fmla="*/ 517 w 558"/>
                    <a:gd name="T55" fmla="*/ 103 h 345"/>
                    <a:gd name="T56" fmla="*/ 517 w 558"/>
                    <a:gd name="T57" fmla="*/ 90 h 345"/>
                    <a:gd name="T58" fmla="*/ 515 w 558"/>
                    <a:gd name="T59" fmla="*/ 86 h 345"/>
                    <a:gd name="T60" fmla="*/ 517 w 558"/>
                    <a:gd name="T61" fmla="*/ 80 h 345"/>
                    <a:gd name="T62" fmla="*/ 515 w 558"/>
                    <a:gd name="T63" fmla="*/ 67 h 345"/>
                    <a:gd name="T64" fmla="*/ 519 w 558"/>
                    <a:gd name="T65" fmla="*/ 54 h 345"/>
                    <a:gd name="T66" fmla="*/ 517 w 558"/>
                    <a:gd name="T67" fmla="*/ 46 h 345"/>
                    <a:gd name="T68" fmla="*/ 511 w 558"/>
                    <a:gd name="T69" fmla="*/ 28 h 345"/>
                    <a:gd name="T70" fmla="*/ 510 w 558"/>
                    <a:gd name="T71" fmla="*/ 22 h 345"/>
                    <a:gd name="T72" fmla="*/ 510 w 558"/>
                    <a:gd name="T73" fmla="*/ 22 h 345"/>
                    <a:gd name="T74" fmla="*/ 510 w 558"/>
                    <a:gd name="T75" fmla="*/ 18 h 345"/>
                    <a:gd name="T76" fmla="*/ 448 w 558"/>
                    <a:gd name="T77" fmla="*/ 18 h 345"/>
                    <a:gd name="T78" fmla="*/ 303 w 558"/>
                    <a:gd name="T79" fmla="*/ 15 h 345"/>
                    <a:gd name="T80" fmla="*/ 135 w 558"/>
                    <a:gd name="T81" fmla="*/ 7 h 345"/>
                    <a:gd name="T82" fmla="*/ 23 w 558"/>
                    <a:gd name="T83" fmla="*/ 0 h 345"/>
                    <a:gd name="T84" fmla="*/ 23 w 558"/>
                    <a:gd name="T85" fmla="*/ 3 h 345"/>
                    <a:gd name="T86" fmla="*/ 0 w 558"/>
                    <a:gd name="T87" fmla="*/ 32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58" h="345">
                      <a:moveTo>
                        <a:pt x="0" y="325"/>
                      </a:moveTo>
                      <a:lnTo>
                        <a:pt x="134" y="334"/>
                      </a:lnTo>
                      <a:lnTo>
                        <a:pt x="282" y="342"/>
                      </a:lnTo>
                      <a:lnTo>
                        <a:pt x="419" y="344"/>
                      </a:lnTo>
                      <a:lnTo>
                        <a:pt x="558" y="345"/>
                      </a:lnTo>
                      <a:lnTo>
                        <a:pt x="558" y="338"/>
                      </a:lnTo>
                      <a:lnTo>
                        <a:pt x="558" y="330"/>
                      </a:lnTo>
                      <a:lnTo>
                        <a:pt x="557" y="317"/>
                      </a:lnTo>
                      <a:lnTo>
                        <a:pt x="557" y="310"/>
                      </a:lnTo>
                      <a:lnTo>
                        <a:pt x="555" y="302"/>
                      </a:lnTo>
                      <a:lnTo>
                        <a:pt x="547" y="291"/>
                      </a:lnTo>
                      <a:lnTo>
                        <a:pt x="545" y="285"/>
                      </a:lnTo>
                      <a:lnTo>
                        <a:pt x="545" y="278"/>
                      </a:lnTo>
                      <a:lnTo>
                        <a:pt x="542" y="272"/>
                      </a:lnTo>
                      <a:lnTo>
                        <a:pt x="542" y="246"/>
                      </a:lnTo>
                      <a:lnTo>
                        <a:pt x="543" y="238"/>
                      </a:lnTo>
                      <a:lnTo>
                        <a:pt x="540" y="231"/>
                      </a:lnTo>
                      <a:lnTo>
                        <a:pt x="540" y="221"/>
                      </a:lnTo>
                      <a:lnTo>
                        <a:pt x="538" y="206"/>
                      </a:lnTo>
                      <a:lnTo>
                        <a:pt x="538" y="193"/>
                      </a:lnTo>
                      <a:lnTo>
                        <a:pt x="536" y="186"/>
                      </a:lnTo>
                      <a:lnTo>
                        <a:pt x="536" y="180"/>
                      </a:lnTo>
                      <a:lnTo>
                        <a:pt x="536" y="172"/>
                      </a:lnTo>
                      <a:lnTo>
                        <a:pt x="534" y="157"/>
                      </a:lnTo>
                      <a:lnTo>
                        <a:pt x="525" y="137"/>
                      </a:lnTo>
                      <a:lnTo>
                        <a:pt x="525" y="133"/>
                      </a:lnTo>
                      <a:lnTo>
                        <a:pt x="517" y="110"/>
                      </a:lnTo>
                      <a:lnTo>
                        <a:pt x="517" y="103"/>
                      </a:lnTo>
                      <a:lnTo>
                        <a:pt x="517" y="90"/>
                      </a:lnTo>
                      <a:lnTo>
                        <a:pt x="515" y="86"/>
                      </a:lnTo>
                      <a:lnTo>
                        <a:pt x="517" y="80"/>
                      </a:lnTo>
                      <a:lnTo>
                        <a:pt x="515" y="67"/>
                      </a:lnTo>
                      <a:lnTo>
                        <a:pt x="519" y="54"/>
                      </a:lnTo>
                      <a:lnTo>
                        <a:pt x="517" y="46"/>
                      </a:lnTo>
                      <a:lnTo>
                        <a:pt x="511" y="28"/>
                      </a:lnTo>
                      <a:lnTo>
                        <a:pt x="510" y="22"/>
                      </a:lnTo>
                      <a:lnTo>
                        <a:pt x="510" y="22"/>
                      </a:lnTo>
                      <a:lnTo>
                        <a:pt x="510" y="18"/>
                      </a:lnTo>
                      <a:lnTo>
                        <a:pt x="448" y="18"/>
                      </a:lnTo>
                      <a:lnTo>
                        <a:pt x="303" y="15"/>
                      </a:lnTo>
                      <a:lnTo>
                        <a:pt x="135" y="7"/>
                      </a:lnTo>
                      <a:lnTo>
                        <a:pt x="23" y="0"/>
                      </a:lnTo>
                      <a:lnTo>
                        <a:pt x="23" y="3"/>
                      </a:lnTo>
                      <a:lnTo>
                        <a:pt x="0" y="32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36" name="Freeform 32">
                  <a:extLst>
                    <a:ext uri="{FF2B5EF4-FFF2-40B4-BE49-F238E27FC236}">
                      <a16:creationId xmlns:a16="http://schemas.microsoft.com/office/drawing/2014/main" id="{323A22F6-2676-1B46-216D-6ABAE5D48247}"/>
                    </a:ext>
                  </a:extLst>
                </p:cNvPr>
                <p:cNvSpPr>
                  <a:spLocks/>
                </p:cNvSpPr>
                <p:nvPr/>
              </p:nvSpPr>
              <p:spPr bwMode="auto">
                <a:xfrm>
                  <a:off x="3979259" y="3243362"/>
                  <a:ext cx="1060384" cy="490999"/>
                </a:xfrm>
                <a:custGeom>
                  <a:avLst/>
                  <a:gdLst>
                    <a:gd name="T0" fmla="*/ 716 w 737"/>
                    <a:gd name="T1" fmla="*/ 67 h 376"/>
                    <a:gd name="T2" fmla="*/ 609 w 737"/>
                    <a:gd name="T3" fmla="*/ 15 h 376"/>
                    <a:gd name="T4" fmla="*/ 222 w 737"/>
                    <a:gd name="T5" fmla="*/ 11 h 376"/>
                    <a:gd name="T6" fmla="*/ 2 w 737"/>
                    <a:gd name="T7" fmla="*/ 0 h 376"/>
                    <a:gd name="T8" fmla="*/ 117 w 737"/>
                    <a:gd name="T9" fmla="*/ 60 h 376"/>
                    <a:gd name="T10" fmla="*/ 241 w 737"/>
                    <a:gd name="T11" fmla="*/ 66 h 376"/>
                    <a:gd name="T12" fmla="*/ 256 w 737"/>
                    <a:gd name="T13" fmla="*/ 69 h 376"/>
                    <a:gd name="T14" fmla="*/ 250 w 737"/>
                    <a:gd name="T15" fmla="*/ 274 h 376"/>
                    <a:gd name="T16" fmla="*/ 263 w 737"/>
                    <a:gd name="T17" fmla="*/ 280 h 376"/>
                    <a:gd name="T18" fmla="*/ 282 w 737"/>
                    <a:gd name="T19" fmla="*/ 297 h 376"/>
                    <a:gd name="T20" fmla="*/ 295 w 737"/>
                    <a:gd name="T21" fmla="*/ 297 h 376"/>
                    <a:gd name="T22" fmla="*/ 307 w 737"/>
                    <a:gd name="T23" fmla="*/ 287 h 376"/>
                    <a:gd name="T24" fmla="*/ 314 w 737"/>
                    <a:gd name="T25" fmla="*/ 295 h 376"/>
                    <a:gd name="T26" fmla="*/ 320 w 737"/>
                    <a:gd name="T27" fmla="*/ 308 h 376"/>
                    <a:gd name="T28" fmla="*/ 329 w 737"/>
                    <a:gd name="T29" fmla="*/ 316 h 376"/>
                    <a:gd name="T30" fmla="*/ 339 w 737"/>
                    <a:gd name="T31" fmla="*/ 316 h 376"/>
                    <a:gd name="T32" fmla="*/ 359 w 737"/>
                    <a:gd name="T33" fmla="*/ 325 h 376"/>
                    <a:gd name="T34" fmla="*/ 372 w 737"/>
                    <a:gd name="T35" fmla="*/ 323 h 376"/>
                    <a:gd name="T36" fmla="*/ 382 w 737"/>
                    <a:gd name="T37" fmla="*/ 333 h 376"/>
                    <a:gd name="T38" fmla="*/ 395 w 737"/>
                    <a:gd name="T39" fmla="*/ 325 h 376"/>
                    <a:gd name="T40" fmla="*/ 418 w 737"/>
                    <a:gd name="T41" fmla="*/ 325 h 376"/>
                    <a:gd name="T42" fmla="*/ 421 w 737"/>
                    <a:gd name="T43" fmla="*/ 340 h 376"/>
                    <a:gd name="T44" fmla="*/ 429 w 737"/>
                    <a:gd name="T45" fmla="*/ 346 h 376"/>
                    <a:gd name="T46" fmla="*/ 436 w 737"/>
                    <a:gd name="T47" fmla="*/ 355 h 376"/>
                    <a:gd name="T48" fmla="*/ 453 w 737"/>
                    <a:gd name="T49" fmla="*/ 342 h 376"/>
                    <a:gd name="T50" fmla="*/ 463 w 737"/>
                    <a:gd name="T51" fmla="*/ 351 h 376"/>
                    <a:gd name="T52" fmla="*/ 472 w 737"/>
                    <a:gd name="T53" fmla="*/ 359 h 376"/>
                    <a:gd name="T54" fmla="*/ 491 w 737"/>
                    <a:gd name="T55" fmla="*/ 355 h 376"/>
                    <a:gd name="T56" fmla="*/ 495 w 737"/>
                    <a:gd name="T57" fmla="*/ 361 h 376"/>
                    <a:gd name="T58" fmla="*/ 498 w 737"/>
                    <a:gd name="T59" fmla="*/ 370 h 376"/>
                    <a:gd name="T60" fmla="*/ 506 w 737"/>
                    <a:gd name="T61" fmla="*/ 357 h 376"/>
                    <a:gd name="T62" fmla="*/ 515 w 737"/>
                    <a:gd name="T63" fmla="*/ 348 h 376"/>
                    <a:gd name="T64" fmla="*/ 523 w 737"/>
                    <a:gd name="T65" fmla="*/ 348 h 376"/>
                    <a:gd name="T66" fmla="*/ 536 w 737"/>
                    <a:gd name="T67" fmla="*/ 357 h 376"/>
                    <a:gd name="T68" fmla="*/ 549 w 737"/>
                    <a:gd name="T69" fmla="*/ 353 h 376"/>
                    <a:gd name="T70" fmla="*/ 560 w 737"/>
                    <a:gd name="T71" fmla="*/ 364 h 376"/>
                    <a:gd name="T72" fmla="*/ 574 w 737"/>
                    <a:gd name="T73" fmla="*/ 372 h 376"/>
                    <a:gd name="T74" fmla="*/ 585 w 737"/>
                    <a:gd name="T75" fmla="*/ 366 h 376"/>
                    <a:gd name="T76" fmla="*/ 600 w 737"/>
                    <a:gd name="T77" fmla="*/ 357 h 376"/>
                    <a:gd name="T78" fmla="*/ 613 w 737"/>
                    <a:gd name="T79" fmla="*/ 357 h 376"/>
                    <a:gd name="T80" fmla="*/ 626 w 737"/>
                    <a:gd name="T81" fmla="*/ 351 h 376"/>
                    <a:gd name="T82" fmla="*/ 647 w 737"/>
                    <a:gd name="T83" fmla="*/ 353 h 376"/>
                    <a:gd name="T84" fmla="*/ 658 w 737"/>
                    <a:gd name="T85" fmla="*/ 355 h 376"/>
                    <a:gd name="T86" fmla="*/ 668 w 737"/>
                    <a:gd name="T87" fmla="*/ 346 h 376"/>
                    <a:gd name="T88" fmla="*/ 690 w 737"/>
                    <a:gd name="T89" fmla="*/ 355 h 376"/>
                    <a:gd name="T90" fmla="*/ 711 w 737"/>
                    <a:gd name="T91" fmla="*/ 368 h 376"/>
                    <a:gd name="T92" fmla="*/ 737 w 737"/>
                    <a:gd name="T93" fmla="*/ 376 h 376"/>
                    <a:gd name="T94" fmla="*/ 732 w 737"/>
                    <a:gd name="T95" fmla="*/ 158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37" h="376">
                      <a:moveTo>
                        <a:pt x="732" y="158"/>
                      </a:moveTo>
                      <a:lnTo>
                        <a:pt x="716" y="67"/>
                      </a:lnTo>
                      <a:lnTo>
                        <a:pt x="715" y="13"/>
                      </a:lnTo>
                      <a:lnTo>
                        <a:pt x="609" y="15"/>
                      </a:lnTo>
                      <a:lnTo>
                        <a:pt x="416" y="15"/>
                      </a:lnTo>
                      <a:lnTo>
                        <a:pt x="222" y="11"/>
                      </a:lnTo>
                      <a:lnTo>
                        <a:pt x="87" y="5"/>
                      </a:lnTo>
                      <a:lnTo>
                        <a:pt x="2" y="0"/>
                      </a:lnTo>
                      <a:lnTo>
                        <a:pt x="0" y="54"/>
                      </a:lnTo>
                      <a:lnTo>
                        <a:pt x="117" y="60"/>
                      </a:lnTo>
                      <a:lnTo>
                        <a:pt x="205" y="66"/>
                      </a:lnTo>
                      <a:lnTo>
                        <a:pt x="241" y="66"/>
                      </a:lnTo>
                      <a:lnTo>
                        <a:pt x="248" y="66"/>
                      </a:lnTo>
                      <a:lnTo>
                        <a:pt x="256" y="69"/>
                      </a:lnTo>
                      <a:lnTo>
                        <a:pt x="250" y="263"/>
                      </a:lnTo>
                      <a:lnTo>
                        <a:pt x="250" y="274"/>
                      </a:lnTo>
                      <a:lnTo>
                        <a:pt x="256" y="274"/>
                      </a:lnTo>
                      <a:lnTo>
                        <a:pt x="263" y="280"/>
                      </a:lnTo>
                      <a:lnTo>
                        <a:pt x="275" y="293"/>
                      </a:lnTo>
                      <a:lnTo>
                        <a:pt x="282" y="297"/>
                      </a:lnTo>
                      <a:lnTo>
                        <a:pt x="288" y="293"/>
                      </a:lnTo>
                      <a:lnTo>
                        <a:pt x="295" y="297"/>
                      </a:lnTo>
                      <a:lnTo>
                        <a:pt x="303" y="295"/>
                      </a:lnTo>
                      <a:lnTo>
                        <a:pt x="307" y="287"/>
                      </a:lnTo>
                      <a:lnTo>
                        <a:pt x="309" y="291"/>
                      </a:lnTo>
                      <a:lnTo>
                        <a:pt x="314" y="295"/>
                      </a:lnTo>
                      <a:lnTo>
                        <a:pt x="320" y="302"/>
                      </a:lnTo>
                      <a:lnTo>
                        <a:pt x="320" y="308"/>
                      </a:lnTo>
                      <a:lnTo>
                        <a:pt x="322" y="316"/>
                      </a:lnTo>
                      <a:lnTo>
                        <a:pt x="329" y="316"/>
                      </a:lnTo>
                      <a:lnTo>
                        <a:pt x="331" y="317"/>
                      </a:lnTo>
                      <a:lnTo>
                        <a:pt x="339" y="316"/>
                      </a:lnTo>
                      <a:lnTo>
                        <a:pt x="346" y="319"/>
                      </a:lnTo>
                      <a:lnTo>
                        <a:pt x="359" y="325"/>
                      </a:lnTo>
                      <a:lnTo>
                        <a:pt x="367" y="323"/>
                      </a:lnTo>
                      <a:lnTo>
                        <a:pt x="372" y="323"/>
                      </a:lnTo>
                      <a:lnTo>
                        <a:pt x="376" y="327"/>
                      </a:lnTo>
                      <a:lnTo>
                        <a:pt x="382" y="333"/>
                      </a:lnTo>
                      <a:lnTo>
                        <a:pt x="389" y="331"/>
                      </a:lnTo>
                      <a:lnTo>
                        <a:pt x="395" y="325"/>
                      </a:lnTo>
                      <a:lnTo>
                        <a:pt x="410" y="327"/>
                      </a:lnTo>
                      <a:lnTo>
                        <a:pt x="418" y="325"/>
                      </a:lnTo>
                      <a:lnTo>
                        <a:pt x="416" y="333"/>
                      </a:lnTo>
                      <a:lnTo>
                        <a:pt x="421" y="340"/>
                      </a:lnTo>
                      <a:lnTo>
                        <a:pt x="427" y="340"/>
                      </a:lnTo>
                      <a:lnTo>
                        <a:pt x="429" y="346"/>
                      </a:lnTo>
                      <a:lnTo>
                        <a:pt x="429" y="355"/>
                      </a:lnTo>
                      <a:lnTo>
                        <a:pt x="436" y="355"/>
                      </a:lnTo>
                      <a:lnTo>
                        <a:pt x="442" y="353"/>
                      </a:lnTo>
                      <a:lnTo>
                        <a:pt x="453" y="342"/>
                      </a:lnTo>
                      <a:lnTo>
                        <a:pt x="461" y="346"/>
                      </a:lnTo>
                      <a:lnTo>
                        <a:pt x="463" y="351"/>
                      </a:lnTo>
                      <a:lnTo>
                        <a:pt x="470" y="351"/>
                      </a:lnTo>
                      <a:lnTo>
                        <a:pt x="472" y="359"/>
                      </a:lnTo>
                      <a:lnTo>
                        <a:pt x="480" y="359"/>
                      </a:lnTo>
                      <a:lnTo>
                        <a:pt x="491" y="355"/>
                      </a:lnTo>
                      <a:lnTo>
                        <a:pt x="497" y="355"/>
                      </a:lnTo>
                      <a:lnTo>
                        <a:pt x="495" y="361"/>
                      </a:lnTo>
                      <a:lnTo>
                        <a:pt x="497" y="368"/>
                      </a:lnTo>
                      <a:lnTo>
                        <a:pt x="498" y="370"/>
                      </a:lnTo>
                      <a:lnTo>
                        <a:pt x="504" y="370"/>
                      </a:lnTo>
                      <a:lnTo>
                        <a:pt x="506" y="357"/>
                      </a:lnTo>
                      <a:lnTo>
                        <a:pt x="513" y="351"/>
                      </a:lnTo>
                      <a:lnTo>
                        <a:pt x="515" y="348"/>
                      </a:lnTo>
                      <a:lnTo>
                        <a:pt x="517" y="346"/>
                      </a:lnTo>
                      <a:lnTo>
                        <a:pt x="523" y="348"/>
                      </a:lnTo>
                      <a:lnTo>
                        <a:pt x="529" y="355"/>
                      </a:lnTo>
                      <a:lnTo>
                        <a:pt x="536" y="357"/>
                      </a:lnTo>
                      <a:lnTo>
                        <a:pt x="542" y="351"/>
                      </a:lnTo>
                      <a:lnTo>
                        <a:pt x="549" y="353"/>
                      </a:lnTo>
                      <a:lnTo>
                        <a:pt x="553" y="361"/>
                      </a:lnTo>
                      <a:lnTo>
                        <a:pt x="560" y="364"/>
                      </a:lnTo>
                      <a:lnTo>
                        <a:pt x="568" y="366"/>
                      </a:lnTo>
                      <a:lnTo>
                        <a:pt x="574" y="372"/>
                      </a:lnTo>
                      <a:lnTo>
                        <a:pt x="577" y="366"/>
                      </a:lnTo>
                      <a:lnTo>
                        <a:pt x="585" y="366"/>
                      </a:lnTo>
                      <a:lnTo>
                        <a:pt x="592" y="357"/>
                      </a:lnTo>
                      <a:lnTo>
                        <a:pt x="600" y="357"/>
                      </a:lnTo>
                      <a:lnTo>
                        <a:pt x="607" y="351"/>
                      </a:lnTo>
                      <a:lnTo>
                        <a:pt x="613" y="357"/>
                      </a:lnTo>
                      <a:lnTo>
                        <a:pt x="621" y="357"/>
                      </a:lnTo>
                      <a:lnTo>
                        <a:pt x="626" y="351"/>
                      </a:lnTo>
                      <a:lnTo>
                        <a:pt x="639" y="346"/>
                      </a:lnTo>
                      <a:lnTo>
                        <a:pt x="647" y="353"/>
                      </a:lnTo>
                      <a:lnTo>
                        <a:pt x="653" y="355"/>
                      </a:lnTo>
                      <a:lnTo>
                        <a:pt x="658" y="355"/>
                      </a:lnTo>
                      <a:lnTo>
                        <a:pt x="664" y="351"/>
                      </a:lnTo>
                      <a:lnTo>
                        <a:pt x="668" y="346"/>
                      </a:lnTo>
                      <a:lnTo>
                        <a:pt x="673" y="346"/>
                      </a:lnTo>
                      <a:lnTo>
                        <a:pt x="690" y="355"/>
                      </a:lnTo>
                      <a:lnTo>
                        <a:pt x="703" y="366"/>
                      </a:lnTo>
                      <a:lnTo>
                        <a:pt x="711" y="368"/>
                      </a:lnTo>
                      <a:lnTo>
                        <a:pt x="716" y="372"/>
                      </a:lnTo>
                      <a:lnTo>
                        <a:pt x="737" y="376"/>
                      </a:lnTo>
                      <a:lnTo>
                        <a:pt x="735" y="188"/>
                      </a:lnTo>
                      <a:lnTo>
                        <a:pt x="732"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chemeClr val="accent1"/>
                    </a:solidFill>
                  </a:endParaRPr>
                </a:p>
              </p:txBody>
            </p:sp>
            <p:sp>
              <p:nvSpPr>
                <p:cNvPr id="37" name="Freeform 33">
                  <a:extLst>
                    <a:ext uri="{FF2B5EF4-FFF2-40B4-BE49-F238E27FC236}">
                      <a16:creationId xmlns:a16="http://schemas.microsoft.com/office/drawing/2014/main" id="{3E2EDEC6-3262-2467-8308-60D9C7CD036C}"/>
                    </a:ext>
                  </a:extLst>
                </p:cNvPr>
                <p:cNvSpPr>
                  <a:spLocks/>
                </p:cNvSpPr>
                <p:nvPr/>
              </p:nvSpPr>
              <p:spPr bwMode="auto">
                <a:xfrm>
                  <a:off x="4104433" y="2825490"/>
                  <a:ext cx="903557" cy="437460"/>
                </a:xfrm>
                <a:custGeom>
                  <a:avLst/>
                  <a:gdLst>
                    <a:gd name="T0" fmla="*/ 616 w 628"/>
                    <a:gd name="T1" fmla="*/ 98 h 335"/>
                    <a:gd name="T2" fmla="*/ 609 w 628"/>
                    <a:gd name="T3" fmla="*/ 96 h 335"/>
                    <a:gd name="T4" fmla="*/ 599 w 628"/>
                    <a:gd name="T5" fmla="*/ 83 h 335"/>
                    <a:gd name="T6" fmla="*/ 599 w 628"/>
                    <a:gd name="T7" fmla="*/ 75 h 335"/>
                    <a:gd name="T8" fmla="*/ 592 w 628"/>
                    <a:gd name="T9" fmla="*/ 72 h 335"/>
                    <a:gd name="T10" fmla="*/ 584 w 628"/>
                    <a:gd name="T11" fmla="*/ 62 h 335"/>
                    <a:gd name="T12" fmla="*/ 582 w 628"/>
                    <a:gd name="T13" fmla="*/ 55 h 335"/>
                    <a:gd name="T14" fmla="*/ 590 w 628"/>
                    <a:gd name="T15" fmla="*/ 43 h 335"/>
                    <a:gd name="T16" fmla="*/ 592 w 628"/>
                    <a:gd name="T17" fmla="*/ 38 h 335"/>
                    <a:gd name="T18" fmla="*/ 599 w 628"/>
                    <a:gd name="T19" fmla="*/ 38 h 335"/>
                    <a:gd name="T20" fmla="*/ 601 w 628"/>
                    <a:gd name="T21" fmla="*/ 36 h 335"/>
                    <a:gd name="T22" fmla="*/ 599 w 628"/>
                    <a:gd name="T23" fmla="*/ 28 h 335"/>
                    <a:gd name="T24" fmla="*/ 594 w 628"/>
                    <a:gd name="T25" fmla="*/ 21 h 335"/>
                    <a:gd name="T26" fmla="*/ 590 w 628"/>
                    <a:gd name="T27" fmla="*/ 19 h 335"/>
                    <a:gd name="T28" fmla="*/ 582 w 628"/>
                    <a:gd name="T29" fmla="*/ 25 h 335"/>
                    <a:gd name="T30" fmla="*/ 564 w 628"/>
                    <a:gd name="T31" fmla="*/ 10 h 335"/>
                    <a:gd name="T32" fmla="*/ 426 w 628"/>
                    <a:gd name="T33" fmla="*/ 11 h 335"/>
                    <a:gd name="T34" fmla="*/ 321 w 628"/>
                    <a:gd name="T35" fmla="*/ 10 h 335"/>
                    <a:gd name="T36" fmla="*/ 120 w 628"/>
                    <a:gd name="T37" fmla="*/ 6 h 335"/>
                    <a:gd name="T38" fmla="*/ 15 w 628"/>
                    <a:gd name="T39" fmla="*/ 0 h 335"/>
                    <a:gd name="T40" fmla="*/ 0 w 628"/>
                    <a:gd name="T41" fmla="*/ 325 h 335"/>
                    <a:gd name="T42" fmla="*/ 135 w 628"/>
                    <a:gd name="T43" fmla="*/ 331 h 335"/>
                    <a:gd name="T44" fmla="*/ 329 w 628"/>
                    <a:gd name="T45" fmla="*/ 335 h 335"/>
                    <a:gd name="T46" fmla="*/ 522 w 628"/>
                    <a:gd name="T47" fmla="*/ 335 h 335"/>
                    <a:gd name="T48" fmla="*/ 628 w 628"/>
                    <a:gd name="T49" fmla="*/ 333 h 335"/>
                    <a:gd name="T50" fmla="*/ 624 w 628"/>
                    <a:gd name="T51" fmla="*/ 104 h 335"/>
                    <a:gd name="T52" fmla="*/ 616 w 628"/>
                    <a:gd name="T53" fmla="*/ 9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28" h="335">
                      <a:moveTo>
                        <a:pt x="616" y="98"/>
                      </a:moveTo>
                      <a:lnTo>
                        <a:pt x="609" y="96"/>
                      </a:lnTo>
                      <a:lnTo>
                        <a:pt x="599" y="83"/>
                      </a:lnTo>
                      <a:lnTo>
                        <a:pt x="599" y="75"/>
                      </a:lnTo>
                      <a:lnTo>
                        <a:pt x="592" y="72"/>
                      </a:lnTo>
                      <a:lnTo>
                        <a:pt x="584" y="62"/>
                      </a:lnTo>
                      <a:lnTo>
                        <a:pt x="582" y="55"/>
                      </a:lnTo>
                      <a:lnTo>
                        <a:pt x="590" y="43"/>
                      </a:lnTo>
                      <a:lnTo>
                        <a:pt x="592" y="38"/>
                      </a:lnTo>
                      <a:lnTo>
                        <a:pt x="599" y="38"/>
                      </a:lnTo>
                      <a:lnTo>
                        <a:pt x="601" y="36"/>
                      </a:lnTo>
                      <a:lnTo>
                        <a:pt x="599" y="28"/>
                      </a:lnTo>
                      <a:lnTo>
                        <a:pt x="594" y="21"/>
                      </a:lnTo>
                      <a:lnTo>
                        <a:pt x="590" y="19"/>
                      </a:lnTo>
                      <a:lnTo>
                        <a:pt x="582" y="25"/>
                      </a:lnTo>
                      <a:lnTo>
                        <a:pt x="564" y="10"/>
                      </a:lnTo>
                      <a:lnTo>
                        <a:pt x="426" y="11"/>
                      </a:lnTo>
                      <a:lnTo>
                        <a:pt x="321" y="10"/>
                      </a:lnTo>
                      <a:lnTo>
                        <a:pt x="120" y="6"/>
                      </a:lnTo>
                      <a:lnTo>
                        <a:pt x="15" y="0"/>
                      </a:lnTo>
                      <a:lnTo>
                        <a:pt x="0" y="325"/>
                      </a:lnTo>
                      <a:lnTo>
                        <a:pt x="135" y="331"/>
                      </a:lnTo>
                      <a:lnTo>
                        <a:pt x="329" y="335"/>
                      </a:lnTo>
                      <a:lnTo>
                        <a:pt x="522" y="335"/>
                      </a:lnTo>
                      <a:lnTo>
                        <a:pt x="628" y="333"/>
                      </a:lnTo>
                      <a:lnTo>
                        <a:pt x="624" y="104"/>
                      </a:lnTo>
                      <a:lnTo>
                        <a:pt x="616" y="9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38" name="Group 37">
                  <a:extLst>
                    <a:ext uri="{FF2B5EF4-FFF2-40B4-BE49-F238E27FC236}">
                      <a16:creationId xmlns:a16="http://schemas.microsoft.com/office/drawing/2014/main" id="{E8FD7370-5A2F-330A-7C11-0E9611E21A84}"/>
                    </a:ext>
                  </a:extLst>
                </p:cNvPr>
                <p:cNvGrpSpPr/>
                <p:nvPr/>
              </p:nvGrpSpPr>
              <p:grpSpPr>
                <a:xfrm>
                  <a:off x="3456955" y="3313879"/>
                  <a:ext cx="1717897" cy="1517397"/>
                  <a:chOff x="2293930" y="2752129"/>
                  <a:chExt cx="1147064" cy="1013311"/>
                </a:xfrm>
                <a:solidFill>
                  <a:schemeClr val="bg1">
                    <a:lumMod val="75000"/>
                  </a:schemeClr>
                </a:solidFill>
              </p:grpSpPr>
              <p:sp>
                <p:nvSpPr>
                  <p:cNvPr id="196" name="Freeform 34">
                    <a:extLst>
                      <a:ext uri="{FF2B5EF4-FFF2-40B4-BE49-F238E27FC236}">
                        <a16:creationId xmlns:a16="http://schemas.microsoft.com/office/drawing/2014/main" id="{13B98E2B-251B-6C82-A287-C472BE15DE54}"/>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7" name="Freeform 35">
                    <a:extLst>
                      <a:ext uri="{FF2B5EF4-FFF2-40B4-BE49-F238E27FC236}">
                        <a16:creationId xmlns:a16="http://schemas.microsoft.com/office/drawing/2014/main" id="{D35E4605-38F8-70B2-0FE4-E6E598A823AE}"/>
                      </a:ext>
                    </a:extLst>
                  </p:cNvPr>
                  <p:cNvSpPr>
                    <a:spLocks/>
                  </p:cNvSpPr>
                  <p:nvPr/>
                </p:nvSpPr>
                <p:spPr bwMode="auto">
                  <a:xfrm>
                    <a:off x="3098027" y="3642483"/>
                    <a:ext cx="22096" cy="96797"/>
                  </a:xfrm>
                  <a:custGeom>
                    <a:avLst/>
                    <a:gdLst>
                      <a:gd name="T0" fmla="*/ 9 w 23"/>
                      <a:gd name="T1" fmla="*/ 62 h 111"/>
                      <a:gd name="T2" fmla="*/ 9 w 23"/>
                      <a:gd name="T3" fmla="*/ 68 h 111"/>
                      <a:gd name="T4" fmla="*/ 13 w 23"/>
                      <a:gd name="T5" fmla="*/ 75 h 111"/>
                      <a:gd name="T6" fmla="*/ 19 w 23"/>
                      <a:gd name="T7" fmla="*/ 90 h 111"/>
                      <a:gd name="T8" fmla="*/ 19 w 23"/>
                      <a:gd name="T9" fmla="*/ 105 h 111"/>
                      <a:gd name="T10" fmla="*/ 23 w 23"/>
                      <a:gd name="T11" fmla="*/ 111 h 111"/>
                      <a:gd name="T12" fmla="*/ 19 w 23"/>
                      <a:gd name="T13" fmla="*/ 90 h 111"/>
                      <a:gd name="T14" fmla="*/ 17 w 23"/>
                      <a:gd name="T15" fmla="*/ 77 h 111"/>
                      <a:gd name="T16" fmla="*/ 4 w 23"/>
                      <a:gd name="T17" fmla="*/ 38 h 111"/>
                      <a:gd name="T18" fmla="*/ 2 w 23"/>
                      <a:gd name="T19" fmla="*/ 13 h 111"/>
                      <a:gd name="T20" fmla="*/ 2 w 23"/>
                      <a:gd name="T21" fmla="*/ 0 h 111"/>
                      <a:gd name="T22" fmla="*/ 0 w 23"/>
                      <a:gd name="T23" fmla="*/ 15 h 111"/>
                      <a:gd name="T24" fmla="*/ 2 w 23"/>
                      <a:gd name="T25" fmla="*/ 23 h 111"/>
                      <a:gd name="T26" fmla="*/ 0 w 23"/>
                      <a:gd name="T27" fmla="*/ 36 h 111"/>
                      <a:gd name="T28" fmla="*/ 6 w 23"/>
                      <a:gd name="T29" fmla="*/ 41 h 111"/>
                      <a:gd name="T30" fmla="*/ 4 w 23"/>
                      <a:gd name="T31" fmla="*/ 49 h 111"/>
                      <a:gd name="T32" fmla="*/ 9 w 23"/>
                      <a:gd name="T33" fmla="*/ 6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111">
                        <a:moveTo>
                          <a:pt x="9" y="62"/>
                        </a:moveTo>
                        <a:lnTo>
                          <a:pt x="9" y="68"/>
                        </a:lnTo>
                        <a:lnTo>
                          <a:pt x="13" y="75"/>
                        </a:lnTo>
                        <a:lnTo>
                          <a:pt x="19" y="90"/>
                        </a:lnTo>
                        <a:lnTo>
                          <a:pt x="19" y="105"/>
                        </a:lnTo>
                        <a:lnTo>
                          <a:pt x="23" y="111"/>
                        </a:lnTo>
                        <a:lnTo>
                          <a:pt x="19" y="90"/>
                        </a:lnTo>
                        <a:lnTo>
                          <a:pt x="17" y="77"/>
                        </a:lnTo>
                        <a:lnTo>
                          <a:pt x="4" y="38"/>
                        </a:lnTo>
                        <a:lnTo>
                          <a:pt x="2" y="13"/>
                        </a:lnTo>
                        <a:lnTo>
                          <a:pt x="2" y="0"/>
                        </a:lnTo>
                        <a:lnTo>
                          <a:pt x="0" y="15"/>
                        </a:lnTo>
                        <a:lnTo>
                          <a:pt x="2" y="23"/>
                        </a:lnTo>
                        <a:lnTo>
                          <a:pt x="0" y="36"/>
                        </a:lnTo>
                        <a:lnTo>
                          <a:pt x="6" y="41"/>
                        </a:lnTo>
                        <a:lnTo>
                          <a:pt x="4" y="49"/>
                        </a:lnTo>
                        <a:lnTo>
                          <a:pt x="9" y="6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8" name="Freeform 36">
                    <a:extLst>
                      <a:ext uri="{FF2B5EF4-FFF2-40B4-BE49-F238E27FC236}">
                        <a16:creationId xmlns:a16="http://schemas.microsoft.com/office/drawing/2014/main" id="{941461CF-DD53-8699-C5CC-38611B7CA9E8}"/>
                      </a:ext>
                    </a:extLst>
                  </p:cNvPr>
                  <p:cNvSpPr>
                    <a:spLocks/>
                  </p:cNvSpPr>
                  <p:nvPr/>
                </p:nvSpPr>
                <p:spPr bwMode="auto">
                  <a:xfrm>
                    <a:off x="2293930" y="2752129"/>
                    <a:ext cx="1147064" cy="1013311"/>
                  </a:xfrm>
                  <a:custGeom>
                    <a:avLst/>
                    <a:gdLst>
                      <a:gd name="T0" fmla="*/ 1181 w 1194"/>
                      <a:gd name="T1" fmla="*/ 645 h 1162"/>
                      <a:gd name="T2" fmla="*/ 1194 w 1194"/>
                      <a:gd name="T3" fmla="*/ 598 h 1162"/>
                      <a:gd name="T4" fmla="*/ 1173 w 1194"/>
                      <a:gd name="T5" fmla="*/ 555 h 1162"/>
                      <a:gd name="T6" fmla="*/ 1140 w 1194"/>
                      <a:gd name="T7" fmla="*/ 389 h 1162"/>
                      <a:gd name="T8" fmla="*/ 1079 w 1194"/>
                      <a:gd name="T9" fmla="*/ 318 h 1162"/>
                      <a:gd name="T10" fmla="*/ 1021 w 1194"/>
                      <a:gd name="T11" fmla="*/ 301 h 1162"/>
                      <a:gd name="T12" fmla="*/ 970 w 1194"/>
                      <a:gd name="T13" fmla="*/ 297 h 1162"/>
                      <a:gd name="T14" fmla="*/ 923 w 1194"/>
                      <a:gd name="T15" fmla="*/ 310 h 1162"/>
                      <a:gd name="T16" fmla="*/ 880 w 1194"/>
                      <a:gd name="T17" fmla="*/ 292 h 1162"/>
                      <a:gd name="T18" fmla="*/ 858 w 1194"/>
                      <a:gd name="T19" fmla="*/ 307 h 1162"/>
                      <a:gd name="T20" fmla="*/ 824 w 1194"/>
                      <a:gd name="T21" fmla="*/ 292 h 1162"/>
                      <a:gd name="T22" fmla="*/ 784 w 1194"/>
                      <a:gd name="T23" fmla="*/ 286 h 1162"/>
                      <a:gd name="T24" fmla="*/ 739 w 1194"/>
                      <a:gd name="T25" fmla="*/ 273 h 1162"/>
                      <a:gd name="T26" fmla="*/ 692 w 1194"/>
                      <a:gd name="T27" fmla="*/ 262 h 1162"/>
                      <a:gd name="T28" fmla="*/ 666 w 1194"/>
                      <a:gd name="T29" fmla="*/ 241 h 1162"/>
                      <a:gd name="T30" fmla="*/ 613 w 1194"/>
                      <a:gd name="T31" fmla="*/ 220 h 1162"/>
                      <a:gd name="T32" fmla="*/ 363 w 1194"/>
                      <a:gd name="T33" fmla="*/ 0 h 1162"/>
                      <a:gd name="T34" fmla="*/ 316 w 1194"/>
                      <a:gd name="T35" fmla="*/ 485 h 1162"/>
                      <a:gd name="T36" fmla="*/ 10 w 1194"/>
                      <a:gd name="T37" fmla="*/ 480 h 1162"/>
                      <a:gd name="T38" fmla="*/ 31 w 1194"/>
                      <a:gd name="T39" fmla="*/ 506 h 1162"/>
                      <a:gd name="T40" fmla="*/ 93 w 1194"/>
                      <a:gd name="T41" fmla="*/ 577 h 1162"/>
                      <a:gd name="T42" fmla="*/ 147 w 1194"/>
                      <a:gd name="T43" fmla="*/ 624 h 1162"/>
                      <a:gd name="T44" fmla="*/ 162 w 1194"/>
                      <a:gd name="T45" fmla="*/ 683 h 1162"/>
                      <a:gd name="T46" fmla="*/ 220 w 1194"/>
                      <a:gd name="T47" fmla="*/ 767 h 1162"/>
                      <a:gd name="T48" fmla="*/ 282 w 1194"/>
                      <a:gd name="T49" fmla="*/ 803 h 1162"/>
                      <a:gd name="T50" fmla="*/ 322 w 1194"/>
                      <a:gd name="T51" fmla="*/ 788 h 1162"/>
                      <a:gd name="T52" fmla="*/ 356 w 1194"/>
                      <a:gd name="T53" fmla="*/ 730 h 1162"/>
                      <a:gd name="T54" fmla="*/ 407 w 1194"/>
                      <a:gd name="T55" fmla="*/ 728 h 1162"/>
                      <a:gd name="T56" fmla="*/ 467 w 1194"/>
                      <a:gd name="T57" fmla="*/ 735 h 1162"/>
                      <a:gd name="T58" fmla="*/ 499 w 1194"/>
                      <a:gd name="T59" fmla="*/ 769 h 1162"/>
                      <a:gd name="T60" fmla="*/ 548 w 1194"/>
                      <a:gd name="T61" fmla="*/ 850 h 1162"/>
                      <a:gd name="T62" fmla="*/ 568 w 1194"/>
                      <a:gd name="T63" fmla="*/ 903 h 1162"/>
                      <a:gd name="T64" fmla="*/ 604 w 1194"/>
                      <a:gd name="T65" fmla="*/ 946 h 1162"/>
                      <a:gd name="T66" fmla="*/ 638 w 1194"/>
                      <a:gd name="T67" fmla="*/ 997 h 1162"/>
                      <a:gd name="T68" fmla="*/ 653 w 1194"/>
                      <a:gd name="T69" fmla="*/ 1049 h 1162"/>
                      <a:gd name="T70" fmla="*/ 690 w 1194"/>
                      <a:gd name="T71" fmla="*/ 1102 h 1162"/>
                      <a:gd name="T72" fmla="*/ 730 w 1194"/>
                      <a:gd name="T73" fmla="*/ 1121 h 1162"/>
                      <a:gd name="T74" fmla="*/ 813 w 1194"/>
                      <a:gd name="T75" fmla="*/ 1143 h 1162"/>
                      <a:gd name="T76" fmla="*/ 861 w 1194"/>
                      <a:gd name="T77" fmla="*/ 1149 h 1162"/>
                      <a:gd name="T78" fmla="*/ 846 w 1194"/>
                      <a:gd name="T79" fmla="*/ 1132 h 1162"/>
                      <a:gd name="T80" fmla="*/ 829 w 1194"/>
                      <a:gd name="T81" fmla="*/ 1053 h 1162"/>
                      <a:gd name="T82" fmla="*/ 835 w 1194"/>
                      <a:gd name="T83" fmla="*/ 1010 h 1162"/>
                      <a:gd name="T84" fmla="*/ 814 w 1194"/>
                      <a:gd name="T85" fmla="*/ 1002 h 1162"/>
                      <a:gd name="T86" fmla="*/ 846 w 1194"/>
                      <a:gd name="T87" fmla="*/ 963 h 1162"/>
                      <a:gd name="T88" fmla="*/ 850 w 1194"/>
                      <a:gd name="T89" fmla="*/ 946 h 1162"/>
                      <a:gd name="T90" fmla="*/ 858 w 1194"/>
                      <a:gd name="T91" fmla="*/ 925 h 1162"/>
                      <a:gd name="T92" fmla="*/ 884 w 1194"/>
                      <a:gd name="T93" fmla="*/ 905 h 1162"/>
                      <a:gd name="T94" fmla="*/ 895 w 1194"/>
                      <a:gd name="T95" fmla="*/ 884 h 1162"/>
                      <a:gd name="T96" fmla="*/ 918 w 1194"/>
                      <a:gd name="T97" fmla="*/ 882 h 1162"/>
                      <a:gd name="T98" fmla="*/ 935 w 1194"/>
                      <a:gd name="T99" fmla="*/ 867 h 1162"/>
                      <a:gd name="T100" fmla="*/ 957 w 1194"/>
                      <a:gd name="T101" fmla="*/ 865 h 1162"/>
                      <a:gd name="T102" fmla="*/ 985 w 1194"/>
                      <a:gd name="T103" fmla="*/ 863 h 1162"/>
                      <a:gd name="T104" fmla="*/ 1017 w 1194"/>
                      <a:gd name="T105" fmla="*/ 843 h 1162"/>
                      <a:gd name="T106" fmla="*/ 1072 w 1194"/>
                      <a:gd name="T107" fmla="*/ 790 h 1162"/>
                      <a:gd name="T108" fmla="*/ 1063 w 1194"/>
                      <a:gd name="T109" fmla="*/ 747 h 1162"/>
                      <a:gd name="T110" fmla="*/ 1098 w 1194"/>
                      <a:gd name="T111" fmla="*/ 762 h 1162"/>
                      <a:gd name="T112" fmla="*/ 1093 w 1194"/>
                      <a:gd name="T113" fmla="*/ 777 h 1162"/>
                      <a:gd name="T114" fmla="*/ 1168 w 1194"/>
                      <a:gd name="T115" fmla="*/ 718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94" h="1162">
                        <a:moveTo>
                          <a:pt x="1181" y="705"/>
                        </a:moveTo>
                        <a:lnTo>
                          <a:pt x="1183" y="698"/>
                        </a:lnTo>
                        <a:lnTo>
                          <a:pt x="1179" y="681"/>
                        </a:lnTo>
                        <a:lnTo>
                          <a:pt x="1175" y="673"/>
                        </a:lnTo>
                        <a:lnTo>
                          <a:pt x="1181" y="666"/>
                        </a:lnTo>
                        <a:lnTo>
                          <a:pt x="1179" y="653"/>
                        </a:lnTo>
                        <a:lnTo>
                          <a:pt x="1181" y="645"/>
                        </a:lnTo>
                        <a:lnTo>
                          <a:pt x="1187" y="638"/>
                        </a:lnTo>
                        <a:lnTo>
                          <a:pt x="1189" y="630"/>
                        </a:lnTo>
                        <a:lnTo>
                          <a:pt x="1192" y="624"/>
                        </a:lnTo>
                        <a:lnTo>
                          <a:pt x="1190" y="617"/>
                        </a:lnTo>
                        <a:lnTo>
                          <a:pt x="1194" y="609"/>
                        </a:lnTo>
                        <a:lnTo>
                          <a:pt x="1190" y="604"/>
                        </a:lnTo>
                        <a:lnTo>
                          <a:pt x="1194" y="598"/>
                        </a:lnTo>
                        <a:lnTo>
                          <a:pt x="1192" y="591"/>
                        </a:lnTo>
                        <a:lnTo>
                          <a:pt x="1192" y="585"/>
                        </a:lnTo>
                        <a:lnTo>
                          <a:pt x="1190" y="583"/>
                        </a:lnTo>
                        <a:lnTo>
                          <a:pt x="1179" y="570"/>
                        </a:lnTo>
                        <a:lnTo>
                          <a:pt x="1179" y="562"/>
                        </a:lnTo>
                        <a:lnTo>
                          <a:pt x="1175" y="557"/>
                        </a:lnTo>
                        <a:lnTo>
                          <a:pt x="1173" y="555"/>
                        </a:lnTo>
                        <a:lnTo>
                          <a:pt x="1170" y="547"/>
                        </a:lnTo>
                        <a:lnTo>
                          <a:pt x="1164" y="540"/>
                        </a:lnTo>
                        <a:lnTo>
                          <a:pt x="1166" y="530"/>
                        </a:lnTo>
                        <a:lnTo>
                          <a:pt x="1160" y="515"/>
                        </a:lnTo>
                        <a:lnTo>
                          <a:pt x="1157" y="510"/>
                        </a:lnTo>
                        <a:lnTo>
                          <a:pt x="1143" y="498"/>
                        </a:lnTo>
                        <a:lnTo>
                          <a:pt x="1140" y="389"/>
                        </a:lnTo>
                        <a:lnTo>
                          <a:pt x="1138" y="331"/>
                        </a:lnTo>
                        <a:lnTo>
                          <a:pt x="1117" y="327"/>
                        </a:lnTo>
                        <a:lnTo>
                          <a:pt x="1110" y="331"/>
                        </a:lnTo>
                        <a:lnTo>
                          <a:pt x="1102" y="327"/>
                        </a:lnTo>
                        <a:lnTo>
                          <a:pt x="1102" y="324"/>
                        </a:lnTo>
                        <a:lnTo>
                          <a:pt x="1100" y="322"/>
                        </a:lnTo>
                        <a:lnTo>
                          <a:pt x="1079" y="318"/>
                        </a:lnTo>
                        <a:lnTo>
                          <a:pt x="1074" y="314"/>
                        </a:lnTo>
                        <a:lnTo>
                          <a:pt x="1066" y="312"/>
                        </a:lnTo>
                        <a:lnTo>
                          <a:pt x="1053" y="301"/>
                        </a:lnTo>
                        <a:lnTo>
                          <a:pt x="1036" y="292"/>
                        </a:lnTo>
                        <a:lnTo>
                          <a:pt x="1031" y="292"/>
                        </a:lnTo>
                        <a:lnTo>
                          <a:pt x="1027" y="297"/>
                        </a:lnTo>
                        <a:lnTo>
                          <a:pt x="1021" y="301"/>
                        </a:lnTo>
                        <a:lnTo>
                          <a:pt x="1016" y="301"/>
                        </a:lnTo>
                        <a:lnTo>
                          <a:pt x="1010" y="299"/>
                        </a:lnTo>
                        <a:lnTo>
                          <a:pt x="1002" y="292"/>
                        </a:lnTo>
                        <a:lnTo>
                          <a:pt x="989" y="297"/>
                        </a:lnTo>
                        <a:lnTo>
                          <a:pt x="984" y="303"/>
                        </a:lnTo>
                        <a:lnTo>
                          <a:pt x="976" y="303"/>
                        </a:lnTo>
                        <a:lnTo>
                          <a:pt x="970" y="297"/>
                        </a:lnTo>
                        <a:lnTo>
                          <a:pt x="963" y="303"/>
                        </a:lnTo>
                        <a:lnTo>
                          <a:pt x="955" y="303"/>
                        </a:lnTo>
                        <a:lnTo>
                          <a:pt x="948" y="312"/>
                        </a:lnTo>
                        <a:lnTo>
                          <a:pt x="940" y="312"/>
                        </a:lnTo>
                        <a:lnTo>
                          <a:pt x="937" y="318"/>
                        </a:lnTo>
                        <a:lnTo>
                          <a:pt x="931" y="312"/>
                        </a:lnTo>
                        <a:lnTo>
                          <a:pt x="923" y="310"/>
                        </a:lnTo>
                        <a:lnTo>
                          <a:pt x="916" y="307"/>
                        </a:lnTo>
                        <a:lnTo>
                          <a:pt x="912" y="299"/>
                        </a:lnTo>
                        <a:lnTo>
                          <a:pt x="905" y="297"/>
                        </a:lnTo>
                        <a:lnTo>
                          <a:pt x="899" y="303"/>
                        </a:lnTo>
                        <a:lnTo>
                          <a:pt x="892" y="301"/>
                        </a:lnTo>
                        <a:lnTo>
                          <a:pt x="886" y="294"/>
                        </a:lnTo>
                        <a:lnTo>
                          <a:pt x="880" y="292"/>
                        </a:lnTo>
                        <a:lnTo>
                          <a:pt x="878" y="294"/>
                        </a:lnTo>
                        <a:lnTo>
                          <a:pt x="876" y="297"/>
                        </a:lnTo>
                        <a:lnTo>
                          <a:pt x="869" y="303"/>
                        </a:lnTo>
                        <a:lnTo>
                          <a:pt x="867" y="316"/>
                        </a:lnTo>
                        <a:lnTo>
                          <a:pt x="861" y="316"/>
                        </a:lnTo>
                        <a:lnTo>
                          <a:pt x="860" y="314"/>
                        </a:lnTo>
                        <a:lnTo>
                          <a:pt x="858" y="307"/>
                        </a:lnTo>
                        <a:lnTo>
                          <a:pt x="860" y="301"/>
                        </a:lnTo>
                        <a:lnTo>
                          <a:pt x="854" y="301"/>
                        </a:lnTo>
                        <a:lnTo>
                          <a:pt x="843" y="305"/>
                        </a:lnTo>
                        <a:lnTo>
                          <a:pt x="835" y="305"/>
                        </a:lnTo>
                        <a:lnTo>
                          <a:pt x="833" y="297"/>
                        </a:lnTo>
                        <a:lnTo>
                          <a:pt x="826" y="297"/>
                        </a:lnTo>
                        <a:lnTo>
                          <a:pt x="824" y="292"/>
                        </a:lnTo>
                        <a:lnTo>
                          <a:pt x="816" y="288"/>
                        </a:lnTo>
                        <a:lnTo>
                          <a:pt x="805" y="299"/>
                        </a:lnTo>
                        <a:lnTo>
                          <a:pt x="799" y="301"/>
                        </a:lnTo>
                        <a:lnTo>
                          <a:pt x="792" y="301"/>
                        </a:lnTo>
                        <a:lnTo>
                          <a:pt x="792" y="292"/>
                        </a:lnTo>
                        <a:lnTo>
                          <a:pt x="790" y="286"/>
                        </a:lnTo>
                        <a:lnTo>
                          <a:pt x="784" y="286"/>
                        </a:lnTo>
                        <a:lnTo>
                          <a:pt x="779" y="279"/>
                        </a:lnTo>
                        <a:lnTo>
                          <a:pt x="781" y="271"/>
                        </a:lnTo>
                        <a:lnTo>
                          <a:pt x="773" y="273"/>
                        </a:lnTo>
                        <a:lnTo>
                          <a:pt x="758" y="271"/>
                        </a:lnTo>
                        <a:lnTo>
                          <a:pt x="752" y="277"/>
                        </a:lnTo>
                        <a:lnTo>
                          <a:pt x="745" y="279"/>
                        </a:lnTo>
                        <a:lnTo>
                          <a:pt x="739" y="273"/>
                        </a:lnTo>
                        <a:lnTo>
                          <a:pt x="735" y="269"/>
                        </a:lnTo>
                        <a:lnTo>
                          <a:pt x="730" y="269"/>
                        </a:lnTo>
                        <a:lnTo>
                          <a:pt x="722" y="271"/>
                        </a:lnTo>
                        <a:lnTo>
                          <a:pt x="709" y="265"/>
                        </a:lnTo>
                        <a:lnTo>
                          <a:pt x="702" y="262"/>
                        </a:lnTo>
                        <a:lnTo>
                          <a:pt x="694" y="263"/>
                        </a:lnTo>
                        <a:lnTo>
                          <a:pt x="692" y="262"/>
                        </a:lnTo>
                        <a:lnTo>
                          <a:pt x="685" y="262"/>
                        </a:lnTo>
                        <a:lnTo>
                          <a:pt x="683" y="254"/>
                        </a:lnTo>
                        <a:lnTo>
                          <a:pt x="683" y="248"/>
                        </a:lnTo>
                        <a:lnTo>
                          <a:pt x="677" y="241"/>
                        </a:lnTo>
                        <a:lnTo>
                          <a:pt x="672" y="237"/>
                        </a:lnTo>
                        <a:lnTo>
                          <a:pt x="670" y="233"/>
                        </a:lnTo>
                        <a:lnTo>
                          <a:pt x="666" y="241"/>
                        </a:lnTo>
                        <a:lnTo>
                          <a:pt x="658" y="243"/>
                        </a:lnTo>
                        <a:lnTo>
                          <a:pt x="651" y="239"/>
                        </a:lnTo>
                        <a:lnTo>
                          <a:pt x="645" y="243"/>
                        </a:lnTo>
                        <a:lnTo>
                          <a:pt x="638" y="239"/>
                        </a:lnTo>
                        <a:lnTo>
                          <a:pt x="626" y="226"/>
                        </a:lnTo>
                        <a:lnTo>
                          <a:pt x="619" y="220"/>
                        </a:lnTo>
                        <a:lnTo>
                          <a:pt x="613" y="220"/>
                        </a:lnTo>
                        <a:lnTo>
                          <a:pt x="613" y="209"/>
                        </a:lnTo>
                        <a:lnTo>
                          <a:pt x="619" y="15"/>
                        </a:lnTo>
                        <a:lnTo>
                          <a:pt x="611" y="12"/>
                        </a:lnTo>
                        <a:lnTo>
                          <a:pt x="604" y="12"/>
                        </a:lnTo>
                        <a:lnTo>
                          <a:pt x="568" y="12"/>
                        </a:lnTo>
                        <a:lnTo>
                          <a:pt x="480" y="6"/>
                        </a:lnTo>
                        <a:lnTo>
                          <a:pt x="363" y="0"/>
                        </a:lnTo>
                        <a:lnTo>
                          <a:pt x="360" y="2"/>
                        </a:lnTo>
                        <a:lnTo>
                          <a:pt x="358" y="8"/>
                        </a:lnTo>
                        <a:lnTo>
                          <a:pt x="343" y="269"/>
                        </a:lnTo>
                        <a:lnTo>
                          <a:pt x="333" y="367"/>
                        </a:lnTo>
                        <a:lnTo>
                          <a:pt x="326" y="478"/>
                        </a:lnTo>
                        <a:lnTo>
                          <a:pt x="320" y="485"/>
                        </a:lnTo>
                        <a:lnTo>
                          <a:pt x="316" y="485"/>
                        </a:lnTo>
                        <a:lnTo>
                          <a:pt x="237" y="480"/>
                        </a:lnTo>
                        <a:lnTo>
                          <a:pt x="158" y="474"/>
                        </a:lnTo>
                        <a:lnTo>
                          <a:pt x="70" y="467"/>
                        </a:lnTo>
                        <a:lnTo>
                          <a:pt x="0" y="459"/>
                        </a:lnTo>
                        <a:lnTo>
                          <a:pt x="0" y="463"/>
                        </a:lnTo>
                        <a:lnTo>
                          <a:pt x="4" y="476"/>
                        </a:lnTo>
                        <a:lnTo>
                          <a:pt x="10" y="480"/>
                        </a:lnTo>
                        <a:lnTo>
                          <a:pt x="10" y="483"/>
                        </a:lnTo>
                        <a:lnTo>
                          <a:pt x="16" y="487"/>
                        </a:lnTo>
                        <a:lnTo>
                          <a:pt x="16" y="487"/>
                        </a:lnTo>
                        <a:lnTo>
                          <a:pt x="19" y="487"/>
                        </a:lnTo>
                        <a:lnTo>
                          <a:pt x="25" y="493"/>
                        </a:lnTo>
                        <a:lnTo>
                          <a:pt x="29" y="500"/>
                        </a:lnTo>
                        <a:lnTo>
                          <a:pt x="31" y="506"/>
                        </a:lnTo>
                        <a:lnTo>
                          <a:pt x="36" y="519"/>
                        </a:lnTo>
                        <a:lnTo>
                          <a:pt x="44" y="525"/>
                        </a:lnTo>
                        <a:lnTo>
                          <a:pt x="57" y="532"/>
                        </a:lnTo>
                        <a:lnTo>
                          <a:pt x="63" y="538"/>
                        </a:lnTo>
                        <a:lnTo>
                          <a:pt x="78" y="557"/>
                        </a:lnTo>
                        <a:lnTo>
                          <a:pt x="91" y="570"/>
                        </a:lnTo>
                        <a:lnTo>
                          <a:pt x="93" y="577"/>
                        </a:lnTo>
                        <a:lnTo>
                          <a:pt x="106" y="591"/>
                        </a:lnTo>
                        <a:lnTo>
                          <a:pt x="113" y="596"/>
                        </a:lnTo>
                        <a:lnTo>
                          <a:pt x="119" y="598"/>
                        </a:lnTo>
                        <a:lnTo>
                          <a:pt x="132" y="611"/>
                        </a:lnTo>
                        <a:lnTo>
                          <a:pt x="140" y="615"/>
                        </a:lnTo>
                        <a:lnTo>
                          <a:pt x="141" y="621"/>
                        </a:lnTo>
                        <a:lnTo>
                          <a:pt x="147" y="624"/>
                        </a:lnTo>
                        <a:lnTo>
                          <a:pt x="149" y="632"/>
                        </a:lnTo>
                        <a:lnTo>
                          <a:pt x="151" y="645"/>
                        </a:lnTo>
                        <a:lnTo>
                          <a:pt x="155" y="649"/>
                        </a:lnTo>
                        <a:lnTo>
                          <a:pt x="160" y="662"/>
                        </a:lnTo>
                        <a:lnTo>
                          <a:pt x="164" y="668"/>
                        </a:lnTo>
                        <a:lnTo>
                          <a:pt x="164" y="675"/>
                        </a:lnTo>
                        <a:lnTo>
                          <a:pt x="162" y="683"/>
                        </a:lnTo>
                        <a:lnTo>
                          <a:pt x="162" y="696"/>
                        </a:lnTo>
                        <a:lnTo>
                          <a:pt x="177" y="730"/>
                        </a:lnTo>
                        <a:lnTo>
                          <a:pt x="187" y="739"/>
                        </a:lnTo>
                        <a:lnTo>
                          <a:pt x="194" y="743"/>
                        </a:lnTo>
                        <a:lnTo>
                          <a:pt x="200" y="747"/>
                        </a:lnTo>
                        <a:lnTo>
                          <a:pt x="205" y="754"/>
                        </a:lnTo>
                        <a:lnTo>
                          <a:pt x="220" y="767"/>
                        </a:lnTo>
                        <a:lnTo>
                          <a:pt x="226" y="771"/>
                        </a:lnTo>
                        <a:lnTo>
                          <a:pt x="241" y="773"/>
                        </a:lnTo>
                        <a:lnTo>
                          <a:pt x="245" y="780"/>
                        </a:lnTo>
                        <a:lnTo>
                          <a:pt x="264" y="790"/>
                        </a:lnTo>
                        <a:lnTo>
                          <a:pt x="269" y="797"/>
                        </a:lnTo>
                        <a:lnTo>
                          <a:pt x="277" y="803"/>
                        </a:lnTo>
                        <a:lnTo>
                          <a:pt x="282" y="803"/>
                        </a:lnTo>
                        <a:lnTo>
                          <a:pt x="282" y="805"/>
                        </a:lnTo>
                        <a:lnTo>
                          <a:pt x="290" y="807"/>
                        </a:lnTo>
                        <a:lnTo>
                          <a:pt x="301" y="807"/>
                        </a:lnTo>
                        <a:lnTo>
                          <a:pt x="303" y="801"/>
                        </a:lnTo>
                        <a:lnTo>
                          <a:pt x="311" y="796"/>
                        </a:lnTo>
                        <a:lnTo>
                          <a:pt x="314" y="790"/>
                        </a:lnTo>
                        <a:lnTo>
                          <a:pt x="322" y="788"/>
                        </a:lnTo>
                        <a:lnTo>
                          <a:pt x="324" y="780"/>
                        </a:lnTo>
                        <a:lnTo>
                          <a:pt x="326" y="773"/>
                        </a:lnTo>
                        <a:lnTo>
                          <a:pt x="329" y="771"/>
                        </a:lnTo>
                        <a:lnTo>
                          <a:pt x="341" y="743"/>
                        </a:lnTo>
                        <a:lnTo>
                          <a:pt x="346" y="733"/>
                        </a:lnTo>
                        <a:lnTo>
                          <a:pt x="350" y="732"/>
                        </a:lnTo>
                        <a:lnTo>
                          <a:pt x="356" y="730"/>
                        </a:lnTo>
                        <a:lnTo>
                          <a:pt x="363" y="726"/>
                        </a:lnTo>
                        <a:lnTo>
                          <a:pt x="371" y="728"/>
                        </a:lnTo>
                        <a:lnTo>
                          <a:pt x="376" y="726"/>
                        </a:lnTo>
                        <a:lnTo>
                          <a:pt x="380" y="718"/>
                        </a:lnTo>
                        <a:lnTo>
                          <a:pt x="388" y="718"/>
                        </a:lnTo>
                        <a:lnTo>
                          <a:pt x="399" y="726"/>
                        </a:lnTo>
                        <a:lnTo>
                          <a:pt x="407" y="728"/>
                        </a:lnTo>
                        <a:lnTo>
                          <a:pt x="414" y="726"/>
                        </a:lnTo>
                        <a:lnTo>
                          <a:pt x="420" y="728"/>
                        </a:lnTo>
                        <a:lnTo>
                          <a:pt x="427" y="728"/>
                        </a:lnTo>
                        <a:lnTo>
                          <a:pt x="446" y="733"/>
                        </a:lnTo>
                        <a:lnTo>
                          <a:pt x="454" y="728"/>
                        </a:lnTo>
                        <a:lnTo>
                          <a:pt x="459" y="732"/>
                        </a:lnTo>
                        <a:lnTo>
                          <a:pt x="467" y="735"/>
                        </a:lnTo>
                        <a:lnTo>
                          <a:pt x="469" y="743"/>
                        </a:lnTo>
                        <a:lnTo>
                          <a:pt x="474" y="749"/>
                        </a:lnTo>
                        <a:lnTo>
                          <a:pt x="476" y="754"/>
                        </a:lnTo>
                        <a:lnTo>
                          <a:pt x="482" y="752"/>
                        </a:lnTo>
                        <a:lnTo>
                          <a:pt x="485" y="760"/>
                        </a:lnTo>
                        <a:lnTo>
                          <a:pt x="491" y="765"/>
                        </a:lnTo>
                        <a:lnTo>
                          <a:pt x="499" y="769"/>
                        </a:lnTo>
                        <a:lnTo>
                          <a:pt x="499" y="775"/>
                        </a:lnTo>
                        <a:lnTo>
                          <a:pt x="519" y="790"/>
                        </a:lnTo>
                        <a:lnTo>
                          <a:pt x="527" y="803"/>
                        </a:lnTo>
                        <a:lnTo>
                          <a:pt x="532" y="811"/>
                        </a:lnTo>
                        <a:lnTo>
                          <a:pt x="536" y="827"/>
                        </a:lnTo>
                        <a:lnTo>
                          <a:pt x="544" y="843"/>
                        </a:lnTo>
                        <a:lnTo>
                          <a:pt x="548" y="850"/>
                        </a:lnTo>
                        <a:lnTo>
                          <a:pt x="548" y="852"/>
                        </a:lnTo>
                        <a:lnTo>
                          <a:pt x="551" y="858"/>
                        </a:lnTo>
                        <a:lnTo>
                          <a:pt x="555" y="865"/>
                        </a:lnTo>
                        <a:lnTo>
                          <a:pt x="561" y="873"/>
                        </a:lnTo>
                        <a:lnTo>
                          <a:pt x="559" y="874"/>
                        </a:lnTo>
                        <a:lnTo>
                          <a:pt x="563" y="888"/>
                        </a:lnTo>
                        <a:lnTo>
                          <a:pt x="568" y="903"/>
                        </a:lnTo>
                        <a:lnTo>
                          <a:pt x="576" y="908"/>
                        </a:lnTo>
                        <a:lnTo>
                          <a:pt x="583" y="910"/>
                        </a:lnTo>
                        <a:lnTo>
                          <a:pt x="589" y="920"/>
                        </a:lnTo>
                        <a:lnTo>
                          <a:pt x="591" y="927"/>
                        </a:lnTo>
                        <a:lnTo>
                          <a:pt x="596" y="931"/>
                        </a:lnTo>
                        <a:lnTo>
                          <a:pt x="602" y="938"/>
                        </a:lnTo>
                        <a:lnTo>
                          <a:pt x="604" y="946"/>
                        </a:lnTo>
                        <a:lnTo>
                          <a:pt x="617" y="965"/>
                        </a:lnTo>
                        <a:lnTo>
                          <a:pt x="628" y="967"/>
                        </a:lnTo>
                        <a:lnTo>
                          <a:pt x="634" y="972"/>
                        </a:lnTo>
                        <a:lnTo>
                          <a:pt x="636" y="976"/>
                        </a:lnTo>
                        <a:lnTo>
                          <a:pt x="636" y="984"/>
                        </a:lnTo>
                        <a:lnTo>
                          <a:pt x="638" y="989"/>
                        </a:lnTo>
                        <a:lnTo>
                          <a:pt x="638" y="997"/>
                        </a:lnTo>
                        <a:lnTo>
                          <a:pt x="634" y="1004"/>
                        </a:lnTo>
                        <a:lnTo>
                          <a:pt x="641" y="1010"/>
                        </a:lnTo>
                        <a:lnTo>
                          <a:pt x="641" y="1015"/>
                        </a:lnTo>
                        <a:lnTo>
                          <a:pt x="640" y="1023"/>
                        </a:lnTo>
                        <a:lnTo>
                          <a:pt x="641" y="1030"/>
                        </a:lnTo>
                        <a:lnTo>
                          <a:pt x="647" y="1036"/>
                        </a:lnTo>
                        <a:lnTo>
                          <a:pt x="653" y="1049"/>
                        </a:lnTo>
                        <a:lnTo>
                          <a:pt x="658" y="1057"/>
                        </a:lnTo>
                        <a:lnTo>
                          <a:pt x="664" y="1072"/>
                        </a:lnTo>
                        <a:lnTo>
                          <a:pt x="666" y="1085"/>
                        </a:lnTo>
                        <a:lnTo>
                          <a:pt x="673" y="1093"/>
                        </a:lnTo>
                        <a:lnTo>
                          <a:pt x="672" y="1100"/>
                        </a:lnTo>
                        <a:lnTo>
                          <a:pt x="675" y="1102"/>
                        </a:lnTo>
                        <a:lnTo>
                          <a:pt x="690" y="1102"/>
                        </a:lnTo>
                        <a:lnTo>
                          <a:pt x="696" y="1106"/>
                        </a:lnTo>
                        <a:lnTo>
                          <a:pt x="700" y="1106"/>
                        </a:lnTo>
                        <a:lnTo>
                          <a:pt x="707" y="1109"/>
                        </a:lnTo>
                        <a:lnTo>
                          <a:pt x="711" y="1117"/>
                        </a:lnTo>
                        <a:lnTo>
                          <a:pt x="717" y="1119"/>
                        </a:lnTo>
                        <a:lnTo>
                          <a:pt x="722" y="1117"/>
                        </a:lnTo>
                        <a:lnTo>
                          <a:pt x="730" y="1121"/>
                        </a:lnTo>
                        <a:lnTo>
                          <a:pt x="737" y="1123"/>
                        </a:lnTo>
                        <a:lnTo>
                          <a:pt x="751" y="1134"/>
                        </a:lnTo>
                        <a:lnTo>
                          <a:pt x="756" y="1138"/>
                        </a:lnTo>
                        <a:lnTo>
                          <a:pt x="784" y="1140"/>
                        </a:lnTo>
                        <a:lnTo>
                          <a:pt x="799" y="1140"/>
                        </a:lnTo>
                        <a:lnTo>
                          <a:pt x="807" y="1141"/>
                        </a:lnTo>
                        <a:lnTo>
                          <a:pt x="813" y="1143"/>
                        </a:lnTo>
                        <a:lnTo>
                          <a:pt x="826" y="1156"/>
                        </a:lnTo>
                        <a:lnTo>
                          <a:pt x="828" y="1156"/>
                        </a:lnTo>
                        <a:lnTo>
                          <a:pt x="835" y="1162"/>
                        </a:lnTo>
                        <a:lnTo>
                          <a:pt x="843" y="1162"/>
                        </a:lnTo>
                        <a:lnTo>
                          <a:pt x="843" y="1155"/>
                        </a:lnTo>
                        <a:lnTo>
                          <a:pt x="860" y="1151"/>
                        </a:lnTo>
                        <a:lnTo>
                          <a:pt x="861" y="1149"/>
                        </a:lnTo>
                        <a:lnTo>
                          <a:pt x="861" y="1141"/>
                        </a:lnTo>
                        <a:lnTo>
                          <a:pt x="854" y="1149"/>
                        </a:lnTo>
                        <a:lnTo>
                          <a:pt x="856" y="1141"/>
                        </a:lnTo>
                        <a:lnTo>
                          <a:pt x="850" y="1149"/>
                        </a:lnTo>
                        <a:lnTo>
                          <a:pt x="845" y="1140"/>
                        </a:lnTo>
                        <a:lnTo>
                          <a:pt x="852" y="1140"/>
                        </a:lnTo>
                        <a:lnTo>
                          <a:pt x="846" y="1132"/>
                        </a:lnTo>
                        <a:lnTo>
                          <a:pt x="845" y="1119"/>
                        </a:lnTo>
                        <a:lnTo>
                          <a:pt x="833" y="1094"/>
                        </a:lnTo>
                        <a:lnTo>
                          <a:pt x="835" y="1089"/>
                        </a:lnTo>
                        <a:lnTo>
                          <a:pt x="829" y="1064"/>
                        </a:lnTo>
                        <a:lnTo>
                          <a:pt x="822" y="1057"/>
                        </a:lnTo>
                        <a:lnTo>
                          <a:pt x="822" y="1051"/>
                        </a:lnTo>
                        <a:lnTo>
                          <a:pt x="829" y="1053"/>
                        </a:lnTo>
                        <a:lnTo>
                          <a:pt x="822" y="1046"/>
                        </a:lnTo>
                        <a:lnTo>
                          <a:pt x="822" y="1038"/>
                        </a:lnTo>
                        <a:lnTo>
                          <a:pt x="829" y="1038"/>
                        </a:lnTo>
                        <a:lnTo>
                          <a:pt x="829" y="1030"/>
                        </a:lnTo>
                        <a:lnTo>
                          <a:pt x="833" y="1025"/>
                        </a:lnTo>
                        <a:lnTo>
                          <a:pt x="833" y="1017"/>
                        </a:lnTo>
                        <a:lnTo>
                          <a:pt x="835" y="1010"/>
                        </a:lnTo>
                        <a:lnTo>
                          <a:pt x="822" y="1014"/>
                        </a:lnTo>
                        <a:lnTo>
                          <a:pt x="809" y="1010"/>
                        </a:lnTo>
                        <a:lnTo>
                          <a:pt x="809" y="1002"/>
                        </a:lnTo>
                        <a:lnTo>
                          <a:pt x="805" y="999"/>
                        </a:lnTo>
                        <a:lnTo>
                          <a:pt x="801" y="991"/>
                        </a:lnTo>
                        <a:lnTo>
                          <a:pt x="809" y="997"/>
                        </a:lnTo>
                        <a:lnTo>
                          <a:pt x="814" y="1002"/>
                        </a:lnTo>
                        <a:lnTo>
                          <a:pt x="820" y="1002"/>
                        </a:lnTo>
                        <a:lnTo>
                          <a:pt x="826" y="1000"/>
                        </a:lnTo>
                        <a:lnTo>
                          <a:pt x="831" y="1002"/>
                        </a:lnTo>
                        <a:lnTo>
                          <a:pt x="826" y="1008"/>
                        </a:lnTo>
                        <a:lnTo>
                          <a:pt x="835" y="1004"/>
                        </a:lnTo>
                        <a:lnTo>
                          <a:pt x="848" y="970"/>
                        </a:lnTo>
                        <a:lnTo>
                          <a:pt x="846" y="963"/>
                        </a:lnTo>
                        <a:lnTo>
                          <a:pt x="845" y="961"/>
                        </a:lnTo>
                        <a:lnTo>
                          <a:pt x="839" y="955"/>
                        </a:lnTo>
                        <a:lnTo>
                          <a:pt x="839" y="950"/>
                        </a:lnTo>
                        <a:lnTo>
                          <a:pt x="831" y="952"/>
                        </a:lnTo>
                        <a:lnTo>
                          <a:pt x="828" y="950"/>
                        </a:lnTo>
                        <a:lnTo>
                          <a:pt x="835" y="946"/>
                        </a:lnTo>
                        <a:lnTo>
                          <a:pt x="850" y="946"/>
                        </a:lnTo>
                        <a:lnTo>
                          <a:pt x="856" y="952"/>
                        </a:lnTo>
                        <a:lnTo>
                          <a:pt x="869" y="933"/>
                        </a:lnTo>
                        <a:lnTo>
                          <a:pt x="873" y="927"/>
                        </a:lnTo>
                        <a:lnTo>
                          <a:pt x="873" y="920"/>
                        </a:lnTo>
                        <a:lnTo>
                          <a:pt x="867" y="925"/>
                        </a:lnTo>
                        <a:lnTo>
                          <a:pt x="863" y="931"/>
                        </a:lnTo>
                        <a:lnTo>
                          <a:pt x="858" y="925"/>
                        </a:lnTo>
                        <a:lnTo>
                          <a:pt x="861" y="920"/>
                        </a:lnTo>
                        <a:lnTo>
                          <a:pt x="860" y="916"/>
                        </a:lnTo>
                        <a:lnTo>
                          <a:pt x="867" y="916"/>
                        </a:lnTo>
                        <a:lnTo>
                          <a:pt x="873" y="912"/>
                        </a:lnTo>
                        <a:lnTo>
                          <a:pt x="875" y="918"/>
                        </a:lnTo>
                        <a:lnTo>
                          <a:pt x="882" y="912"/>
                        </a:lnTo>
                        <a:lnTo>
                          <a:pt x="884" y="905"/>
                        </a:lnTo>
                        <a:lnTo>
                          <a:pt x="884" y="912"/>
                        </a:lnTo>
                        <a:lnTo>
                          <a:pt x="882" y="918"/>
                        </a:lnTo>
                        <a:lnTo>
                          <a:pt x="888" y="916"/>
                        </a:lnTo>
                        <a:lnTo>
                          <a:pt x="895" y="906"/>
                        </a:lnTo>
                        <a:lnTo>
                          <a:pt x="895" y="899"/>
                        </a:lnTo>
                        <a:lnTo>
                          <a:pt x="893" y="891"/>
                        </a:lnTo>
                        <a:lnTo>
                          <a:pt x="895" y="884"/>
                        </a:lnTo>
                        <a:lnTo>
                          <a:pt x="895" y="882"/>
                        </a:lnTo>
                        <a:lnTo>
                          <a:pt x="905" y="895"/>
                        </a:lnTo>
                        <a:lnTo>
                          <a:pt x="910" y="897"/>
                        </a:lnTo>
                        <a:lnTo>
                          <a:pt x="931" y="886"/>
                        </a:lnTo>
                        <a:lnTo>
                          <a:pt x="933" y="884"/>
                        </a:lnTo>
                        <a:lnTo>
                          <a:pt x="925" y="880"/>
                        </a:lnTo>
                        <a:lnTo>
                          <a:pt x="918" y="882"/>
                        </a:lnTo>
                        <a:lnTo>
                          <a:pt x="923" y="874"/>
                        </a:lnTo>
                        <a:lnTo>
                          <a:pt x="916" y="871"/>
                        </a:lnTo>
                        <a:lnTo>
                          <a:pt x="908" y="858"/>
                        </a:lnTo>
                        <a:lnTo>
                          <a:pt x="916" y="856"/>
                        </a:lnTo>
                        <a:lnTo>
                          <a:pt x="918" y="861"/>
                        </a:lnTo>
                        <a:lnTo>
                          <a:pt x="927" y="869"/>
                        </a:lnTo>
                        <a:lnTo>
                          <a:pt x="935" y="867"/>
                        </a:lnTo>
                        <a:lnTo>
                          <a:pt x="929" y="854"/>
                        </a:lnTo>
                        <a:lnTo>
                          <a:pt x="929" y="852"/>
                        </a:lnTo>
                        <a:lnTo>
                          <a:pt x="935" y="859"/>
                        </a:lnTo>
                        <a:lnTo>
                          <a:pt x="940" y="863"/>
                        </a:lnTo>
                        <a:lnTo>
                          <a:pt x="948" y="859"/>
                        </a:lnTo>
                        <a:lnTo>
                          <a:pt x="950" y="865"/>
                        </a:lnTo>
                        <a:lnTo>
                          <a:pt x="957" y="865"/>
                        </a:lnTo>
                        <a:lnTo>
                          <a:pt x="954" y="869"/>
                        </a:lnTo>
                        <a:lnTo>
                          <a:pt x="967" y="863"/>
                        </a:lnTo>
                        <a:lnTo>
                          <a:pt x="965" y="871"/>
                        </a:lnTo>
                        <a:lnTo>
                          <a:pt x="952" y="878"/>
                        </a:lnTo>
                        <a:lnTo>
                          <a:pt x="950" y="880"/>
                        </a:lnTo>
                        <a:lnTo>
                          <a:pt x="970" y="869"/>
                        </a:lnTo>
                        <a:lnTo>
                          <a:pt x="985" y="863"/>
                        </a:lnTo>
                        <a:lnTo>
                          <a:pt x="993" y="858"/>
                        </a:lnTo>
                        <a:lnTo>
                          <a:pt x="985" y="859"/>
                        </a:lnTo>
                        <a:lnTo>
                          <a:pt x="978" y="863"/>
                        </a:lnTo>
                        <a:lnTo>
                          <a:pt x="978" y="858"/>
                        </a:lnTo>
                        <a:lnTo>
                          <a:pt x="991" y="852"/>
                        </a:lnTo>
                        <a:lnTo>
                          <a:pt x="1004" y="852"/>
                        </a:lnTo>
                        <a:lnTo>
                          <a:pt x="1017" y="843"/>
                        </a:lnTo>
                        <a:lnTo>
                          <a:pt x="1029" y="837"/>
                        </a:lnTo>
                        <a:lnTo>
                          <a:pt x="1034" y="833"/>
                        </a:lnTo>
                        <a:lnTo>
                          <a:pt x="1048" y="820"/>
                        </a:lnTo>
                        <a:lnTo>
                          <a:pt x="1049" y="807"/>
                        </a:lnTo>
                        <a:lnTo>
                          <a:pt x="1061" y="799"/>
                        </a:lnTo>
                        <a:lnTo>
                          <a:pt x="1064" y="794"/>
                        </a:lnTo>
                        <a:lnTo>
                          <a:pt x="1072" y="790"/>
                        </a:lnTo>
                        <a:lnTo>
                          <a:pt x="1076" y="780"/>
                        </a:lnTo>
                        <a:lnTo>
                          <a:pt x="1068" y="779"/>
                        </a:lnTo>
                        <a:lnTo>
                          <a:pt x="1068" y="769"/>
                        </a:lnTo>
                        <a:lnTo>
                          <a:pt x="1061" y="764"/>
                        </a:lnTo>
                        <a:lnTo>
                          <a:pt x="1063" y="756"/>
                        </a:lnTo>
                        <a:lnTo>
                          <a:pt x="1059" y="749"/>
                        </a:lnTo>
                        <a:lnTo>
                          <a:pt x="1063" y="747"/>
                        </a:lnTo>
                        <a:lnTo>
                          <a:pt x="1072" y="752"/>
                        </a:lnTo>
                        <a:lnTo>
                          <a:pt x="1076" y="745"/>
                        </a:lnTo>
                        <a:lnTo>
                          <a:pt x="1081" y="741"/>
                        </a:lnTo>
                        <a:lnTo>
                          <a:pt x="1089" y="741"/>
                        </a:lnTo>
                        <a:lnTo>
                          <a:pt x="1089" y="752"/>
                        </a:lnTo>
                        <a:lnTo>
                          <a:pt x="1083" y="767"/>
                        </a:lnTo>
                        <a:lnTo>
                          <a:pt x="1098" y="762"/>
                        </a:lnTo>
                        <a:lnTo>
                          <a:pt x="1111" y="762"/>
                        </a:lnTo>
                        <a:lnTo>
                          <a:pt x="1110" y="765"/>
                        </a:lnTo>
                        <a:lnTo>
                          <a:pt x="1102" y="765"/>
                        </a:lnTo>
                        <a:lnTo>
                          <a:pt x="1087" y="777"/>
                        </a:lnTo>
                        <a:lnTo>
                          <a:pt x="1083" y="784"/>
                        </a:lnTo>
                        <a:lnTo>
                          <a:pt x="1085" y="784"/>
                        </a:lnTo>
                        <a:lnTo>
                          <a:pt x="1093" y="777"/>
                        </a:lnTo>
                        <a:lnTo>
                          <a:pt x="1100" y="773"/>
                        </a:lnTo>
                        <a:lnTo>
                          <a:pt x="1106" y="769"/>
                        </a:lnTo>
                        <a:lnTo>
                          <a:pt x="1126" y="760"/>
                        </a:lnTo>
                        <a:lnTo>
                          <a:pt x="1149" y="749"/>
                        </a:lnTo>
                        <a:lnTo>
                          <a:pt x="1170" y="747"/>
                        </a:lnTo>
                        <a:lnTo>
                          <a:pt x="1158" y="733"/>
                        </a:lnTo>
                        <a:lnTo>
                          <a:pt x="1168" y="718"/>
                        </a:lnTo>
                        <a:lnTo>
                          <a:pt x="1173" y="713"/>
                        </a:lnTo>
                        <a:lnTo>
                          <a:pt x="1173" y="713"/>
                        </a:lnTo>
                        <a:lnTo>
                          <a:pt x="1181" y="70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chemeClr val="accent1"/>
                      </a:solidFill>
                    </a:endParaRPr>
                  </a:p>
                </p:txBody>
              </p:sp>
              <p:sp>
                <p:nvSpPr>
                  <p:cNvPr id="199" name="Freeform 37">
                    <a:extLst>
                      <a:ext uri="{FF2B5EF4-FFF2-40B4-BE49-F238E27FC236}">
                        <a16:creationId xmlns:a16="http://schemas.microsoft.com/office/drawing/2014/main" id="{B00E973C-F62A-E52D-C286-391796BE5D2F}"/>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0" name="Freeform 38">
                    <a:extLst>
                      <a:ext uri="{FF2B5EF4-FFF2-40B4-BE49-F238E27FC236}">
                        <a16:creationId xmlns:a16="http://schemas.microsoft.com/office/drawing/2014/main" id="{7C10311D-2574-D7FC-FAD2-5264E5E3ED90}"/>
                      </a:ext>
                    </a:extLst>
                  </p:cNvPr>
                  <p:cNvSpPr>
                    <a:spLocks/>
                  </p:cNvSpPr>
                  <p:nvPr/>
                </p:nvSpPr>
                <p:spPr bwMode="auto">
                  <a:xfrm>
                    <a:off x="3099948" y="3582312"/>
                    <a:ext cx="24978" cy="54939"/>
                  </a:xfrm>
                  <a:custGeom>
                    <a:avLst/>
                    <a:gdLst>
                      <a:gd name="T0" fmla="*/ 26 w 26"/>
                      <a:gd name="T1" fmla="*/ 0 h 63"/>
                      <a:gd name="T2" fmla="*/ 19 w 26"/>
                      <a:gd name="T3" fmla="*/ 15 h 63"/>
                      <a:gd name="T4" fmla="*/ 15 w 26"/>
                      <a:gd name="T5" fmla="*/ 20 h 63"/>
                      <a:gd name="T6" fmla="*/ 6 w 26"/>
                      <a:gd name="T7" fmla="*/ 37 h 63"/>
                      <a:gd name="T8" fmla="*/ 0 w 26"/>
                      <a:gd name="T9" fmla="*/ 50 h 63"/>
                      <a:gd name="T10" fmla="*/ 0 w 26"/>
                      <a:gd name="T11" fmla="*/ 63 h 63"/>
                      <a:gd name="T12" fmla="*/ 7 w 26"/>
                      <a:gd name="T13" fmla="*/ 43 h 63"/>
                      <a:gd name="T14" fmla="*/ 13 w 26"/>
                      <a:gd name="T15" fmla="*/ 30 h 63"/>
                      <a:gd name="T16" fmla="*/ 26 w 26"/>
                      <a:gd name="T17" fmla="*/ 7 h 63"/>
                      <a:gd name="T18" fmla="*/ 26 w 26"/>
                      <a:gd name="T1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63">
                        <a:moveTo>
                          <a:pt x="26" y="0"/>
                        </a:moveTo>
                        <a:lnTo>
                          <a:pt x="19" y="15"/>
                        </a:lnTo>
                        <a:lnTo>
                          <a:pt x="15" y="20"/>
                        </a:lnTo>
                        <a:lnTo>
                          <a:pt x="6" y="37"/>
                        </a:lnTo>
                        <a:lnTo>
                          <a:pt x="0" y="50"/>
                        </a:lnTo>
                        <a:lnTo>
                          <a:pt x="0" y="63"/>
                        </a:lnTo>
                        <a:lnTo>
                          <a:pt x="7" y="43"/>
                        </a:lnTo>
                        <a:lnTo>
                          <a:pt x="13" y="30"/>
                        </a:lnTo>
                        <a:lnTo>
                          <a:pt x="26" y="7"/>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1" name="Freeform 39">
                    <a:extLst>
                      <a:ext uri="{FF2B5EF4-FFF2-40B4-BE49-F238E27FC236}">
                        <a16:creationId xmlns:a16="http://schemas.microsoft.com/office/drawing/2014/main" id="{8AB6D55D-A6D1-8129-47E1-17C7C96CBA2A}"/>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2" name="Freeform 40">
                    <a:extLst>
                      <a:ext uri="{FF2B5EF4-FFF2-40B4-BE49-F238E27FC236}">
                        <a16:creationId xmlns:a16="http://schemas.microsoft.com/office/drawing/2014/main" id="{C9BD17CB-B2A9-35CD-E4E7-AAC34C4F2968}"/>
                      </a:ext>
                    </a:extLst>
                  </p:cNvPr>
                  <p:cNvSpPr>
                    <a:spLocks/>
                  </p:cNvSpPr>
                  <p:nvPr/>
                </p:nvSpPr>
                <p:spPr bwMode="auto">
                  <a:xfrm>
                    <a:off x="3309379" y="3437553"/>
                    <a:ext cx="24978" cy="21801"/>
                  </a:xfrm>
                  <a:custGeom>
                    <a:avLst/>
                    <a:gdLst>
                      <a:gd name="T0" fmla="*/ 26 w 26"/>
                      <a:gd name="T1" fmla="*/ 0 h 25"/>
                      <a:gd name="T2" fmla="*/ 19 w 26"/>
                      <a:gd name="T3" fmla="*/ 6 h 25"/>
                      <a:gd name="T4" fmla="*/ 9 w 26"/>
                      <a:gd name="T5" fmla="*/ 15 h 25"/>
                      <a:gd name="T6" fmla="*/ 4 w 26"/>
                      <a:gd name="T7" fmla="*/ 19 h 25"/>
                      <a:gd name="T8" fmla="*/ 0 w 26"/>
                      <a:gd name="T9" fmla="*/ 25 h 25"/>
                      <a:gd name="T10" fmla="*/ 21 w 26"/>
                      <a:gd name="T11" fmla="*/ 8 h 25"/>
                      <a:gd name="T12" fmla="*/ 26 w 26"/>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26" h="25">
                        <a:moveTo>
                          <a:pt x="26" y="0"/>
                        </a:moveTo>
                        <a:lnTo>
                          <a:pt x="19" y="6"/>
                        </a:lnTo>
                        <a:lnTo>
                          <a:pt x="9" y="15"/>
                        </a:lnTo>
                        <a:lnTo>
                          <a:pt x="4" y="19"/>
                        </a:lnTo>
                        <a:lnTo>
                          <a:pt x="0" y="25"/>
                        </a:lnTo>
                        <a:lnTo>
                          <a:pt x="21" y="8"/>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3" name="Freeform 41">
                    <a:extLst>
                      <a:ext uri="{FF2B5EF4-FFF2-40B4-BE49-F238E27FC236}">
                        <a16:creationId xmlns:a16="http://schemas.microsoft.com/office/drawing/2014/main" id="{63F9ABA8-D460-BF13-BFDF-350E80541F83}"/>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4" name="Freeform 42">
                    <a:extLst>
                      <a:ext uri="{FF2B5EF4-FFF2-40B4-BE49-F238E27FC236}">
                        <a16:creationId xmlns:a16="http://schemas.microsoft.com/office/drawing/2014/main" id="{681CE3BC-AEEC-5752-626F-33EF3F56B827}"/>
                      </a:ext>
                    </a:extLst>
                  </p:cNvPr>
                  <p:cNvSpPr>
                    <a:spLocks/>
                  </p:cNvSpPr>
                  <p:nvPr/>
                </p:nvSpPr>
                <p:spPr bwMode="auto">
                  <a:xfrm>
                    <a:off x="3135494" y="3554407"/>
                    <a:ext cx="15371" cy="19185"/>
                  </a:xfrm>
                  <a:custGeom>
                    <a:avLst/>
                    <a:gdLst>
                      <a:gd name="T0" fmla="*/ 6 w 16"/>
                      <a:gd name="T1" fmla="*/ 7 h 22"/>
                      <a:gd name="T2" fmla="*/ 4 w 16"/>
                      <a:gd name="T3" fmla="*/ 13 h 22"/>
                      <a:gd name="T4" fmla="*/ 0 w 16"/>
                      <a:gd name="T5" fmla="*/ 20 h 22"/>
                      <a:gd name="T6" fmla="*/ 0 w 16"/>
                      <a:gd name="T7" fmla="*/ 22 h 22"/>
                      <a:gd name="T8" fmla="*/ 12 w 16"/>
                      <a:gd name="T9" fmla="*/ 9 h 22"/>
                      <a:gd name="T10" fmla="*/ 16 w 16"/>
                      <a:gd name="T11" fmla="*/ 1 h 22"/>
                      <a:gd name="T12" fmla="*/ 12 w 16"/>
                      <a:gd name="T13" fmla="*/ 0 h 22"/>
                      <a:gd name="T14" fmla="*/ 6 w 16"/>
                      <a:gd name="T15" fmla="*/ 7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2">
                        <a:moveTo>
                          <a:pt x="6" y="7"/>
                        </a:moveTo>
                        <a:lnTo>
                          <a:pt x="4" y="13"/>
                        </a:lnTo>
                        <a:lnTo>
                          <a:pt x="0" y="20"/>
                        </a:lnTo>
                        <a:lnTo>
                          <a:pt x="0" y="22"/>
                        </a:lnTo>
                        <a:lnTo>
                          <a:pt x="12" y="9"/>
                        </a:lnTo>
                        <a:lnTo>
                          <a:pt x="16" y="1"/>
                        </a:lnTo>
                        <a:lnTo>
                          <a:pt x="12" y="0"/>
                        </a:lnTo>
                        <a:lnTo>
                          <a:pt x="6"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5" name="Freeform 43">
                    <a:extLst>
                      <a:ext uri="{FF2B5EF4-FFF2-40B4-BE49-F238E27FC236}">
                        <a16:creationId xmlns:a16="http://schemas.microsoft.com/office/drawing/2014/main" id="{703F711C-CEE7-0264-1B88-3E71FAF7B988}"/>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206" name="Freeform 44">
                    <a:extLst>
                      <a:ext uri="{FF2B5EF4-FFF2-40B4-BE49-F238E27FC236}">
                        <a16:creationId xmlns:a16="http://schemas.microsoft.com/office/drawing/2014/main" id="{1C3DEEDE-F005-CFD3-7F36-4DDB320E454B}"/>
                      </a:ext>
                    </a:extLst>
                  </p:cNvPr>
                  <p:cNvSpPr>
                    <a:spLocks/>
                  </p:cNvSpPr>
                  <p:nvPr/>
                </p:nvSpPr>
                <p:spPr bwMode="auto">
                  <a:xfrm>
                    <a:off x="3153747" y="3528245"/>
                    <a:ext cx="36506" cy="26161"/>
                  </a:xfrm>
                  <a:custGeom>
                    <a:avLst/>
                    <a:gdLst>
                      <a:gd name="T0" fmla="*/ 28 w 38"/>
                      <a:gd name="T1" fmla="*/ 7 h 30"/>
                      <a:gd name="T2" fmla="*/ 15 w 38"/>
                      <a:gd name="T3" fmla="*/ 15 h 30"/>
                      <a:gd name="T4" fmla="*/ 10 w 38"/>
                      <a:gd name="T5" fmla="*/ 20 h 30"/>
                      <a:gd name="T6" fmla="*/ 2 w 38"/>
                      <a:gd name="T7" fmla="*/ 22 h 30"/>
                      <a:gd name="T8" fmla="*/ 0 w 38"/>
                      <a:gd name="T9" fmla="*/ 22 h 30"/>
                      <a:gd name="T10" fmla="*/ 2 w 38"/>
                      <a:gd name="T11" fmla="*/ 30 h 30"/>
                      <a:gd name="T12" fmla="*/ 23 w 38"/>
                      <a:gd name="T13" fmla="*/ 15 h 30"/>
                      <a:gd name="T14" fmla="*/ 36 w 38"/>
                      <a:gd name="T15" fmla="*/ 7 h 30"/>
                      <a:gd name="T16" fmla="*/ 38 w 38"/>
                      <a:gd name="T17" fmla="*/ 1 h 30"/>
                      <a:gd name="T18" fmla="*/ 36 w 38"/>
                      <a:gd name="T19" fmla="*/ 0 h 30"/>
                      <a:gd name="T20" fmla="*/ 28 w 38"/>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 h="30">
                        <a:moveTo>
                          <a:pt x="28" y="7"/>
                        </a:moveTo>
                        <a:lnTo>
                          <a:pt x="15" y="15"/>
                        </a:lnTo>
                        <a:lnTo>
                          <a:pt x="10" y="20"/>
                        </a:lnTo>
                        <a:lnTo>
                          <a:pt x="2" y="22"/>
                        </a:lnTo>
                        <a:lnTo>
                          <a:pt x="0" y="22"/>
                        </a:lnTo>
                        <a:lnTo>
                          <a:pt x="2" y="30"/>
                        </a:lnTo>
                        <a:lnTo>
                          <a:pt x="23" y="15"/>
                        </a:lnTo>
                        <a:lnTo>
                          <a:pt x="36" y="7"/>
                        </a:lnTo>
                        <a:lnTo>
                          <a:pt x="38" y="1"/>
                        </a:lnTo>
                        <a:lnTo>
                          <a:pt x="36" y="0"/>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39" name="Freeform 53">
                  <a:extLst>
                    <a:ext uri="{FF2B5EF4-FFF2-40B4-BE49-F238E27FC236}">
                      <a16:creationId xmlns:a16="http://schemas.microsoft.com/office/drawing/2014/main" id="{F7E66541-54ED-06FE-9B75-D46671F3029A}"/>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0" name="Freeform 54">
                  <a:extLst>
                    <a:ext uri="{FF2B5EF4-FFF2-40B4-BE49-F238E27FC236}">
                      <a16:creationId xmlns:a16="http://schemas.microsoft.com/office/drawing/2014/main" id="{6E219D00-DDA0-46DB-77F2-D2762D01C484}"/>
                    </a:ext>
                  </a:extLst>
                </p:cNvPr>
                <p:cNvSpPr>
                  <a:spLocks/>
                </p:cNvSpPr>
                <p:nvPr/>
              </p:nvSpPr>
              <p:spPr bwMode="auto">
                <a:xfrm>
                  <a:off x="6311529" y="4190103"/>
                  <a:ext cx="50357" cy="27423"/>
                </a:xfrm>
                <a:custGeom>
                  <a:avLst/>
                  <a:gdLst>
                    <a:gd name="T0" fmla="*/ 17 w 35"/>
                    <a:gd name="T1" fmla="*/ 15 h 21"/>
                    <a:gd name="T2" fmla="*/ 30 w 35"/>
                    <a:gd name="T3" fmla="*/ 6 h 21"/>
                    <a:gd name="T4" fmla="*/ 35 w 35"/>
                    <a:gd name="T5" fmla="*/ 0 h 21"/>
                    <a:gd name="T6" fmla="*/ 28 w 35"/>
                    <a:gd name="T7" fmla="*/ 6 h 21"/>
                    <a:gd name="T8" fmla="*/ 28 w 35"/>
                    <a:gd name="T9" fmla="*/ 8 h 21"/>
                    <a:gd name="T10" fmla="*/ 20 w 35"/>
                    <a:gd name="T11" fmla="*/ 12 h 21"/>
                    <a:gd name="T12" fmla="*/ 15 w 35"/>
                    <a:gd name="T13" fmla="*/ 15 h 21"/>
                    <a:gd name="T14" fmla="*/ 7 w 35"/>
                    <a:gd name="T15" fmla="*/ 19 h 21"/>
                    <a:gd name="T16" fmla="*/ 0 w 35"/>
                    <a:gd name="T17" fmla="*/ 19 h 21"/>
                    <a:gd name="T18" fmla="*/ 5 w 35"/>
                    <a:gd name="T19" fmla="*/ 21 h 21"/>
                    <a:gd name="T20" fmla="*/ 13 w 35"/>
                    <a:gd name="T21" fmla="*/ 17 h 21"/>
                    <a:gd name="T22" fmla="*/ 17 w 35"/>
                    <a:gd name="T23" fmla="*/ 1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21">
                      <a:moveTo>
                        <a:pt x="17" y="15"/>
                      </a:moveTo>
                      <a:lnTo>
                        <a:pt x="30" y="6"/>
                      </a:lnTo>
                      <a:lnTo>
                        <a:pt x="35" y="0"/>
                      </a:lnTo>
                      <a:lnTo>
                        <a:pt x="28" y="6"/>
                      </a:lnTo>
                      <a:lnTo>
                        <a:pt x="28" y="8"/>
                      </a:lnTo>
                      <a:lnTo>
                        <a:pt x="20" y="12"/>
                      </a:lnTo>
                      <a:lnTo>
                        <a:pt x="15" y="15"/>
                      </a:lnTo>
                      <a:lnTo>
                        <a:pt x="7" y="19"/>
                      </a:lnTo>
                      <a:lnTo>
                        <a:pt x="0" y="19"/>
                      </a:lnTo>
                      <a:lnTo>
                        <a:pt x="5" y="21"/>
                      </a:lnTo>
                      <a:lnTo>
                        <a:pt x="13" y="17"/>
                      </a:lnTo>
                      <a:lnTo>
                        <a:pt x="17"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1" name="Freeform 67">
                  <a:extLst>
                    <a:ext uri="{FF2B5EF4-FFF2-40B4-BE49-F238E27FC236}">
                      <a16:creationId xmlns:a16="http://schemas.microsoft.com/office/drawing/2014/main" id="{D696EA0A-77C5-BDDD-E411-C70B019A127A}"/>
                    </a:ext>
                  </a:extLst>
                </p:cNvPr>
                <p:cNvSpPr>
                  <a:spLocks/>
                </p:cNvSpPr>
                <p:nvPr/>
              </p:nvSpPr>
              <p:spPr bwMode="auto">
                <a:xfrm>
                  <a:off x="4694335" y="1522252"/>
                  <a:ext cx="797087" cy="822686"/>
                </a:xfrm>
                <a:custGeom>
                  <a:avLst/>
                  <a:gdLst>
                    <a:gd name="T0" fmla="*/ 7 w 554"/>
                    <a:gd name="T1" fmla="*/ 69 h 630"/>
                    <a:gd name="T2" fmla="*/ 7 w 554"/>
                    <a:gd name="T3" fmla="*/ 103 h 630"/>
                    <a:gd name="T4" fmla="*/ 7 w 554"/>
                    <a:gd name="T5" fmla="*/ 126 h 630"/>
                    <a:gd name="T6" fmla="*/ 15 w 554"/>
                    <a:gd name="T7" fmla="*/ 160 h 630"/>
                    <a:gd name="T8" fmla="*/ 26 w 554"/>
                    <a:gd name="T9" fmla="*/ 203 h 630"/>
                    <a:gd name="T10" fmla="*/ 28 w 554"/>
                    <a:gd name="T11" fmla="*/ 229 h 630"/>
                    <a:gd name="T12" fmla="*/ 33 w 554"/>
                    <a:gd name="T13" fmla="*/ 261 h 630"/>
                    <a:gd name="T14" fmla="*/ 35 w 554"/>
                    <a:gd name="T15" fmla="*/ 301 h 630"/>
                    <a:gd name="T16" fmla="*/ 45 w 554"/>
                    <a:gd name="T17" fmla="*/ 325 h 630"/>
                    <a:gd name="T18" fmla="*/ 48 w 554"/>
                    <a:gd name="T19" fmla="*/ 353 h 630"/>
                    <a:gd name="T20" fmla="*/ 45 w 554"/>
                    <a:gd name="T21" fmla="*/ 382 h 630"/>
                    <a:gd name="T22" fmla="*/ 28 w 554"/>
                    <a:gd name="T23" fmla="*/ 400 h 630"/>
                    <a:gd name="T24" fmla="*/ 39 w 554"/>
                    <a:gd name="T25" fmla="*/ 425 h 630"/>
                    <a:gd name="T26" fmla="*/ 58 w 554"/>
                    <a:gd name="T27" fmla="*/ 436 h 630"/>
                    <a:gd name="T28" fmla="*/ 272 w 554"/>
                    <a:gd name="T29" fmla="*/ 626 h 630"/>
                    <a:gd name="T30" fmla="*/ 462 w 554"/>
                    <a:gd name="T31" fmla="*/ 609 h 630"/>
                    <a:gd name="T32" fmla="*/ 458 w 554"/>
                    <a:gd name="T33" fmla="*/ 581 h 630"/>
                    <a:gd name="T34" fmla="*/ 439 w 554"/>
                    <a:gd name="T35" fmla="*/ 562 h 630"/>
                    <a:gd name="T36" fmla="*/ 411 w 554"/>
                    <a:gd name="T37" fmla="*/ 543 h 630"/>
                    <a:gd name="T38" fmla="*/ 383 w 554"/>
                    <a:gd name="T39" fmla="*/ 519 h 630"/>
                    <a:gd name="T40" fmla="*/ 360 w 554"/>
                    <a:gd name="T41" fmla="*/ 506 h 630"/>
                    <a:gd name="T42" fmla="*/ 334 w 554"/>
                    <a:gd name="T43" fmla="*/ 489 h 630"/>
                    <a:gd name="T44" fmla="*/ 334 w 554"/>
                    <a:gd name="T45" fmla="*/ 455 h 630"/>
                    <a:gd name="T46" fmla="*/ 344 w 554"/>
                    <a:gd name="T47" fmla="*/ 415 h 630"/>
                    <a:gd name="T48" fmla="*/ 325 w 554"/>
                    <a:gd name="T49" fmla="*/ 395 h 630"/>
                    <a:gd name="T50" fmla="*/ 334 w 554"/>
                    <a:gd name="T51" fmla="*/ 374 h 630"/>
                    <a:gd name="T52" fmla="*/ 362 w 554"/>
                    <a:gd name="T53" fmla="*/ 351 h 630"/>
                    <a:gd name="T54" fmla="*/ 366 w 554"/>
                    <a:gd name="T55" fmla="*/ 282 h 630"/>
                    <a:gd name="T56" fmla="*/ 376 w 554"/>
                    <a:gd name="T57" fmla="*/ 273 h 630"/>
                    <a:gd name="T58" fmla="*/ 402 w 554"/>
                    <a:gd name="T59" fmla="*/ 248 h 630"/>
                    <a:gd name="T60" fmla="*/ 419 w 554"/>
                    <a:gd name="T61" fmla="*/ 231 h 630"/>
                    <a:gd name="T62" fmla="*/ 471 w 554"/>
                    <a:gd name="T63" fmla="*/ 173 h 630"/>
                    <a:gd name="T64" fmla="*/ 513 w 554"/>
                    <a:gd name="T65" fmla="*/ 152 h 630"/>
                    <a:gd name="T66" fmla="*/ 548 w 554"/>
                    <a:gd name="T67" fmla="*/ 132 h 630"/>
                    <a:gd name="T68" fmla="*/ 532 w 554"/>
                    <a:gd name="T69" fmla="*/ 130 h 630"/>
                    <a:gd name="T70" fmla="*/ 516 w 554"/>
                    <a:gd name="T71" fmla="*/ 116 h 630"/>
                    <a:gd name="T72" fmla="*/ 483 w 554"/>
                    <a:gd name="T73" fmla="*/ 120 h 630"/>
                    <a:gd name="T74" fmla="*/ 466 w 554"/>
                    <a:gd name="T75" fmla="*/ 115 h 630"/>
                    <a:gd name="T76" fmla="*/ 454 w 554"/>
                    <a:gd name="T77" fmla="*/ 109 h 630"/>
                    <a:gd name="T78" fmla="*/ 421 w 554"/>
                    <a:gd name="T79" fmla="*/ 132 h 630"/>
                    <a:gd name="T80" fmla="*/ 398 w 554"/>
                    <a:gd name="T81" fmla="*/ 118 h 630"/>
                    <a:gd name="T82" fmla="*/ 368 w 554"/>
                    <a:gd name="T83" fmla="*/ 101 h 630"/>
                    <a:gd name="T84" fmla="*/ 349 w 554"/>
                    <a:gd name="T85" fmla="*/ 111 h 630"/>
                    <a:gd name="T86" fmla="*/ 338 w 554"/>
                    <a:gd name="T87" fmla="*/ 92 h 630"/>
                    <a:gd name="T88" fmla="*/ 304 w 554"/>
                    <a:gd name="T89" fmla="*/ 75 h 630"/>
                    <a:gd name="T90" fmla="*/ 280 w 554"/>
                    <a:gd name="T91" fmla="*/ 77 h 630"/>
                    <a:gd name="T92" fmla="*/ 270 w 554"/>
                    <a:gd name="T93" fmla="*/ 85 h 630"/>
                    <a:gd name="T94" fmla="*/ 244 w 554"/>
                    <a:gd name="T95" fmla="*/ 79 h 630"/>
                    <a:gd name="T96" fmla="*/ 193 w 554"/>
                    <a:gd name="T97" fmla="*/ 69 h 630"/>
                    <a:gd name="T98" fmla="*/ 182 w 554"/>
                    <a:gd name="T99" fmla="*/ 51 h 630"/>
                    <a:gd name="T100" fmla="*/ 165 w 554"/>
                    <a:gd name="T101" fmla="*/ 4 h 630"/>
                    <a:gd name="T102" fmla="*/ 148 w 554"/>
                    <a:gd name="T103" fmla="*/ 34 h 630"/>
                    <a:gd name="T104" fmla="*/ 0 w 554"/>
                    <a:gd name="T105" fmla="*/ 41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54" h="630">
                      <a:moveTo>
                        <a:pt x="0" y="45"/>
                      </a:moveTo>
                      <a:lnTo>
                        <a:pt x="1" y="51"/>
                      </a:lnTo>
                      <a:lnTo>
                        <a:pt x="7" y="69"/>
                      </a:lnTo>
                      <a:lnTo>
                        <a:pt x="9" y="77"/>
                      </a:lnTo>
                      <a:lnTo>
                        <a:pt x="5" y="90"/>
                      </a:lnTo>
                      <a:lnTo>
                        <a:pt x="7" y="103"/>
                      </a:lnTo>
                      <a:lnTo>
                        <a:pt x="5" y="109"/>
                      </a:lnTo>
                      <a:lnTo>
                        <a:pt x="7" y="113"/>
                      </a:lnTo>
                      <a:lnTo>
                        <a:pt x="7" y="126"/>
                      </a:lnTo>
                      <a:lnTo>
                        <a:pt x="7" y="133"/>
                      </a:lnTo>
                      <a:lnTo>
                        <a:pt x="15" y="156"/>
                      </a:lnTo>
                      <a:lnTo>
                        <a:pt x="15" y="160"/>
                      </a:lnTo>
                      <a:lnTo>
                        <a:pt x="24" y="180"/>
                      </a:lnTo>
                      <a:lnTo>
                        <a:pt x="26" y="195"/>
                      </a:lnTo>
                      <a:lnTo>
                        <a:pt x="26" y="203"/>
                      </a:lnTo>
                      <a:lnTo>
                        <a:pt x="26" y="209"/>
                      </a:lnTo>
                      <a:lnTo>
                        <a:pt x="28" y="216"/>
                      </a:lnTo>
                      <a:lnTo>
                        <a:pt x="28" y="229"/>
                      </a:lnTo>
                      <a:lnTo>
                        <a:pt x="30" y="244"/>
                      </a:lnTo>
                      <a:lnTo>
                        <a:pt x="30" y="254"/>
                      </a:lnTo>
                      <a:lnTo>
                        <a:pt x="33" y="261"/>
                      </a:lnTo>
                      <a:lnTo>
                        <a:pt x="32" y="269"/>
                      </a:lnTo>
                      <a:lnTo>
                        <a:pt x="32" y="295"/>
                      </a:lnTo>
                      <a:lnTo>
                        <a:pt x="35" y="301"/>
                      </a:lnTo>
                      <a:lnTo>
                        <a:pt x="35" y="308"/>
                      </a:lnTo>
                      <a:lnTo>
                        <a:pt x="37" y="314"/>
                      </a:lnTo>
                      <a:lnTo>
                        <a:pt x="45" y="325"/>
                      </a:lnTo>
                      <a:lnTo>
                        <a:pt x="47" y="333"/>
                      </a:lnTo>
                      <a:lnTo>
                        <a:pt x="47" y="340"/>
                      </a:lnTo>
                      <a:lnTo>
                        <a:pt x="48" y="353"/>
                      </a:lnTo>
                      <a:lnTo>
                        <a:pt x="48" y="361"/>
                      </a:lnTo>
                      <a:lnTo>
                        <a:pt x="48" y="368"/>
                      </a:lnTo>
                      <a:lnTo>
                        <a:pt x="45" y="382"/>
                      </a:lnTo>
                      <a:lnTo>
                        <a:pt x="41" y="389"/>
                      </a:lnTo>
                      <a:lnTo>
                        <a:pt x="35" y="393"/>
                      </a:lnTo>
                      <a:lnTo>
                        <a:pt x="28" y="400"/>
                      </a:lnTo>
                      <a:lnTo>
                        <a:pt x="26" y="404"/>
                      </a:lnTo>
                      <a:lnTo>
                        <a:pt x="32" y="412"/>
                      </a:lnTo>
                      <a:lnTo>
                        <a:pt x="39" y="425"/>
                      </a:lnTo>
                      <a:lnTo>
                        <a:pt x="47" y="427"/>
                      </a:lnTo>
                      <a:lnTo>
                        <a:pt x="52" y="430"/>
                      </a:lnTo>
                      <a:lnTo>
                        <a:pt x="58" y="436"/>
                      </a:lnTo>
                      <a:lnTo>
                        <a:pt x="58" y="630"/>
                      </a:lnTo>
                      <a:lnTo>
                        <a:pt x="139" y="630"/>
                      </a:lnTo>
                      <a:lnTo>
                        <a:pt x="272" y="626"/>
                      </a:lnTo>
                      <a:lnTo>
                        <a:pt x="383" y="622"/>
                      </a:lnTo>
                      <a:lnTo>
                        <a:pt x="464" y="617"/>
                      </a:lnTo>
                      <a:lnTo>
                        <a:pt x="462" y="609"/>
                      </a:lnTo>
                      <a:lnTo>
                        <a:pt x="462" y="607"/>
                      </a:lnTo>
                      <a:lnTo>
                        <a:pt x="460" y="600"/>
                      </a:lnTo>
                      <a:lnTo>
                        <a:pt x="458" y="581"/>
                      </a:lnTo>
                      <a:lnTo>
                        <a:pt x="453" y="573"/>
                      </a:lnTo>
                      <a:lnTo>
                        <a:pt x="445" y="566"/>
                      </a:lnTo>
                      <a:lnTo>
                        <a:pt x="439" y="562"/>
                      </a:lnTo>
                      <a:lnTo>
                        <a:pt x="432" y="560"/>
                      </a:lnTo>
                      <a:lnTo>
                        <a:pt x="424" y="556"/>
                      </a:lnTo>
                      <a:lnTo>
                        <a:pt x="411" y="543"/>
                      </a:lnTo>
                      <a:lnTo>
                        <a:pt x="402" y="530"/>
                      </a:lnTo>
                      <a:lnTo>
                        <a:pt x="392" y="523"/>
                      </a:lnTo>
                      <a:lnTo>
                        <a:pt x="383" y="519"/>
                      </a:lnTo>
                      <a:lnTo>
                        <a:pt x="377" y="515"/>
                      </a:lnTo>
                      <a:lnTo>
                        <a:pt x="372" y="508"/>
                      </a:lnTo>
                      <a:lnTo>
                        <a:pt x="360" y="506"/>
                      </a:lnTo>
                      <a:lnTo>
                        <a:pt x="353" y="504"/>
                      </a:lnTo>
                      <a:lnTo>
                        <a:pt x="345" y="496"/>
                      </a:lnTo>
                      <a:lnTo>
                        <a:pt x="334" y="489"/>
                      </a:lnTo>
                      <a:lnTo>
                        <a:pt x="338" y="481"/>
                      </a:lnTo>
                      <a:lnTo>
                        <a:pt x="338" y="470"/>
                      </a:lnTo>
                      <a:lnTo>
                        <a:pt x="334" y="455"/>
                      </a:lnTo>
                      <a:lnTo>
                        <a:pt x="338" y="447"/>
                      </a:lnTo>
                      <a:lnTo>
                        <a:pt x="336" y="434"/>
                      </a:lnTo>
                      <a:lnTo>
                        <a:pt x="344" y="415"/>
                      </a:lnTo>
                      <a:lnTo>
                        <a:pt x="336" y="402"/>
                      </a:lnTo>
                      <a:lnTo>
                        <a:pt x="330" y="402"/>
                      </a:lnTo>
                      <a:lnTo>
                        <a:pt x="325" y="395"/>
                      </a:lnTo>
                      <a:lnTo>
                        <a:pt x="325" y="387"/>
                      </a:lnTo>
                      <a:lnTo>
                        <a:pt x="330" y="382"/>
                      </a:lnTo>
                      <a:lnTo>
                        <a:pt x="334" y="374"/>
                      </a:lnTo>
                      <a:lnTo>
                        <a:pt x="336" y="367"/>
                      </a:lnTo>
                      <a:lnTo>
                        <a:pt x="349" y="357"/>
                      </a:lnTo>
                      <a:lnTo>
                        <a:pt x="362" y="351"/>
                      </a:lnTo>
                      <a:lnTo>
                        <a:pt x="366" y="344"/>
                      </a:lnTo>
                      <a:lnTo>
                        <a:pt x="368" y="336"/>
                      </a:lnTo>
                      <a:lnTo>
                        <a:pt x="366" y="282"/>
                      </a:lnTo>
                      <a:lnTo>
                        <a:pt x="372" y="282"/>
                      </a:lnTo>
                      <a:lnTo>
                        <a:pt x="374" y="274"/>
                      </a:lnTo>
                      <a:lnTo>
                        <a:pt x="376" y="273"/>
                      </a:lnTo>
                      <a:lnTo>
                        <a:pt x="377" y="271"/>
                      </a:lnTo>
                      <a:lnTo>
                        <a:pt x="381" y="265"/>
                      </a:lnTo>
                      <a:lnTo>
                        <a:pt x="402" y="248"/>
                      </a:lnTo>
                      <a:lnTo>
                        <a:pt x="407" y="242"/>
                      </a:lnTo>
                      <a:lnTo>
                        <a:pt x="413" y="237"/>
                      </a:lnTo>
                      <a:lnTo>
                        <a:pt x="419" y="231"/>
                      </a:lnTo>
                      <a:lnTo>
                        <a:pt x="438" y="210"/>
                      </a:lnTo>
                      <a:lnTo>
                        <a:pt x="445" y="199"/>
                      </a:lnTo>
                      <a:lnTo>
                        <a:pt x="471" y="173"/>
                      </a:lnTo>
                      <a:lnTo>
                        <a:pt x="492" y="162"/>
                      </a:lnTo>
                      <a:lnTo>
                        <a:pt x="505" y="156"/>
                      </a:lnTo>
                      <a:lnTo>
                        <a:pt x="513" y="152"/>
                      </a:lnTo>
                      <a:lnTo>
                        <a:pt x="535" y="141"/>
                      </a:lnTo>
                      <a:lnTo>
                        <a:pt x="541" y="137"/>
                      </a:lnTo>
                      <a:lnTo>
                        <a:pt x="548" y="132"/>
                      </a:lnTo>
                      <a:lnTo>
                        <a:pt x="554" y="126"/>
                      </a:lnTo>
                      <a:lnTo>
                        <a:pt x="539" y="126"/>
                      </a:lnTo>
                      <a:lnTo>
                        <a:pt x="532" y="130"/>
                      </a:lnTo>
                      <a:lnTo>
                        <a:pt x="524" y="126"/>
                      </a:lnTo>
                      <a:lnTo>
                        <a:pt x="524" y="124"/>
                      </a:lnTo>
                      <a:lnTo>
                        <a:pt x="516" y="116"/>
                      </a:lnTo>
                      <a:lnTo>
                        <a:pt x="503" y="118"/>
                      </a:lnTo>
                      <a:lnTo>
                        <a:pt x="496" y="120"/>
                      </a:lnTo>
                      <a:lnTo>
                        <a:pt x="483" y="120"/>
                      </a:lnTo>
                      <a:lnTo>
                        <a:pt x="475" y="122"/>
                      </a:lnTo>
                      <a:lnTo>
                        <a:pt x="468" y="122"/>
                      </a:lnTo>
                      <a:lnTo>
                        <a:pt x="466" y="115"/>
                      </a:lnTo>
                      <a:lnTo>
                        <a:pt x="462" y="113"/>
                      </a:lnTo>
                      <a:lnTo>
                        <a:pt x="462" y="109"/>
                      </a:lnTo>
                      <a:lnTo>
                        <a:pt x="454" y="109"/>
                      </a:lnTo>
                      <a:lnTo>
                        <a:pt x="441" y="118"/>
                      </a:lnTo>
                      <a:lnTo>
                        <a:pt x="436" y="126"/>
                      </a:lnTo>
                      <a:lnTo>
                        <a:pt x="421" y="132"/>
                      </a:lnTo>
                      <a:lnTo>
                        <a:pt x="413" y="132"/>
                      </a:lnTo>
                      <a:lnTo>
                        <a:pt x="400" y="124"/>
                      </a:lnTo>
                      <a:lnTo>
                        <a:pt x="398" y="118"/>
                      </a:lnTo>
                      <a:lnTo>
                        <a:pt x="379" y="111"/>
                      </a:lnTo>
                      <a:lnTo>
                        <a:pt x="376" y="103"/>
                      </a:lnTo>
                      <a:lnTo>
                        <a:pt x="368" y="101"/>
                      </a:lnTo>
                      <a:lnTo>
                        <a:pt x="359" y="103"/>
                      </a:lnTo>
                      <a:lnTo>
                        <a:pt x="357" y="113"/>
                      </a:lnTo>
                      <a:lnTo>
                        <a:pt x="349" y="111"/>
                      </a:lnTo>
                      <a:lnTo>
                        <a:pt x="345" y="105"/>
                      </a:lnTo>
                      <a:lnTo>
                        <a:pt x="344" y="100"/>
                      </a:lnTo>
                      <a:lnTo>
                        <a:pt x="338" y="92"/>
                      </a:lnTo>
                      <a:lnTo>
                        <a:pt x="330" y="94"/>
                      </a:lnTo>
                      <a:lnTo>
                        <a:pt x="332" y="86"/>
                      </a:lnTo>
                      <a:lnTo>
                        <a:pt x="304" y="75"/>
                      </a:lnTo>
                      <a:lnTo>
                        <a:pt x="289" y="75"/>
                      </a:lnTo>
                      <a:lnTo>
                        <a:pt x="283" y="75"/>
                      </a:lnTo>
                      <a:lnTo>
                        <a:pt x="280" y="77"/>
                      </a:lnTo>
                      <a:lnTo>
                        <a:pt x="278" y="77"/>
                      </a:lnTo>
                      <a:lnTo>
                        <a:pt x="274" y="79"/>
                      </a:lnTo>
                      <a:lnTo>
                        <a:pt x="270" y="85"/>
                      </a:lnTo>
                      <a:lnTo>
                        <a:pt x="253" y="88"/>
                      </a:lnTo>
                      <a:lnTo>
                        <a:pt x="246" y="85"/>
                      </a:lnTo>
                      <a:lnTo>
                        <a:pt x="244" y="79"/>
                      </a:lnTo>
                      <a:lnTo>
                        <a:pt x="214" y="75"/>
                      </a:lnTo>
                      <a:lnTo>
                        <a:pt x="206" y="69"/>
                      </a:lnTo>
                      <a:lnTo>
                        <a:pt x="193" y="69"/>
                      </a:lnTo>
                      <a:lnTo>
                        <a:pt x="186" y="68"/>
                      </a:lnTo>
                      <a:lnTo>
                        <a:pt x="180" y="62"/>
                      </a:lnTo>
                      <a:lnTo>
                        <a:pt x="182" y="51"/>
                      </a:lnTo>
                      <a:lnTo>
                        <a:pt x="174" y="32"/>
                      </a:lnTo>
                      <a:lnTo>
                        <a:pt x="171" y="9"/>
                      </a:lnTo>
                      <a:lnTo>
                        <a:pt x="165" y="4"/>
                      </a:lnTo>
                      <a:lnTo>
                        <a:pt x="152" y="2"/>
                      </a:lnTo>
                      <a:lnTo>
                        <a:pt x="148" y="0"/>
                      </a:lnTo>
                      <a:lnTo>
                        <a:pt x="148" y="34"/>
                      </a:lnTo>
                      <a:lnTo>
                        <a:pt x="146" y="39"/>
                      </a:lnTo>
                      <a:lnTo>
                        <a:pt x="92" y="41"/>
                      </a:lnTo>
                      <a:lnTo>
                        <a:pt x="0" y="41"/>
                      </a:lnTo>
                      <a:lnTo>
                        <a:pt x="0" y="45"/>
                      </a:lnTo>
                      <a:lnTo>
                        <a:pt x="0" y="4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2" name="Freeform 68">
                  <a:extLst>
                    <a:ext uri="{FF2B5EF4-FFF2-40B4-BE49-F238E27FC236}">
                      <a16:creationId xmlns:a16="http://schemas.microsoft.com/office/drawing/2014/main" id="{6202E491-7516-52B3-AE77-F28A929DD754}"/>
                    </a:ext>
                  </a:extLst>
                </p:cNvPr>
                <p:cNvSpPr>
                  <a:spLocks/>
                </p:cNvSpPr>
                <p:nvPr/>
              </p:nvSpPr>
              <p:spPr bwMode="auto">
                <a:xfrm>
                  <a:off x="4759080" y="2327961"/>
                  <a:ext cx="740974" cy="441377"/>
                </a:xfrm>
                <a:custGeom>
                  <a:avLst/>
                  <a:gdLst>
                    <a:gd name="T0" fmla="*/ 7 w 515"/>
                    <a:gd name="T1" fmla="*/ 28 h 338"/>
                    <a:gd name="T2" fmla="*/ 3 w 515"/>
                    <a:gd name="T3" fmla="*/ 37 h 338"/>
                    <a:gd name="T4" fmla="*/ 13 w 515"/>
                    <a:gd name="T5" fmla="*/ 50 h 338"/>
                    <a:gd name="T6" fmla="*/ 9 w 515"/>
                    <a:gd name="T7" fmla="*/ 63 h 338"/>
                    <a:gd name="T8" fmla="*/ 5 w 515"/>
                    <a:gd name="T9" fmla="*/ 84 h 338"/>
                    <a:gd name="T10" fmla="*/ 0 w 515"/>
                    <a:gd name="T11" fmla="*/ 92 h 338"/>
                    <a:gd name="T12" fmla="*/ 9 w 515"/>
                    <a:gd name="T13" fmla="*/ 105 h 338"/>
                    <a:gd name="T14" fmla="*/ 18 w 515"/>
                    <a:gd name="T15" fmla="*/ 122 h 338"/>
                    <a:gd name="T16" fmla="*/ 18 w 515"/>
                    <a:gd name="T17" fmla="*/ 133 h 338"/>
                    <a:gd name="T18" fmla="*/ 24 w 515"/>
                    <a:gd name="T19" fmla="*/ 148 h 338"/>
                    <a:gd name="T20" fmla="*/ 30 w 515"/>
                    <a:gd name="T21" fmla="*/ 161 h 338"/>
                    <a:gd name="T22" fmla="*/ 39 w 515"/>
                    <a:gd name="T23" fmla="*/ 180 h 338"/>
                    <a:gd name="T24" fmla="*/ 43 w 515"/>
                    <a:gd name="T25" fmla="*/ 193 h 338"/>
                    <a:gd name="T26" fmla="*/ 43 w 515"/>
                    <a:gd name="T27" fmla="*/ 206 h 338"/>
                    <a:gd name="T28" fmla="*/ 45 w 515"/>
                    <a:gd name="T29" fmla="*/ 221 h 338"/>
                    <a:gd name="T30" fmla="*/ 50 w 515"/>
                    <a:gd name="T31" fmla="*/ 223 h 338"/>
                    <a:gd name="T32" fmla="*/ 58 w 515"/>
                    <a:gd name="T33" fmla="*/ 235 h 338"/>
                    <a:gd name="T34" fmla="*/ 60 w 515"/>
                    <a:gd name="T35" fmla="*/ 248 h 338"/>
                    <a:gd name="T36" fmla="*/ 64 w 515"/>
                    <a:gd name="T37" fmla="*/ 263 h 338"/>
                    <a:gd name="T38" fmla="*/ 62 w 515"/>
                    <a:gd name="T39" fmla="*/ 280 h 338"/>
                    <a:gd name="T40" fmla="*/ 62 w 515"/>
                    <a:gd name="T41" fmla="*/ 315 h 338"/>
                    <a:gd name="T42" fmla="*/ 71 w 515"/>
                    <a:gd name="T43" fmla="*/ 327 h 338"/>
                    <a:gd name="T44" fmla="*/ 218 w 515"/>
                    <a:gd name="T45" fmla="*/ 325 h 338"/>
                    <a:gd name="T46" fmla="*/ 396 w 515"/>
                    <a:gd name="T47" fmla="*/ 312 h 338"/>
                    <a:gd name="T48" fmla="*/ 413 w 515"/>
                    <a:gd name="T49" fmla="*/ 329 h 338"/>
                    <a:gd name="T50" fmla="*/ 423 w 515"/>
                    <a:gd name="T51" fmla="*/ 338 h 338"/>
                    <a:gd name="T52" fmla="*/ 428 w 515"/>
                    <a:gd name="T53" fmla="*/ 327 h 338"/>
                    <a:gd name="T54" fmla="*/ 428 w 515"/>
                    <a:gd name="T55" fmla="*/ 312 h 338"/>
                    <a:gd name="T56" fmla="*/ 447 w 515"/>
                    <a:gd name="T57" fmla="*/ 297 h 338"/>
                    <a:gd name="T58" fmla="*/ 449 w 515"/>
                    <a:gd name="T59" fmla="*/ 285 h 338"/>
                    <a:gd name="T60" fmla="*/ 456 w 515"/>
                    <a:gd name="T61" fmla="*/ 257 h 338"/>
                    <a:gd name="T62" fmla="*/ 447 w 515"/>
                    <a:gd name="T63" fmla="*/ 231 h 338"/>
                    <a:gd name="T64" fmla="*/ 475 w 515"/>
                    <a:gd name="T65" fmla="*/ 218 h 338"/>
                    <a:gd name="T66" fmla="*/ 496 w 515"/>
                    <a:gd name="T67" fmla="*/ 206 h 338"/>
                    <a:gd name="T68" fmla="*/ 503 w 515"/>
                    <a:gd name="T69" fmla="*/ 188 h 338"/>
                    <a:gd name="T70" fmla="*/ 515 w 515"/>
                    <a:gd name="T71" fmla="*/ 154 h 338"/>
                    <a:gd name="T72" fmla="*/ 505 w 515"/>
                    <a:gd name="T73" fmla="*/ 139 h 338"/>
                    <a:gd name="T74" fmla="*/ 492 w 515"/>
                    <a:gd name="T75" fmla="*/ 129 h 338"/>
                    <a:gd name="T76" fmla="*/ 477 w 515"/>
                    <a:gd name="T77" fmla="*/ 110 h 338"/>
                    <a:gd name="T78" fmla="*/ 471 w 515"/>
                    <a:gd name="T79" fmla="*/ 103 h 338"/>
                    <a:gd name="T80" fmla="*/ 447 w 515"/>
                    <a:gd name="T81" fmla="*/ 86 h 338"/>
                    <a:gd name="T82" fmla="*/ 436 w 515"/>
                    <a:gd name="T83" fmla="*/ 75 h 338"/>
                    <a:gd name="T84" fmla="*/ 430 w 515"/>
                    <a:gd name="T85" fmla="*/ 60 h 338"/>
                    <a:gd name="T86" fmla="*/ 426 w 515"/>
                    <a:gd name="T87" fmla="*/ 37 h 338"/>
                    <a:gd name="T88" fmla="*/ 428 w 515"/>
                    <a:gd name="T89" fmla="*/ 16 h 338"/>
                    <a:gd name="T90" fmla="*/ 421 w 515"/>
                    <a:gd name="T91" fmla="*/ 7 h 338"/>
                    <a:gd name="T92" fmla="*/ 419 w 515"/>
                    <a:gd name="T93" fmla="*/ 0 h 338"/>
                    <a:gd name="T94" fmla="*/ 227 w 515"/>
                    <a:gd name="T95" fmla="*/ 9 h 338"/>
                    <a:gd name="T96" fmla="*/ 13 w 515"/>
                    <a:gd name="T97" fmla="*/ 13 h 338"/>
                    <a:gd name="T98" fmla="*/ 3 w 515"/>
                    <a:gd name="T99" fmla="*/ 2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515" h="338">
                      <a:moveTo>
                        <a:pt x="3" y="20"/>
                      </a:moveTo>
                      <a:lnTo>
                        <a:pt x="7" y="28"/>
                      </a:lnTo>
                      <a:lnTo>
                        <a:pt x="7" y="35"/>
                      </a:lnTo>
                      <a:lnTo>
                        <a:pt x="3" y="37"/>
                      </a:lnTo>
                      <a:lnTo>
                        <a:pt x="5" y="43"/>
                      </a:lnTo>
                      <a:lnTo>
                        <a:pt x="13" y="50"/>
                      </a:lnTo>
                      <a:lnTo>
                        <a:pt x="13" y="56"/>
                      </a:lnTo>
                      <a:lnTo>
                        <a:pt x="9" y="63"/>
                      </a:lnTo>
                      <a:lnTo>
                        <a:pt x="9" y="71"/>
                      </a:lnTo>
                      <a:lnTo>
                        <a:pt x="5" y="84"/>
                      </a:lnTo>
                      <a:lnTo>
                        <a:pt x="3" y="86"/>
                      </a:lnTo>
                      <a:lnTo>
                        <a:pt x="0" y="92"/>
                      </a:lnTo>
                      <a:lnTo>
                        <a:pt x="2" y="99"/>
                      </a:lnTo>
                      <a:lnTo>
                        <a:pt x="9" y="105"/>
                      </a:lnTo>
                      <a:lnTo>
                        <a:pt x="11" y="120"/>
                      </a:lnTo>
                      <a:lnTo>
                        <a:pt x="18" y="122"/>
                      </a:lnTo>
                      <a:lnTo>
                        <a:pt x="18" y="129"/>
                      </a:lnTo>
                      <a:lnTo>
                        <a:pt x="18" y="133"/>
                      </a:lnTo>
                      <a:lnTo>
                        <a:pt x="22" y="141"/>
                      </a:lnTo>
                      <a:lnTo>
                        <a:pt x="24" y="148"/>
                      </a:lnTo>
                      <a:lnTo>
                        <a:pt x="22" y="154"/>
                      </a:lnTo>
                      <a:lnTo>
                        <a:pt x="30" y="161"/>
                      </a:lnTo>
                      <a:lnTo>
                        <a:pt x="30" y="169"/>
                      </a:lnTo>
                      <a:lnTo>
                        <a:pt x="39" y="180"/>
                      </a:lnTo>
                      <a:lnTo>
                        <a:pt x="39" y="188"/>
                      </a:lnTo>
                      <a:lnTo>
                        <a:pt x="43" y="193"/>
                      </a:lnTo>
                      <a:lnTo>
                        <a:pt x="45" y="201"/>
                      </a:lnTo>
                      <a:lnTo>
                        <a:pt x="43" y="206"/>
                      </a:lnTo>
                      <a:lnTo>
                        <a:pt x="43" y="214"/>
                      </a:lnTo>
                      <a:lnTo>
                        <a:pt x="45" y="221"/>
                      </a:lnTo>
                      <a:lnTo>
                        <a:pt x="45" y="223"/>
                      </a:lnTo>
                      <a:lnTo>
                        <a:pt x="50" y="223"/>
                      </a:lnTo>
                      <a:lnTo>
                        <a:pt x="50" y="231"/>
                      </a:lnTo>
                      <a:lnTo>
                        <a:pt x="58" y="235"/>
                      </a:lnTo>
                      <a:lnTo>
                        <a:pt x="56" y="242"/>
                      </a:lnTo>
                      <a:lnTo>
                        <a:pt x="60" y="248"/>
                      </a:lnTo>
                      <a:lnTo>
                        <a:pt x="58" y="257"/>
                      </a:lnTo>
                      <a:lnTo>
                        <a:pt x="64" y="263"/>
                      </a:lnTo>
                      <a:lnTo>
                        <a:pt x="62" y="270"/>
                      </a:lnTo>
                      <a:lnTo>
                        <a:pt x="62" y="280"/>
                      </a:lnTo>
                      <a:lnTo>
                        <a:pt x="65" y="295"/>
                      </a:lnTo>
                      <a:lnTo>
                        <a:pt x="62" y="315"/>
                      </a:lnTo>
                      <a:lnTo>
                        <a:pt x="69" y="319"/>
                      </a:lnTo>
                      <a:lnTo>
                        <a:pt x="71" y="327"/>
                      </a:lnTo>
                      <a:lnTo>
                        <a:pt x="161" y="327"/>
                      </a:lnTo>
                      <a:lnTo>
                        <a:pt x="218" y="325"/>
                      </a:lnTo>
                      <a:lnTo>
                        <a:pt x="344" y="317"/>
                      </a:lnTo>
                      <a:lnTo>
                        <a:pt x="396" y="312"/>
                      </a:lnTo>
                      <a:lnTo>
                        <a:pt x="400" y="319"/>
                      </a:lnTo>
                      <a:lnTo>
                        <a:pt x="413" y="329"/>
                      </a:lnTo>
                      <a:lnTo>
                        <a:pt x="419" y="336"/>
                      </a:lnTo>
                      <a:lnTo>
                        <a:pt x="423" y="338"/>
                      </a:lnTo>
                      <a:lnTo>
                        <a:pt x="426" y="332"/>
                      </a:lnTo>
                      <a:lnTo>
                        <a:pt x="428" y="327"/>
                      </a:lnTo>
                      <a:lnTo>
                        <a:pt x="423" y="319"/>
                      </a:lnTo>
                      <a:lnTo>
                        <a:pt x="428" y="312"/>
                      </a:lnTo>
                      <a:lnTo>
                        <a:pt x="445" y="304"/>
                      </a:lnTo>
                      <a:lnTo>
                        <a:pt x="447" y="297"/>
                      </a:lnTo>
                      <a:lnTo>
                        <a:pt x="447" y="291"/>
                      </a:lnTo>
                      <a:lnTo>
                        <a:pt x="449" y="285"/>
                      </a:lnTo>
                      <a:lnTo>
                        <a:pt x="458" y="272"/>
                      </a:lnTo>
                      <a:lnTo>
                        <a:pt x="456" y="257"/>
                      </a:lnTo>
                      <a:lnTo>
                        <a:pt x="443" y="244"/>
                      </a:lnTo>
                      <a:lnTo>
                        <a:pt x="447" y="231"/>
                      </a:lnTo>
                      <a:lnTo>
                        <a:pt x="449" y="223"/>
                      </a:lnTo>
                      <a:lnTo>
                        <a:pt x="475" y="218"/>
                      </a:lnTo>
                      <a:lnTo>
                        <a:pt x="481" y="212"/>
                      </a:lnTo>
                      <a:lnTo>
                        <a:pt x="496" y="206"/>
                      </a:lnTo>
                      <a:lnTo>
                        <a:pt x="502" y="201"/>
                      </a:lnTo>
                      <a:lnTo>
                        <a:pt x="503" y="188"/>
                      </a:lnTo>
                      <a:lnTo>
                        <a:pt x="513" y="174"/>
                      </a:lnTo>
                      <a:lnTo>
                        <a:pt x="515" y="154"/>
                      </a:lnTo>
                      <a:lnTo>
                        <a:pt x="513" y="146"/>
                      </a:lnTo>
                      <a:lnTo>
                        <a:pt x="505" y="139"/>
                      </a:lnTo>
                      <a:lnTo>
                        <a:pt x="498" y="135"/>
                      </a:lnTo>
                      <a:lnTo>
                        <a:pt x="492" y="129"/>
                      </a:lnTo>
                      <a:lnTo>
                        <a:pt x="490" y="122"/>
                      </a:lnTo>
                      <a:lnTo>
                        <a:pt x="477" y="110"/>
                      </a:lnTo>
                      <a:lnTo>
                        <a:pt x="471" y="105"/>
                      </a:lnTo>
                      <a:lnTo>
                        <a:pt x="471" y="103"/>
                      </a:lnTo>
                      <a:lnTo>
                        <a:pt x="466" y="90"/>
                      </a:lnTo>
                      <a:lnTo>
                        <a:pt x="447" y="86"/>
                      </a:lnTo>
                      <a:lnTo>
                        <a:pt x="440" y="82"/>
                      </a:lnTo>
                      <a:lnTo>
                        <a:pt x="436" y="75"/>
                      </a:lnTo>
                      <a:lnTo>
                        <a:pt x="434" y="67"/>
                      </a:lnTo>
                      <a:lnTo>
                        <a:pt x="430" y="60"/>
                      </a:lnTo>
                      <a:lnTo>
                        <a:pt x="428" y="48"/>
                      </a:lnTo>
                      <a:lnTo>
                        <a:pt x="426" y="37"/>
                      </a:lnTo>
                      <a:lnTo>
                        <a:pt x="432" y="24"/>
                      </a:lnTo>
                      <a:lnTo>
                        <a:pt x="428" y="16"/>
                      </a:lnTo>
                      <a:lnTo>
                        <a:pt x="424" y="15"/>
                      </a:lnTo>
                      <a:lnTo>
                        <a:pt x="421" y="7"/>
                      </a:lnTo>
                      <a:lnTo>
                        <a:pt x="419" y="5"/>
                      </a:lnTo>
                      <a:lnTo>
                        <a:pt x="419" y="0"/>
                      </a:lnTo>
                      <a:lnTo>
                        <a:pt x="338" y="5"/>
                      </a:lnTo>
                      <a:lnTo>
                        <a:pt x="227" y="9"/>
                      </a:lnTo>
                      <a:lnTo>
                        <a:pt x="94" y="13"/>
                      </a:lnTo>
                      <a:lnTo>
                        <a:pt x="13" y="13"/>
                      </a:lnTo>
                      <a:lnTo>
                        <a:pt x="2" y="13"/>
                      </a:lnTo>
                      <a:lnTo>
                        <a:pt x="3" y="2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3" name="Freeform 69">
                  <a:extLst>
                    <a:ext uri="{FF2B5EF4-FFF2-40B4-BE49-F238E27FC236}">
                      <a16:creationId xmlns:a16="http://schemas.microsoft.com/office/drawing/2014/main" id="{D1174C96-B94D-7776-4C4D-46941A29AE79}"/>
                    </a:ext>
                  </a:extLst>
                </p:cNvPr>
                <p:cNvSpPr>
                  <a:spLocks/>
                </p:cNvSpPr>
                <p:nvPr/>
              </p:nvSpPr>
              <p:spPr bwMode="auto">
                <a:xfrm>
                  <a:off x="4861234" y="2735386"/>
                  <a:ext cx="820107" cy="645089"/>
                </a:xfrm>
                <a:custGeom>
                  <a:avLst/>
                  <a:gdLst>
                    <a:gd name="T0" fmla="*/ 329 w 570"/>
                    <a:gd name="T1" fmla="*/ 7 h 494"/>
                    <a:gd name="T2" fmla="*/ 273 w 570"/>
                    <a:gd name="T3" fmla="*/ 5 h 494"/>
                    <a:gd name="T4" fmla="*/ 90 w 570"/>
                    <a:gd name="T5" fmla="*/ 15 h 494"/>
                    <a:gd name="T6" fmla="*/ 0 w 570"/>
                    <a:gd name="T7" fmla="*/ 20 h 494"/>
                    <a:gd name="T8" fmla="*/ 11 w 570"/>
                    <a:gd name="T9" fmla="*/ 41 h 494"/>
                    <a:gd name="T10" fmla="*/ 23 w 570"/>
                    <a:gd name="T11" fmla="*/ 52 h 494"/>
                    <a:gd name="T12" fmla="*/ 30 w 570"/>
                    <a:gd name="T13" fmla="*/ 65 h 494"/>
                    <a:gd name="T14" fmla="*/ 38 w 570"/>
                    <a:gd name="T15" fmla="*/ 79 h 494"/>
                    <a:gd name="T16" fmla="*/ 64 w 570"/>
                    <a:gd name="T17" fmla="*/ 88 h 494"/>
                    <a:gd name="T18" fmla="*/ 73 w 570"/>
                    <a:gd name="T19" fmla="*/ 97 h 494"/>
                    <a:gd name="T20" fmla="*/ 73 w 570"/>
                    <a:gd name="T21" fmla="*/ 107 h 494"/>
                    <a:gd name="T22" fmla="*/ 64 w 570"/>
                    <a:gd name="T23" fmla="*/ 112 h 494"/>
                    <a:gd name="T24" fmla="*/ 58 w 570"/>
                    <a:gd name="T25" fmla="*/ 131 h 494"/>
                    <a:gd name="T26" fmla="*/ 73 w 570"/>
                    <a:gd name="T27" fmla="*/ 144 h 494"/>
                    <a:gd name="T28" fmla="*/ 83 w 570"/>
                    <a:gd name="T29" fmla="*/ 165 h 494"/>
                    <a:gd name="T30" fmla="*/ 98 w 570"/>
                    <a:gd name="T31" fmla="*/ 173 h 494"/>
                    <a:gd name="T32" fmla="*/ 103 w 570"/>
                    <a:gd name="T33" fmla="*/ 456 h 494"/>
                    <a:gd name="T34" fmla="*/ 325 w 570"/>
                    <a:gd name="T35" fmla="*/ 449 h 494"/>
                    <a:gd name="T36" fmla="*/ 487 w 570"/>
                    <a:gd name="T37" fmla="*/ 443 h 494"/>
                    <a:gd name="T38" fmla="*/ 494 w 570"/>
                    <a:gd name="T39" fmla="*/ 456 h 494"/>
                    <a:gd name="T40" fmla="*/ 489 w 570"/>
                    <a:gd name="T41" fmla="*/ 470 h 494"/>
                    <a:gd name="T42" fmla="*/ 476 w 570"/>
                    <a:gd name="T43" fmla="*/ 481 h 494"/>
                    <a:gd name="T44" fmla="*/ 476 w 570"/>
                    <a:gd name="T45" fmla="*/ 494 h 494"/>
                    <a:gd name="T46" fmla="*/ 530 w 570"/>
                    <a:gd name="T47" fmla="*/ 479 h 494"/>
                    <a:gd name="T48" fmla="*/ 528 w 570"/>
                    <a:gd name="T49" fmla="*/ 466 h 494"/>
                    <a:gd name="T50" fmla="*/ 532 w 570"/>
                    <a:gd name="T51" fmla="*/ 451 h 494"/>
                    <a:gd name="T52" fmla="*/ 538 w 570"/>
                    <a:gd name="T53" fmla="*/ 441 h 494"/>
                    <a:gd name="T54" fmla="*/ 540 w 570"/>
                    <a:gd name="T55" fmla="*/ 426 h 494"/>
                    <a:gd name="T56" fmla="*/ 541 w 570"/>
                    <a:gd name="T57" fmla="*/ 440 h 494"/>
                    <a:gd name="T58" fmla="*/ 549 w 570"/>
                    <a:gd name="T59" fmla="*/ 424 h 494"/>
                    <a:gd name="T60" fmla="*/ 564 w 570"/>
                    <a:gd name="T61" fmla="*/ 424 h 494"/>
                    <a:gd name="T62" fmla="*/ 564 w 570"/>
                    <a:gd name="T63" fmla="*/ 408 h 494"/>
                    <a:gd name="T64" fmla="*/ 568 w 570"/>
                    <a:gd name="T65" fmla="*/ 393 h 494"/>
                    <a:gd name="T66" fmla="*/ 568 w 570"/>
                    <a:gd name="T67" fmla="*/ 379 h 494"/>
                    <a:gd name="T68" fmla="*/ 553 w 570"/>
                    <a:gd name="T69" fmla="*/ 377 h 494"/>
                    <a:gd name="T70" fmla="*/ 532 w 570"/>
                    <a:gd name="T71" fmla="*/ 349 h 494"/>
                    <a:gd name="T72" fmla="*/ 540 w 570"/>
                    <a:gd name="T73" fmla="*/ 334 h 494"/>
                    <a:gd name="T74" fmla="*/ 530 w 570"/>
                    <a:gd name="T75" fmla="*/ 306 h 494"/>
                    <a:gd name="T76" fmla="*/ 515 w 570"/>
                    <a:gd name="T77" fmla="*/ 299 h 494"/>
                    <a:gd name="T78" fmla="*/ 500 w 570"/>
                    <a:gd name="T79" fmla="*/ 285 h 494"/>
                    <a:gd name="T80" fmla="*/ 491 w 570"/>
                    <a:gd name="T81" fmla="*/ 280 h 494"/>
                    <a:gd name="T82" fmla="*/ 466 w 570"/>
                    <a:gd name="T83" fmla="*/ 265 h 494"/>
                    <a:gd name="T84" fmla="*/ 453 w 570"/>
                    <a:gd name="T85" fmla="*/ 246 h 494"/>
                    <a:gd name="T86" fmla="*/ 457 w 570"/>
                    <a:gd name="T87" fmla="*/ 231 h 494"/>
                    <a:gd name="T88" fmla="*/ 466 w 570"/>
                    <a:gd name="T89" fmla="*/ 208 h 494"/>
                    <a:gd name="T90" fmla="*/ 470 w 570"/>
                    <a:gd name="T91" fmla="*/ 188 h 494"/>
                    <a:gd name="T92" fmla="*/ 457 w 570"/>
                    <a:gd name="T93" fmla="*/ 176 h 494"/>
                    <a:gd name="T94" fmla="*/ 442 w 570"/>
                    <a:gd name="T95" fmla="*/ 173 h 494"/>
                    <a:gd name="T96" fmla="*/ 436 w 570"/>
                    <a:gd name="T97" fmla="*/ 180 h 494"/>
                    <a:gd name="T98" fmla="*/ 423 w 570"/>
                    <a:gd name="T99" fmla="*/ 176 h 494"/>
                    <a:gd name="T100" fmla="*/ 412 w 570"/>
                    <a:gd name="T101" fmla="*/ 139 h 494"/>
                    <a:gd name="T102" fmla="*/ 387 w 570"/>
                    <a:gd name="T103" fmla="*/ 124 h 494"/>
                    <a:gd name="T104" fmla="*/ 378 w 570"/>
                    <a:gd name="T105" fmla="*/ 112 h 494"/>
                    <a:gd name="T106" fmla="*/ 361 w 570"/>
                    <a:gd name="T107" fmla="*/ 97 h 494"/>
                    <a:gd name="T108" fmla="*/ 355 w 570"/>
                    <a:gd name="T109" fmla="*/ 84 h 494"/>
                    <a:gd name="T110" fmla="*/ 350 w 570"/>
                    <a:gd name="T111" fmla="*/ 67 h 494"/>
                    <a:gd name="T112" fmla="*/ 346 w 570"/>
                    <a:gd name="T113" fmla="*/ 39 h 494"/>
                    <a:gd name="T114" fmla="*/ 352 w 570"/>
                    <a:gd name="T115" fmla="*/ 26 h 494"/>
                    <a:gd name="T116" fmla="*/ 342 w 570"/>
                    <a:gd name="T117"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70" h="494">
                      <a:moveTo>
                        <a:pt x="342" y="17"/>
                      </a:moveTo>
                      <a:lnTo>
                        <a:pt x="329" y="7"/>
                      </a:lnTo>
                      <a:lnTo>
                        <a:pt x="325" y="0"/>
                      </a:lnTo>
                      <a:lnTo>
                        <a:pt x="273" y="5"/>
                      </a:lnTo>
                      <a:lnTo>
                        <a:pt x="147" y="13"/>
                      </a:lnTo>
                      <a:lnTo>
                        <a:pt x="90" y="15"/>
                      </a:lnTo>
                      <a:lnTo>
                        <a:pt x="0" y="15"/>
                      </a:lnTo>
                      <a:lnTo>
                        <a:pt x="0" y="20"/>
                      </a:lnTo>
                      <a:lnTo>
                        <a:pt x="6" y="28"/>
                      </a:lnTo>
                      <a:lnTo>
                        <a:pt x="11" y="41"/>
                      </a:lnTo>
                      <a:lnTo>
                        <a:pt x="17" y="49"/>
                      </a:lnTo>
                      <a:lnTo>
                        <a:pt x="23" y="52"/>
                      </a:lnTo>
                      <a:lnTo>
                        <a:pt x="25" y="60"/>
                      </a:lnTo>
                      <a:lnTo>
                        <a:pt x="30" y="65"/>
                      </a:lnTo>
                      <a:lnTo>
                        <a:pt x="30" y="73"/>
                      </a:lnTo>
                      <a:lnTo>
                        <a:pt x="38" y="79"/>
                      </a:lnTo>
                      <a:lnTo>
                        <a:pt x="56" y="94"/>
                      </a:lnTo>
                      <a:lnTo>
                        <a:pt x="64" y="88"/>
                      </a:lnTo>
                      <a:lnTo>
                        <a:pt x="68" y="90"/>
                      </a:lnTo>
                      <a:lnTo>
                        <a:pt x="73" y="97"/>
                      </a:lnTo>
                      <a:lnTo>
                        <a:pt x="75" y="105"/>
                      </a:lnTo>
                      <a:lnTo>
                        <a:pt x="73" y="107"/>
                      </a:lnTo>
                      <a:lnTo>
                        <a:pt x="66" y="107"/>
                      </a:lnTo>
                      <a:lnTo>
                        <a:pt x="64" y="112"/>
                      </a:lnTo>
                      <a:lnTo>
                        <a:pt x="56" y="124"/>
                      </a:lnTo>
                      <a:lnTo>
                        <a:pt x="58" y="131"/>
                      </a:lnTo>
                      <a:lnTo>
                        <a:pt x="66" y="141"/>
                      </a:lnTo>
                      <a:lnTo>
                        <a:pt x="73" y="144"/>
                      </a:lnTo>
                      <a:lnTo>
                        <a:pt x="73" y="152"/>
                      </a:lnTo>
                      <a:lnTo>
                        <a:pt x="83" y="165"/>
                      </a:lnTo>
                      <a:lnTo>
                        <a:pt x="90" y="167"/>
                      </a:lnTo>
                      <a:lnTo>
                        <a:pt x="98" y="173"/>
                      </a:lnTo>
                      <a:lnTo>
                        <a:pt x="102" y="402"/>
                      </a:lnTo>
                      <a:lnTo>
                        <a:pt x="103" y="456"/>
                      </a:lnTo>
                      <a:lnTo>
                        <a:pt x="188" y="455"/>
                      </a:lnTo>
                      <a:lnTo>
                        <a:pt x="325" y="449"/>
                      </a:lnTo>
                      <a:lnTo>
                        <a:pt x="479" y="438"/>
                      </a:lnTo>
                      <a:lnTo>
                        <a:pt x="487" y="443"/>
                      </a:lnTo>
                      <a:lnTo>
                        <a:pt x="493" y="449"/>
                      </a:lnTo>
                      <a:lnTo>
                        <a:pt x="494" y="456"/>
                      </a:lnTo>
                      <a:lnTo>
                        <a:pt x="494" y="462"/>
                      </a:lnTo>
                      <a:lnTo>
                        <a:pt x="489" y="470"/>
                      </a:lnTo>
                      <a:lnTo>
                        <a:pt x="481" y="473"/>
                      </a:lnTo>
                      <a:lnTo>
                        <a:pt x="476" y="481"/>
                      </a:lnTo>
                      <a:lnTo>
                        <a:pt x="472" y="488"/>
                      </a:lnTo>
                      <a:lnTo>
                        <a:pt x="476" y="494"/>
                      </a:lnTo>
                      <a:lnTo>
                        <a:pt x="526" y="490"/>
                      </a:lnTo>
                      <a:lnTo>
                        <a:pt x="530" y="479"/>
                      </a:lnTo>
                      <a:lnTo>
                        <a:pt x="534" y="471"/>
                      </a:lnTo>
                      <a:lnTo>
                        <a:pt x="528" y="466"/>
                      </a:lnTo>
                      <a:lnTo>
                        <a:pt x="536" y="458"/>
                      </a:lnTo>
                      <a:lnTo>
                        <a:pt x="532" y="451"/>
                      </a:lnTo>
                      <a:lnTo>
                        <a:pt x="540" y="449"/>
                      </a:lnTo>
                      <a:lnTo>
                        <a:pt x="538" y="441"/>
                      </a:lnTo>
                      <a:lnTo>
                        <a:pt x="536" y="434"/>
                      </a:lnTo>
                      <a:lnTo>
                        <a:pt x="540" y="426"/>
                      </a:lnTo>
                      <a:lnTo>
                        <a:pt x="541" y="434"/>
                      </a:lnTo>
                      <a:lnTo>
                        <a:pt x="541" y="440"/>
                      </a:lnTo>
                      <a:lnTo>
                        <a:pt x="547" y="434"/>
                      </a:lnTo>
                      <a:lnTo>
                        <a:pt x="549" y="424"/>
                      </a:lnTo>
                      <a:lnTo>
                        <a:pt x="557" y="423"/>
                      </a:lnTo>
                      <a:lnTo>
                        <a:pt x="564" y="424"/>
                      </a:lnTo>
                      <a:lnTo>
                        <a:pt x="568" y="415"/>
                      </a:lnTo>
                      <a:lnTo>
                        <a:pt x="564" y="408"/>
                      </a:lnTo>
                      <a:lnTo>
                        <a:pt x="570" y="402"/>
                      </a:lnTo>
                      <a:lnTo>
                        <a:pt x="568" y="393"/>
                      </a:lnTo>
                      <a:lnTo>
                        <a:pt x="570" y="385"/>
                      </a:lnTo>
                      <a:lnTo>
                        <a:pt x="568" y="379"/>
                      </a:lnTo>
                      <a:lnTo>
                        <a:pt x="558" y="374"/>
                      </a:lnTo>
                      <a:lnTo>
                        <a:pt x="553" y="377"/>
                      </a:lnTo>
                      <a:lnTo>
                        <a:pt x="541" y="364"/>
                      </a:lnTo>
                      <a:lnTo>
                        <a:pt x="532" y="349"/>
                      </a:lnTo>
                      <a:lnTo>
                        <a:pt x="538" y="342"/>
                      </a:lnTo>
                      <a:lnTo>
                        <a:pt x="540" y="334"/>
                      </a:lnTo>
                      <a:lnTo>
                        <a:pt x="530" y="321"/>
                      </a:lnTo>
                      <a:lnTo>
                        <a:pt x="530" y="306"/>
                      </a:lnTo>
                      <a:lnTo>
                        <a:pt x="523" y="304"/>
                      </a:lnTo>
                      <a:lnTo>
                        <a:pt x="515" y="299"/>
                      </a:lnTo>
                      <a:lnTo>
                        <a:pt x="511" y="293"/>
                      </a:lnTo>
                      <a:lnTo>
                        <a:pt x="500" y="285"/>
                      </a:lnTo>
                      <a:lnTo>
                        <a:pt x="493" y="287"/>
                      </a:lnTo>
                      <a:lnTo>
                        <a:pt x="491" y="280"/>
                      </a:lnTo>
                      <a:lnTo>
                        <a:pt x="487" y="280"/>
                      </a:lnTo>
                      <a:lnTo>
                        <a:pt x="466" y="265"/>
                      </a:lnTo>
                      <a:lnTo>
                        <a:pt x="453" y="252"/>
                      </a:lnTo>
                      <a:lnTo>
                        <a:pt x="453" y="246"/>
                      </a:lnTo>
                      <a:lnTo>
                        <a:pt x="453" y="238"/>
                      </a:lnTo>
                      <a:lnTo>
                        <a:pt x="457" y="231"/>
                      </a:lnTo>
                      <a:lnTo>
                        <a:pt x="461" y="220"/>
                      </a:lnTo>
                      <a:lnTo>
                        <a:pt x="466" y="208"/>
                      </a:lnTo>
                      <a:lnTo>
                        <a:pt x="464" y="197"/>
                      </a:lnTo>
                      <a:lnTo>
                        <a:pt x="470" y="188"/>
                      </a:lnTo>
                      <a:lnTo>
                        <a:pt x="470" y="186"/>
                      </a:lnTo>
                      <a:lnTo>
                        <a:pt x="457" y="176"/>
                      </a:lnTo>
                      <a:lnTo>
                        <a:pt x="449" y="176"/>
                      </a:lnTo>
                      <a:lnTo>
                        <a:pt x="442" y="173"/>
                      </a:lnTo>
                      <a:lnTo>
                        <a:pt x="440" y="174"/>
                      </a:lnTo>
                      <a:lnTo>
                        <a:pt x="436" y="180"/>
                      </a:lnTo>
                      <a:lnTo>
                        <a:pt x="429" y="182"/>
                      </a:lnTo>
                      <a:lnTo>
                        <a:pt x="423" y="176"/>
                      </a:lnTo>
                      <a:lnTo>
                        <a:pt x="416" y="146"/>
                      </a:lnTo>
                      <a:lnTo>
                        <a:pt x="412" y="139"/>
                      </a:lnTo>
                      <a:lnTo>
                        <a:pt x="404" y="133"/>
                      </a:lnTo>
                      <a:lnTo>
                        <a:pt x="387" y="124"/>
                      </a:lnTo>
                      <a:lnTo>
                        <a:pt x="385" y="116"/>
                      </a:lnTo>
                      <a:lnTo>
                        <a:pt x="378" y="112"/>
                      </a:lnTo>
                      <a:lnTo>
                        <a:pt x="370" y="105"/>
                      </a:lnTo>
                      <a:lnTo>
                        <a:pt x="361" y="97"/>
                      </a:lnTo>
                      <a:lnTo>
                        <a:pt x="359" y="92"/>
                      </a:lnTo>
                      <a:lnTo>
                        <a:pt x="355" y="84"/>
                      </a:lnTo>
                      <a:lnTo>
                        <a:pt x="352" y="69"/>
                      </a:lnTo>
                      <a:lnTo>
                        <a:pt x="350" y="67"/>
                      </a:lnTo>
                      <a:lnTo>
                        <a:pt x="346" y="52"/>
                      </a:lnTo>
                      <a:lnTo>
                        <a:pt x="346" y="39"/>
                      </a:lnTo>
                      <a:lnTo>
                        <a:pt x="348" y="32"/>
                      </a:lnTo>
                      <a:lnTo>
                        <a:pt x="352" y="26"/>
                      </a:lnTo>
                      <a:lnTo>
                        <a:pt x="348" y="24"/>
                      </a:lnTo>
                      <a:lnTo>
                        <a:pt x="342" y="1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4" name="Freeform 70">
                  <a:extLst>
                    <a:ext uri="{FF2B5EF4-FFF2-40B4-BE49-F238E27FC236}">
                      <a16:creationId xmlns:a16="http://schemas.microsoft.com/office/drawing/2014/main" id="{7F88B58D-F14E-ED21-76B2-D9685A82619C}"/>
                    </a:ext>
                  </a:extLst>
                </p:cNvPr>
                <p:cNvSpPr>
                  <a:spLocks/>
                </p:cNvSpPr>
                <p:nvPr/>
              </p:nvSpPr>
              <p:spPr bwMode="auto">
                <a:xfrm>
                  <a:off x="5009429" y="3307349"/>
                  <a:ext cx="614362" cy="514505"/>
                </a:xfrm>
                <a:custGeom>
                  <a:avLst/>
                  <a:gdLst>
                    <a:gd name="T0" fmla="*/ 391 w 427"/>
                    <a:gd name="T1" fmla="*/ 150 h 394"/>
                    <a:gd name="T2" fmla="*/ 399 w 427"/>
                    <a:gd name="T3" fmla="*/ 146 h 394"/>
                    <a:gd name="T4" fmla="*/ 395 w 427"/>
                    <a:gd name="T5" fmla="*/ 120 h 394"/>
                    <a:gd name="T6" fmla="*/ 391 w 427"/>
                    <a:gd name="T7" fmla="*/ 114 h 394"/>
                    <a:gd name="T8" fmla="*/ 401 w 427"/>
                    <a:gd name="T9" fmla="*/ 116 h 394"/>
                    <a:gd name="T10" fmla="*/ 399 w 427"/>
                    <a:gd name="T11" fmla="*/ 103 h 394"/>
                    <a:gd name="T12" fmla="*/ 407 w 427"/>
                    <a:gd name="T13" fmla="*/ 97 h 394"/>
                    <a:gd name="T14" fmla="*/ 407 w 427"/>
                    <a:gd name="T15" fmla="*/ 86 h 394"/>
                    <a:gd name="T16" fmla="*/ 410 w 427"/>
                    <a:gd name="T17" fmla="*/ 80 h 394"/>
                    <a:gd name="T18" fmla="*/ 423 w 427"/>
                    <a:gd name="T19" fmla="*/ 71 h 394"/>
                    <a:gd name="T20" fmla="*/ 427 w 427"/>
                    <a:gd name="T21" fmla="*/ 62 h 394"/>
                    <a:gd name="T22" fmla="*/ 423 w 427"/>
                    <a:gd name="T23" fmla="*/ 52 h 394"/>
                    <a:gd name="T24" fmla="*/ 369 w 427"/>
                    <a:gd name="T25" fmla="*/ 50 h 394"/>
                    <a:gd name="T26" fmla="*/ 378 w 427"/>
                    <a:gd name="T27" fmla="*/ 35 h 394"/>
                    <a:gd name="T28" fmla="*/ 391 w 427"/>
                    <a:gd name="T29" fmla="*/ 24 h 394"/>
                    <a:gd name="T30" fmla="*/ 390 w 427"/>
                    <a:gd name="T31" fmla="*/ 11 h 394"/>
                    <a:gd name="T32" fmla="*/ 376 w 427"/>
                    <a:gd name="T33" fmla="*/ 0 h 394"/>
                    <a:gd name="T34" fmla="*/ 85 w 427"/>
                    <a:gd name="T35" fmla="*/ 17 h 394"/>
                    <a:gd name="T36" fmla="*/ 16 w 427"/>
                    <a:gd name="T37" fmla="*/ 109 h 394"/>
                    <a:gd name="T38" fmla="*/ 21 w 427"/>
                    <a:gd name="T39" fmla="*/ 327 h 394"/>
                    <a:gd name="T40" fmla="*/ 23 w 427"/>
                    <a:gd name="T41" fmla="*/ 332 h 394"/>
                    <a:gd name="T42" fmla="*/ 38 w 427"/>
                    <a:gd name="T43" fmla="*/ 332 h 394"/>
                    <a:gd name="T44" fmla="*/ 61 w 427"/>
                    <a:gd name="T45" fmla="*/ 394 h 394"/>
                    <a:gd name="T46" fmla="*/ 318 w 427"/>
                    <a:gd name="T47" fmla="*/ 383 h 394"/>
                    <a:gd name="T48" fmla="*/ 316 w 427"/>
                    <a:gd name="T49" fmla="*/ 368 h 394"/>
                    <a:gd name="T50" fmla="*/ 324 w 427"/>
                    <a:gd name="T51" fmla="*/ 366 h 394"/>
                    <a:gd name="T52" fmla="*/ 320 w 427"/>
                    <a:gd name="T53" fmla="*/ 353 h 394"/>
                    <a:gd name="T54" fmla="*/ 320 w 427"/>
                    <a:gd name="T55" fmla="*/ 340 h 394"/>
                    <a:gd name="T56" fmla="*/ 313 w 427"/>
                    <a:gd name="T57" fmla="*/ 338 h 394"/>
                    <a:gd name="T58" fmla="*/ 314 w 427"/>
                    <a:gd name="T59" fmla="*/ 329 h 394"/>
                    <a:gd name="T60" fmla="*/ 313 w 427"/>
                    <a:gd name="T61" fmla="*/ 329 h 394"/>
                    <a:gd name="T62" fmla="*/ 314 w 427"/>
                    <a:gd name="T63" fmla="*/ 317 h 394"/>
                    <a:gd name="T64" fmla="*/ 314 w 427"/>
                    <a:gd name="T65" fmla="*/ 306 h 394"/>
                    <a:gd name="T66" fmla="*/ 322 w 427"/>
                    <a:gd name="T67" fmla="*/ 306 h 394"/>
                    <a:gd name="T68" fmla="*/ 314 w 427"/>
                    <a:gd name="T69" fmla="*/ 299 h 394"/>
                    <a:gd name="T70" fmla="*/ 324 w 427"/>
                    <a:gd name="T71" fmla="*/ 295 h 394"/>
                    <a:gd name="T72" fmla="*/ 324 w 427"/>
                    <a:gd name="T73" fmla="*/ 280 h 394"/>
                    <a:gd name="T74" fmla="*/ 337 w 427"/>
                    <a:gd name="T75" fmla="*/ 270 h 394"/>
                    <a:gd name="T76" fmla="*/ 333 w 427"/>
                    <a:gd name="T77" fmla="*/ 255 h 394"/>
                    <a:gd name="T78" fmla="*/ 331 w 427"/>
                    <a:gd name="T79" fmla="*/ 250 h 394"/>
                    <a:gd name="T80" fmla="*/ 339 w 427"/>
                    <a:gd name="T81" fmla="*/ 248 h 394"/>
                    <a:gd name="T82" fmla="*/ 344 w 427"/>
                    <a:gd name="T83" fmla="*/ 233 h 394"/>
                    <a:gd name="T84" fmla="*/ 356 w 427"/>
                    <a:gd name="T85" fmla="*/ 231 h 394"/>
                    <a:gd name="T86" fmla="*/ 360 w 427"/>
                    <a:gd name="T87" fmla="*/ 220 h 394"/>
                    <a:gd name="T88" fmla="*/ 360 w 427"/>
                    <a:gd name="T89" fmla="*/ 206 h 394"/>
                    <a:gd name="T90" fmla="*/ 361 w 427"/>
                    <a:gd name="T91" fmla="*/ 203 h 394"/>
                    <a:gd name="T92" fmla="*/ 361 w 427"/>
                    <a:gd name="T93" fmla="*/ 195 h 394"/>
                    <a:gd name="T94" fmla="*/ 363 w 427"/>
                    <a:gd name="T95" fmla="*/ 193 h 394"/>
                    <a:gd name="T96" fmla="*/ 367 w 427"/>
                    <a:gd name="T97" fmla="*/ 178 h 394"/>
                    <a:gd name="T98" fmla="*/ 378 w 427"/>
                    <a:gd name="T99" fmla="*/ 178 h 394"/>
                    <a:gd name="T100" fmla="*/ 382 w 427"/>
                    <a:gd name="T101" fmla="*/ 165 h 394"/>
                    <a:gd name="T102" fmla="*/ 380 w 427"/>
                    <a:gd name="T103" fmla="*/ 161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7" h="394">
                      <a:moveTo>
                        <a:pt x="388" y="158"/>
                      </a:moveTo>
                      <a:lnTo>
                        <a:pt x="391" y="150"/>
                      </a:lnTo>
                      <a:lnTo>
                        <a:pt x="397" y="148"/>
                      </a:lnTo>
                      <a:lnTo>
                        <a:pt x="399" y="146"/>
                      </a:lnTo>
                      <a:lnTo>
                        <a:pt x="395" y="127"/>
                      </a:lnTo>
                      <a:lnTo>
                        <a:pt x="395" y="120"/>
                      </a:lnTo>
                      <a:lnTo>
                        <a:pt x="390" y="122"/>
                      </a:lnTo>
                      <a:lnTo>
                        <a:pt x="391" y="114"/>
                      </a:lnTo>
                      <a:lnTo>
                        <a:pt x="397" y="112"/>
                      </a:lnTo>
                      <a:lnTo>
                        <a:pt x="401" y="116"/>
                      </a:lnTo>
                      <a:lnTo>
                        <a:pt x="403" y="111"/>
                      </a:lnTo>
                      <a:lnTo>
                        <a:pt x="399" y="103"/>
                      </a:lnTo>
                      <a:lnTo>
                        <a:pt x="403" y="101"/>
                      </a:lnTo>
                      <a:lnTo>
                        <a:pt x="407" y="97"/>
                      </a:lnTo>
                      <a:lnTo>
                        <a:pt x="412" y="92"/>
                      </a:lnTo>
                      <a:lnTo>
                        <a:pt x="407" y="86"/>
                      </a:lnTo>
                      <a:lnTo>
                        <a:pt x="407" y="84"/>
                      </a:lnTo>
                      <a:lnTo>
                        <a:pt x="410" y="80"/>
                      </a:lnTo>
                      <a:lnTo>
                        <a:pt x="416" y="77"/>
                      </a:lnTo>
                      <a:lnTo>
                        <a:pt x="423" y="71"/>
                      </a:lnTo>
                      <a:lnTo>
                        <a:pt x="420" y="65"/>
                      </a:lnTo>
                      <a:lnTo>
                        <a:pt x="427" y="62"/>
                      </a:lnTo>
                      <a:lnTo>
                        <a:pt x="425" y="56"/>
                      </a:lnTo>
                      <a:lnTo>
                        <a:pt x="423" y="52"/>
                      </a:lnTo>
                      <a:lnTo>
                        <a:pt x="373" y="56"/>
                      </a:lnTo>
                      <a:lnTo>
                        <a:pt x="369" y="50"/>
                      </a:lnTo>
                      <a:lnTo>
                        <a:pt x="373" y="43"/>
                      </a:lnTo>
                      <a:lnTo>
                        <a:pt x="378" y="35"/>
                      </a:lnTo>
                      <a:lnTo>
                        <a:pt x="386" y="32"/>
                      </a:lnTo>
                      <a:lnTo>
                        <a:pt x="391" y="24"/>
                      </a:lnTo>
                      <a:lnTo>
                        <a:pt x="391" y="18"/>
                      </a:lnTo>
                      <a:lnTo>
                        <a:pt x="390" y="11"/>
                      </a:lnTo>
                      <a:lnTo>
                        <a:pt x="384" y="5"/>
                      </a:lnTo>
                      <a:lnTo>
                        <a:pt x="376" y="0"/>
                      </a:lnTo>
                      <a:lnTo>
                        <a:pt x="222" y="11"/>
                      </a:lnTo>
                      <a:lnTo>
                        <a:pt x="85" y="17"/>
                      </a:lnTo>
                      <a:lnTo>
                        <a:pt x="0" y="18"/>
                      </a:lnTo>
                      <a:lnTo>
                        <a:pt x="16" y="109"/>
                      </a:lnTo>
                      <a:lnTo>
                        <a:pt x="19" y="139"/>
                      </a:lnTo>
                      <a:lnTo>
                        <a:pt x="21" y="327"/>
                      </a:lnTo>
                      <a:lnTo>
                        <a:pt x="23" y="329"/>
                      </a:lnTo>
                      <a:lnTo>
                        <a:pt x="23" y="332"/>
                      </a:lnTo>
                      <a:lnTo>
                        <a:pt x="31" y="336"/>
                      </a:lnTo>
                      <a:lnTo>
                        <a:pt x="38" y="332"/>
                      </a:lnTo>
                      <a:lnTo>
                        <a:pt x="59" y="336"/>
                      </a:lnTo>
                      <a:lnTo>
                        <a:pt x="61" y="394"/>
                      </a:lnTo>
                      <a:lnTo>
                        <a:pt x="172" y="391"/>
                      </a:lnTo>
                      <a:lnTo>
                        <a:pt x="318" y="383"/>
                      </a:lnTo>
                      <a:lnTo>
                        <a:pt x="318" y="374"/>
                      </a:lnTo>
                      <a:lnTo>
                        <a:pt x="316" y="368"/>
                      </a:lnTo>
                      <a:lnTo>
                        <a:pt x="324" y="368"/>
                      </a:lnTo>
                      <a:lnTo>
                        <a:pt x="324" y="366"/>
                      </a:lnTo>
                      <a:lnTo>
                        <a:pt x="322" y="355"/>
                      </a:lnTo>
                      <a:lnTo>
                        <a:pt x="320" y="353"/>
                      </a:lnTo>
                      <a:lnTo>
                        <a:pt x="318" y="346"/>
                      </a:lnTo>
                      <a:lnTo>
                        <a:pt x="320" y="340"/>
                      </a:lnTo>
                      <a:lnTo>
                        <a:pt x="320" y="340"/>
                      </a:lnTo>
                      <a:lnTo>
                        <a:pt x="313" y="338"/>
                      </a:lnTo>
                      <a:lnTo>
                        <a:pt x="320" y="334"/>
                      </a:lnTo>
                      <a:lnTo>
                        <a:pt x="314" y="329"/>
                      </a:lnTo>
                      <a:lnTo>
                        <a:pt x="309" y="334"/>
                      </a:lnTo>
                      <a:lnTo>
                        <a:pt x="313" y="329"/>
                      </a:lnTo>
                      <a:lnTo>
                        <a:pt x="309" y="321"/>
                      </a:lnTo>
                      <a:lnTo>
                        <a:pt x="314" y="317"/>
                      </a:lnTo>
                      <a:lnTo>
                        <a:pt x="309" y="310"/>
                      </a:lnTo>
                      <a:lnTo>
                        <a:pt x="314" y="306"/>
                      </a:lnTo>
                      <a:lnTo>
                        <a:pt x="316" y="310"/>
                      </a:lnTo>
                      <a:lnTo>
                        <a:pt x="322" y="306"/>
                      </a:lnTo>
                      <a:lnTo>
                        <a:pt x="314" y="302"/>
                      </a:lnTo>
                      <a:lnTo>
                        <a:pt x="314" y="299"/>
                      </a:lnTo>
                      <a:lnTo>
                        <a:pt x="322" y="299"/>
                      </a:lnTo>
                      <a:lnTo>
                        <a:pt x="324" y="295"/>
                      </a:lnTo>
                      <a:lnTo>
                        <a:pt x="322" y="287"/>
                      </a:lnTo>
                      <a:lnTo>
                        <a:pt x="324" y="280"/>
                      </a:lnTo>
                      <a:lnTo>
                        <a:pt x="320" y="276"/>
                      </a:lnTo>
                      <a:lnTo>
                        <a:pt x="337" y="270"/>
                      </a:lnTo>
                      <a:lnTo>
                        <a:pt x="333" y="263"/>
                      </a:lnTo>
                      <a:lnTo>
                        <a:pt x="333" y="255"/>
                      </a:lnTo>
                      <a:lnTo>
                        <a:pt x="335" y="253"/>
                      </a:lnTo>
                      <a:lnTo>
                        <a:pt x="331" y="250"/>
                      </a:lnTo>
                      <a:lnTo>
                        <a:pt x="339" y="252"/>
                      </a:lnTo>
                      <a:lnTo>
                        <a:pt x="339" y="248"/>
                      </a:lnTo>
                      <a:lnTo>
                        <a:pt x="346" y="240"/>
                      </a:lnTo>
                      <a:lnTo>
                        <a:pt x="344" y="233"/>
                      </a:lnTo>
                      <a:lnTo>
                        <a:pt x="352" y="233"/>
                      </a:lnTo>
                      <a:lnTo>
                        <a:pt x="356" y="231"/>
                      </a:lnTo>
                      <a:lnTo>
                        <a:pt x="361" y="225"/>
                      </a:lnTo>
                      <a:lnTo>
                        <a:pt x="360" y="220"/>
                      </a:lnTo>
                      <a:lnTo>
                        <a:pt x="363" y="210"/>
                      </a:lnTo>
                      <a:lnTo>
                        <a:pt x="360" y="206"/>
                      </a:lnTo>
                      <a:lnTo>
                        <a:pt x="360" y="197"/>
                      </a:lnTo>
                      <a:lnTo>
                        <a:pt x="361" y="203"/>
                      </a:lnTo>
                      <a:lnTo>
                        <a:pt x="369" y="201"/>
                      </a:lnTo>
                      <a:lnTo>
                        <a:pt x="361" y="195"/>
                      </a:lnTo>
                      <a:lnTo>
                        <a:pt x="361" y="186"/>
                      </a:lnTo>
                      <a:lnTo>
                        <a:pt x="363" y="193"/>
                      </a:lnTo>
                      <a:lnTo>
                        <a:pt x="369" y="193"/>
                      </a:lnTo>
                      <a:lnTo>
                        <a:pt x="367" y="178"/>
                      </a:lnTo>
                      <a:lnTo>
                        <a:pt x="371" y="182"/>
                      </a:lnTo>
                      <a:lnTo>
                        <a:pt x="378" y="178"/>
                      </a:lnTo>
                      <a:lnTo>
                        <a:pt x="384" y="173"/>
                      </a:lnTo>
                      <a:lnTo>
                        <a:pt x="382" y="165"/>
                      </a:lnTo>
                      <a:lnTo>
                        <a:pt x="380" y="163"/>
                      </a:lnTo>
                      <a:lnTo>
                        <a:pt x="380" y="161"/>
                      </a:lnTo>
                      <a:lnTo>
                        <a:pt x="388" y="15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45" name="Group 44">
                  <a:extLst>
                    <a:ext uri="{FF2B5EF4-FFF2-40B4-BE49-F238E27FC236}">
                      <a16:creationId xmlns:a16="http://schemas.microsoft.com/office/drawing/2014/main" id="{E8AB80E1-359A-5A9B-1956-5966A5A8B317}"/>
                    </a:ext>
                  </a:extLst>
                </p:cNvPr>
                <p:cNvGrpSpPr/>
                <p:nvPr/>
              </p:nvGrpSpPr>
              <p:grpSpPr>
                <a:xfrm>
                  <a:off x="5097195" y="3807374"/>
                  <a:ext cx="694933" cy="557583"/>
                  <a:chOff x="3389116" y="3081761"/>
                  <a:chExt cx="464013" cy="372361"/>
                </a:xfrm>
                <a:solidFill>
                  <a:schemeClr val="bg1">
                    <a:lumMod val="75000"/>
                  </a:schemeClr>
                </a:solidFill>
              </p:grpSpPr>
              <p:sp>
                <p:nvSpPr>
                  <p:cNvPr id="191" name="Freeform 45">
                    <a:extLst>
                      <a:ext uri="{FF2B5EF4-FFF2-40B4-BE49-F238E27FC236}">
                        <a16:creationId xmlns:a16="http://schemas.microsoft.com/office/drawing/2014/main" id="{6F3E0C87-A763-90DE-26A2-DBFF9653888D}"/>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2" name="Freeform 46">
                    <a:extLst>
                      <a:ext uri="{FF2B5EF4-FFF2-40B4-BE49-F238E27FC236}">
                        <a16:creationId xmlns:a16="http://schemas.microsoft.com/office/drawing/2014/main" id="{9E0212D3-5134-E356-6D59-053F08F11D5B}"/>
                      </a:ext>
                    </a:extLst>
                  </p:cNvPr>
                  <p:cNvSpPr>
                    <a:spLocks/>
                  </p:cNvSpPr>
                  <p:nvPr/>
                </p:nvSpPr>
                <p:spPr bwMode="auto">
                  <a:xfrm>
                    <a:off x="3580293" y="3401800"/>
                    <a:ext cx="28821" cy="13081"/>
                  </a:xfrm>
                  <a:custGeom>
                    <a:avLst/>
                    <a:gdLst>
                      <a:gd name="T0" fmla="*/ 19 w 30"/>
                      <a:gd name="T1" fmla="*/ 15 h 15"/>
                      <a:gd name="T2" fmla="*/ 26 w 30"/>
                      <a:gd name="T3" fmla="*/ 13 h 15"/>
                      <a:gd name="T4" fmla="*/ 30 w 30"/>
                      <a:gd name="T5" fmla="*/ 7 h 15"/>
                      <a:gd name="T6" fmla="*/ 30 w 30"/>
                      <a:gd name="T7" fmla="*/ 7 h 15"/>
                      <a:gd name="T8" fmla="*/ 28 w 30"/>
                      <a:gd name="T9" fmla="*/ 5 h 15"/>
                      <a:gd name="T10" fmla="*/ 15 w 30"/>
                      <a:gd name="T11" fmla="*/ 0 h 15"/>
                      <a:gd name="T12" fmla="*/ 0 w 30"/>
                      <a:gd name="T13" fmla="*/ 4 h 15"/>
                      <a:gd name="T14" fmla="*/ 4 w 30"/>
                      <a:gd name="T15" fmla="*/ 9 h 15"/>
                      <a:gd name="T16" fmla="*/ 11 w 30"/>
                      <a:gd name="T17" fmla="*/ 11 h 15"/>
                      <a:gd name="T18" fmla="*/ 19 w 30"/>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5">
                        <a:moveTo>
                          <a:pt x="19" y="15"/>
                        </a:moveTo>
                        <a:lnTo>
                          <a:pt x="26" y="13"/>
                        </a:lnTo>
                        <a:lnTo>
                          <a:pt x="30" y="7"/>
                        </a:lnTo>
                        <a:lnTo>
                          <a:pt x="30" y="7"/>
                        </a:lnTo>
                        <a:lnTo>
                          <a:pt x="28" y="5"/>
                        </a:lnTo>
                        <a:lnTo>
                          <a:pt x="15" y="0"/>
                        </a:lnTo>
                        <a:lnTo>
                          <a:pt x="0" y="4"/>
                        </a:lnTo>
                        <a:lnTo>
                          <a:pt x="4" y="9"/>
                        </a:lnTo>
                        <a:lnTo>
                          <a:pt x="11" y="11"/>
                        </a:lnTo>
                        <a:lnTo>
                          <a:pt x="19"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3" name="Freeform 47">
                    <a:extLst>
                      <a:ext uri="{FF2B5EF4-FFF2-40B4-BE49-F238E27FC236}">
                        <a16:creationId xmlns:a16="http://schemas.microsoft.com/office/drawing/2014/main" id="{771D4B54-C30C-C60E-AB37-EF8F726A1677}"/>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4" name="Freeform 48">
                    <a:extLst>
                      <a:ext uri="{FF2B5EF4-FFF2-40B4-BE49-F238E27FC236}">
                        <a16:creationId xmlns:a16="http://schemas.microsoft.com/office/drawing/2014/main" id="{70FA4BBE-DC81-4921-3EB0-63FBFE6E668B}"/>
                      </a:ext>
                    </a:extLst>
                  </p:cNvPr>
                  <p:cNvSpPr>
                    <a:spLocks/>
                  </p:cNvSpPr>
                  <p:nvPr/>
                </p:nvSpPr>
                <p:spPr bwMode="auto">
                  <a:xfrm>
                    <a:off x="3646581" y="3422728"/>
                    <a:ext cx="14410" cy="13081"/>
                  </a:xfrm>
                  <a:custGeom>
                    <a:avLst/>
                    <a:gdLst>
                      <a:gd name="T0" fmla="*/ 14 w 15"/>
                      <a:gd name="T1" fmla="*/ 15 h 15"/>
                      <a:gd name="T2" fmla="*/ 15 w 15"/>
                      <a:gd name="T3" fmla="*/ 13 h 15"/>
                      <a:gd name="T4" fmla="*/ 14 w 15"/>
                      <a:gd name="T5" fmla="*/ 8 h 15"/>
                      <a:gd name="T6" fmla="*/ 8 w 15"/>
                      <a:gd name="T7" fmla="*/ 0 h 15"/>
                      <a:gd name="T8" fmla="*/ 2 w 15"/>
                      <a:gd name="T9" fmla="*/ 8 h 15"/>
                      <a:gd name="T10" fmla="*/ 0 w 15"/>
                      <a:gd name="T11" fmla="*/ 10 h 15"/>
                      <a:gd name="T12" fmla="*/ 8 w 15"/>
                      <a:gd name="T13" fmla="*/ 15 h 15"/>
                      <a:gd name="T14" fmla="*/ 14 w 15"/>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5">
                        <a:moveTo>
                          <a:pt x="14" y="15"/>
                        </a:moveTo>
                        <a:lnTo>
                          <a:pt x="15" y="13"/>
                        </a:lnTo>
                        <a:lnTo>
                          <a:pt x="14" y="8"/>
                        </a:lnTo>
                        <a:lnTo>
                          <a:pt x="8" y="0"/>
                        </a:lnTo>
                        <a:lnTo>
                          <a:pt x="2" y="8"/>
                        </a:lnTo>
                        <a:lnTo>
                          <a:pt x="0" y="10"/>
                        </a:lnTo>
                        <a:lnTo>
                          <a:pt x="8" y="15"/>
                        </a:lnTo>
                        <a:lnTo>
                          <a:pt x="14" y="1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5" name="Freeform 71">
                    <a:extLst>
                      <a:ext uri="{FF2B5EF4-FFF2-40B4-BE49-F238E27FC236}">
                        <a16:creationId xmlns:a16="http://schemas.microsoft.com/office/drawing/2014/main" id="{2C6C1DBC-1F5F-E45B-89F5-A78CA37121B4}"/>
                      </a:ext>
                    </a:extLst>
                  </p:cNvPr>
                  <p:cNvSpPr>
                    <a:spLocks/>
                  </p:cNvSpPr>
                  <p:nvPr/>
                </p:nvSpPr>
                <p:spPr bwMode="auto">
                  <a:xfrm>
                    <a:off x="3389116" y="3081761"/>
                    <a:ext cx="464013" cy="372361"/>
                  </a:xfrm>
                  <a:custGeom>
                    <a:avLst/>
                    <a:gdLst>
                      <a:gd name="T0" fmla="*/ 411 w 483"/>
                      <a:gd name="T1" fmla="*/ 263 h 427"/>
                      <a:gd name="T2" fmla="*/ 402 w 483"/>
                      <a:gd name="T3" fmla="*/ 216 h 427"/>
                      <a:gd name="T4" fmla="*/ 233 w 483"/>
                      <a:gd name="T5" fmla="*/ 213 h 427"/>
                      <a:gd name="T6" fmla="*/ 236 w 483"/>
                      <a:gd name="T7" fmla="*/ 183 h 427"/>
                      <a:gd name="T8" fmla="*/ 244 w 483"/>
                      <a:gd name="T9" fmla="*/ 154 h 427"/>
                      <a:gd name="T10" fmla="*/ 248 w 483"/>
                      <a:gd name="T11" fmla="*/ 132 h 427"/>
                      <a:gd name="T12" fmla="*/ 265 w 483"/>
                      <a:gd name="T13" fmla="*/ 102 h 427"/>
                      <a:gd name="T14" fmla="*/ 263 w 483"/>
                      <a:gd name="T15" fmla="*/ 90 h 427"/>
                      <a:gd name="T16" fmla="*/ 285 w 483"/>
                      <a:gd name="T17" fmla="*/ 73 h 427"/>
                      <a:gd name="T18" fmla="*/ 267 w 483"/>
                      <a:gd name="T19" fmla="*/ 55 h 427"/>
                      <a:gd name="T20" fmla="*/ 263 w 483"/>
                      <a:gd name="T21" fmla="*/ 43 h 427"/>
                      <a:gd name="T22" fmla="*/ 265 w 483"/>
                      <a:gd name="T23" fmla="*/ 13 h 427"/>
                      <a:gd name="T24" fmla="*/ 257 w 483"/>
                      <a:gd name="T25" fmla="*/ 0 h 427"/>
                      <a:gd name="T26" fmla="*/ 20 w 483"/>
                      <a:gd name="T27" fmla="*/ 137 h 427"/>
                      <a:gd name="T28" fmla="*/ 35 w 483"/>
                      <a:gd name="T29" fmla="*/ 179 h 427"/>
                      <a:gd name="T30" fmla="*/ 52 w 483"/>
                      <a:gd name="T31" fmla="*/ 213 h 427"/>
                      <a:gd name="T32" fmla="*/ 52 w 483"/>
                      <a:gd name="T33" fmla="*/ 246 h 427"/>
                      <a:gd name="T34" fmla="*/ 41 w 483"/>
                      <a:gd name="T35" fmla="*/ 288 h 427"/>
                      <a:gd name="T36" fmla="*/ 33 w 483"/>
                      <a:gd name="T37" fmla="*/ 335 h 427"/>
                      <a:gd name="T38" fmla="*/ 28 w 483"/>
                      <a:gd name="T39" fmla="*/ 354 h 427"/>
                      <a:gd name="T40" fmla="*/ 75 w 483"/>
                      <a:gd name="T41" fmla="*/ 354 h 427"/>
                      <a:gd name="T42" fmla="*/ 84 w 483"/>
                      <a:gd name="T43" fmla="*/ 340 h 427"/>
                      <a:gd name="T44" fmla="*/ 90 w 483"/>
                      <a:gd name="T45" fmla="*/ 357 h 427"/>
                      <a:gd name="T46" fmla="*/ 171 w 483"/>
                      <a:gd name="T47" fmla="*/ 378 h 427"/>
                      <a:gd name="T48" fmla="*/ 184 w 483"/>
                      <a:gd name="T49" fmla="*/ 357 h 427"/>
                      <a:gd name="T50" fmla="*/ 214 w 483"/>
                      <a:gd name="T51" fmla="*/ 354 h 427"/>
                      <a:gd name="T52" fmla="*/ 242 w 483"/>
                      <a:gd name="T53" fmla="*/ 365 h 427"/>
                      <a:gd name="T54" fmla="*/ 272 w 483"/>
                      <a:gd name="T55" fmla="*/ 371 h 427"/>
                      <a:gd name="T56" fmla="*/ 276 w 483"/>
                      <a:gd name="T57" fmla="*/ 387 h 427"/>
                      <a:gd name="T58" fmla="*/ 297 w 483"/>
                      <a:gd name="T59" fmla="*/ 406 h 427"/>
                      <a:gd name="T60" fmla="*/ 332 w 483"/>
                      <a:gd name="T61" fmla="*/ 412 h 427"/>
                      <a:gd name="T62" fmla="*/ 351 w 483"/>
                      <a:gd name="T63" fmla="*/ 391 h 427"/>
                      <a:gd name="T64" fmla="*/ 370 w 483"/>
                      <a:gd name="T65" fmla="*/ 416 h 427"/>
                      <a:gd name="T66" fmla="*/ 389 w 483"/>
                      <a:gd name="T67" fmla="*/ 391 h 427"/>
                      <a:gd name="T68" fmla="*/ 396 w 483"/>
                      <a:gd name="T69" fmla="*/ 374 h 427"/>
                      <a:gd name="T70" fmla="*/ 415 w 483"/>
                      <a:gd name="T71" fmla="*/ 387 h 427"/>
                      <a:gd name="T72" fmla="*/ 443 w 483"/>
                      <a:gd name="T73" fmla="*/ 399 h 427"/>
                      <a:gd name="T74" fmla="*/ 455 w 483"/>
                      <a:gd name="T75" fmla="*/ 414 h 427"/>
                      <a:gd name="T76" fmla="*/ 473 w 483"/>
                      <a:gd name="T77" fmla="*/ 418 h 427"/>
                      <a:gd name="T78" fmla="*/ 483 w 483"/>
                      <a:gd name="T79" fmla="*/ 395 h 427"/>
                      <a:gd name="T80" fmla="*/ 447 w 483"/>
                      <a:gd name="T81" fmla="*/ 378 h 427"/>
                      <a:gd name="T82" fmla="*/ 417 w 483"/>
                      <a:gd name="T83" fmla="*/ 357 h 427"/>
                      <a:gd name="T84" fmla="*/ 430 w 483"/>
                      <a:gd name="T85" fmla="*/ 348 h 427"/>
                      <a:gd name="T86" fmla="*/ 445 w 483"/>
                      <a:gd name="T87" fmla="*/ 331 h 427"/>
                      <a:gd name="T88" fmla="*/ 426 w 483"/>
                      <a:gd name="T89" fmla="*/ 312 h 427"/>
                      <a:gd name="T90" fmla="*/ 406 w 483"/>
                      <a:gd name="T91" fmla="*/ 322 h 427"/>
                      <a:gd name="T92" fmla="*/ 417 w 483"/>
                      <a:gd name="T93" fmla="*/ 299 h 427"/>
                      <a:gd name="T94" fmla="*/ 391 w 483"/>
                      <a:gd name="T95" fmla="*/ 307 h 427"/>
                      <a:gd name="T96" fmla="*/ 346 w 483"/>
                      <a:gd name="T97" fmla="*/ 299 h 427"/>
                      <a:gd name="T98" fmla="*/ 383 w 483"/>
                      <a:gd name="T99" fmla="*/ 282 h 427"/>
                      <a:gd name="T100" fmla="*/ 411 w 483"/>
                      <a:gd name="T101" fmla="*/ 295 h 427"/>
                      <a:gd name="T102" fmla="*/ 424 w 483"/>
                      <a:gd name="T103" fmla="*/ 292 h 4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83" h="427">
                        <a:moveTo>
                          <a:pt x="421" y="288"/>
                        </a:moveTo>
                        <a:lnTo>
                          <a:pt x="417" y="282"/>
                        </a:lnTo>
                        <a:lnTo>
                          <a:pt x="417" y="278"/>
                        </a:lnTo>
                        <a:lnTo>
                          <a:pt x="413" y="271"/>
                        </a:lnTo>
                        <a:lnTo>
                          <a:pt x="411" y="263"/>
                        </a:lnTo>
                        <a:lnTo>
                          <a:pt x="402" y="256"/>
                        </a:lnTo>
                        <a:lnTo>
                          <a:pt x="398" y="248"/>
                        </a:lnTo>
                        <a:lnTo>
                          <a:pt x="394" y="241"/>
                        </a:lnTo>
                        <a:lnTo>
                          <a:pt x="398" y="230"/>
                        </a:lnTo>
                        <a:lnTo>
                          <a:pt x="402" y="216"/>
                        </a:lnTo>
                        <a:lnTo>
                          <a:pt x="404" y="209"/>
                        </a:lnTo>
                        <a:lnTo>
                          <a:pt x="402" y="207"/>
                        </a:lnTo>
                        <a:lnTo>
                          <a:pt x="317" y="214"/>
                        </a:lnTo>
                        <a:lnTo>
                          <a:pt x="227" y="218"/>
                        </a:lnTo>
                        <a:lnTo>
                          <a:pt x="233" y="213"/>
                        </a:lnTo>
                        <a:lnTo>
                          <a:pt x="229" y="205"/>
                        </a:lnTo>
                        <a:lnTo>
                          <a:pt x="229" y="198"/>
                        </a:lnTo>
                        <a:lnTo>
                          <a:pt x="225" y="190"/>
                        </a:lnTo>
                        <a:lnTo>
                          <a:pt x="235" y="188"/>
                        </a:lnTo>
                        <a:lnTo>
                          <a:pt x="236" y="183"/>
                        </a:lnTo>
                        <a:lnTo>
                          <a:pt x="231" y="177"/>
                        </a:lnTo>
                        <a:lnTo>
                          <a:pt x="238" y="177"/>
                        </a:lnTo>
                        <a:lnTo>
                          <a:pt x="236" y="162"/>
                        </a:lnTo>
                        <a:lnTo>
                          <a:pt x="242" y="156"/>
                        </a:lnTo>
                        <a:lnTo>
                          <a:pt x="244" y="154"/>
                        </a:lnTo>
                        <a:lnTo>
                          <a:pt x="236" y="154"/>
                        </a:lnTo>
                        <a:lnTo>
                          <a:pt x="244" y="149"/>
                        </a:lnTo>
                        <a:lnTo>
                          <a:pt x="246" y="143"/>
                        </a:lnTo>
                        <a:lnTo>
                          <a:pt x="252" y="136"/>
                        </a:lnTo>
                        <a:lnTo>
                          <a:pt x="248" y="132"/>
                        </a:lnTo>
                        <a:lnTo>
                          <a:pt x="250" y="126"/>
                        </a:lnTo>
                        <a:lnTo>
                          <a:pt x="255" y="122"/>
                        </a:lnTo>
                        <a:lnTo>
                          <a:pt x="272" y="105"/>
                        </a:lnTo>
                        <a:lnTo>
                          <a:pt x="272" y="104"/>
                        </a:lnTo>
                        <a:lnTo>
                          <a:pt x="265" y="102"/>
                        </a:lnTo>
                        <a:lnTo>
                          <a:pt x="272" y="102"/>
                        </a:lnTo>
                        <a:lnTo>
                          <a:pt x="272" y="98"/>
                        </a:lnTo>
                        <a:lnTo>
                          <a:pt x="278" y="90"/>
                        </a:lnTo>
                        <a:lnTo>
                          <a:pt x="270" y="92"/>
                        </a:lnTo>
                        <a:lnTo>
                          <a:pt x="263" y="90"/>
                        </a:lnTo>
                        <a:lnTo>
                          <a:pt x="267" y="85"/>
                        </a:lnTo>
                        <a:lnTo>
                          <a:pt x="274" y="81"/>
                        </a:lnTo>
                        <a:lnTo>
                          <a:pt x="280" y="75"/>
                        </a:lnTo>
                        <a:lnTo>
                          <a:pt x="285" y="75"/>
                        </a:lnTo>
                        <a:lnTo>
                          <a:pt x="285" y="73"/>
                        </a:lnTo>
                        <a:lnTo>
                          <a:pt x="285" y="72"/>
                        </a:lnTo>
                        <a:lnTo>
                          <a:pt x="278" y="70"/>
                        </a:lnTo>
                        <a:lnTo>
                          <a:pt x="276" y="64"/>
                        </a:lnTo>
                        <a:lnTo>
                          <a:pt x="270" y="60"/>
                        </a:lnTo>
                        <a:lnTo>
                          <a:pt x="267" y="55"/>
                        </a:lnTo>
                        <a:lnTo>
                          <a:pt x="267" y="53"/>
                        </a:lnTo>
                        <a:lnTo>
                          <a:pt x="274" y="55"/>
                        </a:lnTo>
                        <a:lnTo>
                          <a:pt x="268" y="47"/>
                        </a:lnTo>
                        <a:lnTo>
                          <a:pt x="274" y="42"/>
                        </a:lnTo>
                        <a:lnTo>
                          <a:pt x="263" y="43"/>
                        </a:lnTo>
                        <a:lnTo>
                          <a:pt x="261" y="40"/>
                        </a:lnTo>
                        <a:lnTo>
                          <a:pt x="268" y="30"/>
                        </a:lnTo>
                        <a:lnTo>
                          <a:pt x="261" y="26"/>
                        </a:lnTo>
                        <a:lnTo>
                          <a:pt x="259" y="19"/>
                        </a:lnTo>
                        <a:lnTo>
                          <a:pt x="265" y="13"/>
                        </a:lnTo>
                        <a:lnTo>
                          <a:pt x="265" y="6"/>
                        </a:lnTo>
                        <a:lnTo>
                          <a:pt x="259" y="6"/>
                        </a:lnTo>
                        <a:lnTo>
                          <a:pt x="253" y="10"/>
                        </a:lnTo>
                        <a:lnTo>
                          <a:pt x="253" y="4"/>
                        </a:lnTo>
                        <a:lnTo>
                          <a:pt x="257" y="0"/>
                        </a:lnTo>
                        <a:lnTo>
                          <a:pt x="111" y="8"/>
                        </a:lnTo>
                        <a:lnTo>
                          <a:pt x="0" y="11"/>
                        </a:lnTo>
                        <a:lnTo>
                          <a:pt x="3" y="120"/>
                        </a:lnTo>
                        <a:lnTo>
                          <a:pt x="17" y="132"/>
                        </a:lnTo>
                        <a:lnTo>
                          <a:pt x="20" y="137"/>
                        </a:lnTo>
                        <a:lnTo>
                          <a:pt x="26" y="152"/>
                        </a:lnTo>
                        <a:lnTo>
                          <a:pt x="24" y="162"/>
                        </a:lnTo>
                        <a:lnTo>
                          <a:pt x="30" y="169"/>
                        </a:lnTo>
                        <a:lnTo>
                          <a:pt x="33" y="177"/>
                        </a:lnTo>
                        <a:lnTo>
                          <a:pt x="35" y="179"/>
                        </a:lnTo>
                        <a:lnTo>
                          <a:pt x="39" y="184"/>
                        </a:lnTo>
                        <a:lnTo>
                          <a:pt x="39" y="192"/>
                        </a:lnTo>
                        <a:lnTo>
                          <a:pt x="50" y="205"/>
                        </a:lnTo>
                        <a:lnTo>
                          <a:pt x="52" y="207"/>
                        </a:lnTo>
                        <a:lnTo>
                          <a:pt x="52" y="213"/>
                        </a:lnTo>
                        <a:lnTo>
                          <a:pt x="54" y="220"/>
                        </a:lnTo>
                        <a:lnTo>
                          <a:pt x="50" y="226"/>
                        </a:lnTo>
                        <a:lnTo>
                          <a:pt x="54" y="231"/>
                        </a:lnTo>
                        <a:lnTo>
                          <a:pt x="50" y="239"/>
                        </a:lnTo>
                        <a:lnTo>
                          <a:pt x="52" y="246"/>
                        </a:lnTo>
                        <a:lnTo>
                          <a:pt x="49" y="252"/>
                        </a:lnTo>
                        <a:lnTo>
                          <a:pt x="47" y="260"/>
                        </a:lnTo>
                        <a:lnTo>
                          <a:pt x="41" y="267"/>
                        </a:lnTo>
                        <a:lnTo>
                          <a:pt x="39" y="275"/>
                        </a:lnTo>
                        <a:lnTo>
                          <a:pt x="41" y="288"/>
                        </a:lnTo>
                        <a:lnTo>
                          <a:pt x="35" y="295"/>
                        </a:lnTo>
                        <a:lnTo>
                          <a:pt x="39" y="303"/>
                        </a:lnTo>
                        <a:lnTo>
                          <a:pt x="43" y="320"/>
                        </a:lnTo>
                        <a:lnTo>
                          <a:pt x="41" y="327"/>
                        </a:lnTo>
                        <a:lnTo>
                          <a:pt x="33" y="335"/>
                        </a:lnTo>
                        <a:lnTo>
                          <a:pt x="33" y="335"/>
                        </a:lnTo>
                        <a:lnTo>
                          <a:pt x="33" y="335"/>
                        </a:lnTo>
                        <a:lnTo>
                          <a:pt x="35" y="342"/>
                        </a:lnTo>
                        <a:lnTo>
                          <a:pt x="33" y="350"/>
                        </a:lnTo>
                        <a:lnTo>
                          <a:pt x="28" y="354"/>
                        </a:lnTo>
                        <a:lnTo>
                          <a:pt x="26" y="361"/>
                        </a:lnTo>
                        <a:lnTo>
                          <a:pt x="33" y="367"/>
                        </a:lnTo>
                        <a:lnTo>
                          <a:pt x="39" y="361"/>
                        </a:lnTo>
                        <a:lnTo>
                          <a:pt x="73" y="357"/>
                        </a:lnTo>
                        <a:lnTo>
                          <a:pt x="75" y="354"/>
                        </a:lnTo>
                        <a:lnTo>
                          <a:pt x="67" y="350"/>
                        </a:lnTo>
                        <a:lnTo>
                          <a:pt x="75" y="344"/>
                        </a:lnTo>
                        <a:lnTo>
                          <a:pt x="77" y="327"/>
                        </a:lnTo>
                        <a:lnTo>
                          <a:pt x="82" y="333"/>
                        </a:lnTo>
                        <a:lnTo>
                          <a:pt x="84" y="340"/>
                        </a:lnTo>
                        <a:lnTo>
                          <a:pt x="84" y="346"/>
                        </a:lnTo>
                        <a:lnTo>
                          <a:pt x="79" y="350"/>
                        </a:lnTo>
                        <a:lnTo>
                          <a:pt x="77" y="354"/>
                        </a:lnTo>
                        <a:lnTo>
                          <a:pt x="82" y="355"/>
                        </a:lnTo>
                        <a:lnTo>
                          <a:pt x="90" y="357"/>
                        </a:lnTo>
                        <a:lnTo>
                          <a:pt x="103" y="359"/>
                        </a:lnTo>
                        <a:lnTo>
                          <a:pt x="118" y="365"/>
                        </a:lnTo>
                        <a:lnTo>
                          <a:pt x="126" y="369"/>
                        </a:lnTo>
                        <a:lnTo>
                          <a:pt x="137" y="374"/>
                        </a:lnTo>
                        <a:lnTo>
                          <a:pt x="171" y="378"/>
                        </a:lnTo>
                        <a:lnTo>
                          <a:pt x="178" y="378"/>
                        </a:lnTo>
                        <a:lnTo>
                          <a:pt x="188" y="372"/>
                        </a:lnTo>
                        <a:lnTo>
                          <a:pt x="195" y="372"/>
                        </a:lnTo>
                        <a:lnTo>
                          <a:pt x="189" y="363"/>
                        </a:lnTo>
                        <a:lnTo>
                          <a:pt x="184" y="357"/>
                        </a:lnTo>
                        <a:lnTo>
                          <a:pt x="191" y="355"/>
                        </a:lnTo>
                        <a:lnTo>
                          <a:pt x="193" y="354"/>
                        </a:lnTo>
                        <a:lnTo>
                          <a:pt x="201" y="350"/>
                        </a:lnTo>
                        <a:lnTo>
                          <a:pt x="214" y="346"/>
                        </a:lnTo>
                        <a:lnTo>
                          <a:pt x="214" y="354"/>
                        </a:lnTo>
                        <a:lnTo>
                          <a:pt x="214" y="357"/>
                        </a:lnTo>
                        <a:lnTo>
                          <a:pt x="220" y="355"/>
                        </a:lnTo>
                        <a:lnTo>
                          <a:pt x="235" y="354"/>
                        </a:lnTo>
                        <a:lnTo>
                          <a:pt x="236" y="361"/>
                        </a:lnTo>
                        <a:lnTo>
                          <a:pt x="242" y="365"/>
                        </a:lnTo>
                        <a:lnTo>
                          <a:pt x="246" y="374"/>
                        </a:lnTo>
                        <a:lnTo>
                          <a:pt x="253" y="374"/>
                        </a:lnTo>
                        <a:lnTo>
                          <a:pt x="267" y="378"/>
                        </a:lnTo>
                        <a:lnTo>
                          <a:pt x="270" y="372"/>
                        </a:lnTo>
                        <a:lnTo>
                          <a:pt x="272" y="371"/>
                        </a:lnTo>
                        <a:lnTo>
                          <a:pt x="272" y="367"/>
                        </a:lnTo>
                        <a:lnTo>
                          <a:pt x="274" y="372"/>
                        </a:lnTo>
                        <a:lnTo>
                          <a:pt x="272" y="374"/>
                        </a:lnTo>
                        <a:lnTo>
                          <a:pt x="272" y="380"/>
                        </a:lnTo>
                        <a:lnTo>
                          <a:pt x="276" y="387"/>
                        </a:lnTo>
                        <a:lnTo>
                          <a:pt x="283" y="391"/>
                        </a:lnTo>
                        <a:lnTo>
                          <a:pt x="287" y="399"/>
                        </a:lnTo>
                        <a:lnTo>
                          <a:pt x="285" y="406"/>
                        </a:lnTo>
                        <a:lnTo>
                          <a:pt x="289" y="410"/>
                        </a:lnTo>
                        <a:lnTo>
                          <a:pt x="297" y="406"/>
                        </a:lnTo>
                        <a:lnTo>
                          <a:pt x="310" y="416"/>
                        </a:lnTo>
                        <a:lnTo>
                          <a:pt x="317" y="412"/>
                        </a:lnTo>
                        <a:lnTo>
                          <a:pt x="319" y="412"/>
                        </a:lnTo>
                        <a:lnTo>
                          <a:pt x="327" y="416"/>
                        </a:lnTo>
                        <a:lnTo>
                          <a:pt x="332" y="412"/>
                        </a:lnTo>
                        <a:lnTo>
                          <a:pt x="332" y="402"/>
                        </a:lnTo>
                        <a:lnTo>
                          <a:pt x="334" y="395"/>
                        </a:lnTo>
                        <a:lnTo>
                          <a:pt x="342" y="395"/>
                        </a:lnTo>
                        <a:lnTo>
                          <a:pt x="347" y="393"/>
                        </a:lnTo>
                        <a:lnTo>
                          <a:pt x="351" y="391"/>
                        </a:lnTo>
                        <a:lnTo>
                          <a:pt x="355" y="399"/>
                        </a:lnTo>
                        <a:lnTo>
                          <a:pt x="361" y="395"/>
                        </a:lnTo>
                        <a:lnTo>
                          <a:pt x="368" y="399"/>
                        </a:lnTo>
                        <a:lnTo>
                          <a:pt x="368" y="408"/>
                        </a:lnTo>
                        <a:lnTo>
                          <a:pt x="370" y="416"/>
                        </a:lnTo>
                        <a:lnTo>
                          <a:pt x="377" y="412"/>
                        </a:lnTo>
                        <a:lnTo>
                          <a:pt x="383" y="406"/>
                        </a:lnTo>
                        <a:lnTo>
                          <a:pt x="387" y="401"/>
                        </a:lnTo>
                        <a:lnTo>
                          <a:pt x="381" y="393"/>
                        </a:lnTo>
                        <a:lnTo>
                          <a:pt x="389" y="391"/>
                        </a:lnTo>
                        <a:lnTo>
                          <a:pt x="387" y="378"/>
                        </a:lnTo>
                        <a:lnTo>
                          <a:pt x="372" y="371"/>
                        </a:lnTo>
                        <a:lnTo>
                          <a:pt x="372" y="365"/>
                        </a:lnTo>
                        <a:lnTo>
                          <a:pt x="372" y="363"/>
                        </a:lnTo>
                        <a:lnTo>
                          <a:pt x="396" y="374"/>
                        </a:lnTo>
                        <a:lnTo>
                          <a:pt x="404" y="374"/>
                        </a:lnTo>
                        <a:lnTo>
                          <a:pt x="409" y="378"/>
                        </a:lnTo>
                        <a:lnTo>
                          <a:pt x="413" y="380"/>
                        </a:lnTo>
                        <a:lnTo>
                          <a:pt x="409" y="387"/>
                        </a:lnTo>
                        <a:lnTo>
                          <a:pt x="415" y="387"/>
                        </a:lnTo>
                        <a:lnTo>
                          <a:pt x="423" y="386"/>
                        </a:lnTo>
                        <a:lnTo>
                          <a:pt x="426" y="393"/>
                        </a:lnTo>
                        <a:lnTo>
                          <a:pt x="436" y="395"/>
                        </a:lnTo>
                        <a:lnTo>
                          <a:pt x="441" y="393"/>
                        </a:lnTo>
                        <a:lnTo>
                          <a:pt x="443" y="399"/>
                        </a:lnTo>
                        <a:lnTo>
                          <a:pt x="449" y="406"/>
                        </a:lnTo>
                        <a:lnTo>
                          <a:pt x="455" y="408"/>
                        </a:lnTo>
                        <a:lnTo>
                          <a:pt x="456" y="399"/>
                        </a:lnTo>
                        <a:lnTo>
                          <a:pt x="458" y="406"/>
                        </a:lnTo>
                        <a:lnTo>
                          <a:pt x="455" y="414"/>
                        </a:lnTo>
                        <a:lnTo>
                          <a:pt x="449" y="427"/>
                        </a:lnTo>
                        <a:lnTo>
                          <a:pt x="456" y="421"/>
                        </a:lnTo>
                        <a:lnTo>
                          <a:pt x="458" y="414"/>
                        </a:lnTo>
                        <a:lnTo>
                          <a:pt x="464" y="406"/>
                        </a:lnTo>
                        <a:lnTo>
                          <a:pt x="473" y="418"/>
                        </a:lnTo>
                        <a:lnTo>
                          <a:pt x="473" y="412"/>
                        </a:lnTo>
                        <a:lnTo>
                          <a:pt x="477" y="404"/>
                        </a:lnTo>
                        <a:lnTo>
                          <a:pt x="477" y="401"/>
                        </a:lnTo>
                        <a:lnTo>
                          <a:pt x="483" y="399"/>
                        </a:lnTo>
                        <a:lnTo>
                          <a:pt x="483" y="395"/>
                        </a:lnTo>
                        <a:lnTo>
                          <a:pt x="475" y="393"/>
                        </a:lnTo>
                        <a:lnTo>
                          <a:pt x="473" y="387"/>
                        </a:lnTo>
                        <a:lnTo>
                          <a:pt x="468" y="384"/>
                        </a:lnTo>
                        <a:lnTo>
                          <a:pt x="453" y="382"/>
                        </a:lnTo>
                        <a:lnTo>
                          <a:pt x="447" y="378"/>
                        </a:lnTo>
                        <a:lnTo>
                          <a:pt x="438" y="378"/>
                        </a:lnTo>
                        <a:lnTo>
                          <a:pt x="434" y="371"/>
                        </a:lnTo>
                        <a:lnTo>
                          <a:pt x="426" y="367"/>
                        </a:lnTo>
                        <a:lnTo>
                          <a:pt x="419" y="365"/>
                        </a:lnTo>
                        <a:lnTo>
                          <a:pt x="417" y="357"/>
                        </a:lnTo>
                        <a:lnTo>
                          <a:pt x="423" y="355"/>
                        </a:lnTo>
                        <a:lnTo>
                          <a:pt x="421" y="352"/>
                        </a:lnTo>
                        <a:lnTo>
                          <a:pt x="428" y="350"/>
                        </a:lnTo>
                        <a:lnTo>
                          <a:pt x="436" y="354"/>
                        </a:lnTo>
                        <a:lnTo>
                          <a:pt x="430" y="348"/>
                        </a:lnTo>
                        <a:lnTo>
                          <a:pt x="426" y="340"/>
                        </a:lnTo>
                        <a:lnTo>
                          <a:pt x="434" y="335"/>
                        </a:lnTo>
                        <a:lnTo>
                          <a:pt x="441" y="335"/>
                        </a:lnTo>
                        <a:lnTo>
                          <a:pt x="443" y="337"/>
                        </a:lnTo>
                        <a:lnTo>
                          <a:pt x="445" y="331"/>
                        </a:lnTo>
                        <a:lnTo>
                          <a:pt x="445" y="324"/>
                        </a:lnTo>
                        <a:lnTo>
                          <a:pt x="440" y="320"/>
                        </a:lnTo>
                        <a:lnTo>
                          <a:pt x="438" y="312"/>
                        </a:lnTo>
                        <a:lnTo>
                          <a:pt x="436" y="307"/>
                        </a:lnTo>
                        <a:lnTo>
                          <a:pt x="426" y="312"/>
                        </a:lnTo>
                        <a:lnTo>
                          <a:pt x="424" y="320"/>
                        </a:lnTo>
                        <a:lnTo>
                          <a:pt x="423" y="327"/>
                        </a:lnTo>
                        <a:lnTo>
                          <a:pt x="415" y="327"/>
                        </a:lnTo>
                        <a:lnTo>
                          <a:pt x="413" y="320"/>
                        </a:lnTo>
                        <a:lnTo>
                          <a:pt x="406" y="322"/>
                        </a:lnTo>
                        <a:lnTo>
                          <a:pt x="400" y="318"/>
                        </a:lnTo>
                        <a:lnTo>
                          <a:pt x="400" y="316"/>
                        </a:lnTo>
                        <a:lnTo>
                          <a:pt x="415" y="307"/>
                        </a:lnTo>
                        <a:lnTo>
                          <a:pt x="417" y="299"/>
                        </a:lnTo>
                        <a:lnTo>
                          <a:pt x="417" y="299"/>
                        </a:lnTo>
                        <a:lnTo>
                          <a:pt x="409" y="303"/>
                        </a:lnTo>
                        <a:lnTo>
                          <a:pt x="409" y="297"/>
                        </a:lnTo>
                        <a:lnTo>
                          <a:pt x="404" y="303"/>
                        </a:lnTo>
                        <a:lnTo>
                          <a:pt x="398" y="299"/>
                        </a:lnTo>
                        <a:lnTo>
                          <a:pt x="391" y="307"/>
                        </a:lnTo>
                        <a:lnTo>
                          <a:pt x="385" y="308"/>
                        </a:lnTo>
                        <a:lnTo>
                          <a:pt x="364" y="310"/>
                        </a:lnTo>
                        <a:lnTo>
                          <a:pt x="355" y="310"/>
                        </a:lnTo>
                        <a:lnTo>
                          <a:pt x="346" y="307"/>
                        </a:lnTo>
                        <a:lnTo>
                          <a:pt x="346" y="299"/>
                        </a:lnTo>
                        <a:lnTo>
                          <a:pt x="351" y="293"/>
                        </a:lnTo>
                        <a:lnTo>
                          <a:pt x="361" y="278"/>
                        </a:lnTo>
                        <a:lnTo>
                          <a:pt x="366" y="277"/>
                        </a:lnTo>
                        <a:lnTo>
                          <a:pt x="376" y="278"/>
                        </a:lnTo>
                        <a:lnTo>
                          <a:pt x="383" y="282"/>
                        </a:lnTo>
                        <a:lnTo>
                          <a:pt x="391" y="288"/>
                        </a:lnTo>
                        <a:lnTo>
                          <a:pt x="396" y="288"/>
                        </a:lnTo>
                        <a:lnTo>
                          <a:pt x="402" y="292"/>
                        </a:lnTo>
                        <a:lnTo>
                          <a:pt x="404" y="290"/>
                        </a:lnTo>
                        <a:lnTo>
                          <a:pt x="411" y="295"/>
                        </a:lnTo>
                        <a:lnTo>
                          <a:pt x="417" y="295"/>
                        </a:lnTo>
                        <a:lnTo>
                          <a:pt x="421" y="295"/>
                        </a:lnTo>
                        <a:lnTo>
                          <a:pt x="421" y="297"/>
                        </a:lnTo>
                        <a:lnTo>
                          <a:pt x="428" y="293"/>
                        </a:lnTo>
                        <a:lnTo>
                          <a:pt x="424" y="292"/>
                        </a:lnTo>
                        <a:lnTo>
                          <a:pt x="421" y="28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46" name="Freeform 72">
                  <a:extLst>
                    <a:ext uri="{FF2B5EF4-FFF2-40B4-BE49-F238E27FC236}">
                      <a16:creationId xmlns:a16="http://schemas.microsoft.com/office/drawing/2014/main" id="{83403DAC-8916-AAF5-F414-AF058B4C87EF}"/>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7" name="Freeform 73">
                  <a:extLst>
                    <a:ext uri="{FF2B5EF4-FFF2-40B4-BE49-F238E27FC236}">
                      <a16:creationId xmlns:a16="http://schemas.microsoft.com/office/drawing/2014/main" id="{A5B3B7EC-BAE0-8141-6E0E-D4A985261A8C}"/>
                    </a:ext>
                  </a:extLst>
                </p:cNvPr>
                <p:cNvSpPr>
                  <a:spLocks/>
                </p:cNvSpPr>
                <p:nvPr/>
              </p:nvSpPr>
              <p:spPr bwMode="auto">
                <a:xfrm>
                  <a:off x="5393584" y="1838268"/>
                  <a:ext cx="11511" cy="7835"/>
                </a:xfrm>
                <a:custGeom>
                  <a:avLst/>
                  <a:gdLst>
                    <a:gd name="T0" fmla="*/ 8 w 8"/>
                    <a:gd name="T1" fmla="*/ 2 h 6"/>
                    <a:gd name="T2" fmla="*/ 8 w 8"/>
                    <a:gd name="T3" fmla="*/ 0 h 6"/>
                    <a:gd name="T4" fmla="*/ 0 w 8"/>
                    <a:gd name="T5" fmla="*/ 6 h 6"/>
                    <a:gd name="T6" fmla="*/ 8 w 8"/>
                    <a:gd name="T7" fmla="*/ 2 h 6"/>
                  </a:gdLst>
                  <a:ahLst/>
                  <a:cxnLst>
                    <a:cxn ang="0">
                      <a:pos x="T0" y="T1"/>
                    </a:cxn>
                    <a:cxn ang="0">
                      <a:pos x="T2" y="T3"/>
                    </a:cxn>
                    <a:cxn ang="0">
                      <a:pos x="T4" y="T5"/>
                    </a:cxn>
                    <a:cxn ang="0">
                      <a:pos x="T6" y="T7"/>
                    </a:cxn>
                  </a:cxnLst>
                  <a:rect l="0" t="0" r="r" b="b"/>
                  <a:pathLst>
                    <a:path w="8" h="6">
                      <a:moveTo>
                        <a:pt x="8" y="2"/>
                      </a:moveTo>
                      <a:lnTo>
                        <a:pt x="8" y="0"/>
                      </a:lnTo>
                      <a:lnTo>
                        <a:pt x="0" y="6"/>
                      </a:lnTo>
                      <a:lnTo>
                        <a:pt x="8"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8" name="Freeform 74">
                  <a:extLst>
                    <a:ext uri="{FF2B5EF4-FFF2-40B4-BE49-F238E27FC236}">
                      <a16:creationId xmlns:a16="http://schemas.microsoft.com/office/drawing/2014/main" id="{B51D36FF-DDEB-D16C-2904-3E408B4EB584}"/>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49" name="Freeform 75">
                  <a:extLst>
                    <a:ext uri="{FF2B5EF4-FFF2-40B4-BE49-F238E27FC236}">
                      <a16:creationId xmlns:a16="http://schemas.microsoft.com/office/drawing/2014/main" id="{6EAB5E3A-7159-C805-B876-2F24D63E3C04}"/>
                    </a:ext>
                  </a:extLst>
                </p:cNvPr>
                <p:cNvSpPr>
                  <a:spLocks/>
                </p:cNvSpPr>
                <p:nvPr/>
              </p:nvSpPr>
              <p:spPr bwMode="auto">
                <a:xfrm>
                  <a:off x="5410851" y="1823904"/>
                  <a:ext cx="4316" cy="10446"/>
                </a:xfrm>
                <a:custGeom>
                  <a:avLst/>
                  <a:gdLst>
                    <a:gd name="T0" fmla="*/ 3 w 3"/>
                    <a:gd name="T1" fmla="*/ 0 h 8"/>
                    <a:gd name="T2" fmla="*/ 0 w 3"/>
                    <a:gd name="T3" fmla="*/ 0 h 8"/>
                    <a:gd name="T4" fmla="*/ 2 w 3"/>
                    <a:gd name="T5" fmla="*/ 8 h 8"/>
                    <a:gd name="T6" fmla="*/ 3 w 3"/>
                    <a:gd name="T7" fmla="*/ 0 h 8"/>
                  </a:gdLst>
                  <a:ahLst/>
                  <a:cxnLst>
                    <a:cxn ang="0">
                      <a:pos x="T0" y="T1"/>
                    </a:cxn>
                    <a:cxn ang="0">
                      <a:pos x="T2" y="T3"/>
                    </a:cxn>
                    <a:cxn ang="0">
                      <a:pos x="T4" y="T5"/>
                    </a:cxn>
                    <a:cxn ang="0">
                      <a:pos x="T6" y="T7"/>
                    </a:cxn>
                  </a:cxnLst>
                  <a:rect l="0" t="0" r="r" b="b"/>
                  <a:pathLst>
                    <a:path w="3" h="8">
                      <a:moveTo>
                        <a:pt x="3" y="0"/>
                      </a:moveTo>
                      <a:lnTo>
                        <a:pt x="0" y="0"/>
                      </a:lnTo>
                      <a:lnTo>
                        <a:pt x="2" y="8"/>
                      </a:lnTo>
                      <a:lnTo>
                        <a:pt x="3"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0" name="Freeform 76">
                  <a:extLst>
                    <a:ext uri="{FF2B5EF4-FFF2-40B4-BE49-F238E27FC236}">
                      <a16:creationId xmlns:a16="http://schemas.microsoft.com/office/drawing/2014/main" id="{90AEF04F-1972-A17A-0138-C3470179D9AA}"/>
                    </a:ext>
                  </a:extLst>
                </p:cNvPr>
                <p:cNvSpPr>
                  <a:spLocks/>
                </p:cNvSpPr>
                <p:nvPr/>
              </p:nvSpPr>
              <p:spPr bwMode="auto">
                <a:xfrm>
                  <a:off x="5534586" y="1654143"/>
                  <a:ext cx="70501" cy="5484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1" name="Freeform 78">
                  <a:extLst>
                    <a:ext uri="{FF2B5EF4-FFF2-40B4-BE49-F238E27FC236}">
                      <a16:creationId xmlns:a16="http://schemas.microsoft.com/office/drawing/2014/main" id="{19F775F6-2A81-8D66-C099-2BEB42C6D0FE}"/>
                    </a:ext>
                  </a:extLst>
                </p:cNvPr>
                <p:cNvSpPr>
                  <a:spLocks/>
                </p:cNvSpPr>
                <p:nvPr/>
              </p:nvSpPr>
              <p:spPr bwMode="auto">
                <a:xfrm>
                  <a:off x="5605087" y="1745552"/>
                  <a:ext cx="89205" cy="71821"/>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2" name="Freeform 80">
                  <a:extLst>
                    <a:ext uri="{FF2B5EF4-FFF2-40B4-BE49-F238E27FC236}">
                      <a16:creationId xmlns:a16="http://schemas.microsoft.com/office/drawing/2014/main" id="{455E78B0-929D-4BFE-A263-C777D45D5953}"/>
                    </a:ext>
                  </a:extLst>
                </p:cNvPr>
                <p:cNvSpPr>
                  <a:spLocks/>
                </p:cNvSpPr>
                <p:nvPr/>
              </p:nvSpPr>
              <p:spPr bwMode="auto">
                <a:xfrm>
                  <a:off x="5161940" y="1838268"/>
                  <a:ext cx="612923" cy="624195"/>
                </a:xfrm>
                <a:custGeom>
                  <a:avLst/>
                  <a:gdLst>
                    <a:gd name="T0" fmla="*/ 41 w 426"/>
                    <a:gd name="T1" fmla="*/ 40 h 478"/>
                    <a:gd name="T2" fmla="*/ 37 w 426"/>
                    <a:gd name="T3" fmla="*/ 109 h 478"/>
                    <a:gd name="T4" fmla="*/ 9 w 426"/>
                    <a:gd name="T5" fmla="*/ 132 h 478"/>
                    <a:gd name="T6" fmla="*/ 0 w 426"/>
                    <a:gd name="T7" fmla="*/ 153 h 478"/>
                    <a:gd name="T8" fmla="*/ 19 w 426"/>
                    <a:gd name="T9" fmla="*/ 173 h 478"/>
                    <a:gd name="T10" fmla="*/ 9 w 426"/>
                    <a:gd name="T11" fmla="*/ 213 h 478"/>
                    <a:gd name="T12" fmla="*/ 9 w 426"/>
                    <a:gd name="T13" fmla="*/ 247 h 478"/>
                    <a:gd name="T14" fmla="*/ 35 w 426"/>
                    <a:gd name="T15" fmla="*/ 264 h 478"/>
                    <a:gd name="T16" fmla="*/ 58 w 426"/>
                    <a:gd name="T17" fmla="*/ 277 h 478"/>
                    <a:gd name="T18" fmla="*/ 86 w 426"/>
                    <a:gd name="T19" fmla="*/ 301 h 478"/>
                    <a:gd name="T20" fmla="*/ 114 w 426"/>
                    <a:gd name="T21" fmla="*/ 320 h 478"/>
                    <a:gd name="T22" fmla="*/ 133 w 426"/>
                    <a:gd name="T23" fmla="*/ 339 h 478"/>
                    <a:gd name="T24" fmla="*/ 137 w 426"/>
                    <a:gd name="T25" fmla="*/ 367 h 478"/>
                    <a:gd name="T26" fmla="*/ 141 w 426"/>
                    <a:gd name="T27" fmla="*/ 382 h 478"/>
                    <a:gd name="T28" fmla="*/ 152 w 426"/>
                    <a:gd name="T29" fmla="*/ 399 h 478"/>
                    <a:gd name="T30" fmla="*/ 150 w 426"/>
                    <a:gd name="T31" fmla="*/ 435 h 478"/>
                    <a:gd name="T32" fmla="*/ 160 w 426"/>
                    <a:gd name="T33" fmla="*/ 457 h 478"/>
                    <a:gd name="T34" fmla="*/ 191 w 426"/>
                    <a:gd name="T35" fmla="*/ 478 h 478"/>
                    <a:gd name="T36" fmla="*/ 415 w 426"/>
                    <a:gd name="T37" fmla="*/ 463 h 478"/>
                    <a:gd name="T38" fmla="*/ 415 w 426"/>
                    <a:gd name="T39" fmla="*/ 435 h 478"/>
                    <a:gd name="T40" fmla="*/ 408 w 426"/>
                    <a:gd name="T41" fmla="*/ 414 h 478"/>
                    <a:gd name="T42" fmla="*/ 400 w 426"/>
                    <a:gd name="T43" fmla="*/ 384 h 478"/>
                    <a:gd name="T44" fmla="*/ 404 w 426"/>
                    <a:gd name="T45" fmla="*/ 350 h 478"/>
                    <a:gd name="T46" fmla="*/ 410 w 426"/>
                    <a:gd name="T47" fmla="*/ 329 h 478"/>
                    <a:gd name="T48" fmla="*/ 410 w 426"/>
                    <a:gd name="T49" fmla="*/ 294 h 478"/>
                    <a:gd name="T50" fmla="*/ 421 w 426"/>
                    <a:gd name="T51" fmla="*/ 277 h 478"/>
                    <a:gd name="T52" fmla="*/ 419 w 426"/>
                    <a:gd name="T53" fmla="*/ 243 h 478"/>
                    <a:gd name="T54" fmla="*/ 425 w 426"/>
                    <a:gd name="T55" fmla="*/ 209 h 478"/>
                    <a:gd name="T56" fmla="*/ 404 w 426"/>
                    <a:gd name="T57" fmla="*/ 211 h 478"/>
                    <a:gd name="T58" fmla="*/ 395 w 426"/>
                    <a:gd name="T59" fmla="*/ 232 h 478"/>
                    <a:gd name="T60" fmla="*/ 378 w 426"/>
                    <a:gd name="T61" fmla="*/ 243 h 478"/>
                    <a:gd name="T62" fmla="*/ 383 w 426"/>
                    <a:gd name="T63" fmla="*/ 213 h 478"/>
                    <a:gd name="T64" fmla="*/ 395 w 426"/>
                    <a:gd name="T65" fmla="*/ 196 h 478"/>
                    <a:gd name="T66" fmla="*/ 404 w 426"/>
                    <a:gd name="T67" fmla="*/ 181 h 478"/>
                    <a:gd name="T68" fmla="*/ 393 w 426"/>
                    <a:gd name="T69" fmla="*/ 173 h 478"/>
                    <a:gd name="T70" fmla="*/ 389 w 426"/>
                    <a:gd name="T71" fmla="*/ 153 h 478"/>
                    <a:gd name="T72" fmla="*/ 383 w 426"/>
                    <a:gd name="T73" fmla="*/ 143 h 478"/>
                    <a:gd name="T74" fmla="*/ 383 w 426"/>
                    <a:gd name="T75" fmla="*/ 121 h 478"/>
                    <a:gd name="T76" fmla="*/ 359 w 426"/>
                    <a:gd name="T77" fmla="*/ 109 h 478"/>
                    <a:gd name="T78" fmla="*/ 332 w 426"/>
                    <a:gd name="T79" fmla="*/ 91 h 478"/>
                    <a:gd name="T80" fmla="*/ 304 w 426"/>
                    <a:gd name="T81" fmla="*/ 89 h 478"/>
                    <a:gd name="T82" fmla="*/ 205 w 426"/>
                    <a:gd name="T83" fmla="*/ 64 h 478"/>
                    <a:gd name="T84" fmla="*/ 184 w 426"/>
                    <a:gd name="T85" fmla="*/ 44 h 478"/>
                    <a:gd name="T86" fmla="*/ 161 w 426"/>
                    <a:gd name="T87" fmla="*/ 36 h 478"/>
                    <a:gd name="T88" fmla="*/ 141 w 426"/>
                    <a:gd name="T89" fmla="*/ 38 h 478"/>
                    <a:gd name="T90" fmla="*/ 144 w 426"/>
                    <a:gd name="T91" fmla="*/ 21 h 478"/>
                    <a:gd name="T92" fmla="*/ 144 w 426"/>
                    <a:gd name="T93" fmla="*/ 0 h 478"/>
                    <a:gd name="T94" fmla="*/ 122 w 426"/>
                    <a:gd name="T95" fmla="*/ 14 h 478"/>
                    <a:gd name="T96" fmla="*/ 73 w 426"/>
                    <a:gd name="T97" fmla="*/ 34 h 478"/>
                    <a:gd name="T98" fmla="*/ 52 w 426"/>
                    <a:gd name="T99" fmla="*/ 29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26" h="478">
                      <a:moveTo>
                        <a:pt x="49" y="32"/>
                      </a:moveTo>
                      <a:lnTo>
                        <a:pt x="47" y="40"/>
                      </a:lnTo>
                      <a:lnTo>
                        <a:pt x="41" y="40"/>
                      </a:lnTo>
                      <a:lnTo>
                        <a:pt x="43" y="94"/>
                      </a:lnTo>
                      <a:lnTo>
                        <a:pt x="41" y="102"/>
                      </a:lnTo>
                      <a:lnTo>
                        <a:pt x="37" y="109"/>
                      </a:lnTo>
                      <a:lnTo>
                        <a:pt x="24" y="115"/>
                      </a:lnTo>
                      <a:lnTo>
                        <a:pt x="11" y="125"/>
                      </a:lnTo>
                      <a:lnTo>
                        <a:pt x="9" y="132"/>
                      </a:lnTo>
                      <a:lnTo>
                        <a:pt x="5" y="140"/>
                      </a:lnTo>
                      <a:lnTo>
                        <a:pt x="0" y="145"/>
                      </a:lnTo>
                      <a:lnTo>
                        <a:pt x="0" y="153"/>
                      </a:lnTo>
                      <a:lnTo>
                        <a:pt x="5" y="160"/>
                      </a:lnTo>
                      <a:lnTo>
                        <a:pt x="11" y="160"/>
                      </a:lnTo>
                      <a:lnTo>
                        <a:pt x="19" y="173"/>
                      </a:lnTo>
                      <a:lnTo>
                        <a:pt x="11" y="192"/>
                      </a:lnTo>
                      <a:lnTo>
                        <a:pt x="13" y="205"/>
                      </a:lnTo>
                      <a:lnTo>
                        <a:pt x="9" y="213"/>
                      </a:lnTo>
                      <a:lnTo>
                        <a:pt x="13" y="228"/>
                      </a:lnTo>
                      <a:lnTo>
                        <a:pt x="13" y="239"/>
                      </a:lnTo>
                      <a:lnTo>
                        <a:pt x="9" y="247"/>
                      </a:lnTo>
                      <a:lnTo>
                        <a:pt x="20" y="254"/>
                      </a:lnTo>
                      <a:lnTo>
                        <a:pt x="28" y="262"/>
                      </a:lnTo>
                      <a:lnTo>
                        <a:pt x="35" y="264"/>
                      </a:lnTo>
                      <a:lnTo>
                        <a:pt x="47" y="266"/>
                      </a:lnTo>
                      <a:lnTo>
                        <a:pt x="52" y="273"/>
                      </a:lnTo>
                      <a:lnTo>
                        <a:pt x="58" y="277"/>
                      </a:lnTo>
                      <a:lnTo>
                        <a:pt x="67" y="281"/>
                      </a:lnTo>
                      <a:lnTo>
                        <a:pt x="77" y="288"/>
                      </a:lnTo>
                      <a:lnTo>
                        <a:pt x="86" y="301"/>
                      </a:lnTo>
                      <a:lnTo>
                        <a:pt x="99" y="314"/>
                      </a:lnTo>
                      <a:lnTo>
                        <a:pt x="107" y="318"/>
                      </a:lnTo>
                      <a:lnTo>
                        <a:pt x="114" y="320"/>
                      </a:lnTo>
                      <a:lnTo>
                        <a:pt x="120" y="324"/>
                      </a:lnTo>
                      <a:lnTo>
                        <a:pt x="128" y="331"/>
                      </a:lnTo>
                      <a:lnTo>
                        <a:pt x="133" y="339"/>
                      </a:lnTo>
                      <a:lnTo>
                        <a:pt x="135" y="358"/>
                      </a:lnTo>
                      <a:lnTo>
                        <a:pt x="137" y="365"/>
                      </a:lnTo>
                      <a:lnTo>
                        <a:pt x="137" y="367"/>
                      </a:lnTo>
                      <a:lnTo>
                        <a:pt x="139" y="375"/>
                      </a:lnTo>
                      <a:lnTo>
                        <a:pt x="139" y="380"/>
                      </a:lnTo>
                      <a:lnTo>
                        <a:pt x="141" y="382"/>
                      </a:lnTo>
                      <a:lnTo>
                        <a:pt x="144" y="390"/>
                      </a:lnTo>
                      <a:lnTo>
                        <a:pt x="148" y="391"/>
                      </a:lnTo>
                      <a:lnTo>
                        <a:pt x="152" y="399"/>
                      </a:lnTo>
                      <a:lnTo>
                        <a:pt x="146" y="412"/>
                      </a:lnTo>
                      <a:lnTo>
                        <a:pt x="148" y="423"/>
                      </a:lnTo>
                      <a:lnTo>
                        <a:pt x="150" y="435"/>
                      </a:lnTo>
                      <a:lnTo>
                        <a:pt x="154" y="442"/>
                      </a:lnTo>
                      <a:lnTo>
                        <a:pt x="156" y="450"/>
                      </a:lnTo>
                      <a:lnTo>
                        <a:pt x="160" y="457"/>
                      </a:lnTo>
                      <a:lnTo>
                        <a:pt x="167" y="461"/>
                      </a:lnTo>
                      <a:lnTo>
                        <a:pt x="186" y="465"/>
                      </a:lnTo>
                      <a:lnTo>
                        <a:pt x="191" y="478"/>
                      </a:lnTo>
                      <a:lnTo>
                        <a:pt x="317" y="470"/>
                      </a:lnTo>
                      <a:lnTo>
                        <a:pt x="411" y="463"/>
                      </a:lnTo>
                      <a:lnTo>
                        <a:pt x="415" y="463"/>
                      </a:lnTo>
                      <a:lnTo>
                        <a:pt x="413" y="448"/>
                      </a:lnTo>
                      <a:lnTo>
                        <a:pt x="415" y="440"/>
                      </a:lnTo>
                      <a:lnTo>
                        <a:pt x="415" y="435"/>
                      </a:lnTo>
                      <a:lnTo>
                        <a:pt x="413" y="427"/>
                      </a:lnTo>
                      <a:lnTo>
                        <a:pt x="408" y="420"/>
                      </a:lnTo>
                      <a:lnTo>
                        <a:pt x="408" y="414"/>
                      </a:lnTo>
                      <a:lnTo>
                        <a:pt x="402" y="407"/>
                      </a:lnTo>
                      <a:lnTo>
                        <a:pt x="404" y="401"/>
                      </a:lnTo>
                      <a:lnTo>
                        <a:pt x="400" y="384"/>
                      </a:lnTo>
                      <a:lnTo>
                        <a:pt x="400" y="371"/>
                      </a:lnTo>
                      <a:lnTo>
                        <a:pt x="406" y="358"/>
                      </a:lnTo>
                      <a:lnTo>
                        <a:pt x="404" y="350"/>
                      </a:lnTo>
                      <a:lnTo>
                        <a:pt x="406" y="343"/>
                      </a:lnTo>
                      <a:lnTo>
                        <a:pt x="410" y="335"/>
                      </a:lnTo>
                      <a:lnTo>
                        <a:pt x="410" y="329"/>
                      </a:lnTo>
                      <a:lnTo>
                        <a:pt x="406" y="314"/>
                      </a:lnTo>
                      <a:lnTo>
                        <a:pt x="406" y="307"/>
                      </a:lnTo>
                      <a:lnTo>
                        <a:pt x="410" y="294"/>
                      </a:lnTo>
                      <a:lnTo>
                        <a:pt x="413" y="286"/>
                      </a:lnTo>
                      <a:lnTo>
                        <a:pt x="419" y="281"/>
                      </a:lnTo>
                      <a:lnTo>
                        <a:pt x="421" y="277"/>
                      </a:lnTo>
                      <a:lnTo>
                        <a:pt x="415" y="264"/>
                      </a:lnTo>
                      <a:lnTo>
                        <a:pt x="417" y="256"/>
                      </a:lnTo>
                      <a:lnTo>
                        <a:pt x="419" y="243"/>
                      </a:lnTo>
                      <a:lnTo>
                        <a:pt x="426" y="222"/>
                      </a:lnTo>
                      <a:lnTo>
                        <a:pt x="426" y="217"/>
                      </a:lnTo>
                      <a:lnTo>
                        <a:pt x="425" y="209"/>
                      </a:lnTo>
                      <a:lnTo>
                        <a:pt x="417" y="203"/>
                      </a:lnTo>
                      <a:lnTo>
                        <a:pt x="411" y="207"/>
                      </a:lnTo>
                      <a:lnTo>
                        <a:pt x="404" y="211"/>
                      </a:lnTo>
                      <a:lnTo>
                        <a:pt x="400" y="217"/>
                      </a:lnTo>
                      <a:lnTo>
                        <a:pt x="398" y="224"/>
                      </a:lnTo>
                      <a:lnTo>
                        <a:pt x="395" y="232"/>
                      </a:lnTo>
                      <a:lnTo>
                        <a:pt x="387" y="237"/>
                      </a:lnTo>
                      <a:lnTo>
                        <a:pt x="383" y="243"/>
                      </a:lnTo>
                      <a:lnTo>
                        <a:pt x="378" y="243"/>
                      </a:lnTo>
                      <a:lnTo>
                        <a:pt x="376" y="235"/>
                      </a:lnTo>
                      <a:lnTo>
                        <a:pt x="378" y="228"/>
                      </a:lnTo>
                      <a:lnTo>
                        <a:pt x="383" y="213"/>
                      </a:lnTo>
                      <a:lnTo>
                        <a:pt x="387" y="205"/>
                      </a:lnTo>
                      <a:lnTo>
                        <a:pt x="389" y="200"/>
                      </a:lnTo>
                      <a:lnTo>
                        <a:pt x="395" y="196"/>
                      </a:lnTo>
                      <a:lnTo>
                        <a:pt x="402" y="192"/>
                      </a:lnTo>
                      <a:lnTo>
                        <a:pt x="402" y="187"/>
                      </a:lnTo>
                      <a:lnTo>
                        <a:pt x="404" y="181"/>
                      </a:lnTo>
                      <a:lnTo>
                        <a:pt x="400" y="179"/>
                      </a:lnTo>
                      <a:lnTo>
                        <a:pt x="400" y="179"/>
                      </a:lnTo>
                      <a:lnTo>
                        <a:pt x="393" y="173"/>
                      </a:lnTo>
                      <a:lnTo>
                        <a:pt x="393" y="168"/>
                      </a:lnTo>
                      <a:lnTo>
                        <a:pt x="396" y="153"/>
                      </a:lnTo>
                      <a:lnTo>
                        <a:pt x="389" y="153"/>
                      </a:lnTo>
                      <a:lnTo>
                        <a:pt x="383" y="156"/>
                      </a:lnTo>
                      <a:lnTo>
                        <a:pt x="379" y="149"/>
                      </a:lnTo>
                      <a:lnTo>
                        <a:pt x="383" y="143"/>
                      </a:lnTo>
                      <a:lnTo>
                        <a:pt x="383" y="128"/>
                      </a:lnTo>
                      <a:lnTo>
                        <a:pt x="381" y="123"/>
                      </a:lnTo>
                      <a:lnTo>
                        <a:pt x="383" y="121"/>
                      </a:lnTo>
                      <a:lnTo>
                        <a:pt x="376" y="113"/>
                      </a:lnTo>
                      <a:lnTo>
                        <a:pt x="364" y="111"/>
                      </a:lnTo>
                      <a:lnTo>
                        <a:pt x="359" y="109"/>
                      </a:lnTo>
                      <a:lnTo>
                        <a:pt x="357" y="98"/>
                      </a:lnTo>
                      <a:lnTo>
                        <a:pt x="349" y="93"/>
                      </a:lnTo>
                      <a:lnTo>
                        <a:pt x="332" y="91"/>
                      </a:lnTo>
                      <a:lnTo>
                        <a:pt x="325" y="89"/>
                      </a:lnTo>
                      <a:lnTo>
                        <a:pt x="319" y="91"/>
                      </a:lnTo>
                      <a:lnTo>
                        <a:pt x="304" y="89"/>
                      </a:lnTo>
                      <a:lnTo>
                        <a:pt x="302" y="89"/>
                      </a:lnTo>
                      <a:lnTo>
                        <a:pt x="278" y="79"/>
                      </a:lnTo>
                      <a:lnTo>
                        <a:pt x="205" y="64"/>
                      </a:lnTo>
                      <a:lnTo>
                        <a:pt x="197" y="51"/>
                      </a:lnTo>
                      <a:lnTo>
                        <a:pt x="191" y="46"/>
                      </a:lnTo>
                      <a:lnTo>
                        <a:pt x="184" y="44"/>
                      </a:lnTo>
                      <a:lnTo>
                        <a:pt x="180" y="40"/>
                      </a:lnTo>
                      <a:lnTo>
                        <a:pt x="169" y="40"/>
                      </a:lnTo>
                      <a:lnTo>
                        <a:pt x="161" y="36"/>
                      </a:lnTo>
                      <a:lnTo>
                        <a:pt x="154" y="34"/>
                      </a:lnTo>
                      <a:lnTo>
                        <a:pt x="148" y="38"/>
                      </a:lnTo>
                      <a:lnTo>
                        <a:pt x="141" y="38"/>
                      </a:lnTo>
                      <a:lnTo>
                        <a:pt x="143" y="34"/>
                      </a:lnTo>
                      <a:lnTo>
                        <a:pt x="144" y="27"/>
                      </a:lnTo>
                      <a:lnTo>
                        <a:pt x="144" y="21"/>
                      </a:lnTo>
                      <a:lnTo>
                        <a:pt x="150" y="14"/>
                      </a:lnTo>
                      <a:lnTo>
                        <a:pt x="150" y="6"/>
                      </a:lnTo>
                      <a:lnTo>
                        <a:pt x="144" y="0"/>
                      </a:lnTo>
                      <a:lnTo>
                        <a:pt x="135" y="6"/>
                      </a:lnTo>
                      <a:lnTo>
                        <a:pt x="128" y="10"/>
                      </a:lnTo>
                      <a:lnTo>
                        <a:pt x="122" y="14"/>
                      </a:lnTo>
                      <a:lnTo>
                        <a:pt x="114" y="17"/>
                      </a:lnTo>
                      <a:lnTo>
                        <a:pt x="101" y="25"/>
                      </a:lnTo>
                      <a:lnTo>
                        <a:pt x="73" y="34"/>
                      </a:lnTo>
                      <a:lnTo>
                        <a:pt x="67" y="36"/>
                      </a:lnTo>
                      <a:lnTo>
                        <a:pt x="60" y="34"/>
                      </a:lnTo>
                      <a:lnTo>
                        <a:pt x="52" y="29"/>
                      </a:lnTo>
                      <a:lnTo>
                        <a:pt x="51" y="31"/>
                      </a:lnTo>
                      <a:lnTo>
                        <a:pt x="49" y="3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3" name="Freeform 81">
                  <a:extLst>
                    <a:ext uri="{FF2B5EF4-FFF2-40B4-BE49-F238E27FC236}">
                      <a16:creationId xmlns:a16="http://schemas.microsoft.com/office/drawing/2014/main" id="{25A13A1C-E3D2-BD34-63E5-CCE5378799AF}"/>
                    </a:ext>
                  </a:extLst>
                </p:cNvPr>
                <p:cNvSpPr>
                  <a:spLocks/>
                </p:cNvSpPr>
                <p:nvPr/>
              </p:nvSpPr>
              <p:spPr bwMode="auto">
                <a:xfrm>
                  <a:off x="5359054" y="2442876"/>
                  <a:ext cx="489188" cy="787428"/>
                </a:xfrm>
                <a:custGeom>
                  <a:avLst/>
                  <a:gdLst>
                    <a:gd name="T0" fmla="*/ 54 w 340"/>
                    <a:gd name="T1" fmla="*/ 17 h 603"/>
                    <a:gd name="T2" fmla="*/ 75 w 340"/>
                    <a:gd name="T3" fmla="*/ 41 h 603"/>
                    <a:gd name="T4" fmla="*/ 96 w 340"/>
                    <a:gd name="T5" fmla="*/ 58 h 603"/>
                    <a:gd name="T6" fmla="*/ 86 w 340"/>
                    <a:gd name="T7" fmla="*/ 100 h 603"/>
                    <a:gd name="T8" fmla="*/ 64 w 340"/>
                    <a:gd name="T9" fmla="*/ 124 h 603"/>
                    <a:gd name="T10" fmla="*/ 30 w 340"/>
                    <a:gd name="T11" fmla="*/ 143 h 603"/>
                    <a:gd name="T12" fmla="*/ 41 w 340"/>
                    <a:gd name="T13" fmla="*/ 184 h 603"/>
                    <a:gd name="T14" fmla="*/ 30 w 340"/>
                    <a:gd name="T15" fmla="*/ 209 h 603"/>
                    <a:gd name="T16" fmla="*/ 6 w 340"/>
                    <a:gd name="T17" fmla="*/ 231 h 603"/>
                    <a:gd name="T18" fmla="*/ 6 w 340"/>
                    <a:gd name="T19" fmla="*/ 250 h 603"/>
                    <a:gd name="T20" fmla="*/ 0 w 340"/>
                    <a:gd name="T21" fmla="*/ 276 h 603"/>
                    <a:gd name="T22" fmla="*/ 9 w 340"/>
                    <a:gd name="T23" fmla="*/ 308 h 603"/>
                    <a:gd name="T24" fmla="*/ 24 w 340"/>
                    <a:gd name="T25" fmla="*/ 329 h 603"/>
                    <a:gd name="T26" fmla="*/ 41 w 340"/>
                    <a:gd name="T27" fmla="*/ 348 h 603"/>
                    <a:gd name="T28" fmla="*/ 70 w 340"/>
                    <a:gd name="T29" fmla="*/ 370 h 603"/>
                    <a:gd name="T30" fmla="*/ 90 w 340"/>
                    <a:gd name="T31" fmla="*/ 404 h 603"/>
                    <a:gd name="T32" fmla="*/ 103 w 340"/>
                    <a:gd name="T33" fmla="*/ 400 h 603"/>
                    <a:gd name="T34" fmla="*/ 124 w 340"/>
                    <a:gd name="T35" fmla="*/ 412 h 603"/>
                    <a:gd name="T36" fmla="*/ 115 w 340"/>
                    <a:gd name="T37" fmla="*/ 444 h 603"/>
                    <a:gd name="T38" fmla="*/ 107 w 340"/>
                    <a:gd name="T39" fmla="*/ 470 h 603"/>
                    <a:gd name="T40" fmla="*/ 141 w 340"/>
                    <a:gd name="T41" fmla="*/ 504 h 603"/>
                    <a:gd name="T42" fmla="*/ 154 w 340"/>
                    <a:gd name="T43" fmla="*/ 509 h 603"/>
                    <a:gd name="T44" fmla="*/ 177 w 340"/>
                    <a:gd name="T45" fmla="*/ 528 h 603"/>
                    <a:gd name="T46" fmla="*/ 194 w 340"/>
                    <a:gd name="T47" fmla="*/ 558 h 603"/>
                    <a:gd name="T48" fmla="*/ 195 w 340"/>
                    <a:gd name="T49" fmla="*/ 588 h 603"/>
                    <a:gd name="T50" fmla="*/ 222 w 340"/>
                    <a:gd name="T51" fmla="*/ 603 h 603"/>
                    <a:gd name="T52" fmla="*/ 229 w 340"/>
                    <a:gd name="T53" fmla="*/ 579 h 603"/>
                    <a:gd name="T54" fmla="*/ 250 w 340"/>
                    <a:gd name="T55" fmla="*/ 581 h 603"/>
                    <a:gd name="T56" fmla="*/ 274 w 340"/>
                    <a:gd name="T57" fmla="*/ 590 h 603"/>
                    <a:gd name="T58" fmla="*/ 273 w 340"/>
                    <a:gd name="T59" fmla="*/ 568 h 603"/>
                    <a:gd name="T60" fmla="*/ 280 w 340"/>
                    <a:gd name="T61" fmla="*/ 553 h 603"/>
                    <a:gd name="T62" fmla="*/ 305 w 340"/>
                    <a:gd name="T63" fmla="*/ 538 h 603"/>
                    <a:gd name="T64" fmla="*/ 303 w 340"/>
                    <a:gd name="T65" fmla="*/ 517 h 603"/>
                    <a:gd name="T66" fmla="*/ 301 w 340"/>
                    <a:gd name="T67" fmla="*/ 500 h 603"/>
                    <a:gd name="T68" fmla="*/ 306 w 340"/>
                    <a:gd name="T69" fmla="*/ 479 h 603"/>
                    <a:gd name="T70" fmla="*/ 308 w 340"/>
                    <a:gd name="T71" fmla="*/ 457 h 603"/>
                    <a:gd name="T72" fmla="*/ 329 w 340"/>
                    <a:gd name="T73" fmla="*/ 429 h 603"/>
                    <a:gd name="T74" fmla="*/ 338 w 340"/>
                    <a:gd name="T75" fmla="*/ 408 h 603"/>
                    <a:gd name="T76" fmla="*/ 336 w 340"/>
                    <a:gd name="T77" fmla="*/ 380 h 603"/>
                    <a:gd name="T78" fmla="*/ 325 w 340"/>
                    <a:gd name="T79" fmla="*/ 357 h 603"/>
                    <a:gd name="T80" fmla="*/ 333 w 340"/>
                    <a:gd name="T81" fmla="*/ 335 h 603"/>
                    <a:gd name="T82" fmla="*/ 301 w 340"/>
                    <a:gd name="T83" fmla="*/ 69 h 603"/>
                    <a:gd name="T84" fmla="*/ 293 w 340"/>
                    <a:gd name="T85" fmla="*/ 45 h 603"/>
                    <a:gd name="T86" fmla="*/ 278 w 340"/>
                    <a:gd name="T87" fmla="*/ 21 h 603"/>
                    <a:gd name="T88" fmla="*/ 274 w 340"/>
                    <a:gd name="T89" fmla="*/ 0 h 6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40" h="603">
                      <a:moveTo>
                        <a:pt x="180" y="7"/>
                      </a:moveTo>
                      <a:lnTo>
                        <a:pt x="54" y="15"/>
                      </a:lnTo>
                      <a:lnTo>
                        <a:pt x="54" y="17"/>
                      </a:lnTo>
                      <a:lnTo>
                        <a:pt x="60" y="22"/>
                      </a:lnTo>
                      <a:lnTo>
                        <a:pt x="73" y="34"/>
                      </a:lnTo>
                      <a:lnTo>
                        <a:pt x="75" y="41"/>
                      </a:lnTo>
                      <a:lnTo>
                        <a:pt x="81" y="47"/>
                      </a:lnTo>
                      <a:lnTo>
                        <a:pt x="88" y="51"/>
                      </a:lnTo>
                      <a:lnTo>
                        <a:pt x="96" y="58"/>
                      </a:lnTo>
                      <a:lnTo>
                        <a:pt x="98" y="66"/>
                      </a:lnTo>
                      <a:lnTo>
                        <a:pt x="96" y="86"/>
                      </a:lnTo>
                      <a:lnTo>
                        <a:pt x="86" y="100"/>
                      </a:lnTo>
                      <a:lnTo>
                        <a:pt x="85" y="113"/>
                      </a:lnTo>
                      <a:lnTo>
                        <a:pt x="79" y="118"/>
                      </a:lnTo>
                      <a:lnTo>
                        <a:pt x="64" y="124"/>
                      </a:lnTo>
                      <a:lnTo>
                        <a:pt x="58" y="130"/>
                      </a:lnTo>
                      <a:lnTo>
                        <a:pt x="32" y="135"/>
                      </a:lnTo>
                      <a:lnTo>
                        <a:pt x="30" y="143"/>
                      </a:lnTo>
                      <a:lnTo>
                        <a:pt x="26" y="156"/>
                      </a:lnTo>
                      <a:lnTo>
                        <a:pt x="39" y="169"/>
                      </a:lnTo>
                      <a:lnTo>
                        <a:pt x="41" y="184"/>
                      </a:lnTo>
                      <a:lnTo>
                        <a:pt x="32" y="197"/>
                      </a:lnTo>
                      <a:lnTo>
                        <a:pt x="30" y="203"/>
                      </a:lnTo>
                      <a:lnTo>
                        <a:pt x="30" y="209"/>
                      </a:lnTo>
                      <a:lnTo>
                        <a:pt x="28" y="216"/>
                      </a:lnTo>
                      <a:lnTo>
                        <a:pt x="11" y="224"/>
                      </a:lnTo>
                      <a:lnTo>
                        <a:pt x="6" y="231"/>
                      </a:lnTo>
                      <a:lnTo>
                        <a:pt x="11" y="239"/>
                      </a:lnTo>
                      <a:lnTo>
                        <a:pt x="9" y="244"/>
                      </a:lnTo>
                      <a:lnTo>
                        <a:pt x="6" y="250"/>
                      </a:lnTo>
                      <a:lnTo>
                        <a:pt x="2" y="256"/>
                      </a:lnTo>
                      <a:lnTo>
                        <a:pt x="0" y="263"/>
                      </a:lnTo>
                      <a:lnTo>
                        <a:pt x="0" y="276"/>
                      </a:lnTo>
                      <a:lnTo>
                        <a:pt x="4" y="291"/>
                      </a:lnTo>
                      <a:lnTo>
                        <a:pt x="6" y="293"/>
                      </a:lnTo>
                      <a:lnTo>
                        <a:pt x="9" y="308"/>
                      </a:lnTo>
                      <a:lnTo>
                        <a:pt x="13" y="316"/>
                      </a:lnTo>
                      <a:lnTo>
                        <a:pt x="15" y="321"/>
                      </a:lnTo>
                      <a:lnTo>
                        <a:pt x="24" y="329"/>
                      </a:lnTo>
                      <a:lnTo>
                        <a:pt x="32" y="336"/>
                      </a:lnTo>
                      <a:lnTo>
                        <a:pt x="39" y="340"/>
                      </a:lnTo>
                      <a:lnTo>
                        <a:pt x="41" y="348"/>
                      </a:lnTo>
                      <a:lnTo>
                        <a:pt x="58" y="357"/>
                      </a:lnTo>
                      <a:lnTo>
                        <a:pt x="66" y="363"/>
                      </a:lnTo>
                      <a:lnTo>
                        <a:pt x="70" y="370"/>
                      </a:lnTo>
                      <a:lnTo>
                        <a:pt x="77" y="400"/>
                      </a:lnTo>
                      <a:lnTo>
                        <a:pt x="83" y="406"/>
                      </a:lnTo>
                      <a:lnTo>
                        <a:pt x="90" y="404"/>
                      </a:lnTo>
                      <a:lnTo>
                        <a:pt x="94" y="398"/>
                      </a:lnTo>
                      <a:lnTo>
                        <a:pt x="96" y="397"/>
                      </a:lnTo>
                      <a:lnTo>
                        <a:pt x="103" y="400"/>
                      </a:lnTo>
                      <a:lnTo>
                        <a:pt x="111" y="400"/>
                      </a:lnTo>
                      <a:lnTo>
                        <a:pt x="124" y="410"/>
                      </a:lnTo>
                      <a:lnTo>
                        <a:pt x="124" y="412"/>
                      </a:lnTo>
                      <a:lnTo>
                        <a:pt x="118" y="421"/>
                      </a:lnTo>
                      <a:lnTo>
                        <a:pt x="120" y="432"/>
                      </a:lnTo>
                      <a:lnTo>
                        <a:pt x="115" y="444"/>
                      </a:lnTo>
                      <a:lnTo>
                        <a:pt x="111" y="455"/>
                      </a:lnTo>
                      <a:lnTo>
                        <a:pt x="107" y="462"/>
                      </a:lnTo>
                      <a:lnTo>
                        <a:pt x="107" y="470"/>
                      </a:lnTo>
                      <a:lnTo>
                        <a:pt x="107" y="476"/>
                      </a:lnTo>
                      <a:lnTo>
                        <a:pt x="120" y="489"/>
                      </a:lnTo>
                      <a:lnTo>
                        <a:pt x="141" y="504"/>
                      </a:lnTo>
                      <a:lnTo>
                        <a:pt x="145" y="504"/>
                      </a:lnTo>
                      <a:lnTo>
                        <a:pt x="147" y="511"/>
                      </a:lnTo>
                      <a:lnTo>
                        <a:pt x="154" y="509"/>
                      </a:lnTo>
                      <a:lnTo>
                        <a:pt x="165" y="517"/>
                      </a:lnTo>
                      <a:lnTo>
                        <a:pt x="169" y="523"/>
                      </a:lnTo>
                      <a:lnTo>
                        <a:pt x="177" y="528"/>
                      </a:lnTo>
                      <a:lnTo>
                        <a:pt x="184" y="530"/>
                      </a:lnTo>
                      <a:lnTo>
                        <a:pt x="184" y="545"/>
                      </a:lnTo>
                      <a:lnTo>
                        <a:pt x="194" y="558"/>
                      </a:lnTo>
                      <a:lnTo>
                        <a:pt x="192" y="566"/>
                      </a:lnTo>
                      <a:lnTo>
                        <a:pt x="186" y="573"/>
                      </a:lnTo>
                      <a:lnTo>
                        <a:pt x="195" y="588"/>
                      </a:lnTo>
                      <a:lnTo>
                        <a:pt x="207" y="601"/>
                      </a:lnTo>
                      <a:lnTo>
                        <a:pt x="212" y="598"/>
                      </a:lnTo>
                      <a:lnTo>
                        <a:pt x="222" y="603"/>
                      </a:lnTo>
                      <a:lnTo>
                        <a:pt x="218" y="600"/>
                      </a:lnTo>
                      <a:lnTo>
                        <a:pt x="218" y="592"/>
                      </a:lnTo>
                      <a:lnTo>
                        <a:pt x="229" y="579"/>
                      </a:lnTo>
                      <a:lnTo>
                        <a:pt x="235" y="577"/>
                      </a:lnTo>
                      <a:lnTo>
                        <a:pt x="242" y="577"/>
                      </a:lnTo>
                      <a:lnTo>
                        <a:pt x="250" y="581"/>
                      </a:lnTo>
                      <a:lnTo>
                        <a:pt x="263" y="585"/>
                      </a:lnTo>
                      <a:lnTo>
                        <a:pt x="269" y="588"/>
                      </a:lnTo>
                      <a:lnTo>
                        <a:pt x="274" y="590"/>
                      </a:lnTo>
                      <a:lnTo>
                        <a:pt x="280" y="581"/>
                      </a:lnTo>
                      <a:lnTo>
                        <a:pt x="278" y="575"/>
                      </a:lnTo>
                      <a:lnTo>
                        <a:pt x="273" y="568"/>
                      </a:lnTo>
                      <a:lnTo>
                        <a:pt x="271" y="562"/>
                      </a:lnTo>
                      <a:lnTo>
                        <a:pt x="274" y="554"/>
                      </a:lnTo>
                      <a:lnTo>
                        <a:pt x="280" y="553"/>
                      </a:lnTo>
                      <a:lnTo>
                        <a:pt x="288" y="547"/>
                      </a:lnTo>
                      <a:lnTo>
                        <a:pt x="301" y="543"/>
                      </a:lnTo>
                      <a:lnTo>
                        <a:pt x="305" y="538"/>
                      </a:lnTo>
                      <a:lnTo>
                        <a:pt x="301" y="530"/>
                      </a:lnTo>
                      <a:lnTo>
                        <a:pt x="299" y="523"/>
                      </a:lnTo>
                      <a:lnTo>
                        <a:pt x="303" y="517"/>
                      </a:lnTo>
                      <a:lnTo>
                        <a:pt x="306" y="509"/>
                      </a:lnTo>
                      <a:lnTo>
                        <a:pt x="306" y="508"/>
                      </a:lnTo>
                      <a:lnTo>
                        <a:pt x="301" y="500"/>
                      </a:lnTo>
                      <a:lnTo>
                        <a:pt x="305" y="492"/>
                      </a:lnTo>
                      <a:lnTo>
                        <a:pt x="305" y="479"/>
                      </a:lnTo>
                      <a:lnTo>
                        <a:pt x="306" y="479"/>
                      </a:lnTo>
                      <a:lnTo>
                        <a:pt x="308" y="464"/>
                      </a:lnTo>
                      <a:lnTo>
                        <a:pt x="308" y="464"/>
                      </a:lnTo>
                      <a:lnTo>
                        <a:pt x="308" y="457"/>
                      </a:lnTo>
                      <a:lnTo>
                        <a:pt x="316" y="451"/>
                      </a:lnTo>
                      <a:lnTo>
                        <a:pt x="321" y="444"/>
                      </a:lnTo>
                      <a:lnTo>
                        <a:pt x="329" y="429"/>
                      </a:lnTo>
                      <a:lnTo>
                        <a:pt x="331" y="423"/>
                      </a:lnTo>
                      <a:lnTo>
                        <a:pt x="336" y="408"/>
                      </a:lnTo>
                      <a:lnTo>
                        <a:pt x="338" y="408"/>
                      </a:lnTo>
                      <a:lnTo>
                        <a:pt x="340" y="400"/>
                      </a:lnTo>
                      <a:lnTo>
                        <a:pt x="336" y="385"/>
                      </a:lnTo>
                      <a:lnTo>
                        <a:pt x="336" y="380"/>
                      </a:lnTo>
                      <a:lnTo>
                        <a:pt x="331" y="372"/>
                      </a:lnTo>
                      <a:lnTo>
                        <a:pt x="325" y="365"/>
                      </a:lnTo>
                      <a:lnTo>
                        <a:pt x="325" y="357"/>
                      </a:lnTo>
                      <a:lnTo>
                        <a:pt x="329" y="350"/>
                      </a:lnTo>
                      <a:lnTo>
                        <a:pt x="325" y="342"/>
                      </a:lnTo>
                      <a:lnTo>
                        <a:pt x="333" y="335"/>
                      </a:lnTo>
                      <a:lnTo>
                        <a:pt x="308" y="85"/>
                      </a:lnTo>
                      <a:lnTo>
                        <a:pt x="308" y="81"/>
                      </a:lnTo>
                      <a:lnTo>
                        <a:pt x="301" y="69"/>
                      </a:lnTo>
                      <a:lnTo>
                        <a:pt x="299" y="64"/>
                      </a:lnTo>
                      <a:lnTo>
                        <a:pt x="295" y="56"/>
                      </a:lnTo>
                      <a:lnTo>
                        <a:pt x="293" y="45"/>
                      </a:lnTo>
                      <a:lnTo>
                        <a:pt x="288" y="39"/>
                      </a:lnTo>
                      <a:lnTo>
                        <a:pt x="280" y="26"/>
                      </a:lnTo>
                      <a:lnTo>
                        <a:pt x="278" y="21"/>
                      </a:lnTo>
                      <a:lnTo>
                        <a:pt x="278" y="6"/>
                      </a:lnTo>
                      <a:lnTo>
                        <a:pt x="278" y="0"/>
                      </a:lnTo>
                      <a:lnTo>
                        <a:pt x="274" y="0"/>
                      </a:lnTo>
                      <a:lnTo>
                        <a:pt x="180" y="7"/>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54" name="Group 53">
                  <a:extLst>
                    <a:ext uri="{FF2B5EF4-FFF2-40B4-BE49-F238E27FC236}">
                      <a16:creationId xmlns:a16="http://schemas.microsoft.com/office/drawing/2014/main" id="{76605CEA-FAEF-F0A6-3289-D64B440E482A}"/>
                    </a:ext>
                  </a:extLst>
                </p:cNvPr>
                <p:cNvGrpSpPr/>
                <p:nvPr/>
              </p:nvGrpSpPr>
              <p:grpSpPr>
                <a:xfrm>
                  <a:off x="5420995" y="3500522"/>
                  <a:ext cx="438835" cy="707755"/>
                  <a:chOff x="3605271" y="2876831"/>
                  <a:chExt cx="293010" cy="472646"/>
                </a:xfrm>
                <a:solidFill>
                  <a:schemeClr val="bg1">
                    <a:lumMod val="75000"/>
                  </a:schemeClr>
                </a:solidFill>
              </p:grpSpPr>
              <p:sp>
                <p:nvSpPr>
                  <p:cNvPr id="186" name="Freeform 49">
                    <a:extLst>
                      <a:ext uri="{FF2B5EF4-FFF2-40B4-BE49-F238E27FC236}">
                        <a16:creationId xmlns:a16="http://schemas.microsoft.com/office/drawing/2014/main" id="{7B7D6C0E-2093-686C-941B-62453B37416F}"/>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7" name="Freeform 50">
                    <a:extLst>
                      <a:ext uri="{FF2B5EF4-FFF2-40B4-BE49-F238E27FC236}">
                        <a16:creationId xmlns:a16="http://schemas.microsoft.com/office/drawing/2014/main" id="{630CAEE3-3560-69EB-8300-8F1927EE99C3}"/>
                      </a:ext>
                    </a:extLst>
                  </p:cNvPr>
                  <p:cNvSpPr>
                    <a:spLocks/>
                  </p:cNvSpPr>
                  <p:nvPr/>
                </p:nvSpPr>
                <p:spPr bwMode="auto">
                  <a:xfrm>
                    <a:off x="3818545" y="3342501"/>
                    <a:ext cx="8646" cy="6976"/>
                  </a:xfrm>
                  <a:custGeom>
                    <a:avLst/>
                    <a:gdLst>
                      <a:gd name="T0" fmla="*/ 0 w 9"/>
                      <a:gd name="T1" fmla="*/ 8 h 8"/>
                      <a:gd name="T2" fmla="*/ 6 w 9"/>
                      <a:gd name="T3" fmla="*/ 6 h 8"/>
                      <a:gd name="T4" fmla="*/ 9 w 9"/>
                      <a:gd name="T5" fmla="*/ 0 h 8"/>
                      <a:gd name="T6" fmla="*/ 2 w 9"/>
                      <a:gd name="T7" fmla="*/ 6 h 8"/>
                      <a:gd name="T8" fmla="*/ 0 w 9"/>
                      <a:gd name="T9" fmla="*/ 8 h 8"/>
                    </a:gdLst>
                    <a:ahLst/>
                    <a:cxnLst>
                      <a:cxn ang="0">
                        <a:pos x="T0" y="T1"/>
                      </a:cxn>
                      <a:cxn ang="0">
                        <a:pos x="T2" y="T3"/>
                      </a:cxn>
                      <a:cxn ang="0">
                        <a:pos x="T4" y="T5"/>
                      </a:cxn>
                      <a:cxn ang="0">
                        <a:pos x="T6" y="T7"/>
                      </a:cxn>
                      <a:cxn ang="0">
                        <a:pos x="T8" y="T9"/>
                      </a:cxn>
                    </a:cxnLst>
                    <a:rect l="0" t="0" r="r" b="b"/>
                    <a:pathLst>
                      <a:path w="9" h="8">
                        <a:moveTo>
                          <a:pt x="0" y="8"/>
                        </a:moveTo>
                        <a:lnTo>
                          <a:pt x="6" y="6"/>
                        </a:lnTo>
                        <a:lnTo>
                          <a:pt x="9" y="0"/>
                        </a:lnTo>
                        <a:lnTo>
                          <a:pt x="2" y="6"/>
                        </a:lnTo>
                        <a:lnTo>
                          <a:pt x="0"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8" name="Freeform 51">
                    <a:extLst>
                      <a:ext uri="{FF2B5EF4-FFF2-40B4-BE49-F238E27FC236}">
                        <a16:creationId xmlns:a16="http://schemas.microsoft.com/office/drawing/2014/main" id="{6ED0806D-4529-1736-F763-D7F14AF24A09}"/>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9" name="Freeform 52">
                    <a:extLst>
                      <a:ext uri="{FF2B5EF4-FFF2-40B4-BE49-F238E27FC236}">
                        <a16:creationId xmlns:a16="http://schemas.microsoft.com/office/drawing/2014/main" id="{31D640FE-0726-4852-A938-0FBB744F9F51}"/>
                      </a:ext>
                    </a:extLst>
                  </p:cNvPr>
                  <p:cNvSpPr>
                    <a:spLocks/>
                  </p:cNvSpPr>
                  <p:nvPr/>
                </p:nvSpPr>
                <p:spPr bwMode="auto">
                  <a:xfrm>
                    <a:off x="3872343" y="3325932"/>
                    <a:ext cx="13450" cy="1744"/>
                  </a:xfrm>
                  <a:custGeom>
                    <a:avLst/>
                    <a:gdLst>
                      <a:gd name="T0" fmla="*/ 14 w 14"/>
                      <a:gd name="T1" fmla="*/ 2 h 2"/>
                      <a:gd name="T2" fmla="*/ 0 w 14"/>
                      <a:gd name="T3" fmla="*/ 0 h 2"/>
                      <a:gd name="T4" fmla="*/ 0 w 14"/>
                      <a:gd name="T5" fmla="*/ 2 h 2"/>
                      <a:gd name="T6" fmla="*/ 6 w 14"/>
                      <a:gd name="T7" fmla="*/ 2 h 2"/>
                      <a:gd name="T8" fmla="*/ 14 w 14"/>
                      <a:gd name="T9" fmla="*/ 2 h 2"/>
                    </a:gdLst>
                    <a:ahLst/>
                    <a:cxnLst>
                      <a:cxn ang="0">
                        <a:pos x="T0" y="T1"/>
                      </a:cxn>
                      <a:cxn ang="0">
                        <a:pos x="T2" y="T3"/>
                      </a:cxn>
                      <a:cxn ang="0">
                        <a:pos x="T4" y="T5"/>
                      </a:cxn>
                      <a:cxn ang="0">
                        <a:pos x="T6" y="T7"/>
                      </a:cxn>
                      <a:cxn ang="0">
                        <a:pos x="T8" y="T9"/>
                      </a:cxn>
                    </a:cxnLst>
                    <a:rect l="0" t="0" r="r" b="b"/>
                    <a:pathLst>
                      <a:path w="14" h="2">
                        <a:moveTo>
                          <a:pt x="14" y="2"/>
                        </a:moveTo>
                        <a:lnTo>
                          <a:pt x="0" y="0"/>
                        </a:lnTo>
                        <a:lnTo>
                          <a:pt x="0" y="2"/>
                        </a:lnTo>
                        <a:lnTo>
                          <a:pt x="6" y="2"/>
                        </a:lnTo>
                        <a:lnTo>
                          <a:pt x="14"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90" name="Freeform 83">
                    <a:extLst>
                      <a:ext uri="{FF2B5EF4-FFF2-40B4-BE49-F238E27FC236}">
                        <a16:creationId xmlns:a16="http://schemas.microsoft.com/office/drawing/2014/main" id="{43740F91-9F99-AB9B-45EE-E9925B22435A}"/>
                      </a:ext>
                    </a:extLst>
                  </p:cNvPr>
                  <p:cNvSpPr>
                    <a:spLocks/>
                  </p:cNvSpPr>
                  <p:nvPr/>
                </p:nvSpPr>
                <p:spPr bwMode="auto">
                  <a:xfrm>
                    <a:off x="3605271" y="2876831"/>
                    <a:ext cx="293010" cy="460438"/>
                  </a:xfrm>
                  <a:custGeom>
                    <a:avLst/>
                    <a:gdLst>
                      <a:gd name="T0" fmla="*/ 282 w 305"/>
                      <a:gd name="T1" fmla="*/ 6 h 528"/>
                      <a:gd name="T2" fmla="*/ 215 w 305"/>
                      <a:gd name="T3" fmla="*/ 6 h 528"/>
                      <a:gd name="T4" fmla="*/ 98 w 305"/>
                      <a:gd name="T5" fmla="*/ 25 h 528"/>
                      <a:gd name="T6" fmla="*/ 81 w 305"/>
                      <a:gd name="T7" fmla="*/ 30 h 528"/>
                      <a:gd name="T8" fmla="*/ 75 w 305"/>
                      <a:gd name="T9" fmla="*/ 38 h 528"/>
                      <a:gd name="T10" fmla="*/ 75 w 305"/>
                      <a:gd name="T11" fmla="*/ 55 h 528"/>
                      <a:gd name="T12" fmla="*/ 77 w 305"/>
                      <a:gd name="T13" fmla="*/ 62 h 528"/>
                      <a:gd name="T14" fmla="*/ 70 w 305"/>
                      <a:gd name="T15" fmla="*/ 83 h 528"/>
                      <a:gd name="T16" fmla="*/ 60 w 305"/>
                      <a:gd name="T17" fmla="*/ 92 h 528"/>
                      <a:gd name="T18" fmla="*/ 45 w 305"/>
                      <a:gd name="T19" fmla="*/ 102 h 528"/>
                      <a:gd name="T20" fmla="*/ 47 w 305"/>
                      <a:gd name="T21" fmla="*/ 115 h 528"/>
                      <a:gd name="T22" fmla="*/ 38 w 305"/>
                      <a:gd name="T23" fmla="*/ 132 h 528"/>
                      <a:gd name="T24" fmla="*/ 36 w 305"/>
                      <a:gd name="T25" fmla="*/ 151 h 528"/>
                      <a:gd name="T26" fmla="*/ 36 w 305"/>
                      <a:gd name="T27" fmla="*/ 158 h 528"/>
                      <a:gd name="T28" fmla="*/ 23 w 305"/>
                      <a:gd name="T29" fmla="*/ 162 h 528"/>
                      <a:gd name="T30" fmla="*/ 27 w 305"/>
                      <a:gd name="T31" fmla="*/ 181 h 528"/>
                      <a:gd name="T32" fmla="*/ 34 w 305"/>
                      <a:gd name="T33" fmla="*/ 186 h 528"/>
                      <a:gd name="T34" fmla="*/ 34 w 305"/>
                      <a:gd name="T35" fmla="*/ 192 h 528"/>
                      <a:gd name="T36" fmla="*/ 36 w 305"/>
                      <a:gd name="T37" fmla="*/ 207 h 528"/>
                      <a:gd name="T38" fmla="*/ 30 w 305"/>
                      <a:gd name="T39" fmla="*/ 220 h 528"/>
                      <a:gd name="T40" fmla="*/ 28 w 305"/>
                      <a:gd name="T41" fmla="*/ 239 h 528"/>
                      <a:gd name="T42" fmla="*/ 40 w 305"/>
                      <a:gd name="T43" fmla="*/ 241 h 528"/>
                      <a:gd name="T44" fmla="*/ 36 w 305"/>
                      <a:gd name="T45" fmla="*/ 261 h 528"/>
                      <a:gd name="T46" fmla="*/ 38 w 305"/>
                      <a:gd name="T47" fmla="*/ 278 h 528"/>
                      <a:gd name="T48" fmla="*/ 49 w 305"/>
                      <a:gd name="T49" fmla="*/ 290 h 528"/>
                      <a:gd name="T50" fmla="*/ 45 w 305"/>
                      <a:gd name="T51" fmla="*/ 295 h 528"/>
                      <a:gd name="T52" fmla="*/ 60 w 305"/>
                      <a:gd name="T53" fmla="*/ 307 h 528"/>
                      <a:gd name="T54" fmla="*/ 55 w 305"/>
                      <a:gd name="T55" fmla="*/ 310 h 528"/>
                      <a:gd name="T56" fmla="*/ 38 w 305"/>
                      <a:gd name="T57" fmla="*/ 325 h 528"/>
                      <a:gd name="T58" fmla="*/ 47 w 305"/>
                      <a:gd name="T59" fmla="*/ 333 h 528"/>
                      <a:gd name="T60" fmla="*/ 47 w 305"/>
                      <a:gd name="T61" fmla="*/ 339 h 528"/>
                      <a:gd name="T62" fmla="*/ 25 w 305"/>
                      <a:gd name="T63" fmla="*/ 361 h 528"/>
                      <a:gd name="T64" fmla="*/ 21 w 305"/>
                      <a:gd name="T65" fmla="*/ 378 h 528"/>
                      <a:gd name="T66" fmla="*/ 19 w 305"/>
                      <a:gd name="T67" fmla="*/ 389 h 528"/>
                      <a:gd name="T68" fmla="*/ 13 w 305"/>
                      <a:gd name="T69" fmla="*/ 412 h 528"/>
                      <a:gd name="T70" fmla="*/ 10 w 305"/>
                      <a:gd name="T71" fmla="*/ 423 h 528"/>
                      <a:gd name="T72" fmla="*/ 4 w 305"/>
                      <a:gd name="T73" fmla="*/ 440 h 528"/>
                      <a:gd name="T74" fmla="*/ 92 w 305"/>
                      <a:gd name="T75" fmla="*/ 449 h 528"/>
                      <a:gd name="T76" fmla="*/ 177 w 305"/>
                      <a:gd name="T77" fmla="*/ 451 h 528"/>
                      <a:gd name="T78" fmla="*/ 173 w 305"/>
                      <a:gd name="T79" fmla="*/ 483 h 528"/>
                      <a:gd name="T80" fmla="*/ 188 w 305"/>
                      <a:gd name="T81" fmla="*/ 506 h 528"/>
                      <a:gd name="T82" fmla="*/ 196 w 305"/>
                      <a:gd name="T83" fmla="*/ 523 h 528"/>
                      <a:gd name="T84" fmla="*/ 211 w 305"/>
                      <a:gd name="T85" fmla="*/ 528 h 528"/>
                      <a:gd name="T86" fmla="*/ 222 w 305"/>
                      <a:gd name="T87" fmla="*/ 512 h 528"/>
                      <a:gd name="T88" fmla="*/ 226 w 305"/>
                      <a:gd name="T89" fmla="*/ 512 h 528"/>
                      <a:gd name="T90" fmla="*/ 260 w 305"/>
                      <a:gd name="T91" fmla="*/ 502 h 528"/>
                      <a:gd name="T92" fmla="*/ 265 w 305"/>
                      <a:gd name="T93" fmla="*/ 498 h 528"/>
                      <a:gd name="T94" fmla="*/ 284 w 305"/>
                      <a:gd name="T95" fmla="*/ 502 h 528"/>
                      <a:gd name="T96" fmla="*/ 305 w 305"/>
                      <a:gd name="T97" fmla="*/ 49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305" h="528">
                        <a:moveTo>
                          <a:pt x="282" y="335"/>
                        </a:moveTo>
                        <a:lnTo>
                          <a:pt x="290" y="10"/>
                        </a:lnTo>
                        <a:lnTo>
                          <a:pt x="282" y="6"/>
                        </a:lnTo>
                        <a:lnTo>
                          <a:pt x="278" y="0"/>
                        </a:lnTo>
                        <a:lnTo>
                          <a:pt x="278" y="0"/>
                        </a:lnTo>
                        <a:lnTo>
                          <a:pt x="215" y="6"/>
                        </a:lnTo>
                        <a:lnTo>
                          <a:pt x="94" y="15"/>
                        </a:lnTo>
                        <a:lnTo>
                          <a:pt x="96" y="17"/>
                        </a:lnTo>
                        <a:lnTo>
                          <a:pt x="98" y="25"/>
                        </a:lnTo>
                        <a:lnTo>
                          <a:pt x="92" y="30"/>
                        </a:lnTo>
                        <a:lnTo>
                          <a:pt x="85" y="34"/>
                        </a:lnTo>
                        <a:lnTo>
                          <a:pt x="81" y="30"/>
                        </a:lnTo>
                        <a:lnTo>
                          <a:pt x="83" y="45"/>
                        </a:lnTo>
                        <a:lnTo>
                          <a:pt x="77" y="45"/>
                        </a:lnTo>
                        <a:lnTo>
                          <a:pt x="75" y="38"/>
                        </a:lnTo>
                        <a:lnTo>
                          <a:pt x="75" y="47"/>
                        </a:lnTo>
                        <a:lnTo>
                          <a:pt x="83" y="53"/>
                        </a:lnTo>
                        <a:lnTo>
                          <a:pt x="75" y="55"/>
                        </a:lnTo>
                        <a:lnTo>
                          <a:pt x="74" y="49"/>
                        </a:lnTo>
                        <a:lnTo>
                          <a:pt x="74" y="58"/>
                        </a:lnTo>
                        <a:lnTo>
                          <a:pt x="77" y="62"/>
                        </a:lnTo>
                        <a:lnTo>
                          <a:pt x="74" y="72"/>
                        </a:lnTo>
                        <a:lnTo>
                          <a:pt x="75" y="77"/>
                        </a:lnTo>
                        <a:lnTo>
                          <a:pt x="70" y="83"/>
                        </a:lnTo>
                        <a:lnTo>
                          <a:pt x="66" y="85"/>
                        </a:lnTo>
                        <a:lnTo>
                          <a:pt x="58" y="85"/>
                        </a:lnTo>
                        <a:lnTo>
                          <a:pt x="60" y="92"/>
                        </a:lnTo>
                        <a:lnTo>
                          <a:pt x="53" y="100"/>
                        </a:lnTo>
                        <a:lnTo>
                          <a:pt x="53" y="104"/>
                        </a:lnTo>
                        <a:lnTo>
                          <a:pt x="45" y="102"/>
                        </a:lnTo>
                        <a:lnTo>
                          <a:pt x="49" y="105"/>
                        </a:lnTo>
                        <a:lnTo>
                          <a:pt x="47" y="107"/>
                        </a:lnTo>
                        <a:lnTo>
                          <a:pt x="47" y="115"/>
                        </a:lnTo>
                        <a:lnTo>
                          <a:pt x="51" y="122"/>
                        </a:lnTo>
                        <a:lnTo>
                          <a:pt x="34" y="128"/>
                        </a:lnTo>
                        <a:lnTo>
                          <a:pt x="38" y="132"/>
                        </a:lnTo>
                        <a:lnTo>
                          <a:pt x="36" y="139"/>
                        </a:lnTo>
                        <a:lnTo>
                          <a:pt x="38" y="147"/>
                        </a:lnTo>
                        <a:lnTo>
                          <a:pt x="36" y="151"/>
                        </a:lnTo>
                        <a:lnTo>
                          <a:pt x="28" y="151"/>
                        </a:lnTo>
                        <a:lnTo>
                          <a:pt x="28" y="154"/>
                        </a:lnTo>
                        <a:lnTo>
                          <a:pt x="36" y="158"/>
                        </a:lnTo>
                        <a:lnTo>
                          <a:pt x="30" y="162"/>
                        </a:lnTo>
                        <a:lnTo>
                          <a:pt x="28" y="158"/>
                        </a:lnTo>
                        <a:lnTo>
                          <a:pt x="23" y="162"/>
                        </a:lnTo>
                        <a:lnTo>
                          <a:pt x="28" y="169"/>
                        </a:lnTo>
                        <a:lnTo>
                          <a:pt x="23" y="173"/>
                        </a:lnTo>
                        <a:lnTo>
                          <a:pt x="27" y="181"/>
                        </a:lnTo>
                        <a:lnTo>
                          <a:pt x="23" y="186"/>
                        </a:lnTo>
                        <a:lnTo>
                          <a:pt x="28" y="181"/>
                        </a:lnTo>
                        <a:lnTo>
                          <a:pt x="34" y="186"/>
                        </a:lnTo>
                        <a:lnTo>
                          <a:pt x="27" y="190"/>
                        </a:lnTo>
                        <a:lnTo>
                          <a:pt x="34" y="192"/>
                        </a:lnTo>
                        <a:lnTo>
                          <a:pt x="34" y="192"/>
                        </a:lnTo>
                        <a:lnTo>
                          <a:pt x="32" y="198"/>
                        </a:lnTo>
                        <a:lnTo>
                          <a:pt x="34" y="205"/>
                        </a:lnTo>
                        <a:lnTo>
                          <a:pt x="36" y="207"/>
                        </a:lnTo>
                        <a:lnTo>
                          <a:pt x="38" y="218"/>
                        </a:lnTo>
                        <a:lnTo>
                          <a:pt x="38" y="220"/>
                        </a:lnTo>
                        <a:lnTo>
                          <a:pt x="30" y="220"/>
                        </a:lnTo>
                        <a:lnTo>
                          <a:pt x="32" y="226"/>
                        </a:lnTo>
                        <a:lnTo>
                          <a:pt x="32" y="235"/>
                        </a:lnTo>
                        <a:lnTo>
                          <a:pt x="28" y="239"/>
                        </a:lnTo>
                        <a:lnTo>
                          <a:pt x="28" y="245"/>
                        </a:lnTo>
                        <a:lnTo>
                          <a:pt x="34" y="241"/>
                        </a:lnTo>
                        <a:lnTo>
                          <a:pt x="40" y="241"/>
                        </a:lnTo>
                        <a:lnTo>
                          <a:pt x="40" y="248"/>
                        </a:lnTo>
                        <a:lnTo>
                          <a:pt x="34" y="254"/>
                        </a:lnTo>
                        <a:lnTo>
                          <a:pt x="36" y="261"/>
                        </a:lnTo>
                        <a:lnTo>
                          <a:pt x="43" y="265"/>
                        </a:lnTo>
                        <a:lnTo>
                          <a:pt x="36" y="275"/>
                        </a:lnTo>
                        <a:lnTo>
                          <a:pt x="38" y="278"/>
                        </a:lnTo>
                        <a:lnTo>
                          <a:pt x="49" y="277"/>
                        </a:lnTo>
                        <a:lnTo>
                          <a:pt x="43" y="282"/>
                        </a:lnTo>
                        <a:lnTo>
                          <a:pt x="49" y="290"/>
                        </a:lnTo>
                        <a:lnTo>
                          <a:pt x="42" y="288"/>
                        </a:lnTo>
                        <a:lnTo>
                          <a:pt x="42" y="290"/>
                        </a:lnTo>
                        <a:lnTo>
                          <a:pt x="45" y="295"/>
                        </a:lnTo>
                        <a:lnTo>
                          <a:pt x="51" y="299"/>
                        </a:lnTo>
                        <a:lnTo>
                          <a:pt x="53" y="305"/>
                        </a:lnTo>
                        <a:lnTo>
                          <a:pt x="60" y="307"/>
                        </a:lnTo>
                        <a:lnTo>
                          <a:pt x="60" y="308"/>
                        </a:lnTo>
                        <a:lnTo>
                          <a:pt x="60" y="310"/>
                        </a:lnTo>
                        <a:lnTo>
                          <a:pt x="55" y="310"/>
                        </a:lnTo>
                        <a:lnTo>
                          <a:pt x="49" y="316"/>
                        </a:lnTo>
                        <a:lnTo>
                          <a:pt x="42" y="320"/>
                        </a:lnTo>
                        <a:lnTo>
                          <a:pt x="38" y="325"/>
                        </a:lnTo>
                        <a:lnTo>
                          <a:pt x="45" y="327"/>
                        </a:lnTo>
                        <a:lnTo>
                          <a:pt x="53" y="325"/>
                        </a:lnTo>
                        <a:lnTo>
                          <a:pt x="47" y="333"/>
                        </a:lnTo>
                        <a:lnTo>
                          <a:pt x="47" y="337"/>
                        </a:lnTo>
                        <a:lnTo>
                          <a:pt x="40" y="337"/>
                        </a:lnTo>
                        <a:lnTo>
                          <a:pt x="47" y="339"/>
                        </a:lnTo>
                        <a:lnTo>
                          <a:pt x="47" y="340"/>
                        </a:lnTo>
                        <a:lnTo>
                          <a:pt x="30" y="357"/>
                        </a:lnTo>
                        <a:lnTo>
                          <a:pt x="25" y="361"/>
                        </a:lnTo>
                        <a:lnTo>
                          <a:pt x="23" y="367"/>
                        </a:lnTo>
                        <a:lnTo>
                          <a:pt x="27" y="371"/>
                        </a:lnTo>
                        <a:lnTo>
                          <a:pt x="21" y="378"/>
                        </a:lnTo>
                        <a:lnTo>
                          <a:pt x="19" y="384"/>
                        </a:lnTo>
                        <a:lnTo>
                          <a:pt x="11" y="389"/>
                        </a:lnTo>
                        <a:lnTo>
                          <a:pt x="19" y="389"/>
                        </a:lnTo>
                        <a:lnTo>
                          <a:pt x="17" y="391"/>
                        </a:lnTo>
                        <a:lnTo>
                          <a:pt x="11" y="397"/>
                        </a:lnTo>
                        <a:lnTo>
                          <a:pt x="13" y="412"/>
                        </a:lnTo>
                        <a:lnTo>
                          <a:pt x="6" y="412"/>
                        </a:lnTo>
                        <a:lnTo>
                          <a:pt x="11" y="418"/>
                        </a:lnTo>
                        <a:lnTo>
                          <a:pt x="10" y="423"/>
                        </a:lnTo>
                        <a:lnTo>
                          <a:pt x="0" y="425"/>
                        </a:lnTo>
                        <a:lnTo>
                          <a:pt x="4" y="433"/>
                        </a:lnTo>
                        <a:lnTo>
                          <a:pt x="4" y="440"/>
                        </a:lnTo>
                        <a:lnTo>
                          <a:pt x="8" y="448"/>
                        </a:lnTo>
                        <a:lnTo>
                          <a:pt x="2" y="453"/>
                        </a:lnTo>
                        <a:lnTo>
                          <a:pt x="92" y="449"/>
                        </a:lnTo>
                        <a:lnTo>
                          <a:pt x="177" y="442"/>
                        </a:lnTo>
                        <a:lnTo>
                          <a:pt x="179" y="444"/>
                        </a:lnTo>
                        <a:lnTo>
                          <a:pt x="177" y="451"/>
                        </a:lnTo>
                        <a:lnTo>
                          <a:pt x="173" y="465"/>
                        </a:lnTo>
                        <a:lnTo>
                          <a:pt x="169" y="476"/>
                        </a:lnTo>
                        <a:lnTo>
                          <a:pt x="173" y="483"/>
                        </a:lnTo>
                        <a:lnTo>
                          <a:pt x="177" y="491"/>
                        </a:lnTo>
                        <a:lnTo>
                          <a:pt x="186" y="498"/>
                        </a:lnTo>
                        <a:lnTo>
                          <a:pt x="188" y="506"/>
                        </a:lnTo>
                        <a:lnTo>
                          <a:pt x="192" y="513"/>
                        </a:lnTo>
                        <a:lnTo>
                          <a:pt x="192" y="517"/>
                        </a:lnTo>
                        <a:lnTo>
                          <a:pt x="196" y="523"/>
                        </a:lnTo>
                        <a:lnTo>
                          <a:pt x="199" y="527"/>
                        </a:lnTo>
                        <a:lnTo>
                          <a:pt x="203" y="528"/>
                        </a:lnTo>
                        <a:lnTo>
                          <a:pt x="211" y="528"/>
                        </a:lnTo>
                        <a:lnTo>
                          <a:pt x="213" y="521"/>
                        </a:lnTo>
                        <a:lnTo>
                          <a:pt x="220" y="515"/>
                        </a:lnTo>
                        <a:lnTo>
                          <a:pt x="222" y="512"/>
                        </a:lnTo>
                        <a:lnTo>
                          <a:pt x="220" y="512"/>
                        </a:lnTo>
                        <a:lnTo>
                          <a:pt x="226" y="510"/>
                        </a:lnTo>
                        <a:lnTo>
                          <a:pt x="226" y="512"/>
                        </a:lnTo>
                        <a:lnTo>
                          <a:pt x="231" y="510"/>
                        </a:lnTo>
                        <a:lnTo>
                          <a:pt x="246" y="504"/>
                        </a:lnTo>
                        <a:lnTo>
                          <a:pt x="260" y="502"/>
                        </a:lnTo>
                        <a:lnTo>
                          <a:pt x="263" y="500"/>
                        </a:lnTo>
                        <a:lnTo>
                          <a:pt x="254" y="498"/>
                        </a:lnTo>
                        <a:lnTo>
                          <a:pt x="265" y="498"/>
                        </a:lnTo>
                        <a:lnTo>
                          <a:pt x="271" y="502"/>
                        </a:lnTo>
                        <a:lnTo>
                          <a:pt x="278" y="506"/>
                        </a:lnTo>
                        <a:lnTo>
                          <a:pt x="284" y="502"/>
                        </a:lnTo>
                        <a:lnTo>
                          <a:pt x="288" y="500"/>
                        </a:lnTo>
                        <a:lnTo>
                          <a:pt x="301" y="506"/>
                        </a:lnTo>
                        <a:lnTo>
                          <a:pt x="305" y="498"/>
                        </a:lnTo>
                        <a:lnTo>
                          <a:pt x="305" y="495"/>
                        </a:lnTo>
                        <a:lnTo>
                          <a:pt x="282" y="33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55" name="Freeform 84">
                  <a:extLst>
                    <a:ext uri="{FF2B5EF4-FFF2-40B4-BE49-F238E27FC236}">
                      <a16:creationId xmlns:a16="http://schemas.microsoft.com/office/drawing/2014/main" id="{674E6731-D6FD-392C-2C5F-E0585931B695}"/>
                    </a:ext>
                  </a:extLst>
                </p:cNvPr>
                <p:cNvSpPr>
                  <a:spLocks/>
                </p:cNvSpPr>
                <p:nvPr/>
              </p:nvSpPr>
              <p:spPr bwMode="auto">
                <a:xfrm>
                  <a:off x="5556167" y="3184598"/>
                  <a:ext cx="1038803" cy="335603"/>
                </a:xfrm>
                <a:custGeom>
                  <a:avLst/>
                  <a:gdLst>
                    <a:gd name="T0" fmla="*/ 487 w 722"/>
                    <a:gd name="T1" fmla="*/ 33 h 257"/>
                    <a:gd name="T2" fmla="*/ 421 w 722"/>
                    <a:gd name="T3" fmla="*/ 39 h 257"/>
                    <a:gd name="T4" fmla="*/ 355 w 722"/>
                    <a:gd name="T5" fmla="*/ 47 h 257"/>
                    <a:gd name="T6" fmla="*/ 271 w 722"/>
                    <a:gd name="T7" fmla="*/ 54 h 257"/>
                    <a:gd name="T8" fmla="*/ 199 w 722"/>
                    <a:gd name="T9" fmla="*/ 62 h 257"/>
                    <a:gd name="T10" fmla="*/ 177 w 722"/>
                    <a:gd name="T11" fmla="*/ 60 h 257"/>
                    <a:gd name="T12" fmla="*/ 183 w 722"/>
                    <a:gd name="T13" fmla="*/ 80 h 257"/>
                    <a:gd name="T14" fmla="*/ 58 w 722"/>
                    <a:gd name="T15" fmla="*/ 96 h 257"/>
                    <a:gd name="T16" fmla="*/ 53 w 722"/>
                    <a:gd name="T17" fmla="*/ 90 h 257"/>
                    <a:gd name="T18" fmla="*/ 57 w 722"/>
                    <a:gd name="T19" fmla="*/ 105 h 257"/>
                    <a:gd name="T20" fmla="*/ 53 w 722"/>
                    <a:gd name="T21" fmla="*/ 114 h 257"/>
                    <a:gd name="T22" fmla="*/ 51 w 722"/>
                    <a:gd name="T23" fmla="*/ 127 h 257"/>
                    <a:gd name="T24" fmla="*/ 43 w 722"/>
                    <a:gd name="T25" fmla="*/ 146 h 257"/>
                    <a:gd name="T26" fmla="*/ 47 w 722"/>
                    <a:gd name="T27" fmla="*/ 156 h 257"/>
                    <a:gd name="T28" fmla="*/ 43 w 722"/>
                    <a:gd name="T29" fmla="*/ 165 h 257"/>
                    <a:gd name="T30" fmla="*/ 30 w 722"/>
                    <a:gd name="T31" fmla="*/ 174 h 257"/>
                    <a:gd name="T32" fmla="*/ 27 w 722"/>
                    <a:gd name="T33" fmla="*/ 180 h 257"/>
                    <a:gd name="T34" fmla="*/ 27 w 722"/>
                    <a:gd name="T35" fmla="*/ 191 h 257"/>
                    <a:gd name="T36" fmla="*/ 19 w 722"/>
                    <a:gd name="T37" fmla="*/ 197 h 257"/>
                    <a:gd name="T38" fmla="*/ 21 w 722"/>
                    <a:gd name="T39" fmla="*/ 210 h 257"/>
                    <a:gd name="T40" fmla="*/ 11 w 722"/>
                    <a:gd name="T41" fmla="*/ 208 h 257"/>
                    <a:gd name="T42" fmla="*/ 15 w 722"/>
                    <a:gd name="T43" fmla="*/ 214 h 257"/>
                    <a:gd name="T44" fmla="*/ 19 w 722"/>
                    <a:gd name="T45" fmla="*/ 240 h 257"/>
                    <a:gd name="T46" fmla="*/ 11 w 722"/>
                    <a:gd name="T47" fmla="*/ 244 h 257"/>
                    <a:gd name="T48" fmla="*/ 0 w 722"/>
                    <a:gd name="T49" fmla="*/ 255 h 257"/>
                    <a:gd name="T50" fmla="*/ 121 w 722"/>
                    <a:gd name="T51" fmla="*/ 248 h 257"/>
                    <a:gd name="T52" fmla="*/ 184 w 722"/>
                    <a:gd name="T53" fmla="*/ 242 h 257"/>
                    <a:gd name="T54" fmla="*/ 310 w 722"/>
                    <a:gd name="T55" fmla="*/ 231 h 257"/>
                    <a:gd name="T56" fmla="*/ 485 w 722"/>
                    <a:gd name="T57" fmla="*/ 208 h 257"/>
                    <a:gd name="T58" fmla="*/ 521 w 722"/>
                    <a:gd name="T59" fmla="*/ 178 h 257"/>
                    <a:gd name="T60" fmla="*/ 540 w 722"/>
                    <a:gd name="T61" fmla="*/ 169 h 257"/>
                    <a:gd name="T62" fmla="*/ 543 w 722"/>
                    <a:gd name="T63" fmla="*/ 152 h 257"/>
                    <a:gd name="T64" fmla="*/ 564 w 722"/>
                    <a:gd name="T65" fmla="*/ 137 h 257"/>
                    <a:gd name="T66" fmla="*/ 583 w 722"/>
                    <a:gd name="T67" fmla="*/ 133 h 257"/>
                    <a:gd name="T68" fmla="*/ 617 w 722"/>
                    <a:gd name="T69" fmla="*/ 105 h 257"/>
                    <a:gd name="T70" fmla="*/ 626 w 722"/>
                    <a:gd name="T71" fmla="*/ 99 h 257"/>
                    <a:gd name="T72" fmla="*/ 637 w 722"/>
                    <a:gd name="T73" fmla="*/ 86 h 257"/>
                    <a:gd name="T74" fmla="*/ 641 w 722"/>
                    <a:gd name="T75" fmla="*/ 77 h 257"/>
                    <a:gd name="T76" fmla="*/ 654 w 722"/>
                    <a:gd name="T77" fmla="*/ 79 h 257"/>
                    <a:gd name="T78" fmla="*/ 666 w 722"/>
                    <a:gd name="T79" fmla="*/ 71 h 257"/>
                    <a:gd name="T80" fmla="*/ 675 w 722"/>
                    <a:gd name="T81" fmla="*/ 60 h 257"/>
                    <a:gd name="T82" fmla="*/ 694 w 722"/>
                    <a:gd name="T83" fmla="*/ 60 h 257"/>
                    <a:gd name="T84" fmla="*/ 705 w 722"/>
                    <a:gd name="T85" fmla="*/ 37 h 257"/>
                    <a:gd name="T86" fmla="*/ 718 w 722"/>
                    <a:gd name="T87" fmla="*/ 28 h 257"/>
                    <a:gd name="T88" fmla="*/ 720 w 722"/>
                    <a:gd name="T89" fmla="*/ 9 h 257"/>
                    <a:gd name="T90" fmla="*/ 713 w 722"/>
                    <a:gd name="T91" fmla="*/ 0 h 257"/>
                    <a:gd name="T92" fmla="*/ 651 w 722"/>
                    <a:gd name="T93" fmla="*/ 11 h 257"/>
                    <a:gd name="T94" fmla="*/ 579 w 722"/>
                    <a:gd name="T95" fmla="*/ 20 h 257"/>
                    <a:gd name="T96" fmla="*/ 543 w 722"/>
                    <a:gd name="T97" fmla="*/ 28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2" h="257">
                      <a:moveTo>
                        <a:pt x="513" y="30"/>
                      </a:moveTo>
                      <a:lnTo>
                        <a:pt x="487" y="33"/>
                      </a:lnTo>
                      <a:lnTo>
                        <a:pt x="459" y="37"/>
                      </a:lnTo>
                      <a:lnTo>
                        <a:pt x="421" y="39"/>
                      </a:lnTo>
                      <a:lnTo>
                        <a:pt x="397" y="43"/>
                      </a:lnTo>
                      <a:lnTo>
                        <a:pt x="355" y="47"/>
                      </a:lnTo>
                      <a:lnTo>
                        <a:pt x="314" y="49"/>
                      </a:lnTo>
                      <a:lnTo>
                        <a:pt x="271" y="54"/>
                      </a:lnTo>
                      <a:lnTo>
                        <a:pt x="235" y="58"/>
                      </a:lnTo>
                      <a:lnTo>
                        <a:pt x="199" y="62"/>
                      </a:lnTo>
                      <a:lnTo>
                        <a:pt x="192" y="60"/>
                      </a:lnTo>
                      <a:lnTo>
                        <a:pt x="177" y="60"/>
                      </a:lnTo>
                      <a:lnTo>
                        <a:pt x="183" y="73"/>
                      </a:lnTo>
                      <a:lnTo>
                        <a:pt x="183" y="80"/>
                      </a:lnTo>
                      <a:lnTo>
                        <a:pt x="64" y="90"/>
                      </a:lnTo>
                      <a:lnTo>
                        <a:pt x="58" y="96"/>
                      </a:lnTo>
                      <a:lnTo>
                        <a:pt x="58" y="90"/>
                      </a:lnTo>
                      <a:lnTo>
                        <a:pt x="53" y="90"/>
                      </a:lnTo>
                      <a:lnTo>
                        <a:pt x="55" y="97"/>
                      </a:lnTo>
                      <a:lnTo>
                        <a:pt x="57" y="105"/>
                      </a:lnTo>
                      <a:lnTo>
                        <a:pt x="49" y="107"/>
                      </a:lnTo>
                      <a:lnTo>
                        <a:pt x="53" y="114"/>
                      </a:lnTo>
                      <a:lnTo>
                        <a:pt x="45" y="122"/>
                      </a:lnTo>
                      <a:lnTo>
                        <a:pt x="51" y="127"/>
                      </a:lnTo>
                      <a:lnTo>
                        <a:pt x="47" y="135"/>
                      </a:lnTo>
                      <a:lnTo>
                        <a:pt x="43" y="146"/>
                      </a:lnTo>
                      <a:lnTo>
                        <a:pt x="45" y="150"/>
                      </a:lnTo>
                      <a:lnTo>
                        <a:pt x="47" y="156"/>
                      </a:lnTo>
                      <a:lnTo>
                        <a:pt x="40" y="159"/>
                      </a:lnTo>
                      <a:lnTo>
                        <a:pt x="43" y="165"/>
                      </a:lnTo>
                      <a:lnTo>
                        <a:pt x="36" y="171"/>
                      </a:lnTo>
                      <a:lnTo>
                        <a:pt x="30" y="174"/>
                      </a:lnTo>
                      <a:lnTo>
                        <a:pt x="27" y="178"/>
                      </a:lnTo>
                      <a:lnTo>
                        <a:pt x="27" y="180"/>
                      </a:lnTo>
                      <a:lnTo>
                        <a:pt x="32" y="186"/>
                      </a:lnTo>
                      <a:lnTo>
                        <a:pt x="27" y="191"/>
                      </a:lnTo>
                      <a:lnTo>
                        <a:pt x="23" y="195"/>
                      </a:lnTo>
                      <a:lnTo>
                        <a:pt x="19" y="197"/>
                      </a:lnTo>
                      <a:lnTo>
                        <a:pt x="23" y="205"/>
                      </a:lnTo>
                      <a:lnTo>
                        <a:pt x="21" y="210"/>
                      </a:lnTo>
                      <a:lnTo>
                        <a:pt x="17" y="206"/>
                      </a:lnTo>
                      <a:lnTo>
                        <a:pt x="11" y="208"/>
                      </a:lnTo>
                      <a:lnTo>
                        <a:pt x="10" y="216"/>
                      </a:lnTo>
                      <a:lnTo>
                        <a:pt x="15" y="214"/>
                      </a:lnTo>
                      <a:lnTo>
                        <a:pt x="15" y="221"/>
                      </a:lnTo>
                      <a:lnTo>
                        <a:pt x="19" y="240"/>
                      </a:lnTo>
                      <a:lnTo>
                        <a:pt x="17" y="242"/>
                      </a:lnTo>
                      <a:lnTo>
                        <a:pt x="11" y="244"/>
                      </a:lnTo>
                      <a:lnTo>
                        <a:pt x="8" y="252"/>
                      </a:lnTo>
                      <a:lnTo>
                        <a:pt x="0" y="255"/>
                      </a:lnTo>
                      <a:lnTo>
                        <a:pt x="0" y="257"/>
                      </a:lnTo>
                      <a:lnTo>
                        <a:pt x="121" y="248"/>
                      </a:lnTo>
                      <a:lnTo>
                        <a:pt x="184" y="242"/>
                      </a:lnTo>
                      <a:lnTo>
                        <a:pt x="184" y="242"/>
                      </a:lnTo>
                      <a:lnTo>
                        <a:pt x="184" y="240"/>
                      </a:lnTo>
                      <a:lnTo>
                        <a:pt x="310" y="231"/>
                      </a:lnTo>
                      <a:lnTo>
                        <a:pt x="408" y="220"/>
                      </a:lnTo>
                      <a:lnTo>
                        <a:pt x="485" y="208"/>
                      </a:lnTo>
                      <a:lnTo>
                        <a:pt x="521" y="206"/>
                      </a:lnTo>
                      <a:lnTo>
                        <a:pt x="521" y="178"/>
                      </a:lnTo>
                      <a:lnTo>
                        <a:pt x="534" y="174"/>
                      </a:lnTo>
                      <a:lnTo>
                        <a:pt x="540" y="169"/>
                      </a:lnTo>
                      <a:lnTo>
                        <a:pt x="542" y="159"/>
                      </a:lnTo>
                      <a:lnTo>
                        <a:pt x="543" y="152"/>
                      </a:lnTo>
                      <a:lnTo>
                        <a:pt x="549" y="144"/>
                      </a:lnTo>
                      <a:lnTo>
                        <a:pt x="564" y="137"/>
                      </a:lnTo>
                      <a:lnTo>
                        <a:pt x="577" y="137"/>
                      </a:lnTo>
                      <a:lnTo>
                        <a:pt x="583" y="133"/>
                      </a:lnTo>
                      <a:lnTo>
                        <a:pt x="604" y="114"/>
                      </a:lnTo>
                      <a:lnTo>
                        <a:pt x="617" y="105"/>
                      </a:lnTo>
                      <a:lnTo>
                        <a:pt x="622" y="105"/>
                      </a:lnTo>
                      <a:lnTo>
                        <a:pt x="626" y="99"/>
                      </a:lnTo>
                      <a:lnTo>
                        <a:pt x="630" y="84"/>
                      </a:lnTo>
                      <a:lnTo>
                        <a:pt x="637" y="86"/>
                      </a:lnTo>
                      <a:lnTo>
                        <a:pt x="637" y="80"/>
                      </a:lnTo>
                      <a:lnTo>
                        <a:pt x="641" y="77"/>
                      </a:lnTo>
                      <a:lnTo>
                        <a:pt x="647" y="73"/>
                      </a:lnTo>
                      <a:lnTo>
                        <a:pt x="654" y="79"/>
                      </a:lnTo>
                      <a:lnTo>
                        <a:pt x="658" y="79"/>
                      </a:lnTo>
                      <a:lnTo>
                        <a:pt x="666" y="71"/>
                      </a:lnTo>
                      <a:lnTo>
                        <a:pt x="668" y="65"/>
                      </a:lnTo>
                      <a:lnTo>
                        <a:pt x="675" y="60"/>
                      </a:lnTo>
                      <a:lnTo>
                        <a:pt x="688" y="54"/>
                      </a:lnTo>
                      <a:lnTo>
                        <a:pt x="694" y="60"/>
                      </a:lnTo>
                      <a:lnTo>
                        <a:pt x="699" y="52"/>
                      </a:lnTo>
                      <a:lnTo>
                        <a:pt x="705" y="37"/>
                      </a:lnTo>
                      <a:lnTo>
                        <a:pt x="711" y="32"/>
                      </a:lnTo>
                      <a:lnTo>
                        <a:pt x="718" y="28"/>
                      </a:lnTo>
                      <a:lnTo>
                        <a:pt x="720" y="17"/>
                      </a:lnTo>
                      <a:lnTo>
                        <a:pt x="720" y="9"/>
                      </a:lnTo>
                      <a:lnTo>
                        <a:pt x="722" y="0"/>
                      </a:lnTo>
                      <a:lnTo>
                        <a:pt x="713" y="0"/>
                      </a:lnTo>
                      <a:lnTo>
                        <a:pt x="686" y="7"/>
                      </a:lnTo>
                      <a:lnTo>
                        <a:pt x="651" y="11"/>
                      </a:lnTo>
                      <a:lnTo>
                        <a:pt x="594" y="20"/>
                      </a:lnTo>
                      <a:lnTo>
                        <a:pt x="579" y="20"/>
                      </a:lnTo>
                      <a:lnTo>
                        <a:pt x="553" y="24"/>
                      </a:lnTo>
                      <a:lnTo>
                        <a:pt x="543" y="28"/>
                      </a:lnTo>
                      <a:lnTo>
                        <a:pt x="513" y="3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6" name="Freeform 85">
                  <a:extLst>
                    <a:ext uri="{FF2B5EF4-FFF2-40B4-BE49-F238E27FC236}">
                      <a16:creationId xmlns:a16="http://schemas.microsoft.com/office/drawing/2014/main" id="{89ED4DDE-D852-EEA1-A315-2039B929E638}"/>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7" name="Freeform 86">
                  <a:extLst>
                    <a:ext uri="{FF2B5EF4-FFF2-40B4-BE49-F238E27FC236}">
                      <a16:creationId xmlns:a16="http://schemas.microsoft.com/office/drawing/2014/main" id="{346D8535-5AE1-0D16-6105-F55A7FF04E3C}"/>
                    </a:ext>
                  </a:extLst>
                </p:cNvPr>
                <p:cNvSpPr>
                  <a:spLocks/>
                </p:cNvSpPr>
                <p:nvPr/>
              </p:nvSpPr>
              <p:spPr bwMode="auto">
                <a:xfrm>
                  <a:off x="5632423" y="3291678"/>
                  <a:ext cx="7193" cy="10446"/>
                </a:xfrm>
                <a:custGeom>
                  <a:avLst/>
                  <a:gdLst>
                    <a:gd name="T0" fmla="*/ 0 w 5"/>
                    <a:gd name="T1" fmla="*/ 8 h 8"/>
                    <a:gd name="T2" fmla="*/ 5 w 5"/>
                    <a:gd name="T3" fmla="*/ 8 h 8"/>
                    <a:gd name="T4" fmla="*/ 4 w 5"/>
                    <a:gd name="T5" fmla="*/ 0 h 8"/>
                    <a:gd name="T6" fmla="*/ 0 w 5"/>
                    <a:gd name="T7" fmla="*/ 8 h 8"/>
                  </a:gdLst>
                  <a:ahLst/>
                  <a:cxnLst>
                    <a:cxn ang="0">
                      <a:pos x="T0" y="T1"/>
                    </a:cxn>
                    <a:cxn ang="0">
                      <a:pos x="T2" y="T3"/>
                    </a:cxn>
                    <a:cxn ang="0">
                      <a:pos x="T4" y="T5"/>
                    </a:cxn>
                    <a:cxn ang="0">
                      <a:pos x="T6" y="T7"/>
                    </a:cxn>
                  </a:cxnLst>
                  <a:rect l="0" t="0" r="r" b="b"/>
                  <a:pathLst>
                    <a:path w="5" h="8">
                      <a:moveTo>
                        <a:pt x="0" y="8"/>
                      </a:moveTo>
                      <a:lnTo>
                        <a:pt x="5" y="8"/>
                      </a:lnTo>
                      <a:lnTo>
                        <a:pt x="4" y="0"/>
                      </a:lnTo>
                      <a:lnTo>
                        <a:pt x="0"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8" name="Freeform 87">
                  <a:extLst>
                    <a:ext uri="{FF2B5EF4-FFF2-40B4-BE49-F238E27FC236}">
                      <a16:creationId xmlns:a16="http://schemas.microsoft.com/office/drawing/2014/main" id="{8595DCF9-43A7-808A-A67C-E487614F3985}"/>
                    </a:ext>
                  </a:extLst>
                </p:cNvPr>
                <p:cNvSpPr>
                  <a:spLocks/>
                </p:cNvSpPr>
                <p:nvPr/>
              </p:nvSpPr>
              <p:spPr bwMode="auto">
                <a:xfrm>
                  <a:off x="5648249" y="2877725"/>
                  <a:ext cx="887731" cy="424401"/>
                </a:xfrm>
                <a:custGeom>
                  <a:avLst/>
                  <a:gdLst>
                    <a:gd name="T0" fmla="*/ 568 w 617"/>
                    <a:gd name="T1" fmla="*/ 103 h 325"/>
                    <a:gd name="T2" fmla="*/ 555 w 617"/>
                    <a:gd name="T3" fmla="*/ 67 h 325"/>
                    <a:gd name="T4" fmla="*/ 551 w 617"/>
                    <a:gd name="T5" fmla="*/ 52 h 325"/>
                    <a:gd name="T6" fmla="*/ 532 w 617"/>
                    <a:gd name="T7" fmla="*/ 39 h 325"/>
                    <a:gd name="T8" fmla="*/ 513 w 617"/>
                    <a:gd name="T9" fmla="*/ 24 h 325"/>
                    <a:gd name="T10" fmla="*/ 495 w 617"/>
                    <a:gd name="T11" fmla="*/ 37 h 325"/>
                    <a:gd name="T12" fmla="*/ 472 w 617"/>
                    <a:gd name="T13" fmla="*/ 34 h 325"/>
                    <a:gd name="T14" fmla="*/ 455 w 617"/>
                    <a:gd name="T15" fmla="*/ 41 h 325"/>
                    <a:gd name="T16" fmla="*/ 423 w 617"/>
                    <a:gd name="T17" fmla="*/ 32 h 325"/>
                    <a:gd name="T18" fmla="*/ 401 w 617"/>
                    <a:gd name="T19" fmla="*/ 9 h 325"/>
                    <a:gd name="T20" fmla="*/ 367 w 617"/>
                    <a:gd name="T21" fmla="*/ 0 h 325"/>
                    <a:gd name="T22" fmla="*/ 357 w 617"/>
                    <a:gd name="T23" fmla="*/ 17 h 325"/>
                    <a:gd name="T24" fmla="*/ 361 w 617"/>
                    <a:gd name="T25" fmla="*/ 37 h 325"/>
                    <a:gd name="T26" fmla="*/ 325 w 617"/>
                    <a:gd name="T27" fmla="*/ 47 h 325"/>
                    <a:gd name="T28" fmla="*/ 312 w 617"/>
                    <a:gd name="T29" fmla="*/ 58 h 325"/>
                    <a:gd name="T30" fmla="*/ 308 w 617"/>
                    <a:gd name="T31" fmla="*/ 81 h 325"/>
                    <a:gd name="T32" fmla="*/ 291 w 617"/>
                    <a:gd name="T33" fmla="*/ 103 h 325"/>
                    <a:gd name="T34" fmla="*/ 280 w 617"/>
                    <a:gd name="T35" fmla="*/ 124 h 325"/>
                    <a:gd name="T36" fmla="*/ 260 w 617"/>
                    <a:gd name="T37" fmla="*/ 133 h 325"/>
                    <a:gd name="T38" fmla="*/ 239 w 617"/>
                    <a:gd name="T39" fmla="*/ 118 h 325"/>
                    <a:gd name="T40" fmla="*/ 229 w 617"/>
                    <a:gd name="T41" fmla="*/ 135 h 325"/>
                    <a:gd name="T42" fmla="*/ 224 w 617"/>
                    <a:gd name="T43" fmla="*/ 156 h 325"/>
                    <a:gd name="T44" fmla="*/ 205 w 617"/>
                    <a:gd name="T45" fmla="*/ 143 h 325"/>
                    <a:gd name="T46" fmla="*/ 188 w 617"/>
                    <a:gd name="T47" fmla="*/ 158 h 325"/>
                    <a:gd name="T48" fmla="*/ 177 w 617"/>
                    <a:gd name="T49" fmla="*/ 161 h 325"/>
                    <a:gd name="T50" fmla="*/ 139 w 617"/>
                    <a:gd name="T51" fmla="*/ 158 h 325"/>
                    <a:gd name="T52" fmla="*/ 134 w 617"/>
                    <a:gd name="T53" fmla="*/ 159 h 325"/>
                    <a:gd name="T54" fmla="*/ 117 w 617"/>
                    <a:gd name="T55" fmla="*/ 169 h 325"/>
                    <a:gd name="T56" fmla="*/ 105 w 617"/>
                    <a:gd name="T57" fmla="*/ 176 h 325"/>
                    <a:gd name="T58" fmla="*/ 100 w 617"/>
                    <a:gd name="T59" fmla="*/ 197 h 325"/>
                    <a:gd name="T60" fmla="*/ 87 w 617"/>
                    <a:gd name="T61" fmla="*/ 214 h 325"/>
                    <a:gd name="T62" fmla="*/ 70 w 617"/>
                    <a:gd name="T63" fmla="*/ 229 h 325"/>
                    <a:gd name="T64" fmla="*/ 79 w 617"/>
                    <a:gd name="T65" fmla="*/ 248 h 325"/>
                    <a:gd name="T66" fmla="*/ 62 w 617"/>
                    <a:gd name="T67" fmla="*/ 252 h 325"/>
                    <a:gd name="T68" fmla="*/ 34 w 617"/>
                    <a:gd name="T69" fmla="*/ 244 h 325"/>
                    <a:gd name="T70" fmla="*/ 17 w 617"/>
                    <a:gd name="T71" fmla="*/ 267 h 325"/>
                    <a:gd name="T72" fmla="*/ 21 w 617"/>
                    <a:gd name="T73" fmla="*/ 284 h 325"/>
                    <a:gd name="T74" fmla="*/ 21 w 617"/>
                    <a:gd name="T75" fmla="*/ 306 h 325"/>
                    <a:gd name="T76" fmla="*/ 2 w 617"/>
                    <a:gd name="T77" fmla="*/ 315 h 325"/>
                    <a:gd name="T78" fmla="*/ 119 w 617"/>
                    <a:gd name="T79" fmla="*/ 308 h 325"/>
                    <a:gd name="T80" fmla="*/ 135 w 617"/>
                    <a:gd name="T81" fmla="*/ 297 h 325"/>
                    <a:gd name="T82" fmla="*/ 250 w 617"/>
                    <a:gd name="T83" fmla="*/ 284 h 325"/>
                    <a:gd name="T84" fmla="*/ 357 w 617"/>
                    <a:gd name="T85" fmla="*/ 274 h 325"/>
                    <a:gd name="T86" fmla="*/ 449 w 617"/>
                    <a:gd name="T87" fmla="*/ 265 h 325"/>
                    <a:gd name="T88" fmla="*/ 502 w 617"/>
                    <a:gd name="T89" fmla="*/ 252 h 325"/>
                    <a:gd name="T90" fmla="*/ 532 w 617"/>
                    <a:gd name="T91" fmla="*/ 237 h 325"/>
                    <a:gd name="T92" fmla="*/ 547 w 617"/>
                    <a:gd name="T93" fmla="*/ 221 h 325"/>
                    <a:gd name="T94" fmla="*/ 562 w 617"/>
                    <a:gd name="T95" fmla="*/ 203 h 325"/>
                    <a:gd name="T96" fmla="*/ 590 w 617"/>
                    <a:gd name="T97" fmla="*/ 171 h 325"/>
                    <a:gd name="T98" fmla="*/ 588 w 617"/>
                    <a:gd name="T99" fmla="*/ 128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17" h="325">
                      <a:moveTo>
                        <a:pt x="588" y="128"/>
                      </a:moveTo>
                      <a:lnTo>
                        <a:pt x="575" y="109"/>
                      </a:lnTo>
                      <a:lnTo>
                        <a:pt x="568" y="103"/>
                      </a:lnTo>
                      <a:lnTo>
                        <a:pt x="566" y="96"/>
                      </a:lnTo>
                      <a:lnTo>
                        <a:pt x="551" y="81"/>
                      </a:lnTo>
                      <a:lnTo>
                        <a:pt x="555" y="67"/>
                      </a:lnTo>
                      <a:lnTo>
                        <a:pt x="555" y="60"/>
                      </a:lnTo>
                      <a:lnTo>
                        <a:pt x="551" y="58"/>
                      </a:lnTo>
                      <a:lnTo>
                        <a:pt x="551" y="52"/>
                      </a:lnTo>
                      <a:lnTo>
                        <a:pt x="545" y="47"/>
                      </a:lnTo>
                      <a:lnTo>
                        <a:pt x="540" y="39"/>
                      </a:lnTo>
                      <a:lnTo>
                        <a:pt x="532" y="39"/>
                      </a:lnTo>
                      <a:lnTo>
                        <a:pt x="526" y="34"/>
                      </a:lnTo>
                      <a:lnTo>
                        <a:pt x="521" y="20"/>
                      </a:lnTo>
                      <a:lnTo>
                        <a:pt x="513" y="24"/>
                      </a:lnTo>
                      <a:lnTo>
                        <a:pt x="506" y="32"/>
                      </a:lnTo>
                      <a:lnTo>
                        <a:pt x="502" y="37"/>
                      </a:lnTo>
                      <a:lnTo>
                        <a:pt x="495" y="37"/>
                      </a:lnTo>
                      <a:lnTo>
                        <a:pt x="489" y="41"/>
                      </a:lnTo>
                      <a:lnTo>
                        <a:pt x="481" y="35"/>
                      </a:lnTo>
                      <a:lnTo>
                        <a:pt x="472" y="34"/>
                      </a:lnTo>
                      <a:lnTo>
                        <a:pt x="466" y="35"/>
                      </a:lnTo>
                      <a:lnTo>
                        <a:pt x="461" y="41"/>
                      </a:lnTo>
                      <a:lnTo>
                        <a:pt x="455" y="41"/>
                      </a:lnTo>
                      <a:lnTo>
                        <a:pt x="440" y="32"/>
                      </a:lnTo>
                      <a:lnTo>
                        <a:pt x="436" y="30"/>
                      </a:lnTo>
                      <a:lnTo>
                        <a:pt x="423" y="32"/>
                      </a:lnTo>
                      <a:lnTo>
                        <a:pt x="416" y="30"/>
                      </a:lnTo>
                      <a:lnTo>
                        <a:pt x="404" y="17"/>
                      </a:lnTo>
                      <a:lnTo>
                        <a:pt x="401" y="9"/>
                      </a:lnTo>
                      <a:lnTo>
                        <a:pt x="384" y="2"/>
                      </a:lnTo>
                      <a:lnTo>
                        <a:pt x="372" y="5"/>
                      </a:lnTo>
                      <a:lnTo>
                        <a:pt x="367" y="0"/>
                      </a:lnTo>
                      <a:lnTo>
                        <a:pt x="357" y="5"/>
                      </a:lnTo>
                      <a:lnTo>
                        <a:pt x="354" y="9"/>
                      </a:lnTo>
                      <a:lnTo>
                        <a:pt x="357" y="17"/>
                      </a:lnTo>
                      <a:lnTo>
                        <a:pt x="355" y="24"/>
                      </a:lnTo>
                      <a:lnTo>
                        <a:pt x="363" y="32"/>
                      </a:lnTo>
                      <a:lnTo>
                        <a:pt x="361" y="37"/>
                      </a:lnTo>
                      <a:lnTo>
                        <a:pt x="346" y="41"/>
                      </a:lnTo>
                      <a:lnTo>
                        <a:pt x="333" y="52"/>
                      </a:lnTo>
                      <a:lnTo>
                        <a:pt x="325" y="47"/>
                      </a:lnTo>
                      <a:lnTo>
                        <a:pt x="318" y="50"/>
                      </a:lnTo>
                      <a:lnTo>
                        <a:pt x="312" y="50"/>
                      </a:lnTo>
                      <a:lnTo>
                        <a:pt x="312" y="58"/>
                      </a:lnTo>
                      <a:lnTo>
                        <a:pt x="316" y="65"/>
                      </a:lnTo>
                      <a:lnTo>
                        <a:pt x="312" y="73"/>
                      </a:lnTo>
                      <a:lnTo>
                        <a:pt x="308" y="81"/>
                      </a:lnTo>
                      <a:lnTo>
                        <a:pt x="301" y="84"/>
                      </a:lnTo>
                      <a:lnTo>
                        <a:pt x="299" y="97"/>
                      </a:lnTo>
                      <a:lnTo>
                        <a:pt x="291" y="103"/>
                      </a:lnTo>
                      <a:lnTo>
                        <a:pt x="284" y="103"/>
                      </a:lnTo>
                      <a:lnTo>
                        <a:pt x="280" y="116"/>
                      </a:lnTo>
                      <a:lnTo>
                        <a:pt x="280" y="124"/>
                      </a:lnTo>
                      <a:lnTo>
                        <a:pt x="278" y="131"/>
                      </a:lnTo>
                      <a:lnTo>
                        <a:pt x="273" y="135"/>
                      </a:lnTo>
                      <a:lnTo>
                        <a:pt x="260" y="133"/>
                      </a:lnTo>
                      <a:lnTo>
                        <a:pt x="252" y="131"/>
                      </a:lnTo>
                      <a:lnTo>
                        <a:pt x="246" y="120"/>
                      </a:lnTo>
                      <a:lnTo>
                        <a:pt x="239" y="118"/>
                      </a:lnTo>
                      <a:lnTo>
                        <a:pt x="243" y="124"/>
                      </a:lnTo>
                      <a:lnTo>
                        <a:pt x="235" y="129"/>
                      </a:lnTo>
                      <a:lnTo>
                        <a:pt x="229" y="135"/>
                      </a:lnTo>
                      <a:lnTo>
                        <a:pt x="231" y="143"/>
                      </a:lnTo>
                      <a:lnTo>
                        <a:pt x="226" y="150"/>
                      </a:lnTo>
                      <a:lnTo>
                        <a:pt x="224" y="156"/>
                      </a:lnTo>
                      <a:lnTo>
                        <a:pt x="216" y="152"/>
                      </a:lnTo>
                      <a:lnTo>
                        <a:pt x="211" y="150"/>
                      </a:lnTo>
                      <a:lnTo>
                        <a:pt x="205" y="143"/>
                      </a:lnTo>
                      <a:lnTo>
                        <a:pt x="199" y="148"/>
                      </a:lnTo>
                      <a:lnTo>
                        <a:pt x="192" y="152"/>
                      </a:lnTo>
                      <a:lnTo>
                        <a:pt x="188" y="158"/>
                      </a:lnTo>
                      <a:lnTo>
                        <a:pt x="188" y="161"/>
                      </a:lnTo>
                      <a:lnTo>
                        <a:pt x="184" y="167"/>
                      </a:lnTo>
                      <a:lnTo>
                        <a:pt x="177" y="161"/>
                      </a:lnTo>
                      <a:lnTo>
                        <a:pt x="156" y="154"/>
                      </a:lnTo>
                      <a:lnTo>
                        <a:pt x="149" y="158"/>
                      </a:lnTo>
                      <a:lnTo>
                        <a:pt x="139" y="158"/>
                      </a:lnTo>
                      <a:lnTo>
                        <a:pt x="143" y="165"/>
                      </a:lnTo>
                      <a:lnTo>
                        <a:pt x="135" y="167"/>
                      </a:lnTo>
                      <a:lnTo>
                        <a:pt x="134" y="159"/>
                      </a:lnTo>
                      <a:lnTo>
                        <a:pt x="128" y="163"/>
                      </a:lnTo>
                      <a:lnTo>
                        <a:pt x="113" y="161"/>
                      </a:lnTo>
                      <a:lnTo>
                        <a:pt x="117" y="169"/>
                      </a:lnTo>
                      <a:lnTo>
                        <a:pt x="113" y="175"/>
                      </a:lnTo>
                      <a:lnTo>
                        <a:pt x="105" y="175"/>
                      </a:lnTo>
                      <a:lnTo>
                        <a:pt x="105" y="176"/>
                      </a:lnTo>
                      <a:lnTo>
                        <a:pt x="102" y="184"/>
                      </a:lnTo>
                      <a:lnTo>
                        <a:pt x="98" y="190"/>
                      </a:lnTo>
                      <a:lnTo>
                        <a:pt x="100" y="197"/>
                      </a:lnTo>
                      <a:lnTo>
                        <a:pt x="104" y="205"/>
                      </a:lnTo>
                      <a:lnTo>
                        <a:pt x="100" y="210"/>
                      </a:lnTo>
                      <a:lnTo>
                        <a:pt x="87" y="214"/>
                      </a:lnTo>
                      <a:lnTo>
                        <a:pt x="79" y="220"/>
                      </a:lnTo>
                      <a:lnTo>
                        <a:pt x="73" y="221"/>
                      </a:lnTo>
                      <a:lnTo>
                        <a:pt x="70" y="229"/>
                      </a:lnTo>
                      <a:lnTo>
                        <a:pt x="72" y="235"/>
                      </a:lnTo>
                      <a:lnTo>
                        <a:pt x="77" y="242"/>
                      </a:lnTo>
                      <a:lnTo>
                        <a:pt x="79" y="248"/>
                      </a:lnTo>
                      <a:lnTo>
                        <a:pt x="73" y="257"/>
                      </a:lnTo>
                      <a:lnTo>
                        <a:pt x="68" y="255"/>
                      </a:lnTo>
                      <a:lnTo>
                        <a:pt x="62" y="252"/>
                      </a:lnTo>
                      <a:lnTo>
                        <a:pt x="49" y="248"/>
                      </a:lnTo>
                      <a:lnTo>
                        <a:pt x="41" y="244"/>
                      </a:lnTo>
                      <a:lnTo>
                        <a:pt x="34" y="244"/>
                      </a:lnTo>
                      <a:lnTo>
                        <a:pt x="28" y="246"/>
                      </a:lnTo>
                      <a:lnTo>
                        <a:pt x="17" y="259"/>
                      </a:lnTo>
                      <a:lnTo>
                        <a:pt x="17" y="267"/>
                      </a:lnTo>
                      <a:lnTo>
                        <a:pt x="21" y="270"/>
                      </a:lnTo>
                      <a:lnTo>
                        <a:pt x="23" y="276"/>
                      </a:lnTo>
                      <a:lnTo>
                        <a:pt x="21" y="284"/>
                      </a:lnTo>
                      <a:lnTo>
                        <a:pt x="23" y="293"/>
                      </a:lnTo>
                      <a:lnTo>
                        <a:pt x="17" y="299"/>
                      </a:lnTo>
                      <a:lnTo>
                        <a:pt x="21" y="306"/>
                      </a:lnTo>
                      <a:lnTo>
                        <a:pt x="17" y="315"/>
                      </a:lnTo>
                      <a:lnTo>
                        <a:pt x="10" y="314"/>
                      </a:lnTo>
                      <a:lnTo>
                        <a:pt x="2" y="315"/>
                      </a:lnTo>
                      <a:lnTo>
                        <a:pt x="0" y="325"/>
                      </a:lnTo>
                      <a:lnTo>
                        <a:pt x="119" y="315"/>
                      </a:lnTo>
                      <a:lnTo>
                        <a:pt x="119" y="308"/>
                      </a:lnTo>
                      <a:lnTo>
                        <a:pt x="113" y="295"/>
                      </a:lnTo>
                      <a:lnTo>
                        <a:pt x="128" y="295"/>
                      </a:lnTo>
                      <a:lnTo>
                        <a:pt x="135" y="297"/>
                      </a:lnTo>
                      <a:lnTo>
                        <a:pt x="171" y="293"/>
                      </a:lnTo>
                      <a:lnTo>
                        <a:pt x="207" y="289"/>
                      </a:lnTo>
                      <a:lnTo>
                        <a:pt x="250" y="284"/>
                      </a:lnTo>
                      <a:lnTo>
                        <a:pt x="291" y="282"/>
                      </a:lnTo>
                      <a:lnTo>
                        <a:pt x="333" y="278"/>
                      </a:lnTo>
                      <a:lnTo>
                        <a:pt x="357" y="274"/>
                      </a:lnTo>
                      <a:lnTo>
                        <a:pt x="395" y="272"/>
                      </a:lnTo>
                      <a:lnTo>
                        <a:pt x="423" y="268"/>
                      </a:lnTo>
                      <a:lnTo>
                        <a:pt x="449" y="265"/>
                      </a:lnTo>
                      <a:lnTo>
                        <a:pt x="479" y="263"/>
                      </a:lnTo>
                      <a:lnTo>
                        <a:pt x="489" y="259"/>
                      </a:lnTo>
                      <a:lnTo>
                        <a:pt x="502" y="252"/>
                      </a:lnTo>
                      <a:lnTo>
                        <a:pt x="510" y="250"/>
                      </a:lnTo>
                      <a:lnTo>
                        <a:pt x="517" y="244"/>
                      </a:lnTo>
                      <a:lnTo>
                        <a:pt x="532" y="237"/>
                      </a:lnTo>
                      <a:lnTo>
                        <a:pt x="534" y="231"/>
                      </a:lnTo>
                      <a:lnTo>
                        <a:pt x="542" y="225"/>
                      </a:lnTo>
                      <a:lnTo>
                        <a:pt x="547" y="221"/>
                      </a:lnTo>
                      <a:lnTo>
                        <a:pt x="553" y="214"/>
                      </a:lnTo>
                      <a:lnTo>
                        <a:pt x="553" y="208"/>
                      </a:lnTo>
                      <a:lnTo>
                        <a:pt x="562" y="203"/>
                      </a:lnTo>
                      <a:lnTo>
                        <a:pt x="562" y="195"/>
                      </a:lnTo>
                      <a:lnTo>
                        <a:pt x="566" y="188"/>
                      </a:lnTo>
                      <a:lnTo>
                        <a:pt x="590" y="171"/>
                      </a:lnTo>
                      <a:lnTo>
                        <a:pt x="617" y="139"/>
                      </a:lnTo>
                      <a:lnTo>
                        <a:pt x="604" y="139"/>
                      </a:lnTo>
                      <a:lnTo>
                        <a:pt x="588" y="12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59" name="Freeform 88">
                  <a:extLst>
                    <a:ext uri="{FF2B5EF4-FFF2-40B4-BE49-F238E27FC236}">
                      <a16:creationId xmlns:a16="http://schemas.microsoft.com/office/drawing/2014/main" id="{1DECE17A-B7A3-B30C-FCCC-74988F1326BA}"/>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0" name="Freeform 89">
                  <a:extLst>
                    <a:ext uri="{FF2B5EF4-FFF2-40B4-BE49-F238E27FC236}">
                      <a16:creationId xmlns:a16="http://schemas.microsoft.com/office/drawing/2014/main" id="{C750FAE2-EEAC-A7C5-5D7E-809249A5C921}"/>
                    </a:ext>
                  </a:extLst>
                </p:cNvPr>
                <p:cNvSpPr>
                  <a:spLocks/>
                </p:cNvSpPr>
                <p:nvPr/>
              </p:nvSpPr>
              <p:spPr bwMode="auto">
                <a:xfrm>
                  <a:off x="5764791" y="2041980"/>
                  <a:ext cx="40286" cy="69210"/>
                </a:xfrm>
                <a:custGeom>
                  <a:avLst/>
                  <a:gdLst>
                    <a:gd name="T0" fmla="*/ 26 w 28"/>
                    <a:gd name="T1" fmla="*/ 0 h 53"/>
                    <a:gd name="T2" fmla="*/ 21 w 28"/>
                    <a:gd name="T3" fmla="*/ 6 h 53"/>
                    <a:gd name="T4" fmla="*/ 17 w 28"/>
                    <a:gd name="T5" fmla="*/ 14 h 53"/>
                    <a:gd name="T6" fmla="*/ 9 w 28"/>
                    <a:gd name="T7" fmla="*/ 19 h 53"/>
                    <a:gd name="T8" fmla="*/ 9 w 28"/>
                    <a:gd name="T9" fmla="*/ 27 h 53"/>
                    <a:gd name="T10" fmla="*/ 4 w 28"/>
                    <a:gd name="T11" fmla="*/ 34 h 53"/>
                    <a:gd name="T12" fmla="*/ 0 w 28"/>
                    <a:gd name="T13" fmla="*/ 44 h 53"/>
                    <a:gd name="T14" fmla="*/ 4 w 28"/>
                    <a:gd name="T15" fmla="*/ 51 h 53"/>
                    <a:gd name="T16" fmla="*/ 11 w 28"/>
                    <a:gd name="T17" fmla="*/ 53 h 53"/>
                    <a:gd name="T18" fmla="*/ 15 w 28"/>
                    <a:gd name="T19" fmla="*/ 46 h 53"/>
                    <a:gd name="T20" fmla="*/ 19 w 28"/>
                    <a:gd name="T21" fmla="*/ 40 h 53"/>
                    <a:gd name="T22" fmla="*/ 19 w 28"/>
                    <a:gd name="T23" fmla="*/ 32 h 53"/>
                    <a:gd name="T24" fmla="*/ 24 w 28"/>
                    <a:gd name="T25" fmla="*/ 23 h 53"/>
                    <a:gd name="T26" fmla="*/ 23 w 28"/>
                    <a:gd name="T27" fmla="*/ 17 h 53"/>
                    <a:gd name="T28" fmla="*/ 28 w 28"/>
                    <a:gd name="T29" fmla="*/ 2 h 53"/>
                    <a:gd name="T30" fmla="*/ 26 w 28"/>
                    <a:gd name="T31"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53">
                      <a:moveTo>
                        <a:pt x="26" y="0"/>
                      </a:moveTo>
                      <a:lnTo>
                        <a:pt x="21" y="6"/>
                      </a:lnTo>
                      <a:lnTo>
                        <a:pt x="17" y="14"/>
                      </a:lnTo>
                      <a:lnTo>
                        <a:pt x="9" y="19"/>
                      </a:lnTo>
                      <a:lnTo>
                        <a:pt x="9" y="27"/>
                      </a:lnTo>
                      <a:lnTo>
                        <a:pt x="4" y="34"/>
                      </a:lnTo>
                      <a:lnTo>
                        <a:pt x="0" y="44"/>
                      </a:lnTo>
                      <a:lnTo>
                        <a:pt x="4" y="51"/>
                      </a:lnTo>
                      <a:lnTo>
                        <a:pt x="11" y="53"/>
                      </a:lnTo>
                      <a:lnTo>
                        <a:pt x="15" y="46"/>
                      </a:lnTo>
                      <a:lnTo>
                        <a:pt x="19" y="40"/>
                      </a:lnTo>
                      <a:lnTo>
                        <a:pt x="19" y="32"/>
                      </a:lnTo>
                      <a:lnTo>
                        <a:pt x="24" y="23"/>
                      </a:lnTo>
                      <a:lnTo>
                        <a:pt x="23" y="17"/>
                      </a:lnTo>
                      <a:lnTo>
                        <a:pt x="28" y="2"/>
                      </a:lnTo>
                      <a:lnTo>
                        <a:pt x="26"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1" name="Freeform 90">
                  <a:extLst>
                    <a:ext uri="{FF2B5EF4-FFF2-40B4-BE49-F238E27FC236}">
                      <a16:creationId xmlns:a16="http://schemas.microsoft.com/office/drawing/2014/main" id="{1F4C5346-5936-67A3-D88E-C59AFA54106F}"/>
                    </a:ext>
                  </a:extLst>
                </p:cNvPr>
                <p:cNvSpPr>
                  <a:spLocks/>
                </p:cNvSpPr>
                <p:nvPr/>
              </p:nvSpPr>
              <p:spPr bwMode="auto">
                <a:xfrm>
                  <a:off x="5948956" y="1961018"/>
                  <a:ext cx="10072" cy="22200"/>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2" name="Freeform 92">
                  <a:extLst>
                    <a:ext uri="{FF2B5EF4-FFF2-40B4-BE49-F238E27FC236}">
                      <a16:creationId xmlns:a16="http://schemas.microsoft.com/office/drawing/2014/main" id="{69C90D88-0E6D-EBD9-3CA9-2010B3412725}"/>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3" name="Freeform 93">
                  <a:extLst>
                    <a:ext uri="{FF2B5EF4-FFF2-40B4-BE49-F238E27FC236}">
                      <a16:creationId xmlns:a16="http://schemas.microsoft.com/office/drawing/2014/main" id="{8FF73922-6B24-E7A6-23D2-61467189D643}"/>
                    </a:ext>
                  </a:extLst>
                </p:cNvPr>
                <p:cNvSpPr>
                  <a:spLocks/>
                </p:cNvSpPr>
                <p:nvPr/>
              </p:nvSpPr>
              <p:spPr bwMode="auto">
                <a:xfrm>
                  <a:off x="6127365" y="1890502"/>
                  <a:ext cx="40286" cy="24811"/>
                </a:xfrm>
                <a:custGeom>
                  <a:avLst/>
                  <a:gdLst>
                    <a:gd name="T0" fmla="*/ 7 w 28"/>
                    <a:gd name="T1" fmla="*/ 19 h 19"/>
                    <a:gd name="T2" fmla="*/ 21 w 28"/>
                    <a:gd name="T3" fmla="*/ 17 h 19"/>
                    <a:gd name="T4" fmla="*/ 28 w 28"/>
                    <a:gd name="T5" fmla="*/ 13 h 19"/>
                    <a:gd name="T6" fmla="*/ 24 w 28"/>
                    <a:gd name="T7" fmla="*/ 6 h 19"/>
                    <a:gd name="T8" fmla="*/ 17 w 28"/>
                    <a:gd name="T9" fmla="*/ 0 h 19"/>
                    <a:gd name="T10" fmla="*/ 11 w 28"/>
                    <a:gd name="T11" fmla="*/ 0 h 19"/>
                    <a:gd name="T12" fmla="*/ 13 w 28"/>
                    <a:gd name="T13" fmla="*/ 6 h 19"/>
                    <a:gd name="T14" fmla="*/ 7 w 28"/>
                    <a:gd name="T15" fmla="*/ 11 h 19"/>
                    <a:gd name="T16" fmla="*/ 0 w 28"/>
                    <a:gd name="T17" fmla="*/ 13 h 19"/>
                    <a:gd name="T18" fmla="*/ 7 w 28"/>
                    <a:gd name="T19" fmla="*/ 17 h 19"/>
                    <a:gd name="T20" fmla="*/ 7 w 28"/>
                    <a:gd name="T21"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 h="19">
                      <a:moveTo>
                        <a:pt x="7" y="19"/>
                      </a:moveTo>
                      <a:lnTo>
                        <a:pt x="21" y="17"/>
                      </a:lnTo>
                      <a:lnTo>
                        <a:pt x="28" y="13"/>
                      </a:lnTo>
                      <a:lnTo>
                        <a:pt x="24" y="6"/>
                      </a:lnTo>
                      <a:lnTo>
                        <a:pt x="17" y="0"/>
                      </a:lnTo>
                      <a:lnTo>
                        <a:pt x="11" y="0"/>
                      </a:lnTo>
                      <a:lnTo>
                        <a:pt x="13" y="6"/>
                      </a:lnTo>
                      <a:lnTo>
                        <a:pt x="7" y="11"/>
                      </a:lnTo>
                      <a:lnTo>
                        <a:pt x="0" y="13"/>
                      </a:lnTo>
                      <a:lnTo>
                        <a:pt x="7" y="17"/>
                      </a:lnTo>
                      <a:lnTo>
                        <a:pt x="7" y="19"/>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4" name="Freeform 94">
                  <a:extLst>
                    <a:ext uri="{FF2B5EF4-FFF2-40B4-BE49-F238E27FC236}">
                      <a16:creationId xmlns:a16="http://schemas.microsoft.com/office/drawing/2014/main" id="{7B3CD679-D2BC-B9AF-149C-5483E5A09AB8}"/>
                    </a:ext>
                  </a:extLst>
                </p:cNvPr>
                <p:cNvSpPr>
                  <a:spLocks/>
                </p:cNvSpPr>
                <p:nvPr/>
              </p:nvSpPr>
              <p:spPr bwMode="auto">
                <a:xfrm>
                  <a:off x="5792128" y="2512086"/>
                  <a:ext cx="378400" cy="594162"/>
                </a:xfrm>
                <a:custGeom>
                  <a:avLst/>
                  <a:gdLst>
                    <a:gd name="T0" fmla="*/ 24 w 263"/>
                    <a:gd name="T1" fmla="*/ 289 h 455"/>
                    <a:gd name="T2" fmla="*/ 24 w 263"/>
                    <a:gd name="T3" fmla="*/ 304 h 455"/>
                    <a:gd name="T4" fmla="*/ 30 w 263"/>
                    <a:gd name="T5" fmla="*/ 319 h 455"/>
                    <a:gd name="T6" fmla="*/ 35 w 263"/>
                    <a:gd name="T7" fmla="*/ 332 h 455"/>
                    <a:gd name="T8" fmla="*/ 37 w 263"/>
                    <a:gd name="T9" fmla="*/ 355 h 455"/>
                    <a:gd name="T10" fmla="*/ 30 w 263"/>
                    <a:gd name="T11" fmla="*/ 370 h 455"/>
                    <a:gd name="T12" fmla="*/ 20 w 263"/>
                    <a:gd name="T13" fmla="*/ 391 h 455"/>
                    <a:gd name="T14" fmla="*/ 7 w 263"/>
                    <a:gd name="T15" fmla="*/ 404 h 455"/>
                    <a:gd name="T16" fmla="*/ 7 w 263"/>
                    <a:gd name="T17" fmla="*/ 411 h 455"/>
                    <a:gd name="T18" fmla="*/ 4 w 263"/>
                    <a:gd name="T19" fmla="*/ 426 h 455"/>
                    <a:gd name="T20" fmla="*/ 0 w 263"/>
                    <a:gd name="T21" fmla="*/ 447 h 455"/>
                    <a:gd name="T22" fmla="*/ 13 w 263"/>
                    <a:gd name="T23" fmla="*/ 455 h 455"/>
                    <a:gd name="T24" fmla="*/ 13 w 263"/>
                    <a:gd name="T25" fmla="*/ 441 h 455"/>
                    <a:gd name="T26" fmla="*/ 34 w 263"/>
                    <a:gd name="T27" fmla="*/ 439 h 455"/>
                    <a:gd name="T28" fmla="*/ 43 w 263"/>
                    <a:gd name="T29" fmla="*/ 445 h 455"/>
                    <a:gd name="T30" fmla="*/ 49 w 263"/>
                    <a:gd name="T31" fmla="*/ 438 h 455"/>
                    <a:gd name="T32" fmla="*/ 77 w 263"/>
                    <a:gd name="T33" fmla="*/ 441 h 455"/>
                    <a:gd name="T34" fmla="*/ 88 w 263"/>
                    <a:gd name="T35" fmla="*/ 441 h 455"/>
                    <a:gd name="T36" fmla="*/ 92 w 263"/>
                    <a:gd name="T37" fmla="*/ 432 h 455"/>
                    <a:gd name="T38" fmla="*/ 105 w 263"/>
                    <a:gd name="T39" fmla="*/ 423 h 455"/>
                    <a:gd name="T40" fmla="*/ 116 w 263"/>
                    <a:gd name="T41" fmla="*/ 432 h 455"/>
                    <a:gd name="T42" fmla="*/ 126 w 263"/>
                    <a:gd name="T43" fmla="*/ 430 h 455"/>
                    <a:gd name="T44" fmla="*/ 129 w 263"/>
                    <a:gd name="T45" fmla="*/ 415 h 455"/>
                    <a:gd name="T46" fmla="*/ 143 w 263"/>
                    <a:gd name="T47" fmla="*/ 404 h 455"/>
                    <a:gd name="T48" fmla="*/ 146 w 263"/>
                    <a:gd name="T49" fmla="*/ 400 h 455"/>
                    <a:gd name="T50" fmla="*/ 160 w 263"/>
                    <a:gd name="T51" fmla="*/ 413 h 455"/>
                    <a:gd name="T52" fmla="*/ 178 w 263"/>
                    <a:gd name="T53" fmla="*/ 411 h 455"/>
                    <a:gd name="T54" fmla="*/ 180 w 263"/>
                    <a:gd name="T55" fmla="*/ 396 h 455"/>
                    <a:gd name="T56" fmla="*/ 191 w 263"/>
                    <a:gd name="T57" fmla="*/ 383 h 455"/>
                    <a:gd name="T58" fmla="*/ 201 w 263"/>
                    <a:gd name="T59" fmla="*/ 364 h 455"/>
                    <a:gd name="T60" fmla="*/ 212 w 263"/>
                    <a:gd name="T61" fmla="*/ 353 h 455"/>
                    <a:gd name="T62" fmla="*/ 212 w 263"/>
                    <a:gd name="T63" fmla="*/ 338 h 455"/>
                    <a:gd name="T64" fmla="*/ 218 w 263"/>
                    <a:gd name="T65" fmla="*/ 330 h 455"/>
                    <a:gd name="T66" fmla="*/ 233 w 263"/>
                    <a:gd name="T67" fmla="*/ 332 h 455"/>
                    <a:gd name="T68" fmla="*/ 261 w 263"/>
                    <a:gd name="T69" fmla="*/ 317 h 455"/>
                    <a:gd name="T70" fmla="*/ 255 w 263"/>
                    <a:gd name="T71" fmla="*/ 304 h 455"/>
                    <a:gd name="T72" fmla="*/ 254 w 263"/>
                    <a:gd name="T73" fmla="*/ 289 h 455"/>
                    <a:gd name="T74" fmla="*/ 237 w 263"/>
                    <a:gd name="T75" fmla="*/ 105 h 455"/>
                    <a:gd name="T76" fmla="*/ 216 w 263"/>
                    <a:gd name="T77" fmla="*/ 0 h 455"/>
                    <a:gd name="T78" fmla="*/ 66 w 263"/>
                    <a:gd name="T79" fmla="*/ 16 h 455"/>
                    <a:gd name="T80" fmla="*/ 47 w 263"/>
                    <a:gd name="T81" fmla="*/ 28 h 455"/>
                    <a:gd name="T82" fmla="*/ 26 w 263"/>
                    <a:gd name="T83" fmla="*/ 37 h 455"/>
                    <a:gd name="T84" fmla="*/ 7 w 263"/>
                    <a:gd name="T85" fmla="*/ 28 h 455"/>
                    <a:gd name="T86" fmla="*/ 32 w 263"/>
                    <a:gd name="T87" fmla="*/ 282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3" h="455">
                      <a:moveTo>
                        <a:pt x="32" y="282"/>
                      </a:moveTo>
                      <a:lnTo>
                        <a:pt x="24" y="289"/>
                      </a:lnTo>
                      <a:lnTo>
                        <a:pt x="28" y="297"/>
                      </a:lnTo>
                      <a:lnTo>
                        <a:pt x="24" y="304"/>
                      </a:lnTo>
                      <a:lnTo>
                        <a:pt x="24" y="312"/>
                      </a:lnTo>
                      <a:lnTo>
                        <a:pt x="30" y="319"/>
                      </a:lnTo>
                      <a:lnTo>
                        <a:pt x="35" y="327"/>
                      </a:lnTo>
                      <a:lnTo>
                        <a:pt x="35" y="332"/>
                      </a:lnTo>
                      <a:lnTo>
                        <a:pt x="39" y="347"/>
                      </a:lnTo>
                      <a:lnTo>
                        <a:pt x="37" y="355"/>
                      </a:lnTo>
                      <a:lnTo>
                        <a:pt x="35" y="355"/>
                      </a:lnTo>
                      <a:lnTo>
                        <a:pt x="30" y="370"/>
                      </a:lnTo>
                      <a:lnTo>
                        <a:pt x="28" y="376"/>
                      </a:lnTo>
                      <a:lnTo>
                        <a:pt x="20" y="391"/>
                      </a:lnTo>
                      <a:lnTo>
                        <a:pt x="15" y="398"/>
                      </a:lnTo>
                      <a:lnTo>
                        <a:pt x="7" y="404"/>
                      </a:lnTo>
                      <a:lnTo>
                        <a:pt x="7" y="411"/>
                      </a:lnTo>
                      <a:lnTo>
                        <a:pt x="7" y="411"/>
                      </a:lnTo>
                      <a:lnTo>
                        <a:pt x="5" y="426"/>
                      </a:lnTo>
                      <a:lnTo>
                        <a:pt x="4" y="426"/>
                      </a:lnTo>
                      <a:lnTo>
                        <a:pt x="4" y="439"/>
                      </a:lnTo>
                      <a:lnTo>
                        <a:pt x="0" y="447"/>
                      </a:lnTo>
                      <a:lnTo>
                        <a:pt x="5" y="455"/>
                      </a:lnTo>
                      <a:lnTo>
                        <a:pt x="13" y="455"/>
                      </a:lnTo>
                      <a:lnTo>
                        <a:pt x="17" y="449"/>
                      </a:lnTo>
                      <a:lnTo>
                        <a:pt x="13" y="441"/>
                      </a:lnTo>
                      <a:lnTo>
                        <a:pt x="28" y="443"/>
                      </a:lnTo>
                      <a:lnTo>
                        <a:pt x="34" y="439"/>
                      </a:lnTo>
                      <a:lnTo>
                        <a:pt x="35" y="447"/>
                      </a:lnTo>
                      <a:lnTo>
                        <a:pt x="43" y="445"/>
                      </a:lnTo>
                      <a:lnTo>
                        <a:pt x="39" y="438"/>
                      </a:lnTo>
                      <a:lnTo>
                        <a:pt x="49" y="438"/>
                      </a:lnTo>
                      <a:lnTo>
                        <a:pt x="56" y="434"/>
                      </a:lnTo>
                      <a:lnTo>
                        <a:pt x="77" y="441"/>
                      </a:lnTo>
                      <a:lnTo>
                        <a:pt x="84" y="447"/>
                      </a:lnTo>
                      <a:lnTo>
                        <a:pt x="88" y="441"/>
                      </a:lnTo>
                      <a:lnTo>
                        <a:pt x="88" y="438"/>
                      </a:lnTo>
                      <a:lnTo>
                        <a:pt x="92" y="432"/>
                      </a:lnTo>
                      <a:lnTo>
                        <a:pt x="99" y="428"/>
                      </a:lnTo>
                      <a:lnTo>
                        <a:pt x="105" y="423"/>
                      </a:lnTo>
                      <a:lnTo>
                        <a:pt x="111" y="430"/>
                      </a:lnTo>
                      <a:lnTo>
                        <a:pt x="116" y="432"/>
                      </a:lnTo>
                      <a:lnTo>
                        <a:pt x="124" y="436"/>
                      </a:lnTo>
                      <a:lnTo>
                        <a:pt x="126" y="430"/>
                      </a:lnTo>
                      <a:lnTo>
                        <a:pt x="131" y="423"/>
                      </a:lnTo>
                      <a:lnTo>
                        <a:pt x="129" y="415"/>
                      </a:lnTo>
                      <a:lnTo>
                        <a:pt x="135" y="409"/>
                      </a:lnTo>
                      <a:lnTo>
                        <a:pt x="143" y="404"/>
                      </a:lnTo>
                      <a:lnTo>
                        <a:pt x="139" y="398"/>
                      </a:lnTo>
                      <a:lnTo>
                        <a:pt x="146" y="400"/>
                      </a:lnTo>
                      <a:lnTo>
                        <a:pt x="152" y="411"/>
                      </a:lnTo>
                      <a:lnTo>
                        <a:pt x="160" y="413"/>
                      </a:lnTo>
                      <a:lnTo>
                        <a:pt x="173" y="415"/>
                      </a:lnTo>
                      <a:lnTo>
                        <a:pt x="178" y="411"/>
                      </a:lnTo>
                      <a:lnTo>
                        <a:pt x="180" y="404"/>
                      </a:lnTo>
                      <a:lnTo>
                        <a:pt x="180" y="396"/>
                      </a:lnTo>
                      <a:lnTo>
                        <a:pt x="184" y="383"/>
                      </a:lnTo>
                      <a:lnTo>
                        <a:pt x="191" y="383"/>
                      </a:lnTo>
                      <a:lnTo>
                        <a:pt x="199" y="377"/>
                      </a:lnTo>
                      <a:lnTo>
                        <a:pt x="201" y="364"/>
                      </a:lnTo>
                      <a:lnTo>
                        <a:pt x="208" y="361"/>
                      </a:lnTo>
                      <a:lnTo>
                        <a:pt x="212" y="353"/>
                      </a:lnTo>
                      <a:lnTo>
                        <a:pt x="216" y="345"/>
                      </a:lnTo>
                      <a:lnTo>
                        <a:pt x="212" y="338"/>
                      </a:lnTo>
                      <a:lnTo>
                        <a:pt x="212" y="330"/>
                      </a:lnTo>
                      <a:lnTo>
                        <a:pt x="218" y="330"/>
                      </a:lnTo>
                      <a:lnTo>
                        <a:pt x="225" y="327"/>
                      </a:lnTo>
                      <a:lnTo>
                        <a:pt x="233" y="332"/>
                      </a:lnTo>
                      <a:lnTo>
                        <a:pt x="246" y="321"/>
                      </a:lnTo>
                      <a:lnTo>
                        <a:pt x="261" y="317"/>
                      </a:lnTo>
                      <a:lnTo>
                        <a:pt x="263" y="312"/>
                      </a:lnTo>
                      <a:lnTo>
                        <a:pt x="255" y="304"/>
                      </a:lnTo>
                      <a:lnTo>
                        <a:pt x="257" y="297"/>
                      </a:lnTo>
                      <a:lnTo>
                        <a:pt x="254" y="289"/>
                      </a:lnTo>
                      <a:lnTo>
                        <a:pt x="257" y="285"/>
                      </a:lnTo>
                      <a:lnTo>
                        <a:pt x="237" y="105"/>
                      </a:lnTo>
                      <a:lnTo>
                        <a:pt x="223" y="5"/>
                      </a:lnTo>
                      <a:lnTo>
                        <a:pt x="216" y="0"/>
                      </a:lnTo>
                      <a:lnTo>
                        <a:pt x="103" y="13"/>
                      </a:lnTo>
                      <a:lnTo>
                        <a:pt x="66" y="16"/>
                      </a:lnTo>
                      <a:lnTo>
                        <a:pt x="62" y="16"/>
                      </a:lnTo>
                      <a:lnTo>
                        <a:pt x="47" y="28"/>
                      </a:lnTo>
                      <a:lnTo>
                        <a:pt x="34" y="35"/>
                      </a:lnTo>
                      <a:lnTo>
                        <a:pt x="26" y="37"/>
                      </a:lnTo>
                      <a:lnTo>
                        <a:pt x="17" y="35"/>
                      </a:lnTo>
                      <a:lnTo>
                        <a:pt x="7" y="28"/>
                      </a:lnTo>
                      <a:lnTo>
                        <a:pt x="7" y="32"/>
                      </a:lnTo>
                      <a:lnTo>
                        <a:pt x="32" y="28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65" name="Group 64">
                  <a:extLst>
                    <a:ext uri="{FF2B5EF4-FFF2-40B4-BE49-F238E27FC236}">
                      <a16:creationId xmlns:a16="http://schemas.microsoft.com/office/drawing/2014/main" id="{25C781DB-8F99-5015-938C-CA911C3A1D5F}"/>
                    </a:ext>
                  </a:extLst>
                </p:cNvPr>
                <p:cNvGrpSpPr/>
                <p:nvPr/>
              </p:nvGrpSpPr>
              <p:grpSpPr>
                <a:xfrm>
                  <a:off x="5420921" y="1654143"/>
                  <a:ext cx="933773" cy="878836"/>
                  <a:chOff x="3605271" y="1643765"/>
                  <a:chExt cx="623488" cy="586883"/>
                </a:xfrm>
                <a:solidFill>
                  <a:schemeClr val="bg1">
                    <a:lumMod val="75000"/>
                  </a:schemeClr>
                </a:solidFill>
              </p:grpSpPr>
              <p:sp>
                <p:nvSpPr>
                  <p:cNvPr id="181" name="Freeform 77">
                    <a:extLst>
                      <a:ext uri="{FF2B5EF4-FFF2-40B4-BE49-F238E27FC236}">
                        <a16:creationId xmlns:a16="http://schemas.microsoft.com/office/drawing/2014/main" id="{47579C43-498A-0F3D-CFEC-2D14F0C1F570}"/>
                      </a:ext>
                    </a:extLst>
                  </p:cNvPr>
                  <p:cNvSpPr>
                    <a:spLocks/>
                  </p:cNvSpPr>
                  <p:nvPr/>
                </p:nvSpPr>
                <p:spPr bwMode="auto">
                  <a:xfrm>
                    <a:off x="3681166" y="1643765"/>
                    <a:ext cx="47074" cy="36626"/>
                  </a:xfrm>
                  <a:custGeom>
                    <a:avLst/>
                    <a:gdLst>
                      <a:gd name="T0" fmla="*/ 10 w 49"/>
                      <a:gd name="T1" fmla="*/ 38 h 42"/>
                      <a:gd name="T2" fmla="*/ 15 w 49"/>
                      <a:gd name="T3" fmla="*/ 32 h 42"/>
                      <a:gd name="T4" fmla="*/ 19 w 49"/>
                      <a:gd name="T5" fmla="*/ 27 h 42"/>
                      <a:gd name="T6" fmla="*/ 34 w 49"/>
                      <a:gd name="T7" fmla="*/ 21 h 42"/>
                      <a:gd name="T8" fmla="*/ 40 w 49"/>
                      <a:gd name="T9" fmla="*/ 15 h 42"/>
                      <a:gd name="T10" fmla="*/ 43 w 49"/>
                      <a:gd name="T11" fmla="*/ 8 h 42"/>
                      <a:gd name="T12" fmla="*/ 49 w 49"/>
                      <a:gd name="T13" fmla="*/ 2 h 42"/>
                      <a:gd name="T14" fmla="*/ 47 w 49"/>
                      <a:gd name="T15" fmla="*/ 0 h 42"/>
                      <a:gd name="T16" fmla="*/ 40 w 49"/>
                      <a:gd name="T17" fmla="*/ 4 h 42"/>
                      <a:gd name="T18" fmla="*/ 28 w 49"/>
                      <a:gd name="T19" fmla="*/ 14 h 42"/>
                      <a:gd name="T20" fmla="*/ 13 w 49"/>
                      <a:gd name="T21" fmla="*/ 21 h 42"/>
                      <a:gd name="T22" fmla="*/ 0 w 49"/>
                      <a:gd name="T23" fmla="*/ 31 h 42"/>
                      <a:gd name="T24" fmla="*/ 0 w 49"/>
                      <a:gd name="T25" fmla="*/ 34 h 42"/>
                      <a:gd name="T26" fmla="*/ 2 w 49"/>
                      <a:gd name="T27" fmla="*/ 42 h 42"/>
                      <a:gd name="T28" fmla="*/ 10 w 49"/>
                      <a:gd name="T29"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 h="42">
                        <a:moveTo>
                          <a:pt x="10" y="38"/>
                        </a:moveTo>
                        <a:lnTo>
                          <a:pt x="15" y="32"/>
                        </a:lnTo>
                        <a:lnTo>
                          <a:pt x="19" y="27"/>
                        </a:lnTo>
                        <a:lnTo>
                          <a:pt x="34" y="21"/>
                        </a:lnTo>
                        <a:lnTo>
                          <a:pt x="40" y="15"/>
                        </a:lnTo>
                        <a:lnTo>
                          <a:pt x="43" y="8"/>
                        </a:lnTo>
                        <a:lnTo>
                          <a:pt x="49" y="2"/>
                        </a:lnTo>
                        <a:lnTo>
                          <a:pt x="47" y="0"/>
                        </a:lnTo>
                        <a:lnTo>
                          <a:pt x="40" y="4"/>
                        </a:lnTo>
                        <a:lnTo>
                          <a:pt x="28" y="14"/>
                        </a:lnTo>
                        <a:lnTo>
                          <a:pt x="13" y="21"/>
                        </a:lnTo>
                        <a:lnTo>
                          <a:pt x="0" y="31"/>
                        </a:lnTo>
                        <a:lnTo>
                          <a:pt x="0" y="34"/>
                        </a:lnTo>
                        <a:lnTo>
                          <a:pt x="2" y="42"/>
                        </a:lnTo>
                        <a:lnTo>
                          <a:pt x="10" y="3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2" name="Freeform 79">
                    <a:extLst>
                      <a:ext uri="{FF2B5EF4-FFF2-40B4-BE49-F238E27FC236}">
                        <a16:creationId xmlns:a16="http://schemas.microsoft.com/office/drawing/2014/main" id="{15EF2D4E-6B00-06F1-DE0E-0569DFEE79E8}"/>
                      </a:ext>
                    </a:extLst>
                  </p:cNvPr>
                  <p:cNvSpPr>
                    <a:spLocks/>
                  </p:cNvSpPr>
                  <p:nvPr/>
                </p:nvSpPr>
                <p:spPr bwMode="auto">
                  <a:xfrm>
                    <a:off x="3728240" y="1704808"/>
                    <a:ext cx="59563" cy="47962"/>
                  </a:xfrm>
                  <a:custGeom>
                    <a:avLst/>
                    <a:gdLst>
                      <a:gd name="T0" fmla="*/ 2 w 62"/>
                      <a:gd name="T1" fmla="*/ 41 h 55"/>
                      <a:gd name="T2" fmla="*/ 15 w 62"/>
                      <a:gd name="T3" fmla="*/ 41 h 55"/>
                      <a:gd name="T4" fmla="*/ 15 w 62"/>
                      <a:gd name="T5" fmla="*/ 34 h 55"/>
                      <a:gd name="T6" fmla="*/ 15 w 62"/>
                      <a:gd name="T7" fmla="*/ 41 h 55"/>
                      <a:gd name="T8" fmla="*/ 9 w 62"/>
                      <a:gd name="T9" fmla="*/ 49 h 55"/>
                      <a:gd name="T10" fmla="*/ 17 w 62"/>
                      <a:gd name="T11" fmla="*/ 55 h 55"/>
                      <a:gd name="T12" fmla="*/ 26 w 62"/>
                      <a:gd name="T13" fmla="*/ 36 h 55"/>
                      <a:gd name="T14" fmla="*/ 38 w 62"/>
                      <a:gd name="T15" fmla="*/ 23 h 55"/>
                      <a:gd name="T16" fmla="*/ 45 w 62"/>
                      <a:gd name="T17" fmla="*/ 17 h 55"/>
                      <a:gd name="T18" fmla="*/ 47 w 62"/>
                      <a:gd name="T19" fmla="*/ 9 h 55"/>
                      <a:gd name="T20" fmla="*/ 56 w 62"/>
                      <a:gd name="T21" fmla="*/ 9 h 55"/>
                      <a:gd name="T22" fmla="*/ 62 w 62"/>
                      <a:gd name="T23" fmla="*/ 4 h 55"/>
                      <a:gd name="T24" fmla="*/ 56 w 62"/>
                      <a:gd name="T25" fmla="*/ 0 h 55"/>
                      <a:gd name="T26" fmla="*/ 41 w 62"/>
                      <a:gd name="T27" fmla="*/ 0 h 55"/>
                      <a:gd name="T28" fmla="*/ 26 w 62"/>
                      <a:gd name="T29" fmla="*/ 6 h 55"/>
                      <a:gd name="T30" fmla="*/ 13 w 62"/>
                      <a:gd name="T31" fmla="*/ 13 h 55"/>
                      <a:gd name="T32" fmla="*/ 4 w 62"/>
                      <a:gd name="T33" fmla="*/ 28 h 55"/>
                      <a:gd name="T34" fmla="*/ 0 w 62"/>
                      <a:gd name="T35" fmla="*/ 34 h 55"/>
                      <a:gd name="T36" fmla="*/ 2 w 62"/>
                      <a:gd name="T37" fmla="*/ 4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2" h="55">
                        <a:moveTo>
                          <a:pt x="2" y="41"/>
                        </a:moveTo>
                        <a:lnTo>
                          <a:pt x="15" y="41"/>
                        </a:lnTo>
                        <a:lnTo>
                          <a:pt x="15" y="34"/>
                        </a:lnTo>
                        <a:lnTo>
                          <a:pt x="15" y="41"/>
                        </a:lnTo>
                        <a:lnTo>
                          <a:pt x="9" y="49"/>
                        </a:lnTo>
                        <a:lnTo>
                          <a:pt x="17" y="55"/>
                        </a:lnTo>
                        <a:lnTo>
                          <a:pt x="26" y="36"/>
                        </a:lnTo>
                        <a:lnTo>
                          <a:pt x="38" y="23"/>
                        </a:lnTo>
                        <a:lnTo>
                          <a:pt x="45" y="17"/>
                        </a:lnTo>
                        <a:lnTo>
                          <a:pt x="47" y="9"/>
                        </a:lnTo>
                        <a:lnTo>
                          <a:pt x="56" y="9"/>
                        </a:lnTo>
                        <a:lnTo>
                          <a:pt x="62" y="4"/>
                        </a:lnTo>
                        <a:lnTo>
                          <a:pt x="56" y="0"/>
                        </a:lnTo>
                        <a:lnTo>
                          <a:pt x="41" y="0"/>
                        </a:lnTo>
                        <a:lnTo>
                          <a:pt x="26" y="6"/>
                        </a:lnTo>
                        <a:lnTo>
                          <a:pt x="13" y="13"/>
                        </a:lnTo>
                        <a:lnTo>
                          <a:pt x="4" y="28"/>
                        </a:lnTo>
                        <a:lnTo>
                          <a:pt x="0" y="34"/>
                        </a:lnTo>
                        <a:lnTo>
                          <a:pt x="2" y="4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3" name="Freeform 82">
                    <a:extLst>
                      <a:ext uri="{FF2B5EF4-FFF2-40B4-BE49-F238E27FC236}">
                        <a16:creationId xmlns:a16="http://schemas.microsoft.com/office/drawing/2014/main" id="{F5642BE5-BF6D-DCCF-3E91-570C17B5DBF4}"/>
                      </a:ext>
                    </a:extLst>
                  </p:cNvPr>
                  <p:cNvSpPr>
                    <a:spLocks/>
                  </p:cNvSpPr>
                  <p:nvPr/>
                </p:nvSpPr>
                <p:spPr bwMode="auto">
                  <a:xfrm>
                    <a:off x="3605271" y="1734458"/>
                    <a:ext cx="469777" cy="190105"/>
                  </a:xfrm>
                  <a:custGeom>
                    <a:avLst/>
                    <a:gdLst>
                      <a:gd name="T0" fmla="*/ 25 w 489"/>
                      <a:gd name="T1" fmla="*/ 101 h 218"/>
                      <a:gd name="T2" fmla="*/ 124 w 489"/>
                      <a:gd name="T3" fmla="*/ 126 h 218"/>
                      <a:gd name="T4" fmla="*/ 152 w 489"/>
                      <a:gd name="T5" fmla="*/ 128 h 218"/>
                      <a:gd name="T6" fmla="*/ 179 w 489"/>
                      <a:gd name="T7" fmla="*/ 146 h 218"/>
                      <a:gd name="T8" fmla="*/ 203 w 489"/>
                      <a:gd name="T9" fmla="*/ 158 h 218"/>
                      <a:gd name="T10" fmla="*/ 203 w 489"/>
                      <a:gd name="T11" fmla="*/ 180 h 218"/>
                      <a:gd name="T12" fmla="*/ 209 w 489"/>
                      <a:gd name="T13" fmla="*/ 190 h 218"/>
                      <a:gd name="T14" fmla="*/ 213 w 489"/>
                      <a:gd name="T15" fmla="*/ 210 h 218"/>
                      <a:gd name="T16" fmla="*/ 224 w 489"/>
                      <a:gd name="T17" fmla="*/ 218 h 218"/>
                      <a:gd name="T18" fmla="*/ 241 w 489"/>
                      <a:gd name="T19" fmla="*/ 178 h 218"/>
                      <a:gd name="T20" fmla="*/ 254 w 489"/>
                      <a:gd name="T21" fmla="*/ 150 h 218"/>
                      <a:gd name="T22" fmla="*/ 260 w 489"/>
                      <a:gd name="T23" fmla="*/ 135 h 218"/>
                      <a:gd name="T24" fmla="*/ 273 w 489"/>
                      <a:gd name="T25" fmla="*/ 143 h 218"/>
                      <a:gd name="T26" fmla="*/ 288 w 489"/>
                      <a:gd name="T27" fmla="*/ 128 h 218"/>
                      <a:gd name="T28" fmla="*/ 288 w 489"/>
                      <a:gd name="T29" fmla="*/ 143 h 218"/>
                      <a:gd name="T30" fmla="*/ 295 w 489"/>
                      <a:gd name="T31" fmla="*/ 145 h 218"/>
                      <a:gd name="T32" fmla="*/ 310 w 489"/>
                      <a:gd name="T33" fmla="*/ 124 h 218"/>
                      <a:gd name="T34" fmla="*/ 327 w 489"/>
                      <a:gd name="T35" fmla="*/ 113 h 218"/>
                      <a:gd name="T36" fmla="*/ 354 w 489"/>
                      <a:gd name="T37" fmla="*/ 109 h 218"/>
                      <a:gd name="T38" fmla="*/ 380 w 489"/>
                      <a:gd name="T39" fmla="*/ 94 h 218"/>
                      <a:gd name="T40" fmla="*/ 408 w 489"/>
                      <a:gd name="T41" fmla="*/ 99 h 218"/>
                      <a:gd name="T42" fmla="*/ 429 w 489"/>
                      <a:gd name="T43" fmla="*/ 101 h 218"/>
                      <a:gd name="T44" fmla="*/ 444 w 489"/>
                      <a:gd name="T45" fmla="*/ 96 h 218"/>
                      <a:gd name="T46" fmla="*/ 489 w 489"/>
                      <a:gd name="T47" fmla="*/ 92 h 218"/>
                      <a:gd name="T48" fmla="*/ 478 w 489"/>
                      <a:gd name="T49" fmla="*/ 77 h 218"/>
                      <a:gd name="T50" fmla="*/ 463 w 489"/>
                      <a:gd name="T51" fmla="*/ 68 h 218"/>
                      <a:gd name="T52" fmla="*/ 455 w 489"/>
                      <a:gd name="T53" fmla="*/ 47 h 218"/>
                      <a:gd name="T54" fmla="*/ 444 w 489"/>
                      <a:gd name="T55" fmla="*/ 43 h 218"/>
                      <a:gd name="T56" fmla="*/ 429 w 489"/>
                      <a:gd name="T57" fmla="*/ 45 h 218"/>
                      <a:gd name="T58" fmla="*/ 399 w 489"/>
                      <a:gd name="T59" fmla="*/ 43 h 218"/>
                      <a:gd name="T60" fmla="*/ 378 w 489"/>
                      <a:gd name="T61" fmla="*/ 22 h 218"/>
                      <a:gd name="T62" fmla="*/ 329 w 489"/>
                      <a:gd name="T63" fmla="*/ 34 h 218"/>
                      <a:gd name="T64" fmla="*/ 305 w 489"/>
                      <a:gd name="T65" fmla="*/ 47 h 218"/>
                      <a:gd name="T66" fmla="*/ 275 w 489"/>
                      <a:gd name="T67" fmla="*/ 66 h 218"/>
                      <a:gd name="T68" fmla="*/ 254 w 489"/>
                      <a:gd name="T69" fmla="*/ 60 h 218"/>
                      <a:gd name="T70" fmla="*/ 224 w 489"/>
                      <a:gd name="T71" fmla="*/ 62 h 218"/>
                      <a:gd name="T72" fmla="*/ 203 w 489"/>
                      <a:gd name="T73" fmla="*/ 36 h 218"/>
                      <a:gd name="T74" fmla="*/ 183 w 489"/>
                      <a:gd name="T75" fmla="*/ 26 h 218"/>
                      <a:gd name="T76" fmla="*/ 158 w 489"/>
                      <a:gd name="T77" fmla="*/ 36 h 218"/>
                      <a:gd name="T78" fmla="*/ 154 w 489"/>
                      <a:gd name="T79" fmla="*/ 30 h 218"/>
                      <a:gd name="T80" fmla="*/ 143 w 489"/>
                      <a:gd name="T81" fmla="*/ 43 h 218"/>
                      <a:gd name="T82" fmla="*/ 130 w 489"/>
                      <a:gd name="T83" fmla="*/ 9 h 218"/>
                      <a:gd name="T84" fmla="*/ 107 w 489"/>
                      <a:gd name="T85" fmla="*/ 17 h 218"/>
                      <a:gd name="T86" fmla="*/ 81 w 489"/>
                      <a:gd name="T87" fmla="*/ 36 h 218"/>
                      <a:gd name="T88" fmla="*/ 60 w 489"/>
                      <a:gd name="T89" fmla="*/ 45 h 218"/>
                      <a:gd name="T90" fmla="*/ 40 w 489"/>
                      <a:gd name="T91" fmla="*/ 51 h 218"/>
                      <a:gd name="T92" fmla="*/ 0 w 489"/>
                      <a:gd name="T93" fmla="*/ 77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89" h="218">
                        <a:moveTo>
                          <a:pt x="11" y="83"/>
                        </a:moveTo>
                        <a:lnTo>
                          <a:pt x="17" y="88"/>
                        </a:lnTo>
                        <a:lnTo>
                          <a:pt x="25" y="101"/>
                        </a:lnTo>
                        <a:lnTo>
                          <a:pt x="98" y="116"/>
                        </a:lnTo>
                        <a:lnTo>
                          <a:pt x="122" y="126"/>
                        </a:lnTo>
                        <a:lnTo>
                          <a:pt x="124" y="126"/>
                        </a:lnTo>
                        <a:lnTo>
                          <a:pt x="139" y="128"/>
                        </a:lnTo>
                        <a:lnTo>
                          <a:pt x="145" y="126"/>
                        </a:lnTo>
                        <a:lnTo>
                          <a:pt x="152" y="128"/>
                        </a:lnTo>
                        <a:lnTo>
                          <a:pt x="169" y="130"/>
                        </a:lnTo>
                        <a:lnTo>
                          <a:pt x="177" y="135"/>
                        </a:lnTo>
                        <a:lnTo>
                          <a:pt x="179" y="146"/>
                        </a:lnTo>
                        <a:lnTo>
                          <a:pt x="184" y="148"/>
                        </a:lnTo>
                        <a:lnTo>
                          <a:pt x="196" y="150"/>
                        </a:lnTo>
                        <a:lnTo>
                          <a:pt x="203" y="158"/>
                        </a:lnTo>
                        <a:lnTo>
                          <a:pt x="201" y="160"/>
                        </a:lnTo>
                        <a:lnTo>
                          <a:pt x="203" y="165"/>
                        </a:lnTo>
                        <a:lnTo>
                          <a:pt x="203" y="180"/>
                        </a:lnTo>
                        <a:lnTo>
                          <a:pt x="199" y="186"/>
                        </a:lnTo>
                        <a:lnTo>
                          <a:pt x="203" y="193"/>
                        </a:lnTo>
                        <a:lnTo>
                          <a:pt x="209" y="190"/>
                        </a:lnTo>
                        <a:lnTo>
                          <a:pt x="216" y="190"/>
                        </a:lnTo>
                        <a:lnTo>
                          <a:pt x="213" y="205"/>
                        </a:lnTo>
                        <a:lnTo>
                          <a:pt x="213" y="210"/>
                        </a:lnTo>
                        <a:lnTo>
                          <a:pt x="220" y="216"/>
                        </a:lnTo>
                        <a:lnTo>
                          <a:pt x="220" y="216"/>
                        </a:lnTo>
                        <a:lnTo>
                          <a:pt x="224" y="218"/>
                        </a:lnTo>
                        <a:lnTo>
                          <a:pt x="224" y="210"/>
                        </a:lnTo>
                        <a:lnTo>
                          <a:pt x="231" y="199"/>
                        </a:lnTo>
                        <a:lnTo>
                          <a:pt x="241" y="178"/>
                        </a:lnTo>
                        <a:lnTo>
                          <a:pt x="245" y="165"/>
                        </a:lnTo>
                        <a:lnTo>
                          <a:pt x="248" y="158"/>
                        </a:lnTo>
                        <a:lnTo>
                          <a:pt x="254" y="150"/>
                        </a:lnTo>
                        <a:lnTo>
                          <a:pt x="258" y="137"/>
                        </a:lnTo>
                        <a:lnTo>
                          <a:pt x="263" y="128"/>
                        </a:lnTo>
                        <a:lnTo>
                          <a:pt x="260" y="135"/>
                        </a:lnTo>
                        <a:lnTo>
                          <a:pt x="263" y="141"/>
                        </a:lnTo>
                        <a:lnTo>
                          <a:pt x="267" y="148"/>
                        </a:lnTo>
                        <a:lnTo>
                          <a:pt x="273" y="143"/>
                        </a:lnTo>
                        <a:lnTo>
                          <a:pt x="275" y="139"/>
                        </a:lnTo>
                        <a:lnTo>
                          <a:pt x="282" y="131"/>
                        </a:lnTo>
                        <a:lnTo>
                          <a:pt x="288" y="128"/>
                        </a:lnTo>
                        <a:lnTo>
                          <a:pt x="295" y="130"/>
                        </a:lnTo>
                        <a:lnTo>
                          <a:pt x="293" y="137"/>
                        </a:lnTo>
                        <a:lnTo>
                          <a:pt x="288" y="143"/>
                        </a:lnTo>
                        <a:lnTo>
                          <a:pt x="284" y="150"/>
                        </a:lnTo>
                        <a:lnTo>
                          <a:pt x="292" y="152"/>
                        </a:lnTo>
                        <a:lnTo>
                          <a:pt x="295" y="145"/>
                        </a:lnTo>
                        <a:lnTo>
                          <a:pt x="303" y="137"/>
                        </a:lnTo>
                        <a:lnTo>
                          <a:pt x="309" y="131"/>
                        </a:lnTo>
                        <a:lnTo>
                          <a:pt x="310" y="124"/>
                        </a:lnTo>
                        <a:lnTo>
                          <a:pt x="314" y="118"/>
                        </a:lnTo>
                        <a:lnTo>
                          <a:pt x="320" y="115"/>
                        </a:lnTo>
                        <a:lnTo>
                          <a:pt x="327" y="113"/>
                        </a:lnTo>
                        <a:lnTo>
                          <a:pt x="333" y="115"/>
                        </a:lnTo>
                        <a:lnTo>
                          <a:pt x="346" y="109"/>
                        </a:lnTo>
                        <a:lnTo>
                          <a:pt x="354" y="109"/>
                        </a:lnTo>
                        <a:lnTo>
                          <a:pt x="361" y="105"/>
                        </a:lnTo>
                        <a:lnTo>
                          <a:pt x="367" y="96"/>
                        </a:lnTo>
                        <a:lnTo>
                          <a:pt x="380" y="94"/>
                        </a:lnTo>
                        <a:lnTo>
                          <a:pt x="387" y="96"/>
                        </a:lnTo>
                        <a:lnTo>
                          <a:pt x="393" y="94"/>
                        </a:lnTo>
                        <a:lnTo>
                          <a:pt x="408" y="99"/>
                        </a:lnTo>
                        <a:lnTo>
                          <a:pt x="421" y="111"/>
                        </a:lnTo>
                        <a:lnTo>
                          <a:pt x="429" y="115"/>
                        </a:lnTo>
                        <a:lnTo>
                          <a:pt x="429" y="101"/>
                        </a:lnTo>
                        <a:lnTo>
                          <a:pt x="431" y="94"/>
                        </a:lnTo>
                        <a:lnTo>
                          <a:pt x="436" y="92"/>
                        </a:lnTo>
                        <a:lnTo>
                          <a:pt x="444" y="96"/>
                        </a:lnTo>
                        <a:lnTo>
                          <a:pt x="451" y="94"/>
                        </a:lnTo>
                        <a:lnTo>
                          <a:pt x="483" y="94"/>
                        </a:lnTo>
                        <a:lnTo>
                          <a:pt x="489" y="92"/>
                        </a:lnTo>
                        <a:lnTo>
                          <a:pt x="485" y="86"/>
                        </a:lnTo>
                        <a:lnTo>
                          <a:pt x="478" y="83"/>
                        </a:lnTo>
                        <a:lnTo>
                          <a:pt x="478" y="77"/>
                        </a:lnTo>
                        <a:lnTo>
                          <a:pt x="470" y="73"/>
                        </a:lnTo>
                        <a:lnTo>
                          <a:pt x="468" y="73"/>
                        </a:lnTo>
                        <a:lnTo>
                          <a:pt x="463" y="68"/>
                        </a:lnTo>
                        <a:lnTo>
                          <a:pt x="463" y="60"/>
                        </a:lnTo>
                        <a:lnTo>
                          <a:pt x="459" y="54"/>
                        </a:lnTo>
                        <a:lnTo>
                          <a:pt x="455" y="47"/>
                        </a:lnTo>
                        <a:lnTo>
                          <a:pt x="449" y="39"/>
                        </a:lnTo>
                        <a:lnTo>
                          <a:pt x="444" y="41"/>
                        </a:lnTo>
                        <a:lnTo>
                          <a:pt x="444" y="43"/>
                        </a:lnTo>
                        <a:lnTo>
                          <a:pt x="440" y="49"/>
                        </a:lnTo>
                        <a:lnTo>
                          <a:pt x="433" y="51"/>
                        </a:lnTo>
                        <a:lnTo>
                          <a:pt x="429" y="45"/>
                        </a:lnTo>
                        <a:lnTo>
                          <a:pt x="416" y="51"/>
                        </a:lnTo>
                        <a:lnTo>
                          <a:pt x="401" y="49"/>
                        </a:lnTo>
                        <a:lnTo>
                          <a:pt x="399" y="43"/>
                        </a:lnTo>
                        <a:lnTo>
                          <a:pt x="397" y="17"/>
                        </a:lnTo>
                        <a:lnTo>
                          <a:pt x="384" y="21"/>
                        </a:lnTo>
                        <a:lnTo>
                          <a:pt x="378" y="22"/>
                        </a:lnTo>
                        <a:lnTo>
                          <a:pt x="365" y="30"/>
                        </a:lnTo>
                        <a:lnTo>
                          <a:pt x="357" y="32"/>
                        </a:lnTo>
                        <a:lnTo>
                          <a:pt x="329" y="34"/>
                        </a:lnTo>
                        <a:lnTo>
                          <a:pt x="324" y="37"/>
                        </a:lnTo>
                        <a:lnTo>
                          <a:pt x="312" y="39"/>
                        </a:lnTo>
                        <a:lnTo>
                          <a:pt x="305" y="47"/>
                        </a:lnTo>
                        <a:lnTo>
                          <a:pt x="292" y="54"/>
                        </a:lnTo>
                        <a:lnTo>
                          <a:pt x="280" y="69"/>
                        </a:lnTo>
                        <a:lnTo>
                          <a:pt x="275" y="66"/>
                        </a:lnTo>
                        <a:lnTo>
                          <a:pt x="267" y="68"/>
                        </a:lnTo>
                        <a:lnTo>
                          <a:pt x="260" y="66"/>
                        </a:lnTo>
                        <a:lnTo>
                          <a:pt x="254" y="60"/>
                        </a:lnTo>
                        <a:lnTo>
                          <a:pt x="237" y="66"/>
                        </a:lnTo>
                        <a:lnTo>
                          <a:pt x="231" y="66"/>
                        </a:lnTo>
                        <a:lnTo>
                          <a:pt x="224" y="62"/>
                        </a:lnTo>
                        <a:lnTo>
                          <a:pt x="220" y="56"/>
                        </a:lnTo>
                        <a:lnTo>
                          <a:pt x="207" y="43"/>
                        </a:lnTo>
                        <a:lnTo>
                          <a:pt x="203" y="36"/>
                        </a:lnTo>
                        <a:lnTo>
                          <a:pt x="198" y="34"/>
                        </a:lnTo>
                        <a:lnTo>
                          <a:pt x="190" y="28"/>
                        </a:lnTo>
                        <a:lnTo>
                          <a:pt x="183" y="26"/>
                        </a:lnTo>
                        <a:lnTo>
                          <a:pt x="169" y="26"/>
                        </a:lnTo>
                        <a:lnTo>
                          <a:pt x="162" y="28"/>
                        </a:lnTo>
                        <a:lnTo>
                          <a:pt x="158" y="36"/>
                        </a:lnTo>
                        <a:lnTo>
                          <a:pt x="154" y="37"/>
                        </a:lnTo>
                        <a:lnTo>
                          <a:pt x="160" y="24"/>
                        </a:lnTo>
                        <a:lnTo>
                          <a:pt x="154" y="30"/>
                        </a:lnTo>
                        <a:lnTo>
                          <a:pt x="147" y="34"/>
                        </a:lnTo>
                        <a:lnTo>
                          <a:pt x="145" y="41"/>
                        </a:lnTo>
                        <a:lnTo>
                          <a:pt x="143" y="43"/>
                        </a:lnTo>
                        <a:lnTo>
                          <a:pt x="141" y="37"/>
                        </a:lnTo>
                        <a:lnTo>
                          <a:pt x="141" y="22"/>
                        </a:lnTo>
                        <a:lnTo>
                          <a:pt x="130" y="9"/>
                        </a:lnTo>
                        <a:lnTo>
                          <a:pt x="126" y="7"/>
                        </a:lnTo>
                        <a:lnTo>
                          <a:pt x="121" y="0"/>
                        </a:lnTo>
                        <a:lnTo>
                          <a:pt x="107" y="17"/>
                        </a:lnTo>
                        <a:lnTo>
                          <a:pt x="104" y="22"/>
                        </a:lnTo>
                        <a:lnTo>
                          <a:pt x="89" y="28"/>
                        </a:lnTo>
                        <a:lnTo>
                          <a:pt x="81" y="36"/>
                        </a:lnTo>
                        <a:lnTo>
                          <a:pt x="75" y="41"/>
                        </a:lnTo>
                        <a:lnTo>
                          <a:pt x="68" y="43"/>
                        </a:lnTo>
                        <a:lnTo>
                          <a:pt x="60" y="45"/>
                        </a:lnTo>
                        <a:lnTo>
                          <a:pt x="55" y="47"/>
                        </a:lnTo>
                        <a:lnTo>
                          <a:pt x="47" y="47"/>
                        </a:lnTo>
                        <a:lnTo>
                          <a:pt x="40" y="51"/>
                        </a:lnTo>
                        <a:lnTo>
                          <a:pt x="27" y="64"/>
                        </a:lnTo>
                        <a:lnTo>
                          <a:pt x="6" y="73"/>
                        </a:lnTo>
                        <a:lnTo>
                          <a:pt x="0" y="77"/>
                        </a:lnTo>
                        <a:lnTo>
                          <a:pt x="4" y="81"/>
                        </a:lnTo>
                        <a:lnTo>
                          <a:pt x="11" y="8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4" name="Freeform 91">
                    <a:extLst>
                      <a:ext uri="{FF2B5EF4-FFF2-40B4-BE49-F238E27FC236}">
                        <a16:creationId xmlns:a16="http://schemas.microsoft.com/office/drawing/2014/main" id="{AAEC1DC6-470E-3CC4-87A4-179A17E11B05}"/>
                      </a:ext>
                    </a:extLst>
                  </p:cNvPr>
                  <p:cNvSpPr>
                    <a:spLocks/>
                  </p:cNvSpPr>
                  <p:nvPr/>
                </p:nvSpPr>
                <p:spPr bwMode="auto">
                  <a:xfrm>
                    <a:off x="3957845" y="1848695"/>
                    <a:ext cx="6725" cy="14825"/>
                  </a:xfrm>
                  <a:custGeom>
                    <a:avLst/>
                    <a:gdLst>
                      <a:gd name="T0" fmla="*/ 2 w 7"/>
                      <a:gd name="T1" fmla="*/ 4 h 17"/>
                      <a:gd name="T2" fmla="*/ 0 w 7"/>
                      <a:gd name="T3" fmla="*/ 10 h 17"/>
                      <a:gd name="T4" fmla="*/ 0 w 7"/>
                      <a:gd name="T5" fmla="*/ 17 h 17"/>
                      <a:gd name="T6" fmla="*/ 7 w 7"/>
                      <a:gd name="T7" fmla="*/ 15 h 17"/>
                      <a:gd name="T8" fmla="*/ 7 w 7"/>
                      <a:gd name="T9" fmla="*/ 2 h 17"/>
                      <a:gd name="T10" fmla="*/ 7 w 7"/>
                      <a:gd name="T11" fmla="*/ 0 h 17"/>
                      <a:gd name="T12" fmla="*/ 2 w 7"/>
                      <a:gd name="T13" fmla="*/ 4 h 17"/>
                    </a:gdLst>
                    <a:ahLst/>
                    <a:cxnLst>
                      <a:cxn ang="0">
                        <a:pos x="T0" y="T1"/>
                      </a:cxn>
                      <a:cxn ang="0">
                        <a:pos x="T2" y="T3"/>
                      </a:cxn>
                      <a:cxn ang="0">
                        <a:pos x="T4" y="T5"/>
                      </a:cxn>
                      <a:cxn ang="0">
                        <a:pos x="T6" y="T7"/>
                      </a:cxn>
                      <a:cxn ang="0">
                        <a:pos x="T8" y="T9"/>
                      </a:cxn>
                      <a:cxn ang="0">
                        <a:pos x="T10" y="T11"/>
                      </a:cxn>
                      <a:cxn ang="0">
                        <a:pos x="T12" y="T13"/>
                      </a:cxn>
                    </a:cxnLst>
                    <a:rect l="0" t="0" r="r" b="b"/>
                    <a:pathLst>
                      <a:path w="7" h="17">
                        <a:moveTo>
                          <a:pt x="2" y="4"/>
                        </a:moveTo>
                        <a:lnTo>
                          <a:pt x="0" y="10"/>
                        </a:lnTo>
                        <a:lnTo>
                          <a:pt x="0" y="17"/>
                        </a:lnTo>
                        <a:lnTo>
                          <a:pt x="7" y="15"/>
                        </a:lnTo>
                        <a:lnTo>
                          <a:pt x="7" y="2"/>
                        </a:lnTo>
                        <a:lnTo>
                          <a:pt x="7" y="0"/>
                        </a:lnTo>
                        <a:lnTo>
                          <a:pt x="2"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5" name="Freeform 96">
                    <a:extLst>
                      <a:ext uri="{FF2B5EF4-FFF2-40B4-BE49-F238E27FC236}">
                        <a16:creationId xmlns:a16="http://schemas.microsoft.com/office/drawing/2014/main" id="{0051C274-56DC-0E9B-C5E5-D325ED8AD560}"/>
                      </a:ext>
                    </a:extLst>
                  </p:cNvPr>
                  <p:cNvSpPr>
                    <a:spLocks/>
                  </p:cNvSpPr>
                  <p:nvPr/>
                </p:nvSpPr>
                <p:spPr bwMode="auto">
                  <a:xfrm>
                    <a:off x="3910771" y="1837358"/>
                    <a:ext cx="317988" cy="393290"/>
                  </a:xfrm>
                  <a:custGeom>
                    <a:avLst/>
                    <a:gdLst>
                      <a:gd name="T0" fmla="*/ 163 w 331"/>
                      <a:gd name="T1" fmla="*/ 440 h 451"/>
                      <a:gd name="T2" fmla="*/ 272 w 331"/>
                      <a:gd name="T3" fmla="*/ 408 h 451"/>
                      <a:gd name="T4" fmla="*/ 288 w 331"/>
                      <a:gd name="T5" fmla="*/ 359 h 451"/>
                      <a:gd name="T6" fmla="*/ 299 w 331"/>
                      <a:gd name="T7" fmla="*/ 350 h 451"/>
                      <a:gd name="T8" fmla="*/ 308 w 331"/>
                      <a:gd name="T9" fmla="*/ 322 h 451"/>
                      <a:gd name="T10" fmla="*/ 319 w 331"/>
                      <a:gd name="T11" fmla="*/ 316 h 451"/>
                      <a:gd name="T12" fmla="*/ 325 w 331"/>
                      <a:gd name="T13" fmla="*/ 324 h 451"/>
                      <a:gd name="T14" fmla="*/ 329 w 331"/>
                      <a:gd name="T15" fmla="*/ 295 h 451"/>
                      <a:gd name="T16" fmla="*/ 331 w 331"/>
                      <a:gd name="T17" fmla="*/ 273 h 451"/>
                      <a:gd name="T18" fmla="*/ 319 w 331"/>
                      <a:gd name="T19" fmla="*/ 254 h 451"/>
                      <a:gd name="T20" fmla="*/ 308 w 331"/>
                      <a:gd name="T21" fmla="*/ 218 h 451"/>
                      <a:gd name="T22" fmla="*/ 286 w 331"/>
                      <a:gd name="T23" fmla="*/ 171 h 451"/>
                      <a:gd name="T24" fmla="*/ 261 w 331"/>
                      <a:gd name="T25" fmla="*/ 175 h 451"/>
                      <a:gd name="T26" fmla="*/ 241 w 331"/>
                      <a:gd name="T27" fmla="*/ 186 h 451"/>
                      <a:gd name="T28" fmla="*/ 233 w 331"/>
                      <a:gd name="T29" fmla="*/ 211 h 451"/>
                      <a:gd name="T30" fmla="*/ 218 w 331"/>
                      <a:gd name="T31" fmla="*/ 222 h 451"/>
                      <a:gd name="T32" fmla="*/ 201 w 331"/>
                      <a:gd name="T33" fmla="*/ 203 h 451"/>
                      <a:gd name="T34" fmla="*/ 216 w 331"/>
                      <a:gd name="T35" fmla="*/ 183 h 451"/>
                      <a:gd name="T36" fmla="*/ 225 w 331"/>
                      <a:gd name="T37" fmla="*/ 151 h 451"/>
                      <a:gd name="T38" fmla="*/ 237 w 331"/>
                      <a:gd name="T39" fmla="*/ 119 h 451"/>
                      <a:gd name="T40" fmla="*/ 231 w 331"/>
                      <a:gd name="T41" fmla="*/ 85 h 451"/>
                      <a:gd name="T42" fmla="*/ 222 w 331"/>
                      <a:gd name="T43" fmla="*/ 64 h 451"/>
                      <a:gd name="T44" fmla="*/ 225 w 331"/>
                      <a:gd name="T45" fmla="*/ 55 h 451"/>
                      <a:gd name="T46" fmla="*/ 210 w 331"/>
                      <a:gd name="T47" fmla="*/ 36 h 451"/>
                      <a:gd name="T48" fmla="*/ 182 w 331"/>
                      <a:gd name="T49" fmla="*/ 28 h 451"/>
                      <a:gd name="T50" fmla="*/ 162 w 331"/>
                      <a:gd name="T51" fmla="*/ 23 h 451"/>
                      <a:gd name="T52" fmla="*/ 145 w 331"/>
                      <a:gd name="T53" fmla="*/ 12 h 451"/>
                      <a:gd name="T54" fmla="*/ 124 w 331"/>
                      <a:gd name="T55" fmla="*/ 8 h 451"/>
                      <a:gd name="T56" fmla="*/ 105 w 331"/>
                      <a:gd name="T57" fmla="*/ 6 h 451"/>
                      <a:gd name="T58" fmla="*/ 88 w 331"/>
                      <a:gd name="T59" fmla="*/ 25 h 451"/>
                      <a:gd name="T60" fmla="*/ 98 w 331"/>
                      <a:gd name="T61" fmla="*/ 44 h 451"/>
                      <a:gd name="T62" fmla="*/ 81 w 331"/>
                      <a:gd name="T63" fmla="*/ 53 h 451"/>
                      <a:gd name="T64" fmla="*/ 73 w 331"/>
                      <a:gd name="T65" fmla="*/ 87 h 451"/>
                      <a:gd name="T66" fmla="*/ 69 w 331"/>
                      <a:gd name="T67" fmla="*/ 107 h 451"/>
                      <a:gd name="T68" fmla="*/ 66 w 331"/>
                      <a:gd name="T69" fmla="*/ 94 h 451"/>
                      <a:gd name="T70" fmla="*/ 56 w 331"/>
                      <a:gd name="T71" fmla="*/ 115 h 451"/>
                      <a:gd name="T72" fmla="*/ 54 w 331"/>
                      <a:gd name="T73" fmla="*/ 94 h 451"/>
                      <a:gd name="T74" fmla="*/ 53 w 331"/>
                      <a:gd name="T75" fmla="*/ 75 h 451"/>
                      <a:gd name="T76" fmla="*/ 43 w 331"/>
                      <a:gd name="T77" fmla="*/ 96 h 451"/>
                      <a:gd name="T78" fmla="*/ 22 w 331"/>
                      <a:gd name="T79" fmla="*/ 113 h 451"/>
                      <a:gd name="T80" fmla="*/ 11 w 331"/>
                      <a:gd name="T81" fmla="*/ 132 h 451"/>
                      <a:gd name="T82" fmla="*/ 15 w 331"/>
                      <a:gd name="T83" fmla="*/ 164 h 451"/>
                      <a:gd name="T84" fmla="*/ 0 w 331"/>
                      <a:gd name="T85" fmla="*/ 198 h 451"/>
                      <a:gd name="T86" fmla="*/ 9 w 331"/>
                      <a:gd name="T87" fmla="*/ 232 h 451"/>
                      <a:gd name="T88" fmla="*/ 4 w 331"/>
                      <a:gd name="T89" fmla="*/ 252 h 451"/>
                      <a:gd name="T90" fmla="*/ 24 w 331"/>
                      <a:gd name="T91" fmla="*/ 294 h 451"/>
                      <a:gd name="T92" fmla="*/ 39 w 331"/>
                      <a:gd name="T93" fmla="*/ 363 h 451"/>
                      <a:gd name="T94" fmla="*/ 24 w 331"/>
                      <a:gd name="T95" fmla="*/ 408 h 451"/>
                      <a:gd name="T96" fmla="*/ 11 w 331"/>
                      <a:gd name="T97" fmla="*/ 444 h 451"/>
                      <a:gd name="T98" fmla="*/ 6 w 331"/>
                      <a:gd name="T99" fmla="*/ 451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1" h="451">
                        <a:moveTo>
                          <a:pt x="43" y="448"/>
                        </a:moveTo>
                        <a:lnTo>
                          <a:pt x="156" y="435"/>
                        </a:lnTo>
                        <a:lnTo>
                          <a:pt x="163" y="440"/>
                        </a:lnTo>
                        <a:lnTo>
                          <a:pt x="237" y="429"/>
                        </a:lnTo>
                        <a:lnTo>
                          <a:pt x="269" y="421"/>
                        </a:lnTo>
                        <a:lnTo>
                          <a:pt x="272" y="408"/>
                        </a:lnTo>
                        <a:lnTo>
                          <a:pt x="286" y="388"/>
                        </a:lnTo>
                        <a:lnTo>
                          <a:pt x="286" y="367"/>
                        </a:lnTo>
                        <a:lnTo>
                          <a:pt x="288" y="359"/>
                        </a:lnTo>
                        <a:lnTo>
                          <a:pt x="289" y="357"/>
                        </a:lnTo>
                        <a:lnTo>
                          <a:pt x="289" y="356"/>
                        </a:lnTo>
                        <a:lnTo>
                          <a:pt x="299" y="350"/>
                        </a:lnTo>
                        <a:lnTo>
                          <a:pt x="303" y="342"/>
                        </a:lnTo>
                        <a:lnTo>
                          <a:pt x="303" y="327"/>
                        </a:lnTo>
                        <a:lnTo>
                          <a:pt x="308" y="322"/>
                        </a:lnTo>
                        <a:lnTo>
                          <a:pt x="308" y="316"/>
                        </a:lnTo>
                        <a:lnTo>
                          <a:pt x="316" y="312"/>
                        </a:lnTo>
                        <a:lnTo>
                          <a:pt x="319" y="316"/>
                        </a:lnTo>
                        <a:lnTo>
                          <a:pt x="321" y="324"/>
                        </a:lnTo>
                        <a:lnTo>
                          <a:pt x="319" y="326"/>
                        </a:lnTo>
                        <a:lnTo>
                          <a:pt x="325" y="324"/>
                        </a:lnTo>
                        <a:lnTo>
                          <a:pt x="329" y="316"/>
                        </a:lnTo>
                        <a:lnTo>
                          <a:pt x="331" y="301"/>
                        </a:lnTo>
                        <a:lnTo>
                          <a:pt x="329" y="295"/>
                        </a:lnTo>
                        <a:lnTo>
                          <a:pt x="329" y="280"/>
                        </a:lnTo>
                        <a:lnTo>
                          <a:pt x="331" y="279"/>
                        </a:lnTo>
                        <a:lnTo>
                          <a:pt x="331" y="273"/>
                        </a:lnTo>
                        <a:lnTo>
                          <a:pt x="331" y="273"/>
                        </a:lnTo>
                        <a:lnTo>
                          <a:pt x="323" y="262"/>
                        </a:lnTo>
                        <a:lnTo>
                          <a:pt x="319" y="254"/>
                        </a:lnTo>
                        <a:lnTo>
                          <a:pt x="316" y="239"/>
                        </a:lnTo>
                        <a:lnTo>
                          <a:pt x="312" y="226"/>
                        </a:lnTo>
                        <a:lnTo>
                          <a:pt x="308" y="218"/>
                        </a:lnTo>
                        <a:lnTo>
                          <a:pt x="301" y="192"/>
                        </a:lnTo>
                        <a:lnTo>
                          <a:pt x="293" y="179"/>
                        </a:lnTo>
                        <a:lnTo>
                          <a:pt x="286" y="171"/>
                        </a:lnTo>
                        <a:lnTo>
                          <a:pt x="280" y="169"/>
                        </a:lnTo>
                        <a:lnTo>
                          <a:pt x="272" y="168"/>
                        </a:lnTo>
                        <a:lnTo>
                          <a:pt x="261" y="175"/>
                        </a:lnTo>
                        <a:lnTo>
                          <a:pt x="256" y="179"/>
                        </a:lnTo>
                        <a:lnTo>
                          <a:pt x="248" y="185"/>
                        </a:lnTo>
                        <a:lnTo>
                          <a:pt x="241" y="186"/>
                        </a:lnTo>
                        <a:lnTo>
                          <a:pt x="242" y="194"/>
                        </a:lnTo>
                        <a:lnTo>
                          <a:pt x="239" y="205"/>
                        </a:lnTo>
                        <a:lnTo>
                          <a:pt x="233" y="211"/>
                        </a:lnTo>
                        <a:lnTo>
                          <a:pt x="229" y="218"/>
                        </a:lnTo>
                        <a:lnTo>
                          <a:pt x="224" y="226"/>
                        </a:lnTo>
                        <a:lnTo>
                          <a:pt x="218" y="222"/>
                        </a:lnTo>
                        <a:lnTo>
                          <a:pt x="210" y="222"/>
                        </a:lnTo>
                        <a:lnTo>
                          <a:pt x="201" y="215"/>
                        </a:lnTo>
                        <a:lnTo>
                          <a:pt x="201" y="203"/>
                        </a:lnTo>
                        <a:lnTo>
                          <a:pt x="203" y="188"/>
                        </a:lnTo>
                        <a:lnTo>
                          <a:pt x="209" y="185"/>
                        </a:lnTo>
                        <a:lnTo>
                          <a:pt x="216" y="183"/>
                        </a:lnTo>
                        <a:lnTo>
                          <a:pt x="224" y="171"/>
                        </a:lnTo>
                        <a:lnTo>
                          <a:pt x="224" y="158"/>
                        </a:lnTo>
                        <a:lnTo>
                          <a:pt x="225" y="151"/>
                        </a:lnTo>
                        <a:lnTo>
                          <a:pt x="233" y="147"/>
                        </a:lnTo>
                        <a:lnTo>
                          <a:pt x="239" y="141"/>
                        </a:lnTo>
                        <a:lnTo>
                          <a:pt x="237" y="119"/>
                        </a:lnTo>
                        <a:lnTo>
                          <a:pt x="237" y="106"/>
                        </a:lnTo>
                        <a:lnTo>
                          <a:pt x="233" y="91"/>
                        </a:lnTo>
                        <a:lnTo>
                          <a:pt x="231" y="85"/>
                        </a:lnTo>
                        <a:lnTo>
                          <a:pt x="224" y="79"/>
                        </a:lnTo>
                        <a:lnTo>
                          <a:pt x="220" y="74"/>
                        </a:lnTo>
                        <a:lnTo>
                          <a:pt x="222" y="64"/>
                        </a:lnTo>
                        <a:lnTo>
                          <a:pt x="229" y="64"/>
                        </a:lnTo>
                        <a:lnTo>
                          <a:pt x="229" y="57"/>
                        </a:lnTo>
                        <a:lnTo>
                          <a:pt x="225" y="55"/>
                        </a:lnTo>
                        <a:lnTo>
                          <a:pt x="220" y="47"/>
                        </a:lnTo>
                        <a:lnTo>
                          <a:pt x="218" y="42"/>
                        </a:lnTo>
                        <a:lnTo>
                          <a:pt x="210" y="36"/>
                        </a:lnTo>
                        <a:lnTo>
                          <a:pt x="203" y="36"/>
                        </a:lnTo>
                        <a:lnTo>
                          <a:pt x="195" y="32"/>
                        </a:lnTo>
                        <a:lnTo>
                          <a:pt x="182" y="28"/>
                        </a:lnTo>
                        <a:lnTo>
                          <a:pt x="175" y="25"/>
                        </a:lnTo>
                        <a:lnTo>
                          <a:pt x="167" y="25"/>
                        </a:lnTo>
                        <a:lnTo>
                          <a:pt x="162" y="23"/>
                        </a:lnTo>
                        <a:lnTo>
                          <a:pt x="158" y="17"/>
                        </a:lnTo>
                        <a:lnTo>
                          <a:pt x="150" y="13"/>
                        </a:lnTo>
                        <a:lnTo>
                          <a:pt x="145" y="12"/>
                        </a:lnTo>
                        <a:lnTo>
                          <a:pt x="137" y="12"/>
                        </a:lnTo>
                        <a:lnTo>
                          <a:pt x="131" y="12"/>
                        </a:lnTo>
                        <a:lnTo>
                          <a:pt x="124" y="8"/>
                        </a:lnTo>
                        <a:lnTo>
                          <a:pt x="118" y="6"/>
                        </a:lnTo>
                        <a:lnTo>
                          <a:pt x="111" y="0"/>
                        </a:lnTo>
                        <a:lnTo>
                          <a:pt x="105" y="6"/>
                        </a:lnTo>
                        <a:lnTo>
                          <a:pt x="98" y="10"/>
                        </a:lnTo>
                        <a:lnTo>
                          <a:pt x="94" y="17"/>
                        </a:lnTo>
                        <a:lnTo>
                          <a:pt x="88" y="25"/>
                        </a:lnTo>
                        <a:lnTo>
                          <a:pt x="88" y="32"/>
                        </a:lnTo>
                        <a:lnTo>
                          <a:pt x="90" y="38"/>
                        </a:lnTo>
                        <a:lnTo>
                          <a:pt x="98" y="44"/>
                        </a:lnTo>
                        <a:lnTo>
                          <a:pt x="98" y="49"/>
                        </a:lnTo>
                        <a:lnTo>
                          <a:pt x="88" y="49"/>
                        </a:lnTo>
                        <a:lnTo>
                          <a:pt x="81" y="53"/>
                        </a:lnTo>
                        <a:lnTo>
                          <a:pt x="75" y="59"/>
                        </a:lnTo>
                        <a:lnTo>
                          <a:pt x="69" y="64"/>
                        </a:lnTo>
                        <a:lnTo>
                          <a:pt x="73" y="87"/>
                        </a:lnTo>
                        <a:lnTo>
                          <a:pt x="73" y="94"/>
                        </a:lnTo>
                        <a:lnTo>
                          <a:pt x="71" y="100"/>
                        </a:lnTo>
                        <a:lnTo>
                          <a:pt x="69" y="107"/>
                        </a:lnTo>
                        <a:lnTo>
                          <a:pt x="64" y="115"/>
                        </a:lnTo>
                        <a:lnTo>
                          <a:pt x="66" y="107"/>
                        </a:lnTo>
                        <a:lnTo>
                          <a:pt x="66" y="94"/>
                        </a:lnTo>
                        <a:lnTo>
                          <a:pt x="64" y="94"/>
                        </a:lnTo>
                        <a:lnTo>
                          <a:pt x="62" y="109"/>
                        </a:lnTo>
                        <a:lnTo>
                          <a:pt x="56" y="115"/>
                        </a:lnTo>
                        <a:lnTo>
                          <a:pt x="56" y="109"/>
                        </a:lnTo>
                        <a:lnTo>
                          <a:pt x="58" y="102"/>
                        </a:lnTo>
                        <a:lnTo>
                          <a:pt x="54" y="94"/>
                        </a:lnTo>
                        <a:lnTo>
                          <a:pt x="56" y="91"/>
                        </a:lnTo>
                        <a:lnTo>
                          <a:pt x="58" y="70"/>
                        </a:lnTo>
                        <a:lnTo>
                          <a:pt x="53" y="75"/>
                        </a:lnTo>
                        <a:lnTo>
                          <a:pt x="49" y="83"/>
                        </a:lnTo>
                        <a:lnTo>
                          <a:pt x="45" y="89"/>
                        </a:lnTo>
                        <a:lnTo>
                          <a:pt x="43" y="96"/>
                        </a:lnTo>
                        <a:lnTo>
                          <a:pt x="39" y="102"/>
                        </a:lnTo>
                        <a:lnTo>
                          <a:pt x="32" y="100"/>
                        </a:lnTo>
                        <a:lnTo>
                          <a:pt x="22" y="113"/>
                        </a:lnTo>
                        <a:lnTo>
                          <a:pt x="24" y="119"/>
                        </a:lnTo>
                        <a:lnTo>
                          <a:pt x="19" y="126"/>
                        </a:lnTo>
                        <a:lnTo>
                          <a:pt x="11" y="132"/>
                        </a:lnTo>
                        <a:lnTo>
                          <a:pt x="15" y="145"/>
                        </a:lnTo>
                        <a:lnTo>
                          <a:pt x="13" y="156"/>
                        </a:lnTo>
                        <a:lnTo>
                          <a:pt x="15" y="164"/>
                        </a:lnTo>
                        <a:lnTo>
                          <a:pt x="15" y="171"/>
                        </a:lnTo>
                        <a:lnTo>
                          <a:pt x="7" y="192"/>
                        </a:lnTo>
                        <a:lnTo>
                          <a:pt x="0" y="198"/>
                        </a:lnTo>
                        <a:lnTo>
                          <a:pt x="0" y="205"/>
                        </a:lnTo>
                        <a:lnTo>
                          <a:pt x="4" y="211"/>
                        </a:lnTo>
                        <a:lnTo>
                          <a:pt x="9" y="232"/>
                        </a:lnTo>
                        <a:lnTo>
                          <a:pt x="6" y="239"/>
                        </a:lnTo>
                        <a:lnTo>
                          <a:pt x="2" y="247"/>
                        </a:lnTo>
                        <a:lnTo>
                          <a:pt x="4" y="252"/>
                        </a:lnTo>
                        <a:lnTo>
                          <a:pt x="22" y="290"/>
                        </a:lnTo>
                        <a:lnTo>
                          <a:pt x="30" y="286"/>
                        </a:lnTo>
                        <a:lnTo>
                          <a:pt x="24" y="294"/>
                        </a:lnTo>
                        <a:lnTo>
                          <a:pt x="34" y="314"/>
                        </a:lnTo>
                        <a:lnTo>
                          <a:pt x="39" y="342"/>
                        </a:lnTo>
                        <a:lnTo>
                          <a:pt x="39" y="363"/>
                        </a:lnTo>
                        <a:lnTo>
                          <a:pt x="34" y="388"/>
                        </a:lnTo>
                        <a:lnTo>
                          <a:pt x="32" y="395"/>
                        </a:lnTo>
                        <a:lnTo>
                          <a:pt x="24" y="408"/>
                        </a:lnTo>
                        <a:lnTo>
                          <a:pt x="19" y="429"/>
                        </a:lnTo>
                        <a:lnTo>
                          <a:pt x="15" y="436"/>
                        </a:lnTo>
                        <a:lnTo>
                          <a:pt x="11" y="444"/>
                        </a:lnTo>
                        <a:lnTo>
                          <a:pt x="4" y="450"/>
                        </a:lnTo>
                        <a:lnTo>
                          <a:pt x="2" y="451"/>
                        </a:lnTo>
                        <a:lnTo>
                          <a:pt x="6" y="451"/>
                        </a:lnTo>
                        <a:lnTo>
                          <a:pt x="43" y="44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66" name="Group 65">
                  <a:extLst>
                    <a:ext uri="{FF2B5EF4-FFF2-40B4-BE49-F238E27FC236}">
                      <a16:creationId xmlns:a16="http://schemas.microsoft.com/office/drawing/2014/main" id="{22A3B258-278C-E9BA-ABE8-1FF40D60D931}"/>
                    </a:ext>
                  </a:extLst>
                </p:cNvPr>
                <p:cNvGrpSpPr/>
                <p:nvPr/>
              </p:nvGrpSpPr>
              <p:grpSpPr>
                <a:xfrm>
                  <a:off x="5954180" y="3994070"/>
                  <a:ext cx="1119275" cy="864444"/>
                  <a:chOff x="3961687" y="3206462"/>
                  <a:chExt cx="747417" cy="577291"/>
                </a:xfrm>
                <a:solidFill>
                  <a:schemeClr val="bg1">
                    <a:lumMod val="75000"/>
                  </a:schemeClr>
                </a:solidFill>
              </p:grpSpPr>
              <p:sp>
                <p:nvSpPr>
                  <p:cNvPr id="164" name="Freeform 99">
                    <a:extLst>
                      <a:ext uri="{FF2B5EF4-FFF2-40B4-BE49-F238E27FC236}">
                        <a16:creationId xmlns:a16="http://schemas.microsoft.com/office/drawing/2014/main" id="{A8854620-703E-479A-24E4-531E778694D7}"/>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5" name="Freeform 100">
                    <a:extLst>
                      <a:ext uri="{FF2B5EF4-FFF2-40B4-BE49-F238E27FC236}">
                        <a16:creationId xmlns:a16="http://schemas.microsoft.com/office/drawing/2014/main" id="{D3C93BFD-AB31-0BC5-8FC6-349B4678D930}"/>
                      </a:ext>
                    </a:extLst>
                  </p:cNvPr>
                  <p:cNvSpPr>
                    <a:spLocks/>
                  </p:cNvSpPr>
                  <p:nvPr/>
                </p:nvSpPr>
                <p:spPr bwMode="auto">
                  <a:xfrm>
                    <a:off x="4598625" y="3765441"/>
                    <a:ext cx="3843" cy="3488"/>
                  </a:xfrm>
                  <a:custGeom>
                    <a:avLst/>
                    <a:gdLst>
                      <a:gd name="T0" fmla="*/ 4 w 4"/>
                      <a:gd name="T1" fmla="*/ 4 h 4"/>
                      <a:gd name="T2" fmla="*/ 0 w 4"/>
                      <a:gd name="T3" fmla="*/ 0 h 4"/>
                      <a:gd name="T4" fmla="*/ 4 w 4"/>
                      <a:gd name="T5" fmla="*/ 4 h 4"/>
                      <a:gd name="T6" fmla="*/ 4 w 4"/>
                      <a:gd name="T7" fmla="*/ 4 h 4"/>
                    </a:gdLst>
                    <a:ahLst/>
                    <a:cxnLst>
                      <a:cxn ang="0">
                        <a:pos x="T0" y="T1"/>
                      </a:cxn>
                      <a:cxn ang="0">
                        <a:pos x="T2" y="T3"/>
                      </a:cxn>
                      <a:cxn ang="0">
                        <a:pos x="T4" y="T5"/>
                      </a:cxn>
                      <a:cxn ang="0">
                        <a:pos x="T6" y="T7"/>
                      </a:cxn>
                    </a:cxnLst>
                    <a:rect l="0" t="0" r="r" b="b"/>
                    <a:pathLst>
                      <a:path w="4" h="4">
                        <a:moveTo>
                          <a:pt x="4" y="4"/>
                        </a:moveTo>
                        <a:lnTo>
                          <a:pt x="0" y="0"/>
                        </a:lnTo>
                        <a:lnTo>
                          <a:pt x="4" y="4"/>
                        </a:lnTo>
                        <a:lnTo>
                          <a:pt x="4"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6" name="Freeform 101">
                    <a:extLst>
                      <a:ext uri="{FF2B5EF4-FFF2-40B4-BE49-F238E27FC236}">
                        <a16:creationId xmlns:a16="http://schemas.microsoft.com/office/drawing/2014/main" id="{A8CF3912-8186-B5D8-16A2-426F692C2B99}"/>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7" name="Freeform 102">
                    <a:extLst>
                      <a:ext uri="{FF2B5EF4-FFF2-40B4-BE49-F238E27FC236}">
                        <a16:creationId xmlns:a16="http://schemas.microsoft.com/office/drawing/2014/main" id="{FCFB62C2-A437-30C7-43BA-98B85C5F9FCE}"/>
                      </a:ext>
                    </a:extLst>
                  </p:cNvPr>
                  <p:cNvSpPr>
                    <a:spLocks/>
                  </p:cNvSpPr>
                  <p:nvPr/>
                </p:nvSpPr>
                <p:spPr bwMode="auto">
                  <a:xfrm>
                    <a:off x="4667794" y="3735791"/>
                    <a:ext cx="4803" cy="3488"/>
                  </a:xfrm>
                  <a:custGeom>
                    <a:avLst/>
                    <a:gdLst>
                      <a:gd name="T0" fmla="*/ 5 w 5"/>
                      <a:gd name="T1" fmla="*/ 0 h 4"/>
                      <a:gd name="T2" fmla="*/ 0 w 5"/>
                      <a:gd name="T3" fmla="*/ 4 h 4"/>
                      <a:gd name="T4" fmla="*/ 5 w 5"/>
                      <a:gd name="T5" fmla="*/ 2 h 4"/>
                      <a:gd name="T6" fmla="*/ 5 w 5"/>
                      <a:gd name="T7" fmla="*/ 0 h 4"/>
                    </a:gdLst>
                    <a:ahLst/>
                    <a:cxnLst>
                      <a:cxn ang="0">
                        <a:pos x="T0" y="T1"/>
                      </a:cxn>
                      <a:cxn ang="0">
                        <a:pos x="T2" y="T3"/>
                      </a:cxn>
                      <a:cxn ang="0">
                        <a:pos x="T4" y="T5"/>
                      </a:cxn>
                      <a:cxn ang="0">
                        <a:pos x="T6" y="T7"/>
                      </a:cxn>
                    </a:cxnLst>
                    <a:rect l="0" t="0" r="r" b="b"/>
                    <a:pathLst>
                      <a:path w="5" h="4">
                        <a:moveTo>
                          <a:pt x="5" y="0"/>
                        </a:moveTo>
                        <a:lnTo>
                          <a:pt x="0" y="4"/>
                        </a:lnTo>
                        <a:lnTo>
                          <a:pt x="5" y="2"/>
                        </a:lnTo>
                        <a:lnTo>
                          <a:pt x="5"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8" name="Freeform 103">
                    <a:extLst>
                      <a:ext uri="{FF2B5EF4-FFF2-40B4-BE49-F238E27FC236}">
                        <a16:creationId xmlns:a16="http://schemas.microsoft.com/office/drawing/2014/main" id="{0A28CDAB-D83A-0B54-923B-0C079CC856C3}"/>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9" name="Freeform 104">
                    <a:extLst>
                      <a:ext uri="{FF2B5EF4-FFF2-40B4-BE49-F238E27FC236}">
                        <a16:creationId xmlns:a16="http://schemas.microsoft.com/office/drawing/2014/main" id="{A9DA72D4-4054-3F56-B19E-F5E47A28DAD8}"/>
                      </a:ext>
                    </a:extLst>
                  </p:cNvPr>
                  <p:cNvSpPr>
                    <a:spLocks/>
                  </p:cNvSpPr>
                  <p:nvPr/>
                </p:nvSpPr>
                <p:spPr bwMode="auto">
                  <a:xfrm>
                    <a:off x="4573647" y="3780265"/>
                    <a:ext cx="6725" cy="3488"/>
                  </a:xfrm>
                  <a:custGeom>
                    <a:avLst/>
                    <a:gdLst>
                      <a:gd name="T0" fmla="*/ 0 w 7"/>
                      <a:gd name="T1" fmla="*/ 4 h 4"/>
                      <a:gd name="T2" fmla="*/ 7 w 7"/>
                      <a:gd name="T3" fmla="*/ 0 h 4"/>
                      <a:gd name="T4" fmla="*/ 0 w 7"/>
                      <a:gd name="T5" fmla="*/ 2 h 4"/>
                      <a:gd name="T6" fmla="*/ 0 w 7"/>
                      <a:gd name="T7" fmla="*/ 4 h 4"/>
                    </a:gdLst>
                    <a:ahLst/>
                    <a:cxnLst>
                      <a:cxn ang="0">
                        <a:pos x="T0" y="T1"/>
                      </a:cxn>
                      <a:cxn ang="0">
                        <a:pos x="T2" y="T3"/>
                      </a:cxn>
                      <a:cxn ang="0">
                        <a:pos x="T4" y="T5"/>
                      </a:cxn>
                      <a:cxn ang="0">
                        <a:pos x="T6" y="T7"/>
                      </a:cxn>
                    </a:cxnLst>
                    <a:rect l="0" t="0" r="r" b="b"/>
                    <a:pathLst>
                      <a:path w="7" h="4">
                        <a:moveTo>
                          <a:pt x="0" y="4"/>
                        </a:moveTo>
                        <a:lnTo>
                          <a:pt x="7" y="0"/>
                        </a:lnTo>
                        <a:lnTo>
                          <a:pt x="0" y="2"/>
                        </a:lnTo>
                        <a:lnTo>
                          <a:pt x="0" y="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0" name="Freeform 105">
                    <a:extLst>
                      <a:ext uri="{FF2B5EF4-FFF2-40B4-BE49-F238E27FC236}">
                        <a16:creationId xmlns:a16="http://schemas.microsoft.com/office/drawing/2014/main" id="{69ED0F76-BDEA-E00C-6FBC-8AF9B29447B7}"/>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1" name="Freeform 106">
                    <a:extLst>
                      <a:ext uri="{FF2B5EF4-FFF2-40B4-BE49-F238E27FC236}">
                        <a16:creationId xmlns:a16="http://schemas.microsoft.com/office/drawing/2014/main" id="{BF91840F-8324-AAF9-C473-E254C74C992E}"/>
                      </a:ext>
                    </a:extLst>
                  </p:cNvPr>
                  <p:cNvSpPr>
                    <a:spLocks/>
                  </p:cNvSpPr>
                  <p:nvPr/>
                </p:nvSpPr>
                <p:spPr bwMode="auto">
                  <a:xfrm>
                    <a:off x="4608232" y="3759336"/>
                    <a:ext cx="8646" cy="7848"/>
                  </a:xfrm>
                  <a:custGeom>
                    <a:avLst/>
                    <a:gdLst>
                      <a:gd name="T0" fmla="*/ 5 w 9"/>
                      <a:gd name="T1" fmla="*/ 3 h 9"/>
                      <a:gd name="T2" fmla="*/ 0 w 9"/>
                      <a:gd name="T3" fmla="*/ 0 h 9"/>
                      <a:gd name="T4" fmla="*/ 5 w 9"/>
                      <a:gd name="T5" fmla="*/ 9 h 9"/>
                      <a:gd name="T6" fmla="*/ 9 w 9"/>
                      <a:gd name="T7" fmla="*/ 9 h 9"/>
                      <a:gd name="T8" fmla="*/ 5 w 9"/>
                      <a:gd name="T9" fmla="*/ 3 h 9"/>
                    </a:gdLst>
                    <a:ahLst/>
                    <a:cxnLst>
                      <a:cxn ang="0">
                        <a:pos x="T0" y="T1"/>
                      </a:cxn>
                      <a:cxn ang="0">
                        <a:pos x="T2" y="T3"/>
                      </a:cxn>
                      <a:cxn ang="0">
                        <a:pos x="T4" y="T5"/>
                      </a:cxn>
                      <a:cxn ang="0">
                        <a:pos x="T6" y="T7"/>
                      </a:cxn>
                      <a:cxn ang="0">
                        <a:pos x="T8" y="T9"/>
                      </a:cxn>
                    </a:cxnLst>
                    <a:rect l="0" t="0" r="r" b="b"/>
                    <a:pathLst>
                      <a:path w="9" h="9">
                        <a:moveTo>
                          <a:pt x="5" y="3"/>
                        </a:moveTo>
                        <a:lnTo>
                          <a:pt x="0" y="0"/>
                        </a:lnTo>
                        <a:lnTo>
                          <a:pt x="5" y="9"/>
                        </a:lnTo>
                        <a:lnTo>
                          <a:pt x="9" y="9"/>
                        </a:lnTo>
                        <a:lnTo>
                          <a:pt x="5" y="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2" name="Freeform 107">
                    <a:extLst>
                      <a:ext uri="{FF2B5EF4-FFF2-40B4-BE49-F238E27FC236}">
                        <a16:creationId xmlns:a16="http://schemas.microsoft.com/office/drawing/2014/main" id="{D5AF0080-D64F-2928-C2BB-E15309988D00}"/>
                      </a:ext>
                    </a:extLst>
                  </p:cNvPr>
                  <p:cNvSpPr>
                    <a:spLocks/>
                  </p:cNvSpPr>
                  <p:nvPr/>
                </p:nvSpPr>
                <p:spPr bwMode="auto">
                  <a:xfrm>
                    <a:off x="3961687" y="3206462"/>
                    <a:ext cx="747417" cy="514504"/>
                  </a:xfrm>
                  <a:custGeom>
                    <a:avLst/>
                    <a:gdLst>
                      <a:gd name="T0" fmla="*/ 516 w 778"/>
                      <a:gd name="T1" fmla="*/ 6 h 590"/>
                      <a:gd name="T2" fmla="*/ 516 w 778"/>
                      <a:gd name="T3" fmla="*/ 32 h 590"/>
                      <a:gd name="T4" fmla="*/ 490 w 778"/>
                      <a:gd name="T5" fmla="*/ 32 h 590"/>
                      <a:gd name="T6" fmla="*/ 94 w 778"/>
                      <a:gd name="T7" fmla="*/ 38 h 590"/>
                      <a:gd name="T8" fmla="*/ 16 w 778"/>
                      <a:gd name="T9" fmla="*/ 77 h 590"/>
                      <a:gd name="T10" fmla="*/ 30 w 778"/>
                      <a:gd name="T11" fmla="*/ 103 h 590"/>
                      <a:gd name="T12" fmla="*/ 31 w 778"/>
                      <a:gd name="T13" fmla="*/ 118 h 590"/>
                      <a:gd name="T14" fmla="*/ 47 w 778"/>
                      <a:gd name="T15" fmla="*/ 94 h 590"/>
                      <a:gd name="T16" fmla="*/ 62 w 778"/>
                      <a:gd name="T17" fmla="*/ 92 h 590"/>
                      <a:gd name="T18" fmla="*/ 58 w 778"/>
                      <a:gd name="T19" fmla="*/ 109 h 590"/>
                      <a:gd name="T20" fmla="*/ 116 w 778"/>
                      <a:gd name="T21" fmla="*/ 94 h 590"/>
                      <a:gd name="T22" fmla="*/ 139 w 778"/>
                      <a:gd name="T23" fmla="*/ 98 h 590"/>
                      <a:gd name="T24" fmla="*/ 116 w 778"/>
                      <a:gd name="T25" fmla="*/ 102 h 590"/>
                      <a:gd name="T26" fmla="*/ 180 w 778"/>
                      <a:gd name="T27" fmla="*/ 115 h 590"/>
                      <a:gd name="T28" fmla="*/ 195 w 778"/>
                      <a:gd name="T29" fmla="*/ 100 h 590"/>
                      <a:gd name="T30" fmla="*/ 203 w 778"/>
                      <a:gd name="T31" fmla="*/ 120 h 590"/>
                      <a:gd name="T32" fmla="*/ 188 w 778"/>
                      <a:gd name="T33" fmla="*/ 120 h 590"/>
                      <a:gd name="T34" fmla="*/ 208 w 778"/>
                      <a:gd name="T35" fmla="*/ 137 h 590"/>
                      <a:gd name="T36" fmla="*/ 221 w 778"/>
                      <a:gd name="T37" fmla="*/ 162 h 590"/>
                      <a:gd name="T38" fmla="*/ 225 w 778"/>
                      <a:gd name="T39" fmla="*/ 165 h 590"/>
                      <a:gd name="T40" fmla="*/ 257 w 778"/>
                      <a:gd name="T41" fmla="*/ 154 h 590"/>
                      <a:gd name="T42" fmla="*/ 300 w 778"/>
                      <a:gd name="T43" fmla="*/ 132 h 590"/>
                      <a:gd name="T44" fmla="*/ 312 w 778"/>
                      <a:gd name="T45" fmla="*/ 124 h 590"/>
                      <a:gd name="T46" fmla="*/ 338 w 778"/>
                      <a:gd name="T47" fmla="*/ 105 h 590"/>
                      <a:gd name="T48" fmla="*/ 389 w 778"/>
                      <a:gd name="T49" fmla="*/ 137 h 590"/>
                      <a:gd name="T50" fmla="*/ 432 w 778"/>
                      <a:gd name="T51" fmla="*/ 179 h 590"/>
                      <a:gd name="T52" fmla="*/ 475 w 778"/>
                      <a:gd name="T53" fmla="*/ 199 h 590"/>
                      <a:gd name="T54" fmla="*/ 488 w 778"/>
                      <a:gd name="T55" fmla="*/ 226 h 590"/>
                      <a:gd name="T56" fmla="*/ 486 w 778"/>
                      <a:gd name="T57" fmla="*/ 303 h 590"/>
                      <a:gd name="T58" fmla="*/ 488 w 778"/>
                      <a:gd name="T59" fmla="*/ 331 h 590"/>
                      <a:gd name="T60" fmla="*/ 503 w 778"/>
                      <a:gd name="T61" fmla="*/ 322 h 590"/>
                      <a:gd name="T62" fmla="*/ 511 w 778"/>
                      <a:gd name="T63" fmla="*/ 314 h 590"/>
                      <a:gd name="T64" fmla="*/ 515 w 778"/>
                      <a:gd name="T65" fmla="*/ 348 h 590"/>
                      <a:gd name="T66" fmla="*/ 503 w 778"/>
                      <a:gd name="T67" fmla="*/ 367 h 590"/>
                      <a:gd name="T68" fmla="*/ 539 w 778"/>
                      <a:gd name="T69" fmla="*/ 416 h 590"/>
                      <a:gd name="T70" fmla="*/ 563 w 778"/>
                      <a:gd name="T71" fmla="*/ 423 h 590"/>
                      <a:gd name="T72" fmla="*/ 577 w 778"/>
                      <a:gd name="T73" fmla="*/ 410 h 590"/>
                      <a:gd name="T74" fmla="*/ 577 w 778"/>
                      <a:gd name="T75" fmla="*/ 444 h 590"/>
                      <a:gd name="T76" fmla="*/ 594 w 778"/>
                      <a:gd name="T77" fmla="*/ 440 h 590"/>
                      <a:gd name="T78" fmla="*/ 590 w 778"/>
                      <a:gd name="T79" fmla="*/ 461 h 590"/>
                      <a:gd name="T80" fmla="*/ 627 w 778"/>
                      <a:gd name="T81" fmla="*/ 509 h 590"/>
                      <a:gd name="T82" fmla="*/ 644 w 778"/>
                      <a:gd name="T83" fmla="*/ 515 h 590"/>
                      <a:gd name="T84" fmla="*/ 678 w 778"/>
                      <a:gd name="T85" fmla="*/ 551 h 590"/>
                      <a:gd name="T86" fmla="*/ 706 w 778"/>
                      <a:gd name="T87" fmla="*/ 579 h 590"/>
                      <a:gd name="T88" fmla="*/ 695 w 778"/>
                      <a:gd name="T89" fmla="*/ 590 h 590"/>
                      <a:gd name="T90" fmla="*/ 738 w 778"/>
                      <a:gd name="T91" fmla="*/ 577 h 590"/>
                      <a:gd name="T92" fmla="*/ 763 w 778"/>
                      <a:gd name="T93" fmla="*/ 572 h 590"/>
                      <a:gd name="T94" fmla="*/ 765 w 778"/>
                      <a:gd name="T95" fmla="*/ 534 h 590"/>
                      <a:gd name="T96" fmla="*/ 772 w 778"/>
                      <a:gd name="T97" fmla="*/ 500 h 590"/>
                      <a:gd name="T98" fmla="*/ 774 w 778"/>
                      <a:gd name="T99" fmla="*/ 470 h 590"/>
                      <a:gd name="T100" fmla="*/ 759 w 778"/>
                      <a:gd name="T101" fmla="*/ 384 h 590"/>
                      <a:gd name="T102" fmla="*/ 740 w 778"/>
                      <a:gd name="T103" fmla="*/ 355 h 590"/>
                      <a:gd name="T104" fmla="*/ 673 w 778"/>
                      <a:gd name="T105" fmla="*/ 241 h 590"/>
                      <a:gd name="T106" fmla="*/ 665 w 778"/>
                      <a:gd name="T107" fmla="*/ 205 h 590"/>
                      <a:gd name="T108" fmla="*/ 686 w 778"/>
                      <a:gd name="T109" fmla="*/ 228 h 590"/>
                      <a:gd name="T110" fmla="*/ 695 w 778"/>
                      <a:gd name="T111" fmla="*/ 271 h 590"/>
                      <a:gd name="T112" fmla="*/ 688 w 778"/>
                      <a:gd name="T113" fmla="*/ 224 h 590"/>
                      <a:gd name="T114" fmla="*/ 599 w 778"/>
                      <a:gd name="T115" fmla="*/ 98 h 590"/>
                      <a:gd name="T116" fmla="*/ 573 w 778"/>
                      <a:gd name="T117" fmla="*/ 32 h 590"/>
                      <a:gd name="T118" fmla="*/ 560 w 778"/>
                      <a:gd name="T119" fmla="*/ 6 h 5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78" h="590">
                        <a:moveTo>
                          <a:pt x="554" y="8"/>
                        </a:moveTo>
                        <a:lnTo>
                          <a:pt x="547" y="6"/>
                        </a:lnTo>
                        <a:lnTo>
                          <a:pt x="530" y="2"/>
                        </a:lnTo>
                        <a:lnTo>
                          <a:pt x="522" y="0"/>
                        </a:lnTo>
                        <a:lnTo>
                          <a:pt x="516" y="6"/>
                        </a:lnTo>
                        <a:lnTo>
                          <a:pt x="513" y="6"/>
                        </a:lnTo>
                        <a:lnTo>
                          <a:pt x="511" y="13"/>
                        </a:lnTo>
                        <a:lnTo>
                          <a:pt x="513" y="19"/>
                        </a:lnTo>
                        <a:lnTo>
                          <a:pt x="516" y="26"/>
                        </a:lnTo>
                        <a:lnTo>
                          <a:pt x="516" y="32"/>
                        </a:lnTo>
                        <a:lnTo>
                          <a:pt x="516" y="47"/>
                        </a:lnTo>
                        <a:lnTo>
                          <a:pt x="511" y="51"/>
                        </a:lnTo>
                        <a:lnTo>
                          <a:pt x="503" y="51"/>
                        </a:lnTo>
                        <a:lnTo>
                          <a:pt x="498" y="38"/>
                        </a:lnTo>
                        <a:lnTo>
                          <a:pt x="490" y="32"/>
                        </a:lnTo>
                        <a:lnTo>
                          <a:pt x="255" y="49"/>
                        </a:lnTo>
                        <a:lnTo>
                          <a:pt x="250" y="43"/>
                        </a:lnTo>
                        <a:lnTo>
                          <a:pt x="248" y="36"/>
                        </a:lnTo>
                        <a:lnTo>
                          <a:pt x="238" y="21"/>
                        </a:lnTo>
                        <a:lnTo>
                          <a:pt x="94" y="38"/>
                        </a:lnTo>
                        <a:lnTo>
                          <a:pt x="9" y="47"/>
                        </a:lnTo>
                        <a:lnTo>
                          <a:pt x="1" y="53"/>
                        </a:lnTo>
                        <a:lnTo>
                          <a:pt x="0" y="60"/>
                        </a:lnTo>
                        <a:lnTo>
                          <a:pt x="11" y="75"/>
                        </a:lnTo>
                        <a:lnTo>
                          <a:pt x="16" y="77"/>
                        </a:lnTo>
                        <a:lnTo>
                          <a:pt x="24" y="85"/>
                        </a:lnTo>
                        <a:lnTo>
                          <a:pt x="20" y="94"/>
                        </a:lnTo>
                        <a:lnTo>
                          <a:pt x="22" y="98"/>
                        </a:lnTo>
                        <a:lnTo>
                          <a:pt x="24" y="102"/>
                        </a:lnTo>
                        <a:lnTo>
                          <a:pt x="30" y="103"/>
                        </a:lnTo>
                        <a:lnTo>
                          <a:pt x="30" y="107"/>
                        </a:lnTo>
                        <a:lnTo>
                          <a:pt x="24" y="113"/>
                        </a:lnTo>
                        <a:lnTo>
                          <a:pt x="20" y="120"/>
                        </a:lnTo>
                        <a:lnTo>
                          <a:pt x="24" y="120"/>
                        </a:lnTo>
                        <a:lnTo>
                          <a:pt x="31" y="118"/>
                        </a:lnTo>
                        <a:lnTo>
                          <a:pt x="39" y="115"/>
                        </a:lnTo>
                        <a:lnTo>
                          <a:pt x="45" y="105"/>
                        </a:lnTo>
                        <a:lnTo>
                          <a:pt x="48" y="98"/>
                        </a:lnTo>
                        <a:lnTo>
                          <a:pt x="47" y="96"/>
                        </a:lnTo>
                        <a:lnTo>
                          <a:pt x="47" y="94"/>
                        </a:lnTo>
                        <a:lnTo>
                          <a:pt x="50" y="90"/>
                        </a:lnTo>
                        <a:lnTo>
                          <a:pt x="52" y="100"/>
                        </a:lnTo>
                        <a:lnTo>
                          <a:pt x="58" y="94"/>
                        </a:lnTo>
                        <a:lnTo>
                          <a:pt x="60" y="85"/>
                        </a:lnTo>
                        <a:lnTo>
                          <a:pt x="62" y="92"/>
                        </a:lnTo>
                        <a:lnTo>
                          <a:pt x="69" y="98"/>
                        </a:lnTo>
                        <a:lnTo>
                          <a:pt x="63" y="105"/>
                        </a:lnTo>
                        <a:lnTo>
                          <a:pt x="52" y="107"/>
                        </a:lnTo>
                        <a:lnTo>
                          <a:pt x="50" y="109"/>
                        </a:lnTo>
                        <a:lnTo>
                          <a:pt x="58" y="109"/>
                        </a:lnTo>
                        <a:lnTo>
                          <a:pt x="78" y="103"/>
                        </a:lnTo>
                        <a:lnTo>
                          <a:pt x="97" y="102"/>
                        </a:lnTo>
                        <a:lnTo>
                          <a:pt x="99" y="100"/>
                        </a:lnTo>
                        <a:lnTo>
                          <a:pt x="114" y="88"/>
                        </a:lnTo>
                        <a:lnTo>
                          <a:pt x="116" y="94"/>
                        </a:lnTo>
                        <a:lnTo>
                          <a:pt x="122" y="90"/>
                        </a:lnTo>
                        <a:lnTo>
                          <a:pt x="129" y="88"/>
                        </a:lnTo>
                        <a:lnTo>
                          <a:pt x="142" y="94"/>
                        </a:lnTo>
                        <a:lnTo>
                          <a:pt x="144" y="100"/>
                        </a:lnTo>
                        <a:lnTo>
                          <a:pt x="139" y="98"/>
                        </a:lnTo>
                        <a:lnTo>
                          <a:pt x="131" y="96"/>
                        </a:lnTo>
                        <a:lnTo>
                          <a:pt x="125" y="96"/>
                        </a:lnTo>
                        <a:lnTo>
                          <a:pt x="124" y="100"/>
                        </a:lnTo>
                        <a:lnTo>
                          <a:pt x="110" y="100"/>
                        </a:lnTo>
                        <a:lnTo>
                          <a:pt x="116" y="102"/>
                        </a:lnTo>
                        <a:lnTo>
                          <a:pt x="124" y="102"/>
                        </a:lnTo>
                        <a:lnTo>
                          <a:pt x="152" y="107"/>
                        </a:lnTo>
                        <a:lnTo>
                          <a:pt x="169" y="113"/>
                        </a:lnTo>
                        <a:lnTo>
                          <a:pt x="182" y="122"/>
                        </a:lnTo>
                        <a:lnTo>
                          <a:pt x="180" y="115"/>
                        </a:lnTo>
                        <a:lnTo>
                          <a:pt x="174" y="111"/>
                        </a:lnTo>
                        <a:lnTo>
                          <a:pt x="171" y="105"/>
                        </a:lnTo>
                        <a:lnTo>
                          <a:pt x="178" y="105"/>
                        </a:lnTo>
                        <a:lnTo>
                          <a:pt x="184" y="107"/>
                        </a:lnTo>
                        <a:lnTo>
                          <a:pt x="195" y="100"/>
                        </a:lnTo>
                        <a:lnTo>
                          <a:pt x="193" y="107"/>
                        </a:lnTo>
                        <a:lnTo>
                          <a:pt x="188" y="109"/>
                        </a:lnTo>
                        <a:lnTo>
                          <a:pt x="186" y="115"/>
                        </a:lnTo>
                        <a:lnTo>
                          <a:pt x="195" y="120"/>
                        </a:lnTo>
                        <a:lnTo>
                          <a:pt x="203" y="120"/>
                        </a:lnTo>
                        <a:lnTo>
                          <a:pt x="206" y="128"/>
                        </a:lnTo>
                        <a:lnTo>
                          <a:pt x="214" y="126"/>
                        </a:lnTo>
                        <a:lnTo>
                          <a:pt x="210" y="132"/>
                        </a:lnTo>
                        <a:lnTo>
                          <a:pt x="203" y="126"/>
                        </a:lnTo>
                        <a:lnTo>
                          <a:pt x="188" y="120"/>
                        </a:lnTo>
                        <a:lnTo>
                          <a:pt x="195" y="128"/>
                        </a:lnTo>
                        <a:lnTo>
                          <a:pt x="201" y="132"/>
                        </a:lnTo>
                        <a:lnTo>
                          <a:pt x="204" y="134"/>
                        </a:lnTo>
                        <a:lnTo>
                          <a:pt x="201" y="134"/>
                        </a:lnTo>
                        <a:lnTo>
                          <a:pt x="208" y="137"/>
                        </a:lnTo>
                        <a:lnTo>
                          <a:pt x="216" y="139"/>
                        </a:lnTo>
                        <a:lnTo>
                          <a:pt x="221" y="147"/>
                        </a:lnTo>
                        <a:lnTo>
                          <a:pt x="225" y="154"/>
                        </a:lnTo>
                        <a:lnTo>
                          <a:pt x="227" y="160"/>
                        </a:lnTo>
                        <a:lnTo>
                          <a:pt x="221" y="162"/>
                        </a:lnTo>
                        <a:lnTo>
                          <a:pt x="218" y="154"/>
                        </a:lnTo>
                        <a:lnTo>
                          <a:pt x="218" y="149"/>
                        </a:lnTo>
                        <a:lnTo>
                          <a:pt x="216" y="156"/>
                        </a:lnTo>
                        <a:lnTo>
                          <a:pt x="219" y="162"/>
                        </a:lnTo>
                        <a:lnTo>
                          <a:pt x="225" y="165"/>
                        </a:lnTo>
                        <a:lnTo>
                          <a:pt x="233" y="164"/>
                        </a:lnTo>
                        <a:lnTo>
                          <a:pt x="236" y="162"/>
                        </a:lnTo>
                        <a:lnTo>
                          <a:pt x="250" y="158"/>
                        </a:lnTo>
                        <a:lnTo>
                          <a:pt x="257" y="158"/>
                        </a:lnTo>
                        <a:lnTo>
                          <a:pt x="257" y="154"/>
                        </a:lnTo>
                        <a:lnTo>
                          <a:pt x="265" y="149"/>
                        </a:lnTo>
                        <a:lnTo>
                          <a:pt x="266" y="152"/>
                        </a:lnTo>
                        <a:lnTo>
                          <a:pt x="272" y="150"/>
                        </a:lnTo>
                        <a:lnTo>
                          <a:pt x="293" y="134"/>
                        </a:lnTo>
                        <a:lnTo>
                          <a:pt x="300" y="132"/>
                        </a:lnTo>
                        <a:lnTo>
                          <a:pt x="306" y="130"/>
                        </a:lnTo>
                        <a:lnTo>
                          <a:pt x="313" y="132"/>
                        </a:lnTo>
                        <a:lnTo>
                          <a:pt x="310" y="124"/>
                        </a:lnTo>
                        <a:lnTo>
                          <a:pt x="302" y="120"/>
                        </a:lnTo>
                        <a:lnTo>
                          <a:pt x="312" y="124"/>
                        </a:lnTo>
                        <a:lnTo>
                          <a:pt x="308" y="120"/>
                        </a:lnTo>
                        <a:lnTo>
                          <a:pt x="312" y="113"/>
                        </a:lnTo>
                        <a:lnTo>
                          <a:pt x="317" y="109"/>
                        </a:lnTo>
                        <a:lnTo>
                          <a:pt x="330" y="107"/>
                        </a:lnTo>
                        <a:lnTo>
                          <a:pt x="338" y="105"/>
                        </a:lnTo>
                        <a:lnTo>
                          <a:pt x="342" y="105"/>
                        </a:lnTo>
                        <a:lnTo>
                          <a:pt x="359" y="113"/>
                        </a:lnTo>
                        <a:lnTo>
                          <a:pt x="364" y="115"/>
                        </a:lnTo>
                        <a:lnTo>
                          <a:pt x="377" y="122"/>
                        </a:lnTo>
                        <a:lnTo>
                          <a:pt x="389" y="137"/>
                        </a:lnTo>
                        <a:lnTo>
                          <a:pt x="404" y="143"/>
                        </a:lnTo>
                        <a:lnTo>
                          <a:pt x="406" y="150"/>
                        </a:lnTo>
                        <a:lnTo>
                          <a:pt x="407" y="158"/>
                        </a:lnTo>
                        <a:lnTo>
                          <a:pt x="426" y="171"/>
                        </a:lnTo>
                        <a:lnTo>
                          <a:pt x="432" y="179"/>
                        </a:lnTo>
                        <a:lnTo>
                          <a:pt x="439" y="181"/>
                        </a:lnTo>
                        <a:lnTo>
                          <a:pt x="443" y="188"/>
                        </a:lnTo>
                        <a:lnTo>
                          <a:pt x="451" y="190"/>
                        </a:lnTo>
                        <a:lnTo>
                          <a:pt x="464" y="188"/>
                        </a:lnTo>
                        <a:lnTo>
                          <a:pt x="475" y="199"/>
                        </a:lnTo>
                        <a:lnTo>
                          <a:pt x="475" y="205"/>
                        </a:lnTo>
                        <a:lnTo>
                          <a:pt x="479" y="212"/>
                        </a:lnTo>
                        <a:lnTo>
                          <a:pt x="486" y="214"/>
                        </a:lnTo>
                        <a:lnTo>
                          <a:pt x="488" y="222"/>
                        </a:lnTo>
                        <a:lnTo>
                          <a:pt x="488" y="226"/>
                        </a:lnTo>
                        <a:lnTo>
                          <a:pt x="490" y="246"/>
                        </a:lnTo>
                        <a:lnTo>
                          <a:pt x="492" y="252"/>
                        </a:lnTo>
                        <a:lnTo>
                          <a:pt x="492" y="261"/>
                        </a:lnTo>
                        <a:lnTo>
                          <a:pt x="485" y="295"/>
                        </a:lnTo>
                        <a:lnTo>
                          <a:pt x="486" y="303"/>
                        </a:lnTo>
                        <a:lnTo>
                          <a:pt x="486" y="316"/>
                        </a:lnTo>
                        <a:lnTo>
                          <a:pt x="483" y="327"/>
                        </a:lnTo>
                        <a:lnTo>
                          <a:pt x="488" y="335"/>
                        </a:lnTo>
                        <a:lnTo>
                          <a:pt x="494" y="340"/>
                        </a:lnTo>
                        <a:lnTo>
                          <a:pt x="488" y="331"/>
                        </a:lnTo>
                        <a:lnTo>
                          <a:pt x="501" y="340"/>
                        </a:lnTo>
                        <a:lnTo>
                          <a:pt x="501" y="342"/>
                        </a:lnTo>
                        <a:lnTo>
                          <a:pt x="505" y="337"/>
                        </a:lnTo>
                        <a:lnTo>
                          <a:pt x="509" y="322"/>
                        </a:lnTo>
                        <a:lnTo>
                          <a:pt x="503" y="322"/>
                        </a:lnTo>
                        <a:lnTo>
                          <a:pt x="501" y="320"/>
                        </a:lnTo>
                        <a:lnTo>
                          <a:pt x="501" y="314"/>
                        </a:lnTo>
                        <a:lnTo>
                          <a:pt x="496" y="308"/>
                        </a:lnTo>
                        <a:lnTo>
                          <a:pt x="496" y="306"/>
                        </a:lnTo>
                        <a:lnTo>
                          <a:pt x="511" y="314"/>
                        </a:lnTo>
                        <a:lnTo>
                          <a:pt x="513" y="322"/>
                        </a:lnTo>
                        <a:lnTo>
                          <a:pt x="520" y="314"/>
                        </a:lnTo>
                        <a:lnTo>
                          <a:pt x="526" y="322"/>
                        </a:lnTo>
                        <a:lnTo>
                          <a:pt x="526" y="327"/>
                        </a:lnTo>
                        <a:lnTo>
                          <a:pt x="515" y="348"/>
                        </a:lnTo>
                        <a:lnTo>
                          <a:pt x="513" y="359"/>
                        </a:lnTo>
                        <a:lnTo>
                          <a:pt x="505" y="361"/>
                        </a:lnTo>
                        <a:lnTo>
                          <a:pt x="505" y="367"/>
                        </a:lnTo>
                        <a:lnTo>
                          <a:pt x="500" y="361"/>
                        </a:lnTo>
                        <a:lnTo>
                          <a:pt x="503" y="367"/>
                        </a:lnTo>
                        <a:lnTo>
                          <a:pt x="516" y="374"/>
                        </a:lnTo>
                        <a:lnTo>
                          <a:pt x="522" y="382"/>
                        </a:lnTo>
                        <a:lnTo>
                          <a:pt x="520" y="384"/>
                        </a:lnTo>
                        <a:lnTo>
                          <a:pt x="535" y="408"/>
                        </a:lnTo>
                        <a:lnTo>
                          <a:pt x="539" y="416"/>
                        </a:lnTo>
                        <a:lnTo>
                          <a:pt x="550" y="427"/>
                        </a:lnTo>
                        <a:lnTo>
                          <a:pt x="558" y="429"/>
                        </a:lnTo>
                        <a:lnTo>
                          <a:pt x="563" y="429"/>
                        </a:lnTo>
                        <a:lnTo>
                          <a:pt x="567" y="429"/>
                        </a:lnTo>
                        <a:lnTo>
                          <a:pt x="563" y="423"/>
                        </a:lnTo>
                        <a:lnTo>
                          <a:pt x="560" y="416"/>
                        </a:lnTo>
                        <a:lnTo>
                          <a:pt x="554" y="412"/>
                        </a:lnTo>
                        <a:lnTo>
                          <a:pt x="562" y="412"/>
                        </a:lnTo>
                        <a:lnTo>
                          <a:pt x="563" y="417"/>
                        </a:lnTo>
                        <a:lnTo>
                          <a:pt x="577" y="410"/>
                        </a:lnTo>
                        <a:lnTo>
                          <a:pt x="579" y="412"/>
                        </a:lnTo>
                        <a:lnTo>
                          <a:pt x="571" y="416"/>
                        </a:lnTo>
                        <a:lnTo>
                          <a:pt x="575" y="423"/>
                        </a:lnTo>
                        <a:lnTo>
                          <a:pt x="575" y="436"/>
                        </a:lnTo>
                        <a:lnTo>
                          <a:pt x="577" y="444"/>
                        </a:lnTo>
                        <a:lnTo>
                          <a:pt x="580" y="451"/>
                        </a:lnTo>
                        <a:lnTo>
                          <a:pt x="579" y="455"/>
                        </a:lnTo>
                        <a:lnTo>
                          <a:pt x="586" y="455"/>
                        </a:lnTo>
                        <a:lnTo>
                          <a:pt x="592" y="447"/>
                        </a:lnTo>
                        <a:lnTo>
                          <a:pt x="594" y="440"/>
                        </a:lnTo>
                        <a:lnTo>
                          <a:pt x="603" y="432"/>
                        </a:lnTo>
                        <a:lnTo>
                          <a:pt x="595" y="444"/>
                        </a:lnTo>
                        <a:lnTo>
                          <a:pt x="594" y="451"/>
                        </a:lnTo>
                        <a:lnTo>
                          <a:pt x="590" y="457"/>
                        </a:lnTo>
                        <a:lnTo>
                          <a:pt x="590" y="461"/>
                        </a:lnTo>
                        <a:lnTo>
                          <a:pt x="595" y="463"/>
                        </a:lnTo>
                        <a:lnTo>
                          <a:pt x="603" y="468"/>
                        </a:lnTo>
                        <a:lnTo>
                          <a:pt x="610" y="494"/>
                        </a:lnTo>
                        <a:lnTo>
                          <a:pt x="622" y="509"/>
                        </a:lnTo>
                        <a:lnTo>
                          <a:pt x="627" y="509"/>
                        </a:lnTo>
                        <a:lnTo>
                          <a:pt x="620" y="511"/>
                        </a:lnTo>
                        <a:lnTo>
                          <a:pt x="627" y="515"/>
                        </a:lnTo>
                        <a:lnTo>
                          <a:pt x="635" y="513"/>
                        </a:lnTo>
                        <a:lnTo>
                          <a:pt x="641" y="513"/>
                        </a:lnTo>
                        <a:lnTo>
                          <a:pt x="644" y="515"/>
                        </a:lnTo>
                        <a:lnTo>
                          <a:pt x="659" y="521"/>
                        </a:lnTo>
                        <a:lnTo>
                          <a:pt x="661" y="526"/>
                        </a:lnTo>
                        <a:lnTo>
                          <a:pt x="667" y="532"/>
                        </a:lnTo>
                        <a:lnTo>
                          <a:pt x="676" y="543"/>
                        </a:lnTo>
                        <a:lnTo>
                          <a:pt x="678" y="551"/>
                        </a:lnTo>
                        <a:lnTo>
                          <a:pt x="691" y="564"/>
                        </a:lnTo>
                        <a:lnTo>
                          <a:pt x="697" y="566"/>
                        </a:lnTo>
                        <a:lnTo>
                          <a:pt x="704" y="566"/>
                        </a:lnTo>
                        <a:lnTo>
                          <a:pt x="710" y="572"/>
                        </a:lnTo>
                        <a:lnTo>
                          <a:pt x="706" y="579"/>
                        </a:lnTo>
                        <a:lnTo>
                          <a:pt x="699" y="573"/>
                        </a:lnTo>
                        <a:lnTo>
                          <a:pt x="691" y="570"/>
                        </a:lnTo>
                        <a:lnTo>
                          <a:pt x="686" y="575"/>
                        </a:lnTo>
                        <a:lnTo>
                          <a:pt x="689" y="583"/>
                        </a:lnTo>
                        <a:lnTo>
                          <a:pt x="695" y="590"/>
                        </a:lnTo>
                        <a:lnTo>
                          <a:pt x="710" y="585"/>
                        </a:lnTo>
                        <a:lnTo>
                          <a:pt x="718" y="579"/>
                        </a:lnTo>
                        <a:lnTo>
                          <a:pt x="725" y="581"/>
                        </a:lnTo>
                        <a:lnTo>
                          <a:pt x="733" y="581"/>
                        </a:lnTo>
                        <a:lnTo>
                          <a:pt x="738" y="577"/>
                        </a:lnTo>
                        <a:lnTo>
                          <a:pt x="744" y="572"/>
                        </a:lnTo>
                        <a:lnTo>
                          <a:pt x="751" y="568"/>
                        </a:lnTo>
                        <a:lnTo>
                          <a:pt x="757" y="572"/>
                        </a:lnTo>
                        <a:lnTo>
                          <a:pt x="753" y="568"/>
                        </a:lnTo>
                        <a:lnTo>
                          <a:pt x="763" y="572"/>
                        </a:lnTo>
                        <a:lnTo>
                          <a:pt x="759" y="564"/>
                        </a:lnTo>
                        <a:lnTo>
                          <a:pt x="763" y="556"/>
                        </a:lnTo>
                        <a:lnTo>
                          <a:pt x="766" y="551"/>
                        </a:lnTo>
                        <a:lnTo>
                          <a:pt x="763" y="538"/>
                        </a:lnTo>
                        <a:lnTo>
                          <a:pt x="765" y="534"/>
                        </a:lnTo>
                        <a:lnTo>
                          <a:pt x="763" y="526"/>
                        </a:lnTo>
                        <a:lnTo>
                          <a:pt x="766" y="519"/>
                        </a:lnTo>
                        <a:lnTo>
                          <a:pt x="766" y="513"/>
                        </a:lnTo>
                        <a:lnTo>
                          <a:pt x="772" y="506"/>
                        </a:lnTo>
                        <a:lnTo>
                          <a:pt x="772" y="500"/>
                        </a:lnTo>
                        <a:lnTo>
                          <a:pt x="774" y="493"/>
                        </a:lnTo>
                        <a:lnTo>
                          <a:pt x="776" y="500"/>
                        </a:lnTo>
                        <a:lnTo>
                          <a:pt x="778" y="493"/>
                        </a:lnTo>
                        <a:lnTo>
                          <a:pt x="776" y="485"/>
                        </a:lnTo>
                        <a:lnTo>
                          <a:pt x="774" y="470"/>
                        </a:lnTo>
                        <a:lnTo>
                          <a:pt x="774" y="451"/>
                        </a:lnTo>
                        <a:lnTo>
                          <a:pt x="772" y="444"/>
                        </a:lnTo>
                        <a:lnTo>
                          <a:pt x="770" y="412"/>
                        </a:lnTo>
                        <a:lnTo>
                          <a:pt x="763" y="385"/>
                        </a:lnTo>
                        <a:lnTo>
                          <a:pt x="759" y="384"/>
                        </a:lnTo>
                        <a:lnTo>
                          <a:pt x="759" y="374"/>
                        </a:lnTo>
                        <a:lnTo>
                          <a:pt x="748" y="361"/>
                        </a:lnTo>
                        <a:lnTo>
                          <a:pt x="740" y="357"/>
                        </a:lnTo>
                        <a:lnTo>
                          <a:pt x="738" y="359"/>
                        </a:lnTo>
                        <a:lnTo>
                          <a:pt x="740" y="355"/>
                        </a:lnTo>
                        <a:lnTo>
                          <a:pt x="740" y="350"/>
                        </a:lnTo>
                        <a:lnTo>
                          <a:pt x="731" y="337"/>
                        </a:lnTo>
                        <a:lnTo>
                          <a:pt x="719" y="312"/>
                        </a:lnTo>
                        <a:lnTo>
                          <a:pt x="693" y="275"/>
                        </a:lnTo>
                        <a:lnTo>
                          <a:pt x="673" y="241"/>
                        </a:lnTo>
                        <a:lnTo>
                          <a:pt x="669" y="235"/>
                        </a:lnTo>
                        <a:lnTo>
                          <a:pt x="661" y="214"/>
                        </a:lnTo>
                        <a:lnTo>
                          <a:pt x="656" y="201"/>
                        </a:lnTo>
                        <a:lnTo>
                          <a:pt x="659" y="201"/>
                        </a:lnTo>
                        <a:lnTo>
                          <a:pt x="665" y="205"/>
                        </a:lnTo>
                        <a:lnTo>
                          <a:pt x="663" y="211"/>
                        </a:lnTo>
                        <a:lnTo>
                          <a:pt x="671" y="218"/>
                        </a:lnTo>
                        <a:lnTo>
                          <a:pt x="678" y="214"/>
                        </a:lnTo>
                        <a:lnTo>
                          <a:pt x="684" y="220"/>
                        </a:lnTo>
                        <a:lnTo>
                          <a:pt x="686" y="228"/>
                        </a:lnTo>
                        <a:lnTo>
                          <a:pt x="684" y="241"/>
                        </a:lnTo>
                        <a:lnTo>
                          <a:pt x="688" y="261"/>
                        </a:lnTo>
                        <a:lnTo>
                          <a:pt x="703" y="284"/>
                        </a:lnTo>
                        <a:lnTo>
                          <a:pt x="710" y="291"/>
                        </a:lnTo>
                        <a:lnTo>
                          <a:pt x="695" y="271"/>
                        </a:lnTo>
                        <a:lnTo>
                          <a:pt x="691" y="263"/>
                        </a:lnTo>
                        <a:lnTo>
                          <a:pt x="688" y="250"/>
                        </a:lnTo>
                        <a:lnTo>
                          <a:pt x="686" y="237"/>
                        </a:lnTo>
                        <a:lnTo>
                          <a:pt x="691" y="231"/>
                        </a:lnTo>
                        <a:lnTo>
                          <a:pt x="688" y="224"/>
                        </a:lnTo>
                        <a:lnTo>
                          <a:pt x="684" y="216"/>
                        </a:lnTo>
                        <a:lnTo>
                          <a:pt x="671" y="203"/>
                        </a:lnTo>
                        <a:lnTo>
                          <a:pt x="631" y="154"/>
                        </a:lnTo>
                        <a:lnTo>
                          <a:pt x="609" y="118"/>
                        </a:lnTo>
                        <a:lnTo>
                          <a:pt x="599" y="98"/>
                        </a:lnTo>
                        <a:lnTo>
                          <a:pt x="588" y="71"/>
                        </a:lnTo>
                        <a:lnTo>
                          <a:pt x="586" y="64"/>
                        </a:lnTo>
                        <a:lnTo>
                          <a:pt x="579" y="51"/>
                        </a:lnTo>
                        <a:lnTo>
                          <a:pt x="577" y="38"/>
                        </a:lnTo>
                        <a:lnTo>
                          <a:pt x="573" y="32"/>
                        </a:lnTo>
                        <a:lnTo>
                          <a:pt x="567" y="24"/>
                        </a:lnTo>
                        <a:lnTo>
                          <a:pt x="563" y="17"/>
                        </a:lnTo>
                        <a:lnTo>
                          <a:pt x="567" y="23"/>
                        </a:lnTo>
                        <a:lnTo>
                          <a:pt x="569" y="8"/>
                        </a:lnTo>
                        <a:lnTo>
                          <a:pt x="560" y="6"/>
                        </a:lnTo>
                        <a:lnTo>
                          <a:pt x="558" y="6"/>
                        </a:lnTo>
                        <a:lnTo>
                          <a:pt x="55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3" name="Freeform 108">
                    <a:extLst>
                      <a:ext uri="{FF2B5EF4-FFF2-40B4-BE49-F238E27FC236}">
                        <a16:creationId xmlns:a16="http://schemas.microsoft.com/office/drawing/2014/main" id="{87A8EBE2-A560-A1CA-111D-6E2CB3A1D2B1}"/>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4" name="Freeform 109">
                    <a:extLst>
                      <a:ext uri="{FF2B5EF4-FFF2-40B4-BE49-F238E27FC236}">
                        <a16:creationId xmlns:a16="http://schemas.microsoft.com/office/drawing/2014/main" id="{EF761DA5-C8DA-4A52-9E3C-E9CDB60DA2C0}"/>
                      </a:ext>
                    </a:extLst>
                  </p:cNvPr>
                  <p:cNvSpPr>
                    <a:spLocks/>
                  </p:cNvSpPr>
                  <p:nvPr/>
                </p:nvSpPr>
                <p:spPr bwMode="auto">
                  <a:xfrm>
                    <a:off x="4643777" y="3748872"/>
                    <a:ext cx="8646" cy="6976"/>
                  </a:xfrm>
                  <a:custGeom>
                    <a:avLst/>
                    <a:gdLst>
                      <a:gd name="T0" fmla="*/ 9 w 9"/>
                      <a:gd name="T1" fmla="*/ 0 h 8"/>
                      <a:gd name="T2" fmla="*/ 8 w 9"/>
                      <a:gd name="T3" fmla="*/ 2 h 8"/>
                      <a:gd name="T4" fmla="*/ 0 w 9"/>
                      <a:gd name="T5" fmla="*/ 8 h 8"/>
                      <a:gd name="T6" fmla="*/ 8 w 9"/>
                      <a:gd name="T7" fmla="*/ 2 h 8"/>
                      <a:gd name="T8" fmla="*/ 9 w 9"/>
                      <a:gd name="T9" fmla="*/ 0 h 8"/>
                    </a:gdLst>
                    <a:ahLst/>
                    <a:cxnLst>
                      <a:cxn ang="0">
                        <a:pos x="T0" y="T1"/>
                      </a:cxn>
                      <a:cxn ang="0">
                        <a:pos x="T2" y="T3"/>
                      </a:cxn>
                      <a:cxn ang="0">
                        <a:pos x="T4" y="T5"/>
                      </a:cxn>
                      <a:cxn ang="0">
                        <a:pos x="T6" y="T7"/>
                      </a:cxn>
                      <a:cxn ang="0">
                        <a:pos x="T8" y="T9"/>
                      </a:cxn>
                    </a:cxnLst>
                    <a:rect l="0" t="0" r="r" b="b"/>
                    <a:pathLst>
                      <a:path w="9" h="8">
                        <a:moveTo>
                          <a:pt x="9" y="0"/>
                        </a:moveTo>
                        <a:lnTo>
                          <a:pt x="8" y="2"/>
                        </a:lnTo>
                        <a:lnTo>
                          <a:pt x="0" y="8"/>
                        </a:lnTo>
                        <a:lnTo>
                          <a:pt x="8"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5" name="Freeform 110">
                    <a:extLst>
                      <a:ext uri="{FF2B5EF4-FFF2-40B4-BE49-F238E27FC236}">
                        <a16:creationId xmlns:a16="http://schemas.microsoft.com/office/drawing/2014/main" id="{B9E5899E-AF39-F38A-6259-B588E4740AD5}"/>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6" name="Freeform 111">
                    <a:extLst>
                      <a:ext uri="{FF2B5EF4-FFF2-40B4-BE49-F238E27FC236}">
                        <a16:creationId xmlns:a16="http://schemas.microsoft.com/office/drawing/2014/main" id="{306F5649-D104-5876-01D9-381453D1E034}"/>
                      </a:ext>
                    </a:extLst>
                  </p:cNvPr>
                  <p:cNvSpPr>
                    <a:spLocks/>
                  </p:cNvSpPr>
                  <p:nvPr/>
                </p:nvSpPr>
                <p:spPr bwMode="auto">
                  <a:xfrm>
                    <a:off x="4506399" y="3606729"/>
                    <a:ext cx="14410" cy="7848"/>
                  </a:xfrm>
                  <a:custGeom>
                    <a:avLst/>
                    <a:gdLst>
                      <a:gd name="T0" fmla="*/ 15 w 15"/>
                      <a:gd name="T1" fmla="*/ 5 h 9"/>
                      <a:gd name="T2" fmla="*/ 8 w 15"/>
                      <a:gd name="T3" fmla="*/ 7 h 9"/>
                      <a:gd name="T4" fmla="*/ 0 w 15"/>
                      <a:gd name="T5" fmla="*/ 0 h 9"/>
                      <a:gd name="T6" fmla="*/ 0 w 15"/>
                      <a:gd name="T7" fmla="*/ 0 h 9"/>
                      <a:gd name="T8" fmla="*/ 4 w 15"/>
                      <a:gd name="T9" fmla="*/ 7 h 9"/>
                      <a:gd name="T10" fmla="*/ 8 w 15"/>
                      <a:gd name="T11" fmla="*/ 9 h 9"/>
                      <a:gd name="T12" fmla="*/ 15 w 15"/>
                      <a:gd name="T13" fmla="*/ 5 h 9"/>
                    </a:gdLst>
                    <a:ahLst/>
                    <a:cxnLst>
                      <a:cxn ang="0">
                        <a:pos x="T0" y="T1"/>
                      </a:cxn>
                      <a:cxn ang="0">
                        <a:pos x="T2" y="T3"/>
                      </a:cxn>
                      <a:cxn ang="0">
                        <a:pos x="T4" y="T5"/>
                      </a:cxn>
                      <a:cxn ang="0">
                        <a:pos x="T6" y="T7"/>
                      </a:cxn>
                      <a:cxn ang="0">
                        <a:pos x="T8" y="T9"/>
                      </a:cxn>
                      <a:cxn ang="0">
                        <a:pos x="T10" y="T11"/>
                      </a:cxn>
                      <a:cxn ang="0">
                        <a:pos x="T12" y="T13"/>
                      </a:cxn>
                    </a:cxnLst>
                    <a:rect l="0" t="0" r="r" b="b"/>
                    <a:pathLst>
                      <a:path w="15" h="9">
                        <a:moveTo>
                          <a:pt x="15" y="5"/>
                        </a:moveTo>
                        <a:lnTo>
                          <a:pt x="8" y="7"/>
                        </a:lnTo>
                        <a:lnTo>
                          <a:pt x="0" y="0"/>
                        </a:lnTo>
                        <a:lnTo>
                          <a:pt x="0" y="0"/>
                        </a:lnTo>
                        <a:lnTo>
                          <a:pt x="4" y="7"/>
                        </a:lnTo>
                        <a:lnTo>
                          <a:pt x="8" y="9"/>
                        </a:lnTo>
                        <a:lnTo>
                          <a:pt x="15"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7" name="Freeform 112">
                    <a:extLst>
                      <a:ext uri="{FF2B5EF4-FFF2-40B4-BE49-F238E27FC236}">
                        <a16:creationId xmlns:a16="http://schemas.microsoft.com/office/drawing/2014/main" id="{A5BC987F-66D8-7925-6783-8D76A9C46BFF}"/>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8" name="Freeform 113">
                    <a:extLst>
                      <a:ext uri="{FF2B5EF4-FFF2-40B4-BE49-F238E27FC236}">
                        <a16:creationId xmlns:a16="http://schemas.microsoft.com/office/drawing/2014/main" id="{3D5BD245-B7AB-E03D-3AAB-3CF947349E91}"/>
                      </a:ext>
                    </a:extLst>
                  </p:cNvPr>
                  <p:cNvSpPr>
                    <a:spLocks/>
                  </p:cNvSpPr>
                  <p:nvPr/>
                </p:nvSpPr>
                <p:spPr bwMode="auto">
                  <a:xfrm>
                    <a:off x="4680283" y="3688701"/>
                    <a:ext cx="24978" cy="40986"/>
                  </a:xfrm>
                  <a:custGeom>
                    <a:avLst/>
                    <a:gdLst>
                      <a:gd name="T0" fmla="*/ 26 w 26"/>
                      <a:gd name="T1" fmla="*/ 0 h 47"/>
                      <a:gd name="T2" fmla="*/ 18 w 26"/>
                      <a:gd name="T3" fmla="*/ 5 h 47"/>
                      <a:gd name="T4" fmla="*/ 18 w 26"/>
                      <a:gd name="T5" fmla="*/ 13 h 47"/>
                      <a:gd name="T6" fmla="*/ 13 w 26"/>
                      <a:gd name="T7" fmla="*/ 26 h 47"/>
                      <a:gd name="T8" fmla="*/ 3 w 26"/>
                      <a:gd name="T9" fmla="*/ 39 h 47"/>
                      <a:gd name="T10" fmla="*/ 3 w 26"/>
                      <a:gd name="T11" fmla="*/ 41 h 47"/>
                      <a:gd name="T12" fmla="*/ 0 w 26"/>
                      <a:gd name="T13" fmla="*/ 47 h 47"/>
                      <a:gd name="T14" fmla="*/ 15 w 26"/>
                      <a:gd name="T15" fmla="*/ 26 h 47"/>
                      <a:gd name="T16" fmla="*/ 26 w 26"/>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47">
                        <a:moveTo>
                          <a:pt x="26" y="0"/>
                        </a:moveTo>
                        <a:lnTo>
                          <a:pt x="18" y="5"/>
                        </a:lnTo>
                        <a:lnTo>
                          <a:pt x="18" y="13"/>
                        </a:lnTo>
                        <a:lnTo>
                          <a:pt x="13" y="26"/>
                        </a:lnTo>
                        <a:lnTo>
                          <a:pt x="3" y="39"/>
                        </a:lnTo>
                        <a:lnTo>
                          <a:pt x="3" y="41"/>
                        </a:lnTo>
                        <a:lnTo>
                          <a:pt x="0" y="47"/>
                        </a:lnTo>
                        <a:lnTo>
                          <a:pt x="15" y="26"/>
                        </a:lnTo>
                        <a:lnTo>
                          <a:pt x="2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79" name="Freeform 114">
                    <a:extLst>
                      <a:ext uri="{FF2B5EF4-FFF2-40B4-BE49-F238E27FC236}">
                        <a16:creationId xmlns:a16="http://schemas.microsoft.com/office/drawing/2014/main" id="{32E1BAFA-CD9A-7294-6CBB-1691E7C4A914}"/>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80" name="Freeform 115">
                    <a:extLst>
                      <a:ext uri="{FF2B5EF4-FFF2-40B4-BE49-F238E27FC236}">
                        <a16:creationId xmlns:a16="http://schemas.microsoft.com/office/drawing/2014/main" id="{3F27DAA4-B88C-8114-8508-A32961BECC92}"/>
                      </a:ext>
                    </a:extLst>
                  </p:cNvPr>
                  <p:cNvSpPr>
                    <a:spLocks/>
                  </p:cNvSpPr>
                  <p:nvPr/>
                </p:nvSpPr>
                <p:spPr bwMode="auto">
                  <a:xfrm>
                    <a:off x="4707183" y="3673876"/>
                    <a:ext cx="1921" cy="6104"/>
                  </a:xfrm>
                  <a:custGeom>
                    <a:avLst/>
                    <a:gdLst>
                      <a:gd name="T0" fmla="*/ 0 w 2"/>
                      <a:gd name="T1" fmla="*/ 7 h 7"/>
                      <a:gd name="T2" fmla="*/ 2 w 2"/>
                      <a:gd name="T3" fmla="*/ 0 h 7"/>
                      <a:gd name="T4" fmla="*/ 0 w 2"/>
                      <a:gd name="T5" fmla="*/ 0 h 7"/>
                      <a:gd name="T6" fmla="*/ 0 w 2"/>
                      <a:gd name="T7" fmla="*/ 7 h 7"/>
                    </a:gdLst>
                    <a:ahLst/>
                    <a:cxnLst>
                      <a:cxn ang="0">
                        <a:pos x="T0" y="T1"/>
                      </a:cxn>
                      <a:cxn ang="0">
                        <a:pos x="T2" y="T3"/>
                      </a:cxn>
                      <a:cxn ang="0">
                        <a:pos x="T4" y="T5"/>
                      </a:cxn>
                      <a:cxn ang="0">
                        <a:pos x="T6" y="T7"/>
                      </a:cxn>
                    </a:cxnLst>
                    <a:rect l="0" t="0" r="r" b="b"/>
                    <a:pathLst>
                      <a:path w="2" h="7">
                        <a:moveTo>
                          <a:pt x="0" y="7"/>
                        </a:moveTo>
                        <a:lnTo>
                          <a:pt x="2" y="0"/>
                        </a:lnTo>
                        <a:lnTo>
                          <a:pt x="0" y="0"/>
                        </a:lnTo>
                        <a:lnTo>
                          <a:pt x="0"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67" name="Group 66">
                  <a:extLst>
                    <a:ext uri="{FF2B5EF4-FFF2-40B4-BE49-F238E27FC236}">
                      <a16:creationId xmlns:a16="http://schemas.microsoft.com/office/drawing/2014/main" id="{C82BAE54-0EEC-0A1E-015B-D0987116E064}"/>
                    </a:ext>
                  </a:extLst>
                </p:cNvPr>
                <p:cNvGrpSpPr/>
                <p:nvPr/>
              </p:nvGrpSpPr>
              <p:grpSpPr>
                <a:xfrm>
                  <a:off x="5820904" y="3471885"/>
                  <a:ext cx="476237" cy="698630"/>
                  <a:chOff x="3872343" y="2857646"/>
                  <a:chExt cx="317988" cy="466542"/>
                </a:xfrm>
                <a:solidFill>
                  <a:schemeClr val="bg1">
                    <a:lumMod val="75000"/>
                  </a:schemeClr>
                </a:solidFill>
              </p:grpSpPr>
              <p:sp>
                <p:nvSpPr>
                  <p:cNvPr id="159" name="Freeform 95">
                    <a:extLst>
                      <a:ext uri="{FF2B5EF4-FFF2-40B4-BE49-F238E27FC236}">
                        <a16:creationId xmlns:a16="http://schemas.microsoft.com/office/drawing/2014/main" id="{6D1F7AC0-7484-EED0-50DF-AB5BC56BFA8F}"/>
                      </a:ext>
                    </a:extLst>
                  </p:cNvPr>
                  <p:cNvSpPr>
                    <a:spLocks/>
                  </p:cNvSpPr>
                  <p:nvPr/>
                </p:nvSpPr>
                <p:spPr bwMode="auto">
                  <a:xfrm>
                    <a:off x="3872343" y="2857646"/>
                    <a:ext cx="317988" cy="465670"/>
                  </a:xfrm>
                  <a:custGeom>
                    <a:avLst/>
                    <a:gdLst>
                      <a:gd name="T0" fmla="*/ 117 w 331"/>
                      <a:gd name="T1" fmla="*/ 485 h 534"/>
                      <a:gd name="T2" fmla="*/ 104 w 331"/>
                      <a:gd name="T3" fmla="*/ 475 h 534"/>
                      <a:gd name="T4" fmla="*/ 94 w 331"/>
                      <a:gd name="T5" fmla="*/ 453 h 534"/>
                      <a:gd name="T6" fmla="*/ 187 w 331"/>
                      <a:gd name="T7" fmla="*/ 438 h 534"/>
                      <a:gd name="T8" fmla="*/ 331 w 331"/>
                      <a:gd name="T9" fmla="*/ 417 h 534"/>
                      <a:gd name="T10" fmla="*/ 320 w 331"/>
                      <a:gd name="T11" fmla="*/ 400 h 534"/>
                      <a:gd name="T12" fmla="*/ 320 w 331"/>
                      <a:gd name="T13" fmla="*/ 377 h 534"/>
                      <a:gd name="T14" fmla="*/ 320 w 331"/>
                      <a:gd name="T15" fmla="*/ 364 h 534"/>
                      <a:gd name="T16" fmla="*/ 312 w 331"/>
                      <a:gd name="T17" fmla="*/ 347 h 534"/>
                      <a:gd name="T18" fmla="*/ 309 w 331"/>
                      <a:gd name="T19" fmla="*/ 321 h 534"/>
                      <a:gd name="T20" fmla="*/ 312 w 331"/>
                      <a:gd name="T21" fmla="*/ 300 h 534"/>
                      <a:gd name="T22" fmla="*/ 322 w 331"/>
                      <a:gd name="T23" fmla="*/ 289 h 534"/>
                      <a:gd name="T24" fmla="*/ 314 w 331"/>
                      <a:gd name="T25" fmla="*/ 278 h 534"/>
                      <a:gd name="T26" fmla="*/ 312 w 331"/>
                      <a:gd name="T27" fmla="*/ 261 h 534"/>
                      <a:gd name="T28" fmla="*/ 303 w 331"/>
                      <a:gd name="T29" fmla="*/ 250 h 534"/>
                      <a:gd name="T30" fmla="*/ 292 w 331"/>
                      <a:gd name="T31" fmla="*/ 229 h 534"/>
                      <a:gd name="T32" fmla="*/ 288 w 331"/>
                      <a:gd name="T33" fmla="*/ 218 h 534"/>
                      <a:gd name="T34" fmla="*/ 224 w 331"/>
                      <a:gd name="T35" fmla="*/ 0 h 534"/>
                      <a:gd name="T36" fmla="*/ 0 w 331"/>
                      <a:gd name="T37" fmla="*/ 20 h 534"/>
                      <a:gd name="T38" fmla="*/ 4 w 331"/>
                      <a:gd name="T39" fmla="*/ 28 h 534"/>
                      <a:gd name="T40" fmla="*/ 4 w 331"/>
                      <a:gd name="T41" fmla="*/ 357 h 534"/>
                      <a:gd name="T42" fmla="*/ 27 w 331"/>
                      <a:gd name="T43" fmla="*/ 520 h 534"/>
                      <a:gd name="T44" fmla="*/ 47 w 331"/>
                      <a:gd name="T45" fmla="*/ 520 h 534"/>
                      <a:gd name="T46" fmla="*/ 55 w 331"/>
                      <a:gd name="T47" fmla="*/ 496 h 534"/>
                      <a:gd name="T48" fmla="*/ 59 w 331"/>
                      <a:gd name="T49" fmla="*/ 483 h 534"/>
                      <a:gd name="T50" fmla="*/ 62 w 331"/>
                      <a:gd name="T51" fmla="*/ 485 h 534"/>
                      <a:gd name="T52" fmla="*/ 70 w 331"/>
                      <a:gd name="T53" fmla="*/ 492 h 534"/>
                      <a:gd name="T54" fmla="*/ 68 w 331"/>
                      <a:gd name="T55" fmla="*/ 505 h 534"/>
                      <a:gd name="T56" fmla="*/ 79 w 331"/>
                      <a:gd name="T57" fmla="*/ 517 h 534"/>
                      <a:gd name="T58" fmla="*/ 85 w 331"/>
                      <a:gd name="T59" fmla="*/ 522 h 534"/>
                      <a:gd name="T60" fmla="*/ 76 w 331"/>
                      <a:gd name="T61" fmla="*/ 532 h 534"/>
                      <a:gd name="T62" fmla="*/ 64 w 331"/>
                      <a:gd name="T63" fmla="*/ 534 h 534"/>
                      <a:gd name="T64" fmla="*/ 100 w 331"/>
                      <a:gd name="T65" fmla="*/ 528 h 534"/>
                      <a:gd name="T66" fmla="*/ 100 w 331"/>
                      <a:gd name="T67" fmla="*/ 518 h 534"/>
                      <a:gd name="T68" fmla="*/ 115 w 331"/>
                      <a:gd name="T69" fmla="*/ 513 h 534"/>
                      <a:gd name="T70" fmla="*/ 115 w 331"/>
                      <a:gd name="T71" fmla="*/ 498 h 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31" h="534">
                        <a:moveTo>
                          <a:pt x="113" y="494"/>
                        </a:moveTo>
                        <a:lnTo>
                          <a:pt x="117" y="485"/>
                        </a:lnTo>
                        <a:lnTo>
                          <a:pt x="109" y="477"/>
                        </a:lnTo>
                        <a:lnTo>
                          <a:pt x="104" y="475"/>
                        </a:lnTo>
                        <a:lnTo>
                          <a:pt x="93" y="460"/>
                        </a:lnTo>
                        <a:lnTo>
                          <a:pt x="94" y="453"/>
                        </a:lnTo>
                        <a:lnTo>
                          <a:pt x="102" y="447"/>
                        </a:lnTo>
                        <a:lnTo>
                          <a:pt x="187" y="438"/>
                        </a:lnTo>
                        <a:lnTo>
                          <a:pt x="331" y="421"/>
                        </a:lnTo>
                        <a:lnTo>
                          <a:pt x="331" y="417"/>
                        </a:lnTo>
                        <a:lnTo>
                          <a:pt x="326" y="408"/>
                        </a:lnTo>
                        <a:lnTo>
                          <a:pt x="320" y="400"/>
                        </a:lnTo>
                        <a:lnTo>
                          <a:pt x="318" y="393"/>
                        </a:lnTo>
                        <a:lnTo>
                          <a:pt x="320" y="377"/>
                        </a:lnTo>
                        <a:lnTo>
                          <a:pt x="318" y="372"/>
                        </a:lnTo>
                        <a:lnTo>
                          <a:pt x="320" y="364"/>
                        </a:lnTo>
                        <a:lnTo>
                          <a:pt x="318" y="355"/>
                        </a:lnTo>
                        <a:lnTo>
                          <a:pt x="312" y="347"/>
                        </a:lnTo>
                        <a:lnTo>
                          <a:pt x="307" y="334"/>
                        </a:lnTo>
                        <a:lnTo>
                          <a:pt x="309" y="321"/>
                        </a:lnTo>
                        <a:lnTo>
                          <a:pt x="312" y="314"/>
                        </a:lnTo>
                        <a:lnTo>
                          <a:pt x="312" y="300"/>
                        </a:lnTo>
                        <a:lnTo>
                          <a:pt x="316" y="293"/>
                        </a:lnTo>
                        <a:lnTo>
                          <a:pt x="322" y="289"/>
                        </a:lnTo>
                        <a:lnTo>
                          <a:pt x="320" y="282"/>
                        </a:lnTo>
                        <a:lnTo>
                          <a:pt x="314" y="278"/>
                        </a:lnTo>
                        <a:lnTo>
                          <a:pt x="316" y="268"/>
                        </a:lnTo>
                        <a:lnTo>
                          <a:pt x="312" y="261"/>
                        </a:lnTo>
                        <a:lnTo>
                          <a:pt x="311" y="257"/>
                        </a:lnTo>
                        <a:lnTo>
                          <a:pt x="303" y="250"/>
                        </a:lnTo>
                        <a:lnTo>
                          <a:pt x="297" y="236"/>
                        </a:lnTo>
                        <a:lnTo>
                          <a:pt x="292" y="229"/>
                        </a:lnTo>
                        <a:lnTo>
                          <a:pt x="290" y="221"/>
                        </a:lnTo>
                        <a:lnTo>
                          <a:pt x="288" y="218"/>
                        </a:lnTo>
                        <a:lnTo>
                          <a:pt x="256" y="101"/>
                        </a:lnTo>
                        <a:lnTo>
                          <a:pt x="224" y="0"/>
                        </a:lnTo>
                        <a:lnTo>
                          <a:pt x="126" y="11"/>
                        </a:lnTo>
                        <a:lnTo>
                          <a:pt x="0" y="20"/>
                        </a:lnTo>
                        <a:lnTo>
                          <a:pt x="0" y="22"/>
                        </a:lnTo>
                        <a:lnTo>
                          <a:pt x="4" y="28"/>
                        </a:lnTo>
                        <a:lnTo>
                          <a:pt x="12" y="32"/>
                        </a:lnTo>
                        <a:lnTo>
                          <a:pt x="4" y="357"/>
                        </a:lnTo>
                        <a:lnTo>
                          <a:pt x="27" y="517"/>
                        </a:lnTo>
                        <a:lnTo>
                          <a:pt x="27" y="520"/>
                        </a:lnTo>
                        <a:lnTo>
                          <a:pt x="34" y="518"/>
                        </a:lnTo>
                        <a:lnTo>
                          <a:pt x="47" y="520"/>
                        </a:lnTo>
                        <a:lnTo>
                          <a:pt x="53" y="520"/>
                        </a:lnTo>
                        <a:lnTo>
                          <a:pt x="55" y="496"/>
                        </a:lnTo>
                        <a:lnTo>
                          <a:pt x="57" y="488"/>
                        </a:lnTo>
                        <a:lnTo>
                          <a:pt x="59" y="483"/>
                        </a:lnTo>
                        <a:lnTo>
                          <a:pt x="59" y="481"/>
                        </a:lnTo>
                        <a:lnTo>
                          <a:pt x="62" y="485"/>
                        </a:lnTo>
                        <a:lnTo>
                          <a:pt x="64" y="487"/>
                        </a:lnTo>
                        <a:lnTo>
                          <a:pt x="70" y="492"/>
                        </a:lnTo>
                        <a:lnTo>
                          <a:pt x="70" y="500"/>
                        </a:lnTo>
                        <a:lnTo>
                          <a:pt x="68" y="505"/>
                        </a:lnTo>
                        <a:lnTo>
                          <a:pt x="72" y="513"/>
                        </a:lnTo>
                        <a:lnTo>
                          <a:pt x="79" y="517"/>
                        </a:lnTo>
                        <a:lnTo>
                          <a:pt x="81" y="515"/>
                        </a:lnTo>
                        <a:lnTo>
                          <a:pt x="85" y="522"/>
                        </a:lnTo>
                        <a:lnTo>
                          <a:pt x="83" y="530"/>
                        </a:lnTo>
                        <a:lnTo>
                          <a:pt x="76" y="532"/>
                        </a:lnTo>
                        <a:lnTo>
                          <a:pt x="70" y="532"/>
                        </a:lnTo>
                        <a:lnTo>
                          <a:pt x="64" y="534"/>
                        </a:lnTo>
                        <a:lnTo>
                          <a:pt x="93" y="530"/>
                        </a:lnTo>
                        <a:lnTo>
                          <a:pt x="100" y="528"/>
                        </a:lnTo>
                        <a:lnTo>
                          <a:pt x="102" y="520"/>
                        </a:lnTo>
                        <a:lnTo>
                          <a:pt x="100" y="518"/>
                        </a:lnTo>
                        <a:lnTo>
                          <a:pt x="108" y="520"/>
                        </a:lnTo>
                        <a:lnTo>
                          <a:pt x="115" y="513"/>
                        </a:lnTo>
                        <a:lnTo>
                          <a:pt x="117" y="502"/>
                        </a:lnTo>
                        <a:lnTo>
                          <a:pt x="115" y="498"/>
                        </a:lnTo>
                        <a:lnTo>
                          <a:pt x="113" y="49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0" name="Freeform 97">
                    <a:extLst>
                      <a:ext uri="{FF2B5EF4-FFF2-40B4-BE49-F238E27FC236}">
                        <a16:creationId xmlns:a16="http://schemas.microsoft.com/office/drawing/2014/main" id="{842A7B49-168C-532D-CE51-3CF384597ECF}"/>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1" name="Freeform 98">
                    <a:extLst>
                      <a:ext uri="{FF2B5EF4-FFF2-40B4-BE49-F238E27FC236}">
                        <a16:creationId xmlns:a16="http://schemas.microsoft.com/office/drawing/2014/main" id="{1B05E7E7-E57F-2D3C-DD72-E5F806055C7F}"/>
                      </a:ext>
                    </a:extLst>
                  </p:cNvPr>
                  <p:cNvSpPr>
                    <a:spLocks/>
                  </p:cNvSpPr>
                  <p:nvPr/>
                </p:nvSpPr>
                <p:spPr bwMode="auto">
                  <a:xfrm>
                    <a:off x="3912692" y="3321572"/>
                    <a:ext cx="8646" cy="2616"/>
                  </a:xfrm>
                  <a:custGeom>
                    <a:avLst/>
                    <a:gdLst>
                      <a:gd name="T0" fmla="*/ 9 w 9"/>
                      <a:gd name="T1" fmla="*/ 0 h 3"/>
                      <a:gd name="T2" fmla="*/ 0 w 9"/>
                      <a:gd name="T3" fmla="*/ 3 h 3"/>
                      <a:gd name="T4" fmla="*/ 5 w 9"/>
                      <a:gd name="T5" fmla="*/ 2 h 3"/>
                      <a:gd name="T6" fmla="*/ 9 w 9"/>
                      <a:gd name="T7" fmla="*/ 0 h 3"/>
                    </a:gdLst>
                    <a:ahLst/>
                    <a:cxnLst>
                      <a:cxn ang="0">
                        <a:pos x="T0" y="T1"/>
                      </a:cxn>
                      <a:cxn ang="0">
                        <a:pos x="T2" y="T3"/>
                      </a:cxn>
                      <a:cxn ang="0">
                        <a:pos x="T4" y="T5"/>
                      </a:cxn>
                      <a:cxn ang="0">
                        <a:pos x="T6" y="T7"/>
                      </a:cxn>
                    </a:cxnLst>
                    <a:rect l="0" t="0" r="r" b="b"/>
                    <a:pathLst>
                      <a:path w="9" h="3">
                        <a:moveTo>
                          <a:pt x="9" y="0"/>
                        </a:moveTo>
                        <a:lnTo>
                          <a:pt x="0" y="3"/>
                        </a:lnTo>
                        <a:lnTo>
                          <a:pt x="5" y="2"/>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2" name="Freeform 116">
                    <a:extLst>
                      <a:ext uri="{FF2B5EF4-FFF2-40B4-BE49-F238E27FC236}">
                        <a16:creationId xmlns:a16="http://schemas.microsoft.com/office/drawing/2014/main" id="{CDE07CBD-376F-BBE3-C118-DEA8DF7A137C}"/>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63" name="Freeform 117">
                    <a:extLst>
                      <a:ext uri="{FF2B5EF4-FFF2-40B4-BE49-F238E27FC236}">
                        <a16:creationId xmlns:a16="http://schemas.microsoft.com/office/drawing/2014/main" id="{5761836A-492C-FACF-7529-B4C833816B75}"/>
                      </a:ext>
                    </a:extLst>
                  </p:cNvPr>
                  <p:cNvSpPr>
                    <a:spLocks/>
                  </p:cNvSpPr>
                  <p:nvPr/>
                </p:nvSpPr>
                <p:spPr bwMode="auto">
                  <a:xfrm>
                    <a:off x="3997233" y="3295411"/>
                    <a:ext cx="63406" cy="13081"/>
                  </a:xfrm>
                  <a:custGeom>
                    <a:avLst/>
                    <a:gdLst>
                      <a:gd name="T0" fmla="*/ 28 w 66"/>
                      <a:gd name="T1" fmla="*/ 7 h 15"/>
                      <a:gd name="T2" fmla="*/ 23 w 66"/>
                      <a:gd name="T3" fmla="*/ 7 h 15"/>
                      <a:gd name="T4" fmla="*/ 15 w 66"/>
                      <a:gd name="T5" fmla="*/ 11 h 15"/>
                      <a:gd name="T6" fmla="*/ 0 w 66"/>
                      <a:gd name="T7" fmla="*/ 15 h 15"/>
                      <a:gd name="T8" fmla="*/ 8 w 66"/>
                      <a:gd name="T9" fmla="*/ 15 h 15"/>
                      <a:gd name="T10" fmla="*/ 51 w 66"/>
                      <a:gd name="T11" fmla="*/ 1 h 15"/>
                      <a:gd name="T12" fmla="*/ 66 w 66"/>
                      <a:gd name="T13" fmla="*/ 0 h 15"/>
                      <a:gd name="T14" fmla="*/ 60 w 66"/>
                      <a:gd name="T15" fmla="*/ 0 h 15"/>
                      <a:gd name="T16" fmla="*/ 45 w 66"/>
                      <a:gd name="T17" fmla="*/ 1 h 15"/>
                      <a:gd name="T18" fmla="*/ 28 w 66"/>
                      <a:gd name="T19"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 h="15">
                        <a:moveTo>
                          <a:pt x="28" y="7"/>
                        </a:moveTo>
                        <a:lnTo>
                          <a:pt x="23" y="7"/>
                        </a:lnTo>
                        <a:lnTo>
                          <a:pt x="15" y="11"/>
                        </a:lnTo>
                        <a:lnTo>
                          <a:pt x="0" y="15"/>
                        </a:lnTo>
                        <a:lnTo>
                          <a:pt x="8" y="15"/>
                        </a:lnTo>
                        <a:lnTo>
                          <a:pt x="51" y="1"/>
                        </a:lnTo>
                        <a:lnTo>
                          <a:pt x="66" y="0"/>
                        </a:lnTo>
                        <a:lnTo>
                          <a:pt x="60" y="0"/>
                        </a:lnTo>
                        <a:lnTo>
                          <a:pt x="45" y="1"/>
                        </a:lnTo>
                        <a:lnTo>
                          <a:pt x="28" y="7"/>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68" name="Freeform 118">
                  <a:extLst>
                    <a:ext uri="{FF2B5EF4-FFF2-40B4-BE49-F238E27FC236}">
                      <a16:creationId xmlns:a16="http://schemas.microsoft.com/office/drawing/2014/main" id="{51824E0C-4EAE-F258-35C9-F90E8CE9E244}"/>
                    </a:ext>
                  </a:extLst>
                </p:cNvPr>
                <p:cNvSpPr>
                  <a:spLocks/>
                </p:cNvSpPr>
                <p:nvPr/>
              </p:nvSpPr>
              <p:spPr bwMode="auto">
                <a:xfrm>
                  <a:off x="6112977" y="2412842"/>
                  <a:ext cx="515085" cy="532787"/>
                </a:xfrm>
                <a:custGeom>
                  <a:avLst/>
                  <a:gdLst>
                    <a:gd name="T0" fmla="*/ 14 w 358"/>
                    <a:gd name="T1" fmla="*/ 181 h 408"/>
                    <a:gd name="T2" fmla="*/ 44 w 358"/>
                    <a:gd name="T3" fmla="*/ 356 h 408"/>
                    <a:gd name="T4" fmla="*/ 61 w 358"/>
                    <a:gd name="T5" fmla="*/ 358 h 408"/>
                    <a:gd name="T6" fmla="*/ 81 w 358"/>
                    <a:gd name="T7" fmla="*/ 373 h 408"/>
                    <a:gd name="T8" fmla="*/ 100 w 358"/>
                    <a:gd name="T9" fmla="*/ 388 h 408"/>
                    <a:gd name="T10" fmla="*/ 117 w 358"/>
                    <a:gd name="T11" fmla="*/ 388 h 408"/>
                    <a:gd name="T12" fmla="*/ 138 w 358"/>
                    <a:gd name="T13" fmla="*/ 397 h 408"/>
                    <a:gd name="T14" fmla="*/ 149 w 358"/>
                    <a:gd name="T15" fmla="*/ 390 h 408"/>
                    <a:gd name="T16" fmla="*/ 166 w 358"/>
                    <a:gd name="T17" fmla="*/ 397 h 408"/>
                    <a:gd name="T18" fmla="*/ 179 w 358"/>
                    <a:gd name="T19" fmla="*/ 393 h 408"/>
                    <a:gd name="T20" fmla="*/ 190 w 358"/>
                    <a:gd name="T21" fmla="*/ 380 h 408"/>
                    <a:gd name="T22" fmla="*/ 203 w 358"/>
                    <a:gd name="T23" fmla="*/ 390 h 408"/>
                    <a:gd name="T24" fmla="*/ 217 w 358"/>
                    <a:gd name="T25" fmla="*/ 395 h 408"/>
                    <a:gd name="T26" fmla="*/ 228 w 358"/>
                    <a:gd name="T27" fmla="*/ 408 h 408"/>
                    <a:gd name="T28" fmla="*/ 235 w 358"/>
                    <a:gd name="T29" fmla="*/ 408 h 408"/>
                    <a:gd name="T30" fmla="*/ 250 w 358"/>
                    <a:gd name="T31" fmla="*/ 397 h 408"/>
                    <a:gd name="T32" fmla="*/ 258 w 358"/>
                    <a:gd name="T33" fmla="*/ 384 h 408"/>
                    <a:gd name="T34" fmla="*/ 254 w 358"/>
                    <a:gd name="T35" fmla="*/ 367 h 408"/>
                    <a:gd name="T36" fmla="*/ 258 w 358"/>
                    <a:gd name="T37" fmla="*/ 358 h 408"/>
                    <a:gd name="T38" fmla="*/ 260 w 358"/>
                    <a:gd name="T39" fmla="*/ 344 h 408"/>
                    <a:gd name="T40" fmla="*/ 271 w 358"/>
                    <a:gd name="T41" fmla="*/ 339 h 408"/>
                    <a:gd name="T42" fmla="*/ 282 w 358"/>
                    <a:gd name="T43" fmla="*/ 343 h 408"/>
                    <a:gd name="T44" fmla="*/ 281 w 358"/>
                    <a:gd name="T45" fmla="*/ 329 h 408"/>
                    <a:gd name="T46" fmla="*/ 284 w 358"/>
                    <a:gd name="T47" fmla="*/ 314 h 408"/>
                    <a:gd name="T48" fmla="*/ 297 w 358"/>
                    <a:gd name="T49" fmla="*/ 303 h 408"/>
                    <a:gd name="T50" fmla="*/ 303 w 358"/>
                    <a:gd name="T51" fmla="*/ 288 h 408"/>
                    <a:gd name="T52" fmla="*/ 329 w 358"/>
                    <a:gd name="T53" fmla="*/ 280 h 408"/>
                    <a:gd name="T54" fmla="*/ 346 w 358"/>
                    <a:gd name="T55" fmla="*/ 258 h 408"/>
                    <a:gd name="T56" fmla="*/ 348 w 358"/>
                    <a:gd name="T57" fmla="*/ 237 h 408"/>
                    <a:gd name="T58" fmla="*/ 348 w 358"/>
                    <a:gd name="T59" fmla="*/ 224 h 408"/>
                    <a:gd name="T60" fmla="*/ 352 w 358"/>
                    <a:gd name="T61" fmla="*/ 215 h 408"/>
                    <a:gd name="T62" fmla="*/ 354 w 358"/>
                    <a:gd name="T63" fmla="*/ 186 h 408"/>
                    <a:gd name="T64" fmla="*/ 352 w 358"/>
                    <a:gd name="T65" fmla="*/ 160 h 408"/>
                    <a:gd name="T66" fmla="*/ 348 w 358"/>
                    <a:gd name="T67" fmla="*/ 147 h 408"/>
                    <a:gd name="T68" fmla="*/ 358 w 358"/>
                    <a:gd name="T69" fmla="*/ 143 h 408"/>
                    <a:gd name="T70" fmla="*/ 333 w 358"/>
                    <a:gd name="T71" fmla="*/ 0 h 408"/>
                    <a:gd name="T72" fmla="*/ 279 w 358"/>
                    <a:gd name="T73" fmla="*/ 34 h 408"/>
                    <a:gd name="T74" fmla="*/ 265 w 358"/>
                    <a:gd name="T75" fmla="*/ 45 h 408"/>
                    <a:gd name="T76" fmla="*/ 245 w 358"/>
                    <a:gd name="T77" fmla="*/ 68 h 408"/>
                    <a:gd name="T78" fmla="*/ 224 w 358"/>
                    <a:gd name="T79" fmla="*/ 70 h 408"/>
                    <a:gd name="T80" fmla="*/ 203 w 358"/>
                    <a:gd name="T81" fmla="*/ 81 h 408"/>
                    <a:gd name="T82" fmla="*/ 190 w 358"/>
                    <a:gd name="T83" fmla="*/ 89 h 408"/>
                    <a:gd name="T84" fmla="*/ 175 w 358"/>
                    <a:gd name="T85" fmla="*/ 83 h 408"/>
                    <a:gd name="T86" fmla="*/ 155 w 358"/>
                    <a:gd name="T87" fmla="*/ 89 h 408"/>
                    <a:gd name="T88" fmla="*/ 155 w 358"/>
                    <a:gd name="T89" fmla="*/ 81 h 408"/>
                    <a:gd name="T90" fmla="*/ 158 w 358"/>
                    <a:gd name="T91" fmla="*/ 72 h 408"/>
                    <a:gd name="T92" fmla="*/ 145 w 358"/>
                    <a:gd name="T93" fmla="*/ 77 h 408"/>
                    <a:gd name="T94" fmla="*/ 128 w 358"/>
                    <a:gd name="T95" fmla="*/ 70 h 408"/>
                    <a:gd name="T96" fmla="*/ 108 w 358"/>
                    <a:gd name="T97" fmla="*/ 66 h 408"/>
                    <a:gd name="T98" fmla="*/ 74 w 358"/>
                    <a:gd name="T99" fmla="*/ 70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8" h="408">
                      <a:moveTo>
                        <a:pt x="0" y="81"/>
                      </a:moveTo>
                      <a:lnTo>
                        <a:pt x="14" y="181"/>
                      </a:lnTo>
                      <a:lnTo>
                        <a:pt x="34" y="361"/>
                      </a:lnTo>
                      <a:lnTo>
                        <a:pt x="44" y="356"/>
                      </a:lnTo>
                      <a:lnTo>
                        <a:pt x="49" y="361"/>
                      </a:lnTo>
                      <a:lnTo>
                        <a:pt x="61" y="358"/>
                      </a:lnTo>
                      <a:lnTo>
                        <a:pt x="78" y="365"/>
                      </a:lnTo>
                      <a:lnTo>
                        <a:pt x="81" y="373"/>
                      </a:lnTo>
                      <a:lnTo>
                        <a:pt x="93" y="386"/>
                      </a:lnTo>
                      <a:lnTo>
                        <a:pt x="100" y="388"/>
                      </a:lnTo>
                      <a:lnTo>
                        <a:pt x="113" y="386"/>
                      </a:lnTo>
                      <a:lnTo>
                        <a:pt x="117" y="388"/>
                      </a:lnTo>
                      <a:lnTo>
                        <a:pt x="132" y="397"/>
                      </a:lnTo>
                      <a:lnTo>
                        <a:pt x="138" y="397"/>
                      </a:lnTo>
                      <a:lnTo>
                        <a:pt x="143" y="391"/>
                      </a:lnTo>
                      <a:lnTo>
                        <a:pt x="149" y="390"/>
                      </a:lnTo>
                      <a:lnTo>
                        <a:pt x="158" y="391"/>
                      </a:lnTo>
                      <a:lnTo>
                        <a:pt x="166" y="397"/>
                      </a:lnTo>
                      <a:lnTo>
                        <a:pt x="172" y="393"/>
                      </a:lnTo>
                      <a:lnTo>
                        <a:pt x="179" y="393"/>
                      </a:lnTo>
                      <a:lnTo>
                        <a:pt x="183" y="388"/>
                      </a:lnTo>
                      <a:lnTo>
                        <a:pt x="190" y="380"/>
                      </a:lnTo>
                      <a:lnTo>
                        <a:pt x="198" y="376"/>
                      </a:lnTo>
                      <a:lnTo>
                        <a:pt x="203" y="390"/>
                      </a:lnTo>
                      <a:lnTo>
                        <a:pt x="209" y="395"/>
                      </a:lnTo>
                      <a:lnTo>
                        <a:pt x="217" y="395"/>
                      </a:lnTo>
                      <a:lnTo>
                        <a:pt x="222" y="403"/>
                      </a:lnTo>
                      <a:lnTo>
                        <a:pt x="228" y="408"/>
                      </a:lnTo>
                      <a:lnTo>
                        <a:pt x="228" y="408"/>
                      </a:lnTo>
                      <a:lnTo>
                        <a:pt x="235" y="408"/>
                      </a:lnTo>
                      <a:lnTo>
                        <a:pt x="245" y="403"/>
                      </a:lnTo>
                      <a:lnTo>
                        <a:pt x="250" y="397"/>
                      </a:lnTo>
                      <a:lnTo>
                        <a:pt x="250" y="390"/>
                      </a:lnTo>
                      <a:lnTo>
                        <a:pt x="258" y="384"/>
                      </a:lnTo>
                      <a:lnTo>
                        <a:pt x="256" y="371"/>
                      </a:lnTo>
                      <a:lnTo>
                        <a:pt x="254" y="367"/>
                      </a:lnTo>
                      <a:lnTo>
                        <a:pt x="256" y="359"/>
                      </a:lnTo>
                      <a:lnTo>
                        <a:pt x="258" y="358"/>
                      </a:lnTo>
                      <a:lnTo>
                        <a:pt x="258" y="350"/>
                      </a:lnTo>
                      <a:lnTo>
                        <a:pt x="260" y="344"/>
                      </a:lnTo>
                      <a:lnTo>
                        <a:pt x="265" y="337"/>
                      </a:lnTo>
                      <a:lnTo>
                        <a:pt x="271" y="339"/>
                      </a:lnTo>
                      <a:lnTo>
                        <a:pt x="279" y="350"/>
                      </a:lnTo>
                      <a:lnTo>
                        <a:pt x="282" y="343"/>
                      </a:lnTo>
                      <a:lnTo>
                        <a:pt x="286" y="335"/>
                      </a:lnTo>
                      <a:lnTo>
                        <a:pt x="281" y="329"/>
                      </a:lnTo>
                      <a:lnTo>
                        <a:pt x="284" y="322"/>
                      </a:lnTo>
                      <a:lnTo>
                        <a:pt x="284" y="314"/>
                      </a:lnTo>
                      <a:lnTo>
                        <a:pt x="288" y="309"/>
                      </a:lnTo>
                      <a:lnTo>
                        <a:pt x="297" y="303"/>
                      </a:lnTo>
                      <a:lnTo>
                        <a:pt x="297" y="296"/>
                      </a:lnTo>
                      <a:lnTo>
                        <a:pt x="303" y="288"/>
                      </a:lnTo>
                      <a:lnTo>
                        <a:pt x="314" y="292"/>
                      </a:lnTo>
                      <a:lnTo>
                        <a:pt x="329" y="280"/>
                      </a:lnTo>
                      <a:lnTo>
                        <a:pt x="337" y="265"/>
                      </a:lnTo>
                      <a:lnTo>
                        <a:pt x="346" y="258"/>
                      </a:lnTo>
                      <a:lnTo>
                        <a:pt x="348" y="245"/>
                      </a:lnTo>
                      <a:lnTo>
                        <a:pt x="348" y="237"/>
                      </a:lnTo>
                      <a:lnTo>
                        <a:pt x="348" y="232"/>
                      </a:lnTo>
                      <a:lnTo>
                        <a:pt x="348" y="224"/>
                      </a:lnTo>
                      <a:lnTo>
                        <a:pt x="352" y="224"/>
                      </a:lnTo>
                      <a:lnTo>
                        <a:pt x="352" y="215"/>
                      </a:lnTo>
                      <a:lnTo>
                        <a:pt x="350" y="207"/>
                      </a:lnTo>
                      <a:lnTo>
                        <a:pt x="354" y="186"/>
                      </a:lnTo>
                      <a:lnTo>
                        <a:pt x="356" y="181"/>
                      </a:lnTo>
                      <a:lnTo>
                        <a:pt x="352" y="160"/>
                      </a:lnTo>
                      <a:lnTo>
                        <a:pt x="346" y="153"/>
                      </a:lnTo>
                      <a:lnTo>
                        <a:pt x="348" y="147"/>
                      </a:lnTo>
                      <a:lnTo>
                        <a:pt x="352" y="147"/>
                      </a:lnTo>
                      <a:lnTo>
                        <a:pt x="358" y="143"/>
                      </a:lnTo>
                      <a:lnTo>
                        <a:pt x="333" y="4"/>
                      </a:lnTo>
                      <a:lnTo>
                        <a:pt x="333" y="0"/>
                      </a:lnTo>
                      <a:lnTo>
                        <a:pt x="292" y="25"/>
                      </a:lnTo>
                      <a:lnTo>
                        <a:pt x="279" y="34"/>
                      </a:lnTo>
                      <a:lnTo>
                        <a:pt x="271" y="40"/>
                      </a:lnTo>
                      <a:lnTo>
                        <a:pt x="265" y="45"/>
                      </a:lnTo>
                      <a:lnTo>
                        <a:pt x="258" y="57"/>
                      </a:lnTo>
                      <a:lnTo>
                        <a:pt x="245" y="68"/>
                      </a:lnTo>
                      <a:lnTo>
                        <a:pt x="232" y="70"/>
                      </a:lnTo>
                      <a:lnTo>
                        <a:pt x="224" y="70"/>
                      </a:lnTo>
                      <a:lnTo>
                        <a:pt x="209" y="76"/>
                      </a:lnTo>
                      <a:lnTo>
                        <a:pt x="203" y="81"/>
                      </a:lnTo>
                      <a:lnTo>
                        <a:pt x="196" y="83"/>
                      </a:lnTo>
                      <a:lnTo>
                        <a:pt x="190" y="89"/>
                      </a:lnTo>
                      <a:lnTo>
                        <a:pt x="183" y="87"/>
                      </a:lnTo>
                      <a:lnTo>
                        <a:pt x="175" y="83"/>
                      </a:lnTo>
                      <a:lnTo>
                        <a:pt x="160" y="83"/>
                      </a:lnTo>
                      <a:lnTo>
                        <a:pt x="155" y="89"/>
                      </a:lnTo>
                      <a:lnTo>
                        <a:pt x="147" y="89"/>
                      </a:lnTo>
                      <a:lnTo>
                        <a:pt x="155" y="81"/>
                      </a:lnTo>
                      <a:lnTo>
                        <a:pt x="166" y="79"/>
                      </a:lnTo>
                      <a:lnTo>
                        <a:pt x="158" y="72"/>
                      </a:lnTo>
                      <a:lnTo>
                        <a:pt x="153" y="79"/>
                      </a:lnTo>
                      <a:lnTo>
                        <a:pt x="145" y="77"/>
                      </a:lnTo>
                      <a:lnTo>
                        <a:pt x="138" y="72"/>
                      </a:lnTo>
                      <a:lnTo>
                        <a:pt x="128" y="70"/>
                      </a:lnTo>
                      <a:lnTo>
                        <a:pt x="123" y="68"/>
                      </a:lnTo>
                      <a:lnTo>
                        <a:pt x="108" y="66"/>
                      </a:lnTo>
                      <a:lnTo>
                        <a:pt x="106" y="62"/>
                      </a:lnTo>
                      <a:lnTo>
                        <a:pt x="74" y="70"/>
                      </a:lnTo>
                      <a:lnTo>
                        <a:pt x="0" y="81"/>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69" name="Freeform 119">
                  <a:extLst>
                    <a:ext uri="{FF2B5EF4-FFF2-40B4-BE49-F238E27FC236}">
                      <a16:creationId xmlns:a16="http://schemas.microsoft.com/office/drawing/2014/main" id="{763B1810-5852-9A1D-4695-5E428F3C5AB6}"/>
                    </a:ext>
                  </a:extLst>
                </p:cNvPr>
                <p:cNvSpPr>
                  <a:spLocks/>
                </p:cNvSpPr>
                <p:nvPr/>
              </p:nvSpPr>
              <p:spPr bwMode="auto">
                <a:xfrm>
                  <a:off x="6143192" y="3432710"/>
                  <a:ext cx="670475" cy="628114"/>
                </a:xfrm>
                <a:custGeom>
                  <a:avLst/>
                  <a:gdLst>
                    <a:gd name="T0" fmla="*/ 436 w 466"/>
                    <a:gd name="T1" fmla="*/ 274 h 481"/>
                    <a:gd name="T2" fmla="*/ 431 w 466"/>
                    <a:gd name="T3" fmla="*/ 253 h 481"/>
                    <a:gd name="T4" fmla="*/ 412 w 466"/>
                    <a:gd name="T5" fmla="*/ 236 h 481"/>
                    <a:gd name="T6" fmla="*/ 404 w 466"/>
                    <a:gd name="T7" fmla="*/ 218 h 481"/>
                    <a:gd name="T8" fmla="*/ 391 w 466"/>
                    <a:gd name="T9" fmla="*/ 193 h 481"/>
                    <a:gd name="T10" fmla="*/ 363 w 466"/>
                    <a:gd name="T11" fmla="*/ 176 h 481"/>
                    <a:gd name="T12" fmla="*/ 355 w 466"/>
                    <a:gd name="T13" fmla="*/ 165 h 481"/>
                    <a:gd name="T14" fmla="*/ 346 w 466"/>
                    <a:gd name="T15" fmla="*/ 150 h 481"/>
                    <a:gd name="T16" fmla="*/ 323 w 466"/>
                    <a:gd name="T17" fmla="*/ 137 h 481"/>
                    <a:gd name="T18" fmla="*/ 307 w 466"/>
                    <a:gd name="T19" fmla="*/ 118 h 481"/>
                    <a:gd name="T20" fmla="*/ 261 w 466"/>
                    <a:gd name="T21" fmla="*/ 80 h 481"/>
                    <a:gd name="T22" fmla="*/ 250 w 466"/>
                    <a:gd name="T23" fmla="*/ 60 h 481"/>
                    <a:gd name="T24" fmla="*/ 218 w 466"/>
                    <a:gd name="T25" fmla="*/ 43 h 481"/>
                    <a:gd name="T26" fmla="*/ 201 w 466"/>
                    <a:gd name="T27" fmla="*/ 31 h 481"/>
                    <a:gd name="T28" fmla="*/ 218 w 466"/>
                    <a:gd name="T29" fmla="*/ 0 h 481"/>
                    <a:gd name="T30" fmla="*/ 0 w 466"/>
                    <a:gd name="T31" fmla="*/ 30 h 481"/>
                    <a:gd name="T32" fmla="*/ 66 w 466"/>
                    <a:gd name="T33" fmla="*/ 251 h 481"/>
                    <a:gd name="T34" fmla="*/ 79 w 466"/>
                    <a:gd name="T35" fmla="*/ 280 h 481"/>
                    <a:gd name="T36" fmla="*/ 92 w 466"/>
                    <a:gd name="T37" fmla="*/ 298 h 481"/>
                    <a:gd name="T38" fmla="*/ 98 w 466"/>
                    <a:gd name="T39" fmla="*/ 319 h 481"/>
                    <a:gd name="T40" fmla="*/ 88 w 466"/>
                    <a:gd name="T41" fmla="*/ 344 h 481"/>
                    <a:gd name="T42" fmla="*/ 88 w 466"/>
                    <a:gd name="T43" fmla="*/ 377 h 481"/>
                    <a:gd name="T44" fmla="*/ 94 w 466"/>
                    <a:gd name="T45" fmla="*/ 402 h 481"/>
                    <a:gd name="T46" fmla="*/ 96 w 466"/>
                    <a:gd name="T47" fmla="*/ 430 h 481"/>
                    <a:gd name="T48" fmla="*/ 107 w 466"/>
                    <a:gd name="T49" fmla="*/ 451 h 481"/>
                    <a:gd name="T50" fmla="*/ 124 w 466"/>
                    <a:gd name="T51" fmla="*/ 479 h 481"/>
                    <a:gd name="T52" fmla="*/ 372 w 466"/>
                    <a:gd name="T53" fmla="*/ 481 h 481"/>
                    <a:gd name="T54" fmla="*/ 385 w 466"/>
                    <a:gd name="T55" fmla="*/ 462 h 481"/>
                    <a:gd name="T56" fmla="*/ 380 w 466"/>
                    <a:gd name="T57" fmla="*/ 443 h 481"/>
                    <a:gd name="T58" fmla="*/ 391 w 466"/>
                    <a:gd name="T59" fmla="*/ 430 h 481"/>
                    <a:gd name="T60" fmla="*/ 423 w 466"/>
                    <a:gd name="T61" fmla="*/ 438 h 481"/>
                    <a:gd name="T62" fmla="*/ 431 w 466"/>
                    <a:gd name="T63" fmla="*/ 428 h 481"/>
                    <a:gd name="T64" fmla="*/ 431 w 466"/>
                    <a:gd name="T65" fmla="*/ 409 h 481"/>
                    <a:gd name="T66" fmla="*/ 423 w 466"/>
                    <a:gd name="T67" fmla="*/ 396 h 481"/>
                    <a:gd name="T68" fmla="*/ 423 w 466"/>
                    <a:gd name="T69" fmla="*/ 392 h 481"/>
                    <a:gd name="T70" fmla="*/ 438 w 466"/>
                    <a:gd name="T71" fmla="*/ 379 h 481"/>
                    <a:gd name="T72" fmla="*/ 427 w 466"/>
                    <a:gd name="T73" fmla="*/ 370 h 481"/>
                    <a:gd name="T74" fmla="*/ 429 w 466"/>
                    <a:gd name="T75" fmla="*/ 368 h 481"/>
                    <a:gd name="T76" fmla="*/ 440 w 466"/>
                    <a:gd name="T77" fmla="*/ 360 h 481"/>
                    <a:gd name="T78" fmla="*/ 434 w 466"/>
                    <a:gd name="T79" fmla="*/ 345 h 481"/>
                    <a:gd name="T80" fmla="*/ 444 w 466"/>
                    <a:gd name="T81" fmla="*/ 338 h 481"/>
                    <a:gd name="T82" fmla="*/ 440 w 466"/>
                    <a:gd name="T83" fmla="*/ 330 h 481"/>
                    <a:gd name="T84" fmla="*/ 451 w 466"/>
                    <a:gd name="T85" fmla="*/ 315 h 481"/>
                    <a:gd name="T86" fmla="*/ 451 w 466"/>
                    <a:gd name="T87" fmla="*/ 306 h 481"/>
                    <a:gd name="T88" fmla="*/ 464 w 466"/>
                    <a:gd name="T89" fmla="*/ 295 h 481"/>
                    <a:gd name="T90" fmla="*/ 459 w 466"/>
                    <a:gd name="T91" fmla="*/ 285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66" h="481">
                      <a:moveTo>
                        <a:pt x="455" y="283"/>
                      </a:moveTo>
                      <a:lnTo>
                        <a:pt x="442" y="282"/>
                      </a:lnTo>
                      <a:lnTo>
                        <a:pt x="436" y="274"/>
                      </a:lnTo>
                      <a:lnTo>
                        <a:pt x="436" y="268"/>
                      </a:lnTo>
                      <a:lnTo>
                        <a:pt x="436" y="261"/>
                      </a:lnTo>
                      <a:lnTo>
                        <a:pt x="431" y="253"/>
                      </a:lnTo>
                      <a:lnTo>
                        <a:pt x="427" y="248"/>
                      </a:lnTo>
                      <a:lnTo>
                        <a:pt x="423" y="240"/>
                      </a:lnTo>
                      <a:lnTo>
                        <a:pt x="412" y="236"/>
                      </a:lnTo>
                      <a:lnTo>
                        <a:pt x="406" y="231"/>
                      </a:lnTo>
                      <a:lnTo>
                        <a:pt x="404" y="223"/>
                      </a:lnTo>
                      <a:lnTo>
                        <a:pt x="404" y="218"/>
                      </a:lnTo>
                      <a:lnTo>
                        <a:pt x="401" y="210"/>
                      </a:lnTo>
                      <a:lnTo>
                        <a:pt x="393" y="199"/>
                      </a:lnTo>
                      <a:lnTo>
                        <a:pt x="391" y="193"/>
                      </a:lnTo>
                      <a:lnTo>
                        <a:pt x="378" y="184"/>
                      </a:lnTo>
                      <a:lnTo>
                        <a:pt x="370" y="182"/>
                      </a:lnTo>
                      <a:lnTo>
                        <a:pt x="363" y="176"/>
                      </a:lnTo>
                      <a:lnTo>
                        <a:pt x="363" y="174"/>
                      </a:lnTo>
                      <a:lnTo>
                        <a:pt x="357" y="171"/>
                      </a:lnTo>
                      <a:lnTo>
                        <a:pt x="355" y="165"/>
                      </a:lnTo>
                      <a:lnTo>
                        <a:pt x="348" y="161"/>
                      </a:lnTo>
                      <a:lnTo>
                        <a:pt x="346" y="154"/>
                      </a:lnTo>
                      <a:lnTo>
                        <a:pt x="346" y="150"/>
                      </a:lnTo>
                      <a:lnTo>
                        <a:pt x="340" y="146"/>
                      </a:lnTo>
                      <a:lnTo>
                        <a:pt x="331" y="139"/>
                      </a:lnTo>
                      <a:lnTo>
                        <a:pt x="323" y="137"/>
                      </a:lnTo>
                      <a:lnTo>
                        <a:pt x="318" y="133"/>
                      </a:lnTo>
                      <a:lnTo>
                        <a:pt x="314" y="125"/>
                      </a:lnTo>
                      <a:lnTo>
                        <a:pt x="307" y="118"/>
                      </a:lnTo>
                      <a:lnTo>
                        <a:pt x="293" y="110"/>
                      </a:lnTo>
                      <a:lnTo>
                        <a:pt x="280" y="101"/>
                      </a:lnTo>
                      <a:lnTo>
                        <a:pt x="261" y="80"/>
                      </a:lnTo>
                      <a:lnTo>
                        <a:pt x="260" y="73"/>
                      </a:lnTo>
                      <a:lnTo>
                        <a:pt x="252" y="65"/>
                      </a:lnTo>
                      <a:lnTo>
                        <a:pt x="250" y="60"/>
                      </a:lnTo>
                      <a:lnTo>
                        <a:pt x="243" y="52"/>
                      </a:lnTo>
                      <a:lnTo>
                        <a:pt x="231" y="54"/>
                      </a:lnTo>
                      <a:lnTo>
                        <a:pt x="218" y="43"/>
                      </a:lnTo>
                      <a:lnTo>
                        <a:pt x="213" y="43"/>
                      </a:lnTo>
                      <a:lnTo>
                        <a:pt x="205" y="39"/>
                      </a:lnTo>
                      <a:lnTo>
                        <a:pt x="201" y="31"/>
                      </a:lnTo>
                      <a:lnTo>
                        <a:pt x="203" y="24"/>
                      </a:lnTo>
                      <a:lnTo>
                        <a:pt x="216" y="5"/>
                      </a:lnTo>
                      <a:lnTo>
                        <a:pt x="218" y="0"/>
                      </a:lnTo>
                      <a:lnTo>
                        <a:pt x="113" y="16"/>
                      </a:lnTo>
                      <a:lnTo>
                        <a:pt x="77" y="18"/>
                      </a:lnTo>
                      <a:lnTo>
                        <a:pt x="0" y="30"/>
                      </a:lnTo>
                      <a:lnTo>
                        <a:pt x="32" y="131"/>
                      </a:lnTo>
                      <a:lnTo>
                        <a:pt x="64" y="248"/>
                      </a:lnTo>
                      <a:lnTo>
                        <a:pt x="66" y="251"/>
                      </a:lnTo>
                      <a:lnTo>
                        <a:pt x="68" y="259"/>
                      </a:lnTo>
                      <a:lnTo>
                        <a:pt x="73" y="266"/>
                      </a:lnTo>
                      <a:lnTo>
                        <a:pt x="79" y="280"/>
                      </a:lnTo>
                      <a:lnTo>
                        <a:pt x="87" y="287"/>
                      </a:lnTo>
                      <a:lnTo>
                        <a:pt x="88" y="291"/>
                      </a:lnTo>
                      <a:lnTo>
                        <a:pt x="92" y="298"/>
                      </a:lnTo>
                      <a:lnTo>
                        <a:pt x="90" y="308"/>
                      </a:lnTo>
                      <a:lnTo>
                        <a:pt x="96" y="312"/>
                      </a:lnTo>
                      <a:lnTo>
                        <a:pt x="98" y="319"/>
                      </a:lnTo>
                      <a:lnTo>
                        <a:pt x="92" y="323"/>
                      </a:lnTo>
                      <a:lnTo>
                        <a:pt x="88" y="330"/>
                      </a:lnTo>
                      <a:lnTo>
                        <a:pt x="88" y="344"/>
                      </a:lnTo>
                      <a:lnTo>
                        <a:pt x="85" y="351"/>
                      </a:lnTo>
                      <a:lnTo>
                        <a:pt x="83" y="364"/>
                      </a:lnTo>
                      <a:lnTo>
                        <a:pt x="88" y="377"/>
                      </a:lnTo>
                      <a:lnTo>
                        <a:pt x="94" y="385"/>
                      </a:lnTo>
                      <a:lnTo>
                        <a:pt x="96" y="394"/>
                      </a:lnTo>
                      <a:lnTo>
                        <a:pt x="94" y="402"/>
                      </a:lnTo>
                      <a:lnTo>
                        <a:pt x="96" y="407"/>
                      </a:lnTo>
                      <a:lnTo>
                        <a:pt x="94" y="423"/>
                      </a:lnTo>
                      <a:lnTo>
                        <a:pt x="96" y="430"/>
                      </a:lnTo>
                      <a:lnTo>
                        <a:pt x="102" y="438"/>
                      </a:lnTo>
                      <a:lnTo>
                        <a:pt x="107" y="447"/>
                      </a:lnTo>
                      <a:lnTo>
                        <a:pt x="107" y="451"/>
                      </a:lnTo>
                      <a:lnTo>
                        <a:pt x="117" y="466"/>
                      </a:lnTo>
                      <a:lnTo>
                        <a:pt x="119" y="473"/>
                      </a:lnTo>
                      <a:lnTo>
                        <a:pt x="124" y="479"/>
                      </a:lnTo>
                      <a:lnTo>
                        <a:pt x="359" y="462"/>
                      </a:lnTo>
                      <a:lnTo>
                        <a:pt x="367" y="468"/>
                      </a:lnTo>
                      <a:lnTo>
                        <a:pt x="372" y="481"/>
                      </a:lnTo>
                      <a:lnTo>
                        <a:pt x="380" y="481"/>
                      </a:lnTo>
                      <a:lnTo>
                        <a:pt x="385" y="477"/>
                      </a:lnTo>
                      <a:lnTo>
                        <a:pt x="385" y="462"/>
                      </a:lnTo>
                      <a:lnTo>
                        <a:pt x="385" y="456"/>
                      </a:lnTo>
                      <a:lnTo>
                        <a:pt x="382" y="449"/>
                      </a:lnTo>
                      <a:lnTo>
                        <a:pt x="380" y="443"/>
                      </a:lnTo>
                      <a:lnTo>
                        <a:pt x="382" y="436"/>
                      </a:lnTo>
                      <a:lnTo>
                        <a:pt x="385" y="436"/>
                      </a:lnTo>
                      <a:lnTo>
                        <a:pt x="391" y="430"/>
                      </a:lnTo>
                      <a:lnTo>
                        <a:pt x="399" y="432"/>
                      </a:lnTo>
                      <a:lnTo>
                        <a:pt x="416" y="436"/>
                      </a:lnTo>
                      <a:lnTo>
                        <a:pt x="423" y="438"/>
                      </a:lnTo>
                      <a:lnTo>
                        <a:pt x="427" y="436"/>
                      </a:lnTo>
                      <a:lnTo>
                        <a:pt x="429" y="436"/>
                      </a:lnTo>
                      <a:lnTo>
                        <a:pt x="431" y="428"/>
                      </a:lnTo>
                      <a:lnTo>
                        <a:pt x="425" y="423"/>
                      </a:lnTo>
                      <a:lnTo>
                        <a:pt x="427" y="415"/>
                      </a:lnTo>
                      <a:lnTo>
                        <a:pt x="431" y="409"/>
                      </a:lnTo>
                      <a:lnTo>
                        <a:pt x="425" y="409"/>
                      </a:lnTo>
                      <a:lnTo>
                        <a:pt x="429" y="402"/>
                      </a:lnTo>
                      <a:lnTo>
                        <a:pt x="423" y="396"/>
                      </a:lnTo>
                      <a:lnTo>
                        <a:pt x="429" y="400"/>
                      </a:lnTo>
                      <a:lnTo>
                        <a:pt x="432" y="392"/>
                      </a:lnTo>
                      <a:lnTo>
                        <a:pt x="423" y="392"/>
                      </a:lnTo>
                      <a:lnTo>
                        <a:pt x="427" y="385"/>
                      </a:lnTo>
                      <a:lnTo>
                        <a:pt x="432" y="389"/>
                      </a:lnTo>
                      <a:lnTo>
                        <a:pt x="438" y="379"/>
                      </a:lnTo>
                      <a:lnTo>
                        <a:pt x="440" y="372"/>
                      </a:lnTo>
                      <a:lnTo>
                        <a:pt x="432" y="370"/>
                      </a:lnTo>
                      <a:lnTo>
                        <a:pt x="427" y="370"/>
                      </a:lnTo>
                      <a:lnTo>
                        <a:pt x="419" y="366"/>
                      </a:lnTo>
                      <a:lnTo>
                        <a:pt x="423" y="366"/>
                      </a:lnTo>
                      <a:lnTo>
                        <a:pt x="429" y="368"/>
                      </a:lnTo>
                      <a:lnTo>
                        <a:pt x="436" y="368"/>
                      </a:lnTo>
                      <a:lnTo>
                        <a:pt x="436" y="360"/>
                      </a:lnTo>
                      <a:lnTo>
                        <a:pt x="440" y="360"/>
                      </a:lnTo>
                      <a:lnTo>
                        <a:pt x="444" y="347"/>
                      </a:lnTo>
                      <a:lnTo>
                        <a:pt x="438" y="349"/>
                      </a:lnTo>
                      <a:lnTo>
                        <a:pt x="434" y="345"/>
                      </a:lnTo>
                      <a:lnTo>
                        <a:pt x="440" y="340"/>
                      </a:lnTo>
                      <a:lnTo>
                        <a:pt x="438" y="334"/>
                      </a:lnTo>
                      <a:lnTo>
                        <a:pt x="444" y="338"/>
                      </a:lnTo>
                      <a:lnTo>
                        <a:pt x="448" y="330"/>
                      </a:lnTo>
                      <a:lnTo>
                        <a:pt x="448" y="329"/>
                      </a:lnTo>
                      <a:lnTo>
                        <a:pt x="440" y="330"/>
                      </a:lnTo>
                      <a:lnTo>
                        <a:pt x="438" y="323"/>
                      </a:lnTo>
                      <a:lnTo>
                        <a:pt x="446" y="323"/>
                      </a:lnTo>
                      <a:lnTo>
                        <a:pt x="451" y="315"/>
                      </a:lnTo>
                      <a:lnTo>
                        <a:pt x="444" y="310"/>
                      </a:lnTo>
                      <a:lnTo>
                        <a:pt x="444" y="302"/>
                      </a:lnTo>
                      <a:lnTo>
                        <a:pt x="451" y="306"/>
                      </a:lnTo>
                      <a:lnTo>
                        <a:pt x="459" y="306"/>
                      </a:lnTo>
                      <a:lnTo>
                        <a:pt x="457" y="298"/>
                      </a:lnTo>
                      <a:lnTo>
                        <a:pt x="464" y="295"/>
                      </a:lnTo>
                      <a:lnTo>
                        <a:pt x="466" y="287"/>
                      </a:lnTo>
                      <a:lnTo>
                        <a:pt x="463" y="287"/>
                      </a:lnTo>
                      <a:lnTo>
                        <a:pt x="459" y="285"/>
                      </a:lnTo>
                      <a:lnTo>
                        <a:pt x="455" y="28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70" name="Freeform 123">
                  <a:extLst>
                    <a:ext uri="{FF2B5EF4-FFF2-40B4-BE49-F238E27FC236}">
                      <a16:creationId xmlns:a16="http://schemas.microsoft.com/office/drawing/2014/main" id="{84BB709B-21C6-719E-A4A5-9E5F42BA5631}"/>
                    </a:ext>
                  </a:extLst>
                </p:cNvPr>
                <p:cNvSpPr>
                  <a:spLocks/>
                </p:cNvSpPr>
                <p:nvPr/>
              </p:nvSpPr>
              <p:spPr bwMode="auto">
                <a:xfrm>
                  <a:off x="6441021" y="2599578"/>
                  <a:ext cx="546738" cy="498835"/>
                </a:xfrm>
                <a:custGeom>
                  <a:avLst/>
                  <a:gdLst>
                    <a:gd name="T0" fmla="*/ 124 w 380"/>
                    <a:gd name="T1" fmla="*/ 17 h 382"/>
                    <a:gd name="T2" fmla="*/ 122 w 380"/>
                    <a:gd name="T3" fmla="*/ 64 h 382"/>
                    <a:gd name="T4" fmla="*/ 120 w 380"/>
                    <a:gd name="T5" fmla="*/ 81 h 382"/>
                    <a:gd name="T6" fmla="*/ 120 w 380"/>
                    <a:gd name="T7" fmla="*/ 102 h 382"/>
                    <a:gd name="T8" fmla="*/ 101 w 380"/>
                    <a:gd name="T9" fmla="*/ 137 h 382"/>
                    <a:gd name="T10" fmla="*/ 69 w 380"/>
                    <a:gd name="T11" fmla="*/ 153 h 382"/>
                    <a:gd name="T12" fmla="*/ 56 w 380"/>
                    <a:gd name="T13" fmla="*/ 171 h 382"/>
                    <a:gd name="T14" fmla="*/ 58 w 380"/>
                    <a:gd name="T15" fmla="*/ 192 h 382"/>
                    <a:gd name="T16" fmla="*/ 43 w 380"/>
                    <a:gd name="T17" fmla="*/ 196 h 382"/>
                    <a:gd name="T18" fmla="*/ 30 w 380"/>
                    <a:gd name="T19" fmla="*/ 207 h 382"/>
                    <a:gd name="T20" fmla="*/ 26 w 380"/>
                    <a:gd name="T21" fmla="*/ 224 h 382"/>
                    <a:gd name="T22" fmla="*/ 22 w 380"/>
                    <a:gd name="T23" fmla="*/ 247 h 382"/>
                    <a:gd name="T24" fmla="*/ 7 w 380"/>
                    <a:gd name="T25" fmla="*/ 265 h 382"/>
                    <a:gd name="T26" fmla="*/ 0 w 380"/>
                    <a:gd name="T27" fmla="*/ 271 h 382"/>
                    <a:gd name="T28" fmla="*/ 0 w 380"/>
                    <a:gd name="T29" fmla="*/ 294 h 382"/>
                    <a:gd name="T30" fmla="*/ 24 w 380"/>
                    <a:gd name="T31" fmla="*/ 322 h 382"/>
                    <a:gd name="T32" fmla="*/ 66 w 380"/>
                    <a:gd name="T33" fmla="*/ 352 h 382"/>
                    <a:gd name="T34" fmla="*/ 79 w 380"/>
                    <a:gd name="T35" fmla="*/ 372 h 382"/>
                    <a:gd name="T36" fmla="*/ 116 w 380"/>
                    <a:gd name="T37" fmla="*/ 372 h 382"/>
                    <a:gd name="T38" fmla="*/ 137 w 380"/>
                    <a:gd name="T39" fmla="*/ 371 h 382"/>
                    <a:gd name="T40" fmla="*/ 162 w 380"/>
                    <a:gd name="T41" fmla="*/ 356 h 382"/>
                    <a:gd name="T42" fmla="*/ 184 w 380"/>
                    <a:gd name="T43" fmla="*/ 341 h 382"/>
                    <a:gd name="T44" fmla="*/ 207 w 380"/>
                    <a:gd name="T45" fmla="*/ 331 h 382"/>
                    <a:gd name="T46" fmla="*/ 205 w 380"/>
                    <a:gd name="T47" fmla="*/ 310 h 382"/>
                    <a:gd name="T48" fmla="*/ 222 w 380"/>
                    <a:gd name="T49" fmla="*/ 275 h 382"/>
                    <a:gd name="T50" fmla="*/ 229 w 380"/>
                    <a:gd name="T51" fmla="*/ 247 h 382"/>
                    <a:gd name="T52" fmla="*/ 237 w 380"/>
                    <a:gd name="T53" fmla="*/ 224 h 382"/>
                    <a:gd name="T54" fmla="*/ 252 w 380"/>
                    <a:gd name="T55" fmla="*/ 213 h 382"/>
                    <a:gd name="T56" fmla="*/ 272 w 380"/>
                    <a:gd name="T57" fmla="*/ 216 h 382"/>
                    <a:gd name="T58" fmla="*/ 282 w 380"/>
                    <a:gd name="T59" fmla="*/ 188 h 382"/>
                    <a:gd name="T60" fmla="*/ 293 w 380"/>
                    <a:gd name="T61" fmla="*/ 171 h 382"/>
                    <a:gd name="T62" fmla="*/ 312 w 380"/>
                    <a:gd name="T63" fmla="*/ 156 h 382"/>
                    <a:gd name="T64" fmla="*/ 327 w 380"/>
                    <a:gd name="T65" fmla="*/ 128 h 382"/>
                    <a:gd name="T66" fmla="*/ 327 w 380"/>
                    <a:gd name="T67" fmla="*/ 100 h 382"/>
                    <a:gd name="T68" fmla="*/ 376 w 380"/>
                    <a:gd name="T69" fmla="*/ 111 h 382"/>
                    <a:gd name="T70" fmla="*/ 372 w 380"/>
                    <a:gd name="T71" fmla="*/ 89 h 382"/>
                    <a:gd name="T72" fmla="*/ 366 w 380"/>
                    <a:gd name="T73" fmla="*/ 72 h 382"/>
                    <a:gd name="T74" fmla="*/ 346 w 380"/>
                    <a:gd name="T75" fmla="*/ 68 h 382"/>
                    <a:gd name="T76" fmla="*/ 329 w 380"/>
                    <a:gd name="T77" fmla="*/ 75 h 382"/>
                    <a:gd name="T78" fmla="*/ 314 w 380"/>
                    <a:gd name="T79" fmla="*/ 89 h 382"/>
                    <a:gd name="T80" fmla="*/ 289 w 380"/>
                    <a:gd name="T81" fmla="*/ 83 h 382"/>
                    <a:gd name="T82" fmla="*/ 278 w 380"/>
                    <a:gd name="T83" fmla="*/ 104 h 382"/>
                    <a:gd name="T84" fmla="*/ 263 w 380"/>
                    <a:gd name="T85" fmla="*/ 111 h 382"/>
                    <a:gd name="T86" fmla="*/ 246 w 380"/>
                    <a:gd name="T87" fmla="*/ 132 h 382"/>
                    <a:gd name="T88" fmla="*/ 147 w 380"/>
                    <a:gd name="T89" fmla="*/ 98 h 382"/>
                    <a:gd name="T90" fmla="*/ 120 w 380"/>
                    <a:gd name="T91" fmla="*/ 4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0" h="382">
                      <a:moveTo>
                        <a:pt x="120" y="4"/>
                      </a:moveTo>
                      <a:lnTo>
                        <a:pt x="118" y="10"/>
                      </a:lnTo>
                      <a:lnTo>
                        <a:pt x="124" y="17"/>
                      </a:lnTo>
                      <a:lnTo>
                        <a:pt x="128" y="38"/>
                      </a:lnTo>
                      <a:lnTo>
                        <a:pt x="126" y="43"/>
                      </a:lnTo>
                      <a:lnTo>
                        <a:pt x="122" y="64"/>
                      </a:lnTo>
                      <a:lnTo>
                        <a:pt x="124" y="72"/>
                      </a:lnTo>
                      <a:lnTo>
                        <a:pt x="124" y="81"/>
                      </a:lnTo>
                      <a:lnTo>
                        <a:pt x="120" y="81"/>
                      </a:lnTo>
                      <a:lnTo>
                        <a:pt x="120" y="89"/>
                      </a:lnTo>
                      <a:lnTo>
                        <a:pt x="120" y="94"/>
                      </a:lnTo>
                      <a:lnTo>
                        <a:pt x="120" y="102"/>
                      </a:lnTo>
                      <a:lnTo>
                        <a:pt x="118" y="115"/>
                      </a:lnTo>
                      <a:lnTo>
                        <a:pt x="109" y="122"/>
                      </a:lnTo>
                      <a:lnTo>
                        <a:pt x="101" y="137"/>
                      </a:lnTo>
                      <a:lnTo>
                        <a:pt x="86" y="149"/>
                      </a:lnTo>
                      <a:lnTo>
                        <a:pt x="75" y="145"/>
                      </a:lnTo>
                      <a:lnTo>
                        <a:pt x="69" y="153"/>
                      </a:lnTo>
                      <a:lnTo>
                        <a:pt x="69" y="160"/>
                      </a:lnTo>
                      <a:lnTo>
                        <a:pt x="60" y="166"/>
                      </a:lnTo>
                      <a:lnTo>
                        <a:pt x="56" y="171"/>
                      </a:lnTo>
                      <a:lnTo>
                        <a:pt x="56" y="179"/>
                      </a:lnTo>
                      <a:lnTo>
                        <a:pt x="53" y="186"/>
                      </a:lnTo>
                      <a:lnTo>
                        <a:pt x="58" y="192"/>
                      </a:lnTo>
                      <a:lnTo>
                        <a:pt x="54" y="200"/>
                      </a:lnTo>
                      <a:lnTo>
                        <a:pt x="51" y="207"/>
                      </a:lnTo>
                      <a:lnTo>
                        <a:pt x="43" y="196"/>
                      </a:lnTo>
                      <a:lnTo>
                        <a:pt x="37" y="194"/>
                      </a:lnTo>
                      <a:lnTo>
                        <a:pt x="32" y="201"/>
                      </a:lnTo>
                      <a:lnTo>
                        <a:pt x="30" y="207"/>
                      </a:lnTo>
                      <a:lnTo>
                        <a:pt x="30" y="215"/>
                      </a:lnTo>
                      <a:lnTo>
                        <a:pt x="28" y="216"/>
                      </a:lnTo>
                      <a:lnTo>
                        <a:pt x="26" y="224"/>
                      </a:lnTo>
                      <a:lnTo>
                        <a:pt x="28" y="228"/>
                      </a:lnTo>
                      <a:lnTo>
                        <a:pt x="30" y="241"/>
                      </a:lnTo>
                      <a:lnTo>
                        <a:pt x="22" y="247"/>
                      </a:lnTo>
                      <a:lnTo>
                        <a:pt x="22" y="254"/>
                      </a:lnTo>
                      <a:lnTo>
                        <a:pt x="17" y="260"/>
                      </a:lnTo>
                      <a:lnTo>
                        <a:pt x="7" y="265"/>
                      </a:lnTo>
                      <a:lnTo>
                        <a:pt x="0" y="265"/>
                      </a:lnTo>
                      <a:lnTo>
                        <a:pt x="0" y="265"/>
                      </a:lnTo>
                      <a:lnTo>
                        <a:pt x="0" y="271"/>
                      </a:lnTo>
                      <a:lnTo>
                        <a:pt x="4" y="273"/>
                      </a:lnTo>
                      <a:lnTo>
                        <a:pt x="4" y="280"/>
                      </a:lnTo>
                      <a:lnTo>
                        <a:pt x="0" y="294"/>
                      </a:lnTo>
                      <a:lnTo>
                        <a:pt x="15" y="309"/>
                      </a:lnTo>
                      <a:lnTo>
                        <a:pt x="17" y="316"/>
                      </a:lnTo>
                      <a:lnTo>
                        <a:pt x="24" y="322"/>
                      </a:lnTo>
                      <a:lnTo>
                        <a:pt x="37" y="341"/>
                      </a:lnTo>
                      <a:lnTo>
                        <a:pt x="53" y="352"/>
                      </a:lnTo>
                      <a:lnTo>
                        <a:pt x="66" y="352"/>
                      </a:lnTo>
                      <a:lnTo>
                        <a:pt x="66" y="357"/>
                      </a:lnTo>
                      <a:lnTo>
                        <a:pt x="71" y="365"/>
                      </a:lnTo>
                      <a:lnTo>
                        <a:pt x="79" y="372"/>
                      </a:lnTo>
                      <a:lnTo>
                        <a:pt x="92" y="380"/>
                      </a:lnTo>
                      <a:lnTo>
                        <a:pt x="103" y="382"/>
                      </a:lnTo>
                      <a:lnTo>
                        <a:pt x="116" y="372"/>
                      </a:lnTo>
                      <a:lnTo>
                        <a:pt x="118" y="367"/>
                      </a:lnTo>
                      <a:lnTo>
                        <a:pt x="130" y="371"/>
                      </a:lnTo>
                      <a:lnTo>
                        <a:pt x="137" y="371"/>
                      </a:lnTo>
                      <a:lnTo>
                        <a:pt x="152" y="363"/>
                      </a:lnTo>
                      <a:lnTo>
                        <a:pt x="160" y="361"/>
                      </a:lnTo>
                      <a:lnTo>
                        <a:pt x="162" y="356"/>
                      </a:lnTo>
                      <a:lnTo>
                        <a:pt x="162" y="348"/>
                      </a:lnTo>
                      <a:lnTo>
                        <a:pt x="171" y="352"/>
                      </a:lnTo>
                      <a:lnTo>
                        <a:pt x="184" y="341"/>
                      </a:lnTo>
                      <a:lnTo>
                        <a:pt x="192" y="342"/>
                      </a:lnTo>
                      <a:lnTo>
                        <a:pt x="205" y="333"/>
                      </a:lnTo>
                      <a:lnTo>
                        <a:pt x="207" y="331"/>
                      </a:lnTo>
                      <a:lnTo>
                        <a:pt x="205" y="324"/>
                      </a:lnTo>
                      <a:lnTo>
                        <a:pt x="210" y="318"/>
                      </a:lnTo>
                      <a:lnTo>
                        <a:pt x="205" y="310"/>
                      </a:lnTo>
                      <a:lnTo>
                        <a:pt x="207" y="297"/>
                      </a:lnTo>
                      <a:lnTo>
                        <a:pt x="214" y="284"/>
                      </a:lnTo>
                      <a:lnTo>
                        <a:pt x="222" y="275"/>
                      </a:lnTo>
                      <a:lnTo>
                        <a:pt x="224" y="262"/>
                      </a:lnTo>
                      <a:lnTo>
                        <a:pt x="225" y="254"/>
                      </a:lnTo>
                      <a:lnTo>
                        <a:pt x="229" y="247"/>
                      </a:lnTo>
                      <a:lnTo>
                        <a:pt x="233" y="233"/>
                      </a:lnTo>
                      <a:lnTo>
                        <a:pt x="237" y="230"/>
                      </a:lnTo>
                      <a:lnTo>
                        <a:pt x="237" y="224"/>
                      </a:lnTo>
                      <a:lnTo>
                        <a:pt x="237" y="209"/>
                      </a:lnTo>
                      <a:lnTo>
                        <a:pt x="244" y="207"/>
                      </a:lnTo>
                      <a:lnTo>
                        <a:pt x="252" y="213"/>
                      </a:lnTo>
                      <a:lnTo>
                        <a:pt x="252" y="216"/>
                      </a:lnTo>
                      <a:lnTo>
                        <a:pt x="267" y="218"/>
                      </a:lnTo>
                      <a:lnTo>
                        <a:pt x="272" y="216"/>
                      </a:lnTo>
                      <a:lnTo>
                        <a:pt x="276" y="209"/>
                      </a:lnTo>
                      <a:lnTo>
                        <a:pt x="278" y="194"/>
                      </a:lnTo>
                      <a:lnTo>
                        <a:pt x="282" y="188"/>
                      </a:lnTo>
                      <a:lnTo>
                        <a:pt x="284" y="179"/>
                      </a:lnTo>
                      <a:lnTo>
                        <a:pt x="286" y="171"/>
                      </a:lnTo>
                      <a:lnTo>
                        <a:pt x="293" y="171"/>
                      </a:lnTo>
                      <a:lnTo>
                        <a:pt x="301" y="169"/>
                      </a:lnTo>
                      <a:lnTo>
                        <a:pt x="306" y="156"/>
                      </a:lnTo>
                      <a:lnTo>
                        <a:pt x="312" y="156"/>
                      </a:lnTo>
                      <a:lnTo>
                        <a:pt x="318" y="149"/>
                      </a:lnTo>
                      <a:lnTo>
                        <a:pt x="321" y="136"/>
                      </a:lnTo>
                      <a:lnTo>
                        <a:pt x="327" y="128"/>
                      </a:lnTo>
                      <a:lnTo>
                        <a:pt x="325" y="115"/>
                      </a:lnTo>
                      <a:lnTo>
                        <a:pt x="329" y="107"/>
                      </a:lnTo>
                      <a:lnTo>
                        <a:pt x="327" y="100"/>
                      </a:lnTo>
                      <a:lnTo>
                        <a:pt x="335" y="98"/>
                      </a:lnTo>
                      <a:lnTo>
                        <a:pt x="372" y="119"/>
                      </a:lnTo>
                      <a:lnTo>
                        <a:pt x="376" y="111"/>
                      </a:lnTo>
                      <a:lnTo>
                        <a:pt x="380" y="98"/>
                      </a:lnTo>
                      <a:lnTo>
                        <a:pt x="378" y="94"/>
                      </a:lnTo>
                      <a:lnTo>
                        <a:pt x="372" y="89"/>
                      </a:lnTo>
                      <a:lnTo>
                        <a:pt x="370" y="81"/>
                      </a:lnTo>
                      <a:lnTo>
                        <a:pt x="365" y="79"/>
                      </a:lnTo>
                      <a:lnTo>
                        <a:pt x="366" y="72"/>
                      </a:lnTo>
                      <a:lnTo>
                        <a:pt x="366" y="72"/>
                      </a:lnTo>
                      <a:lnTo>
                        <a:pt x="351" y="74"/>
                      </a:lnTo>
                      <a:lnTo>
                        <a:pt x="346" y="68"/>
                      </a:lnTo>
                      <a:lnTo>
                        <a:pt x="338" y="66"/>
                      </a:lnTo>
                      <a:lnTo>
                        <a:pt x="333" y="68"/>
                      </a:lnTo>
                      <a:lnTo>
                        <a:pt x="329" y="75"/>
                      </a:lnTo>
                      <a:lnTo>
                        <a:pt x="321" y="75"/>
                      </a:lnTo>
                      <a:lnTo>
                        <a:pt x="316" y="83"/>
                      </a:lnTo>
                      <a:lnTo>
                        <a:pt x="314" y="89"/>
                      </a:lnTo>
                      <a:lnTo>
                        <a:pt x="304" y="90"/>
                      </a:lnTo>
                      <a:lnTo>
                        <a:pt x="297" y="89"/>
                      </a:lnTo>
                      <a:lnTo>
                        <a:pt x="289" y="83"/>
                      </a:lnTo>
                      <a:lnTo>
                        <a:pt x="288" y="83"/>
                      </a:lnTo>
                      <a:lnTo>
                        <a:pt x="288" y="90"/>
                      </a:lnTo>
                      <a:lnTo>
                        <a:pt x="278" y="104"/>
                      </a:lnTo>
                      <a:lnTo>
                        <a:pt x="271" y="102"/>
                      </a:lnTo>
                      <a:lnTo>
                        <a:pt x="265" y="106"/>
                      </a:lnTo>
                      <a:lnTo>
                        <a:pt x="263" y="111"/>
                      </a:lnTo>
                      <a:lnTo>
                        <a:pt x="256" y="119"/>
                      </a:lnTo>
                      <a:lnTo>
                        <a:pt x="252" y="126"/>
                      </a:lnTo>
                      <a:lnTo>
                        <a:pt x="246" y="132"/>
                      </a:lnTo>
                      <a:lnTo>
                        <a:pt x="241" y="139"/>
                      </a:lnTo>
                      <a:lnTo>
                        <a:pt x="231" y="83"/>
                      </a:lnTo>
                      <a:lnTo>
                        <a:pt x="147" y="98"/>
                      </a:lnTo>
                      <a:lnTo>
                        <a:pt x="130" y="0"/>
                      </a:lnTo>
                      <a:lnTo>
                        <a:pt x="124" y="4"/>
                      </a:lnTo>
                      <a:lnTo>
                        <a:pt x="120" y="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71" name="Freeform 124">
                  <a:extLst>
                    <a:ext uri="{FF2B5EF4-FFF2-40B4-BE49-F238E27FC236}">
                      <a16:creationId xmlns:a16="http://schemas.microsoft.com/office/drawing/2014/main" id="{8BB418D9-160D-9053-35B2-6C339AFAC8B9}"/>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72" name="Freeform 125">
                  <a:extLst>
                    <a:ext uri="{FF2B5EF4-FFF2-40B4-BE49-F238E27FC236}">
                      <a16:creationId xmlns:a16="http://schemas.microsoft.com/office/drawing/2014/main" id="{8E11E689-7D3E-5D50-7A04-C8EC6B3320F3}"/>
                    </a:ext>
                  </a:extLst>
                </p:cNvPr>
                <p:cNvSpPr>
                  <a:spLocks/>
                </p:cNvSpPr>
                <p:nvPr/>
              </p:nvSpPr>
              <p:spPr bwMode="auto">
                <a:xfrm>
                  <a:off x="6432387" y="3375253"/>
                  <a:ext cx="620116" cy="432235"/>
                </a:xfrm>
                <a:custGeom>
                  <a:avLst/>
                  <a:gdLst>
                    <a:gd name="T0" fmla="*/ 218 w 431"/>
                    <a:gd name="T1" fmla="*/ 28 h 331"/>
                    <a:gd name="T2" fmla="*/ 203 w 431"/>
                    <a:gd name="T3" fmla="*/ 4 h 331"/>
                    <a:gd name="T4" fmla="*/ 162 w 431"/>
                    <a:gd name="T5" fmla="*/ 2 h 331"/>
                    <a:gd name="T6" fmla="*/ 72 w 431"/>
                    <a:gd name="T7" fmla="*/ 17 h 331"/>
                    <a:gd name="T8" fmla="*/ 40 w 431"/>
                    <a:gd name="T9" fmla="*/ 32 h 331"/>
                    <a:gd name="T10" fmla="*/ 2 w 431"/>
                    <a:gd name="T11" fmla="*/ 68 h 331"/>
                    <a:gd name="T12" fmla="*/ 12 w 431"/>
                    <a:gd name="T13" fmla="*/ 87 h 331"/>
                    <a:gd name="T14" fmla="*/ 42 w 431"/>
                    <a:gd name="T15" fmla="*/ 96 h 331"/>
                    <a:gd name="T16" fmla="*/ 59 w 431"/>
                    <a:gd name="T17" fmla="*/ 117 h 331"/>
                    <a:gd name="T18" fmla="*/ 92 w 431"/>
                    <a:gd name="T19" fmla="*/ 154 h 331"/>
                    <a:gd name="T20" fmla="*/ 117 w 431"/>
                    <a:gd name="T21" fmla="*/ 177 h 331"/>
                    <a:gd name="T22" fmla="*/ 139 w 431"/>
                    <a:gd name="T23" fmla="*/ 190 h 331"/>
                    <a:gd name="T24" fmla="*/ 147 w 431"/>
                    <a:gd name="T25" fmla="*/ 205 h 331"/>
                    <a:gd name="T26" fmla="*/ 162 w 431"/>
                    <a:gd name="T27" fmla="*/ 218 h 331"/>
                    <a:gd name="T28" fmla="*/ 177 w 431"/>
                    <a:gd name="T29" fmla="*/ 228 h 331"/>
                    <a:gd name="T30" fmla="*/ 200 w 431"/>
                    <a:gd name="T31" fmla="*/ 254 h 331"/>
                    <a:gd name="T32" fmla="*/ 205 w 431"/>
                    <a:gd name="T33" fmla="*/ 275 h 331"/>
                    <a:gd name="T34" fmla="*/ 226 w 431"/>
                    <a:gd name="T35" fmla="*/ 292 h 331"/>
                    <a:gd name="T36" fmla="*/ 235 w 431"/>
                    <a:gd name="T37" fmla="*/ 312 h 331"/>
                    <a:gd name="T38" fmla="*/ 254 w 431"/>
                    <a:gd name="T39" fmla="*/ 327 h 331"/>
                    <a:gd name="T40" fmla="*/ 263 w 431"/>
                    <a:gd name="T41" fmla="*/ 316 h 331"/>
                    <a:gd name="T42" fmla="*/ 271 w 431"/>
                    <a:gd name="T43" fmla="*/ 316 h 331"/>
                    <a:gd name="T44" fmla="*/ 265 w 431"/>
                    <a:gd name="T45" fmla="*/ 299 h 331"/>
                    <a:gd name="T46" fmla="*/ 263 w 431"/>
                    <a:gd name="T47" fmla="*/ 284 h 331"/>
                    <a:gd name="T48" fmla="*/ 273 w 431"/>
                    <a:gd name="T49" fmla="*/ 284 h 331"/>
                    <a:gd name="T50" fmla="*/ 292 w 431"/>
                    <a:gd name="T51" fmla="*/ 295 h 331"/>
                    <a:gd name="T52" fmla="*/ 294 w 431"/>
                    <a:gd name="T53" fmla="*/ 284 h 331"/>
                    <a:gd name="T54" fmla="*/ 277 w 431"/>
                    <a:gd name="T55" fmla="*/ 277 h 331"/>
                    <a:gd name="T56" fmla="*/ 294 w 431"/>
                    <a:gd name="T57" fmla="*/ 273 h 331"/>
                    <a:gd name="T58" fmla="*/ 312 w 431"/>
                    <a:gd name="T59" fmla="*/ 263 h 331"/>
                    <a:gd name="T60" fmla="*/ 322 w 431"/>
                    <a:gd name="T61" fmla="*/ 258 h 331"/>
                    <a:gd name="T62" fmla="*/ 335 w 431"/>
                    <a:gd name="T63" fmla="*/ 248 h 331"/>
                    <a:gd name="T64" fmla="*/ 329 w 431"/>
                    <a:gd name="T65" fmla="*/ 228 h 331"/>
                    <a:gd name="T66" fmla="*/ 344 w 431"/>
                    <a:gd name="T67" fmla="*/ 233 h 331"/>
                    <a:gd name="T68" fmla="*/ 359 w 431"/>
                    <a:gd name="T69" fmla="*/ 218 h 331"/>
                    <a:gd name="T70" fmla="*/ 369 w 431"/>
                    <a:gd name="T71" fmla="*/ 205 h 331"/>
                    <a:gd name="T72" fmla="*/ 382 w 431"/>
                    <a:gd name="T73" fmla="*/ 190 h 331"/>
                    <a:gd name="T74" fmla="*/ 389 w 431"/>
                    <a:gd name="T75" fmla="*/ 183 h 331"/>
                    <a:gd name="T76" fmla="*/ 378 w 431"/>
                    <a:gd name="T77" fmla="*/ 164 h 331"/>
                    <a:gd name="T78" fmla="*/ 380 w 431"/>
                    <a:gd name="T79" fmla="*/ 168 h 331"/>
                    <a:gd name="T80" fmla="*/ 389 w 431"/>
                    <a:gd name="T81" fmla="*/ 154 h 331"/>
                    <a:gd name="T82" fmla="*/ 423 w 431"/>
                    <a:gd name="T83" fmla="*/ 106 h 331"/>
                    <a:gd name="T84" fmla="*/ 427 w 431"/>
                    <a:gd name="T85" fmla="*/ 94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331">
                      <a:moveTo>
                        <a:pt x="316" y="15"/>
                      </a:moveTo>
                      <a:lnTo>
                        <a:pt x="220" y="30"/>
                      </a:lnTo>
                      <a:lnTo>
                        <a:pt x="218" y="28"/>
                      </a:lnTo>
                      <a:lnTo>
                        <a:pt x="218" y="23"/>
                      </a:lnTo>
                      <a:lnTo>
                        <a:pt x="215" y="15"/>
                      </a:lnTo>
                      <a:lnTo>
                        <a:pt x="203" y="4"/>
                      </a:lnTo>
                      <a:lnTo>
                        <a:pt x="198" y="8"/>
                      </a:lnTo>
                      <a:lnTo>
                        <a:pt x="190" y="0"/>
                      </a:lnTo>
                      <a:lnTo>
                        <a:pt x="162" y="2"/>
                      </a:lnTo>
                      <a:lnTo>
                        <a:pt x="85" y="12"/>
                      </a:lnTo>
                      <a:lnTo>
                        <a:pt x="77" y="13"/>
                      </a:lnTo>
                      <a:lnTo>
                        <a:pt x="72" y="17"/>
                      </a:lnTo>
                      <a:lnTo>
                        <a:pt x="57" y="23"/>
                      </a:lnTo>
                      <a:lnTo>
                        <a:pt x="45" y="32"/>
                      </a:lnTo>
                      <a:lnTo>
                        <a:pt x="40" y="32"/>
                      </a:lnTo>
                      <a:lnTo>
                        <a:pt x="17" y="44"/>
                      </a:lnTo>
                      <a:lnTo>
                        <a:pt x="15" y="49"/>
                      </a:lnTo>
                      <a:lnTo>
                        <a:pt x="2" y="68"/>
                      </a:lnTo>
                      <a:lnTo>
                        <a:pt x="0" y="75"/>
                      </a:lnTo>
                      <a:lnTo>
                        <a:pt x="4" y="83"/>
                      </a:lnTo>
                      <a:lnTo>
                        <a:pt x="12" y="87"/>
                      </a:lnTo>
                      <a:lnTo>
                        <a:pt x="17" y="87"/>
                      </a:lnTo>
                      <a:lnTo>
                        <a:pt x="30" y="98"/>
                      </a:lnTo>
                      <a:lnTo>
                        <a:pt x="42" y="96"/>
                      </a:lnTo>
                      <a:lnTo>
                        <a:pt x="49" y="104"/>
                      </a:lnTo>
                      <a:lnTo>
                        <a:pt x="51" y="109"/>
                      </a:lnTo>
                      <a:lnTo>
                        <a:pt x="59" y="117"/>
                      </a:lnTo>
                      <a:lnTo>
                        <a:pt x="60" y="124"/>
                      </a:lnTo>
                      <a:lnTo>
                        <a:pt x="79" y="145"/>
                      </a:lnTo>
                      <a:lnTo>
                        <a:pt x="92" y="154"/>
                      </a:lnTo>
                      <a:lnTo>
                        <a:pt x="106" y="162"/>
                      </a:lnTo>
                      <a:lnTo>
                        <a:pt x="113" y="169"/>
                      </a:lnTo>
                      <a:lnTo>
                        <a:pt x="117" y="177"/>
                      </a:lnTo>
                      <a:lnTo>
                        <a:pt x="122" y="181"/>
                      </a:lnTo>
                      <a:lnTo>
                        <a:pt x="130" y="183"/>
                      </a:lnTo>
                      <a:lnTo>
                        <a:pt x="139" y="190"/>
                      </a:lnTo>
                      <a:lnTo>
                        <a:pt x="145" y="194"/>
                      </a:lnTo>
                      <a:lnTo>
                        <a:pt x="145" y="198"/>
                      </a:lnTo>
                      <a:lnTo>
                        <a:pt x="147" y="205"/>
                      </a:lnTo>
                      <a:lnTo>
                        <a:pt x="154" y="209"/>
                      </a:lnTo>
                      <a:lnTo>
                        <a:pt x="156" y="215"/>
                      </a:lnTo>
                      <a:lnTo>
                        <a:pt x="162" y="218"/>
                      </a:lnTo>
                      <a:lnTo>
                        <a:pt x="162" y="220"/>
                      </a:lnTo>
                      <a:lnTo>
                        <a:pt x="169" y="226"/>
                      </a:lnTo>
                      <a:lnTo>
                        <a:pt x="177" y="228"/>
                      </a:lnTo>
                      <a:lnTo>
                        <a:pt x="190" y="237"/>
                      </a:lnTo>
                      <a:lnTo>
                        <a:pt x="192" y="243"/>
                      </a:lnTo>
                      <a:lnTo>
                        <a:pt x="200" y="254"/>
                      </a:lnTo>
                      <a:lnTo>
                        <a:pt x="203" y="262"/>
                      </a:lnTo>
                      <a:lnTo>
                        <a:pt x="203" y="267"/>
                      </a:lnTo>
                      <a:lnTo>
                        <a:pt x="205" y="275"/>
                      </a:lnTo>
                      <a:lnTo>
                        <a:pt x="211" y="280"/>
                      </a:lnTo>
                      <a:lnTo>
                        <a:pt x="222" y="284"/>
                      </a:lnTo>
                      <a:lnTo>
                        <a:pt x="226" y="292"/>
                      </a:lnTo>
                      <a:lnTo>
                        <a:pt x="230" y="297"/>
                      </a:lnTo>
                      <a:lnTo>
                        <a:pt x="235" y="305"/>
                      </a:lnTo>
                      <a:lnTo>
                        <a:pt x="235" y="312"/>
                      </a:lnTo>
                      <a:lnTo>
                        <a:pt x="235" y="318"/>
                      </a:lnTo>
                      <a:lnTo>
                        <a:pt x="241" y="326"/>
                      </a:lnTo>
                      <a:lnTo>
                        <a:pt x="254" y="327"/>
                      </a:lnTo>
                      <a:lnTo>
                        <a:pt x="258" y="329"/>
                      </a:lnTo>
                      <a:lnTo>
                        <a:pt x="262" y="331"/>
                      </a:lnTo>
                      <a:lnTo>
                        <a:pt x="263" y="316"/>
                      </a:lnTo>
                      <a:lnTo>
                        <a:pt x="267" y="310"/>
                      </a:lnTo>
                      <a:lnTo>
                        <a:pt x="267" y="316"/>
                      </a:lnTo>
                      <a:lnTo>
                        <a:pt x="271" y="316"/>
                      </a:lnTo>
                      <a:lnTo>
                        <a:pt x="277" y="309"/>
                      </a:lnTo>
                      <a:lnTo>
                        <a:pt x="269" y="305"/>
                      </a:lnTo>
                      <a:lnTo>
                        <a:pt x="265" y="299"/>
                      </a:lnTo>
                      <a:lnTo>
                        <a:pt x="263" y="294"/>
                      </a:lnTo>
                      <a:lnTo>
                        <a:pt x="258" y="280"/>
                      </a:lnTo>
                      <a:lnTo>
                        <a:pt x="263" y="284"/>
                      </a:lnTo>
                      <a:lnTo>
                        <a:pt x="265" y="292"/>
                      </a:lnTo>
                      <a:lnTo>
                        <a:pt x="273" y="297"/>
                      </a:lnTo>
                      <a:lnTo>
                        <a:pt x="273" y="284"/>
                      </a:lnTo>
                      <a:lnTo>
                        <a:pt x="278" y="295"/>
                      </a:lnTo>
                      <a:lnTo>
                        <a:pt x="284" y="301"/>
                      </a:lnTo>
                      <a:lnTo>
                        <a:pt x="292" y="295"/>
                      </a:lnTo>
                      <a:lnTo>
                        <a:pt x="295" y="284"/>
                      </a:lnTo>
                      <a:lnTo>
                        <a:pt x="288" y="290"/>
                      </a:lnTo>
                      <a:lnTo>
                        <a:pt x="294" y="284"/>
                      </a:lnTo>
                      <a:lnTo>
                        <a:pt x="292" y="280"/>
                      </a:lnTo>
                      <a:lnTo>
                        <a:pt x="284" y="280"/>
                      </a:lnTo>
                      <a:lnTo>
                        <a:pt x="277" y="277"/>
                      </a:lnTo>
                      <a:lnTo>
                        <a:pt x="271" y="279"/>
                      </a:lnTo>
                      <a:lnTo>
                        <a:pt x="284" y="271"/>
                      </a:lnTo>
                      <a:lnTo>
                        <a:pt x="294" y="273"/>
                      </a:lnTo>
                      <a:lnTo>
                        <a:pt x="299" y="271"/>
                      </a:lnTo>
                      <a:lnTo>
                        <a:pt x="307" y="269"/>
                      </a:lnTo>
                      <a:lnTo>
                        <a:pt x="312" y="263"/>
                      </a:lnTo>
                      <a:lnTo>
                        <a:pt x="309" y="260"/>
                      </a:lnTo>
                      <a:lnTo>
                        <a:pt x="316" y="263"/>
                      </a:lnTo>
                      <a:lnTo>
                        <a:pt x="322" y="258"/>
                      </a:lnTo>
                      <a:lnTo>
                        <a:pt x="329" y="256"/>
                      </a:lnTo>
                      <a:lnTo>
                        <a:pt x="329" y="252"/>
                      </a:lnTo>
                      <a:lnTo>
                        <a:pt x="335" y="248"/>
                      </a:lnTo>
                      <a:lnTo>
                        <a:pt x="339" y="241"/>
                      </a:lnTo>
                      <a:lnTo>
                        <a:pt x="333" y="239"/>
                      </a:lnTo>
                      <a:lnTo>
                        <a:pt x="329" y="228"/>
                      </a:lnTo>
                      <a:lnTo>
                        <a:pt x="335" y="228"/>
                      </a:lnTo>
                      <a:lnTo>
                        <a:pt x="339" y="235"/>
                      </a:lnTo>
                      <a:lnTo>
                        <a:pt x="344" y="233"/>
                      </a:lnTo>
                      <a:lnTo>
                        <a:pt x="352" y="228"/>
                      </a:lnTo>
                      <a:lnTo>
                        <a:pt x="356" y="220"/>
                      </a:lnTo>
                      <a:lnTo>
                        <a:pt x="359" y="218"/>
                      </a:lnTo>
                      <a:lnTo>
                        <a:pt x="357" y="211"/>
                      </a:lnTo>
                      <a:lnTo>
                        <a:pt x="361" y="203"/>
                      </a:lnTo>
                      <a:lnTo>
                        <a:pt x="369" y="205"/>
                      </a:lnTo>
                      <a:lnTo>
                        <a:pt x="374" y="203"/>
                      </a:lnTo>
                      <a:lnTo>
                        <a:pt x="378" y="198"/>
                      </a:lnTo>
                      <a:lnTo>
                        <a:pt x="382" y="190"/>
                      </a:lnTo>
                      <a:lnTo>
                        <a:pt x="378" y="186"/>
                      </a:lnTo>
                      <a:lnTo>
                        <a:pt x="384" y="188"/>
                      </a:lnTo>
                      <a:lnTo>
                        <a:pt x="389" y="183"/>
                      </a:lnTo>
                      <a:lnTo>
                        <a:pt x="386" y="175"/>
                      </a:lnTo>
                      <a:lnTo>
                        <a:pt x="378" y="171"/>
                      </a:lnTo>
                      <a:lnTo>
                        <a:pt x="378" y="164"/>
                      </a:lnTo>
                      <a:lnTo>
                        <a:pt x="382" y="156"/>
                      </a:lnTo>
                      <a:lnTo>
                        <a:pt x="386" y="154"/>
                      </a:lnTo>
                      <a:lnTo>
                        <a:pt x="380" y="168"/>
                      </a:lnTo>
                      <a:lnTo>
                        <a:pt x="387" y="171"/>
                      </a:lnTo>
                      <a:lnTo>
                        <a:pt x="389" y="177"/>
                      </a:lnTo>
                      <a:lnTo>
                        <a:pt x="389" y="154"/>
                      </a:lnTo>
                      <a:lnTo>
                        <a:pt x="393" y="149"/>
                      </a:lnTo>
                      <a:lnTo>
                        <a:pt x="408" y="121"/>
                      </a:lnTo>
                      <a:lnTo>
                        <a:pt x="423" y="106"/>
                      </a:lnTo>
                      <a:lnTo>
                        <a:pt x="431" y="100"/>
                      </a:lnTo>
                      <a:lnTo>
                        <a:pt x="431" y="96"/>
                      </a:lnTo>
                      <a:lnTo>
                        <a:pt x="427" y="94"/>
                      </a:lnTo>
                      <a:lnTo>
                        <a:pt x="316" y="15"/>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73" name="Freeform 126">
                  <a:extLst>
                    <a:ext uri="{FF2B5EF4-FFF2-40B4-BE49-F238E27FC236}">
                      <a16:creationId xmlns:a16="http://schemas.microsoft.com/office/drawing/2014/main" id="{F15EAB3E-1B85-C8C6-4109-E5D3399F651B}"/>
                    </a:ext>
                  </a:extLst>
                </p:cNvPr>
                <p:cNvSpPr>
                  <a:spLocks/>
                </p:cNvSpPr>
                <p:nvPr/>
              </p:nvSpPr>
              <p:spPr bwMode="auto">
                <a:xfrm>
                  <a:off x="6592093" y="2305762"/>
                  <a:ext cx="712199" cy="421789"/>
                </a:xfrm>
                <a:custGeom>
                  <a:avLst/>
                  <a:gdLst>
                    <a:gd name="T0" fmla="*/ 478 w 495"/>
                    <a:gd name="T1" fmla="*/ 203 h 323"/>
                    <a:gd name="T2" fmla="*/ 491 w 495"/>
                    <a:gd name="T3" fmla="*/ 188 h 323"/>
                    <a:gd name="T4" fmla="*/ 478 w 495"/>
                    <a:gd name="T5" fmla="*/ 169 h 323"/>
                    <a:gd name="T6" fmla="*/ 468 w 495"/>
                    <a:gd name="T7" fmla="*/ 161 h 323"/>
                    <a:gd name="T8" fmla="*/ 461 w 495"/>
                    <a:gd name="T9" fmla="*/ 150 h 323"/>
                    <a:gd name="T10" fmla="*/ 448 w 495"/>
                    <a:gd name="T11" fmla="*/ 141 h 323"/>
                    <a:gd name="T12" fmla="*/ 449 w 495"/>
                    <a:gd name="T13" fmla="*/ 122 h 323"/>
                    <a:gd name="T14" fmla="*/ 449 w 495"/>
                    <a:gd name="T15" fmla="*/ 109 h 323"/>
                    <a:gd name="T16" fmla="*/ 444 w 495"/>
                    <a:gd name="T17" fmla="*/ 103 h 323"/>
                    <a:gd name="T18" fmla="*/ 459 w 495"/>
                    <a:gd name="T19" fmla="*/ 79 h 323"/>
                    <a:gd name="T20" fmla="*/ 461 w 495"/>
                    <a:gd name="T21" fmla="*/ 65 h 323"/>
                    <a:gd name="T22" fmla="*/ 468 w 495"/>
                    <a:gd name="T23" fmla="*/ 54 h 323"/>
                    <a:gd name="T24" fmla="*/ 453 w 495"/>
                    <a:gd name="T25" fmla="*/ 49 h 323"/>
                    <a:gd name="T26" fmla="*/ 434 w 495"/>
                    <a:gd name="T27" fmla="*/ 37 h 323"/>
                    <a:gd name="T28" fmla="*/ 427 w 495"/>
                    <a:gd name="T29" fmla="*/ 15 h 323"/>
                    <a:gd name="T30" fmla="*/ 414 w 495"/>
                    <a:gd name="T31" fmla="*/ 11 h 323"/>
                    <a:gd name="T32" fmla="*/ 402 w 495"/>
                    <a:gd name="T33" fmla="*/ 2 h 323"/>
                    <a:gd name="T34" fmla="*/ 329 w 495"/>
                    <a:gd name="T35" fmla="*/ 17 h 323"/>
                    <a:gd name="T36" fmla="*/ 122 w 495"/>
                    <a:gd name="T37" fmla="*/ 58 h 323"/>
                    <a:gd name="T38" fmla="*/ 55 w 495"/>
                    <a:gd name="T39" fmla="*/ 45 h 323"/>
                    <a:gd name="T40" fmla="*/ 30 w 495"/>
                    <a:gd name="T41" fmla="*/ 60 h 323"/>
                    <a:gd name="T42" fmla="*/ 23 w 495"/>
                    <a:gd name="T43" fmla="*/ 65 h 323"/>
                    <a:gd name="T44" fmla="*/ 0 w 495"/>
                    <a:gd name="T45" fmla="*/ 82 h 323"/>
                    <a:gd name="T46" fmla="*/ 25 w 495"/>
                    <a:gd name="T47" fmla="*/ 225 h 323"/>
                    <a:gd name="T48" fmla="*/ 126 w 495"/>
                    <a:gd name="T49" fmla="*/ 308 h 323"/>
                    <a:gd name="T50" fmla="*/ 421 w 495"/>
                    <a:gd name="T51" fmla="*/ 248 h 323"/>
                    <a:gd name="T52" fmla="*/ 429 w 495"/>
                    <a:gd name="T53" fmla="*/ 235 h 323"/>
                    <a:gd name="T54" fmla="*/ 442 w 495"/>
                    <a:gd name="T55" fmla="*/ 229 h 323"/>
                    <a:gd name="T56" fmla="*/ 449 w 495"/>
                    <a:gd name="T57" fmla="*/ 233 h 323"/>
                    <a:gd name="T58" fmla="*/ 463 w 495"/>
                    <a:gd name="T59" fmla="*/ 223 h 323"/>
                    <a:gd name="T60" fmla="*/ 470 w 495"/>
                    <a:gd name="T61" fmla="*/ 210 h 323"/>
                    <a:gd name="T62" fmla="*/ 476 w 495"/>
                    <a:gd name="T63" fmla="*/ 205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95" h="323">
                      <a:moveTo>
                        <a:pt x="476" y="203"/>
                      </a:moveTo>
                      <a:lnTo>
                        <a:pt x="478" y="203"/>
                      </a:lnTo>
                      <a:lnTo>
                        <a:pt x="483" y="195"/>
                      </a:lnTo>
                      <a:lnTo>
                        <a:pt x="491" y="188"/>
                      </a:lnTo>
                      <a:lnTo>
                        <a:pt x="495" y="182"/>
                      </a:lnTo>
                      <a:lnTo>
                        <a:pt x="478" y="169"/>
                      </a:lnTo>
                      <a:lnTo>
                        <a:pt x="472" y="163"/>
                      </a:lnTo>
                      <a:lnTo>
                        <a:pt x="468" y="161"/>
                      </a:lnTo>
                      <a:lnTo>
                        <a:pt x="461" y="158"/>
                      </a:lnTo>
                      <a:lnTo>
                        <a:pt x="461" y="150"/>
                      </a:lnTo>
                      <a:lnTo>
                        <a:pt x="453" y="148"/>
                      </a:lnTo>
                      <a:lnTo>
                        <a:pt x="448" y="141"/>
                      </a:lnTo>
                      <a:lnTo>
                        <a:pt x="444" y="129"/>
                      </a:lnTo>
                      <a:lnTo>
                        <a:pt x="449" y="122"/>
                      </a:lnTo>
                      <a:lnTo>
                        <a:pt x="451" y="116"/>
                      </a:lnTo>
                      <a:lnTo>
                        <a:pt x="449" y="109"/>
                      </a:lnTo>
                      <a:lnTo>
                        <a:pt x="446" y="107"/>
                      </a:lnTo>
                      <a:lnTo>
                        <a:pt x="444" y="103"/>
                      </a:lnTo>
                      <a:lnTo>
                        <a:pt x="449" y="96"/>
                      </a:lnTo>
                      <a:lnTo>
                        <a:pt x="459" y="79"/>
                      </a:lnTo>
                      <a:lnTo>
                        <a:pt x="459" y="71"/>
                      </a:lnTo>
                      <a:lnTo>
                        <a:pt x="461" y="65"/>
                      </a:lnTo>
                      <a:lnTo>
                        <a:pt x="468" y="56"/>
                      </a:lnTo>
                      <a:lnTo>
                        <a:pt x="468" y="54"/>
                      </a:lnTo>
                      <a:lnTo>
                        <a:pt x="461" y="50"/>
                      </a:lnTo>
                      <a:lnTo>
                        <a:pt x="453" y="49"/>
                      </a:lnTo>
                      <a:lnTo>
                        <a:pt x="440" y="45"/>
                      </a:lnTo>
                      <a:lnTo>
                        <a:pt x="434" y="37"/>
                      </a:lnTo>
                      <a:lnTo>
                        <a:pt x="433" y="30"/>
                      </a:lnTo>
                      <a:lnTo>
                        <a:pt x="427" y="15"/>
                      </a:lnTo>
                      <a:lnTo>
                        <a:pt x="419" y="9"/>
                      </a:lnTo>
                      <a:lnTo>
                        <a:pt x="414" y="11"/>
                      </a:lnTo>
                      <a:lnTo>
                        <a:pt x="410" y="3"/>
                      </a:lnTo>
                      <a:lnTo>
                        <a:pt x="402" y="2"/>
                      </a:lnTo>
                      <a:lnTo>
                        <a:pt x="402" y="0"/>
                      </a:lnTo>
                      <a:lnTo>
                        <a:pt x="329" y="17"/>
                      </a:lnTo>
                      <a:lnTo>
                        <a:pt x="220" y="39"/>
                      </a:lnTo>
                      <a:lnTo>
                        <a:pt x="122" y="58"/>
                      </a:lnTo>
                      <a:lnTo>
                        <a:pt x="58" y="69"/>
                      </a:lnTo>
                      <a:lnTo>
                        <a:pt x="55" y="45"/>
                      </a:lnTo>
                      <a:lnTo>
                        <a:pt x="53" y="43"/>
                      </a:lnTo>
                      <a:lnTo>
                        <a:pt x="30" y="60"/>
                      </a:lnTo>
                      <a:lnTo>
                        <a:pt x="30" y="58"/>
                      </a:lnTo>
                      <a:lnTo>
                        <a:pt x="23" y="65"/>
                      </a:lnTo>
                      <a:lnTo>
                        <a:pt x="10" y="77"/>
                      </a:lnTo>
                      <a:lnTo>
                        <a:pt x="0" y="82"/>
                      </a:lnTo>
                      <a:lnTo>
                        <a:pt x="0" y="86"/>
                      </a:lnTo>
                      <a:lnTo>
                        <a:pt x="25" y="225"/>
                      </a:lnTo>
                      <a:lnTo>
                        <a:pt x="42" y="323"/>
                      </a:lnTo>
                      <a:lnTo>
                        <a:pt x="126" y="308"/>
                      </a:lnTo>
                      <a:lnTo>
                        <a:pt x="265" y="282"/>
                      </a:lnTo>
                      <a:lnTo>
                        <a:pt x="421" y="248"/>
                      </a:lnTo>
                      <a:lnTo>
                        <a:pt x="425" y="242"/>
                      </a:lnTo>
                      <a:lnTo>
                        <a:pt x="429" y="235"/>
                      </a:lnTo>
                      <a:lnTo>
                        <a:pt x="434" y="231"/>
                      </a:lnTo>
                      <a:lnTo>
                        <a:pt x="442" y="229"/>
                      </a:lnTo>
                      <a:lnTo>
                        <a:pt x="448" y="231"/>
                      </a:lnTo>
                      <a:lnTo>
                        <a:pt x="449" y="233"/>
                      </a:lnTo>
                      <a:lnTo>
                        <a:pt x="455" y="225"/>
                      </a:lnTo>
                      <a:lnTo>
                        <a:pt x="463" y="223"/>
                      </a:lnTo>
                      <a:lnTo>
                        <a:pt x="470" y="218"/>
                      </a:lnTo>
                      <a:lnTo>
                        <a:pt x="470" y="210"/>
                      </a:lnTo>
                      <a:lnTo>
                        <a:pt x="474" y="205"/>
                      </a:lnTo>
                      <a:lnTo>
                        <a:pt x="476" y="205"/>
                      </a:lnTo>
                      <a:lnTo>
                        <a:pt x="476" y="203"/>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74" name="Freeform 130">
                  <a:extLst>
                    <a:ext uri="{FF2B5EF4-FFF2-40B4-BE49-F238E27FC236}">
                      <a16:creationId xmlns:a16="http://schemas.microsoft.com/office/drawing/2014/main" id="{256B30AC-6190-72A2-4BAF-49B1825E29B6}"/>
                    </a:ext>
                  </a:extLst>
                </p:cNvPr>
                <p:cNvSpPr>
                  <a:spLocks/>
                </p:cNvSpPr>
                <p:nvPr/>
              </p:nvSpPr>
              <p:spPr bwMode="auto">
                <a:xfrm>
                  <a:off x="7197821" y="2604801"/>
                  <a:ext cx="132368" cy="198489"/>
                </a:xfrm>
                <a:custGeom>
                  <a:avLst/>
                  <a:gdLst>
                    <a:gd name="T0" fmla="*/ 21 w 92"/>
                    <a:gd name="T1" fmla="*/ 0 h 152"/>
                    <a:gd name="T2" fmla="*/ 13 w 92"/>
                    <a:gd name="T3" fmla="*/ 2 h 152"/>
                    <a:gd name="T4" fmla="*/ 8 w 92"/>
                    <a:gd name="T5" fmla="*/ 6 h 152"/>
                    <a:gd name="T6" fmla="*/ 4 w 92"/>
                    <a:gd name="T7" fmla="*/ 13 h 152"/>
                    <a:gd name="T8" fmla="*/ 0 w 92"/>
                    <a:gd name="T9" fmla="*/ 19 h 152"/>
                    <a:gd name="T10" fmla="*/ 23 w 92"/>
                    <a:gd name="T11" fmla="*/ 98 h 152"/>
                    <a:gd name="T12" fmla="*/ 34 w 92"/>
                    <a:gd name="T13" fmla="*/ 145 h 152"/>
                    <a:gd name="T14" fmla="*/ 40 w 92"/>
                    <a:gd name="T15" fmla="*/ 152 h 152"/>
                    <a:gd name="T16" fmla="*/ 89 w 92"/>
                    <a:gd name="T17" fmla="*/ 141 h 152"/>
                    <a:gd name="T18" fmla="*/ 90 w 92"/>
                    <a:gd name="T19" fmla="*/ 139 h 152"/>
                    <a:gd name="T20" fmla="*/ 92 w 92"/>
                    <a:gd name="T21" fmla="*/ 139 h 152"/>
                    <a:gd name="T22" fmla="*/ 87 w 92"/>
                    <a:gd name="T23" fmla="*/ 126 h 152"/>
                    <a:gd name="T24" fmla="*/ 79 w 92"/>
                    <a:gd name="T25" fmla="*/ 128 h 152"/>
                    <a:gd name="T26" fmla="*/ 77 w 92"/>
                    <a:gd name="T27" fmla="*/ 130 h 152"/>
                    <a:gd name="T28" fmla="*/ 83 w 92"/>
                    <a:gd name="T29" fmla="*/ 122 h 152"/>
                    <a:gd name="T30" fmla="*/ 79 w 92"/>
                    <a:gd name="T31" fmla="*/ 120 h 152"/>
                    <a:gd name="T32" fmla="*/ 79 w 92"/>
                    <a:gd name="T33" fmla="*/ 115 h 152"/>
                    <a:gd name="T34" fmla="*/ 81 w 92"/>
                    <a:gd name="T35" fmla="*/ 107 h 152"/>
                    <a:gd name="T36" fmla="*/ 79 w 92"/>
                    <a:gd name="T37" fmla="*/ 103 h 152"/>
                    <a:gd name="T38" fmla="*/ 72 w 92"/>
                    <a:gd name="T39" fmla="*/ 105 h 152"/>
                    <a:gd name="T40" fmla="*/ 59 w 92"/>
                    <a:gd name="T41" fmla="*/ 94 h 152"/>
                    <a:gd name="T42" fmla="*/ 57 w 92"/>
                    <a:gd name="T43" fmla="*/ 86 h 152"/>
                    <a:gd name="T44" fmla="*/ 49 w 92"/>
                    <a:gd name="T45" fmla="*/ 81 h 152"/>
                    <a:gd name="T46" fmla="*/ 45 w 92"/>
                    <a:gd name="T47" fmla="*/ 71 h 152"/>
                    <a:gd name="T48" fmla="*/ 43 w 92"/>
                    <a:gd name="T49" fmla="*/ 64 h 152"/>
                    <a:gd name="T50" fmla="*/ 40 w 92"/>
                    <a:gd name="T51" fmla="*/ 56 h 152"/>
                    <a:gd name="T52" fmla="*/ 32 w 92"/>
                    <a:gd name="T53" fmla="*/ 51 h 152"/>
                    <a:gd name="T54" fmla="*/ 27 w 92"/>
                    <a:gd name="T55" fmla="*/ 45 h 152"/>
                    <a:gd name="T56" fmla="*/ 23 w 92"/>
                    <a:gd name="T57" fmla="*/ 38 h 152"/>
                    <a:gd name="T58" fmla="*/ 23 w 92"/>
                    <a:gd name="T59" fmla="*/ 32 h 152"/>
                    <a:gd name="T60" fmla="*/ 19 w 92"/>
                    <a:gd name="T61" fmla="*/ 24 h 152"/>
                    <a:gd name="T62" fmla="*/ 21 w 92"/>
                    <a:gd name="T63" fmla="*/ 21 h 152"/>
                    <a:gd name="T64" fmla="*/ 25 w 92"/>
                    <a:gd name="T65" fmla="*/ 13 h 152"/>
                    <a:gd name="T66" fmla="*/ 25 w 92"/>
                    <a:gd name="T67" fmla="*/ 6 h 152"/>
                    <a:gd name="T68" fmla="*/ 28 w 92"/>
                    <a:gd name="T69" fmla="*/ 4 h 152"/>
                    <a:gd name="T70" fmla="*/ 27 w 92"/>
                    <a:gd name="T71" fmla="*/ 2 h 152"/>
                    <a:gd name="T72" fmla="*/ 21 w 92"/>
                    <a:gd name="T73" fmla="*/ 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2" h="152">
                      <a:moveTo>
                        <a:pt x="21" y="0"/>
                      </a:moveTo>
                      <a:lnTo>
                        <a:pt x="13" y="2"/>
                      </a:lnTo>
                      <a:lnTo>
                        <a:pt x="8" y="6"/>
                      </a:lnTo>
                      <a:lnTo>
                        <a:pt x="4" y="13"/>
                      </a:lnTo>
                      <a:lnTo>
                        <a:pt x="0" y="19"/>
                      </a:lnTo>
                      <a:lnTo>
                        <a:pt x="23" y="98"/>
                      </a:lnTo>
                      <a:lnTo>
                        <a:pt x="34" y="145"/>
                      </a:lnTo>
                      <a:lnTo>
                        <a:pt x="40" y="152"/>
                      </a:lnTo>
                      <a:lnTo>
                        <a:pt x="89" y="141"/>
                      </a:lnTo>
                      <a:lnTo>
                        <a:pt x="90" y="139"/>
                      </a:lnTo>
                      <a:lnTo>
                        <a:pt x="92" y="139"/>
                      </a:lnTo>
                      <a:lnTo>
                        <a:pt x="87" y="126"/>
                      </a:lnTo>
                      <a:lnTo>
                        <a:pt x="79" y="128"/>
                      </a:lnTo>
                      <a:lnTo>
                        <a:pt x="77" y="130"/>
                      </a:lnTo>
                      <a:lnTo>
                        <a:pt x="83" y="122"/>
                      </a:lnTo>
                      <a:lnTo>
                        <a:pt x="79" y="120"/>
                      </a:lnTo>
                      <a:lnTo>
                        <a:pt x="79" y="115"/>
                      </a:lnTo>
                      <a:lnTo>
                        <a:pt x="81" y="107"/>
                      </a:lnTo>
                      <a:lnTo>
                        <a:pt x="79" y="103"/>
                      </a:lnTo>
                      <a:lnTo>
                        <a:pt x="72" y="105"/>
                      </a:lnTo>
                      <a:lnTo>
                        <a:pt x="59" y="94"/>
                      </a:lnTo>
                      <a:lnTo>
                        <a:pt x="57" y="86"/>
                      </a:lnTo>
                      <a:lnTo>
                        <a:pt x="49" y="81"/>
                      </a:lnTo>
                      <a:lnTo>
                        <a:pt x="45" y="71"/>
                      </a:lnTo>
                      <a:lnTo>
                        <a:pt x="43" y="64"/>
                      </a:lnTo>
                      <a:lnTo>
                        <a:pt x="40" y="56"/>
                      </a:lnTo>
                      <a:lnTo>
                        <a:pt x="32" y="51"/>
                      </a:lnTo>
                      <a:lnTo>
                        <a:pt x="27" y="45"/>
                      </a:lnTo>
                      <a:lnTo>
                        <a:pt x="23" y="38"/>
                      </a:lnTo>
                      <a:lnTo>
                        <a:pt x="23" y="32"/>
                      </a:lnTo>
                      <a:lnTo>
                        <a:pt x="19" y="24"/>
                      </a:lnTo>
                      <a:lnTo>
                        <a:pt x="21" y="21"/>
                      </a:lnTo>
                      <a:lnTo>
                        <a:pt x="25" y="13"/>
                      </a:lnTo>
                      <a:lnTo>
                        <a:pt x="25" y="6"/>
                      </a:lnTo>
                      <a:lnTo>
                        <a:pt x="28" y="4"/>
                      </a:lnTo>
                      <a:lnTo>
                        <a:pt x="27" y="2"/>
                      </a:lnTo>
                      <a:lnTo>
                        <a:pt x="21"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75" name="Group 74">
                  <a:extLst>
                    <a:ext uri="{FF2B5EF4-FFF2-40B4-BE49-F238E27FC236}">
                      <a16:creationId xmlns:a16="http://schemas.microsoft.com/office/drawing/2014/main" id="{CA6FB849-566D-590F-924F-5C458E25F894}"/>
                    </a:ext>
                  </a:extLst>
                </p:cNvPr>
                <p:cNvGrpSpPr/>
                <p:nvPr/>
              </p:nvGrpSpPr>
              <p:grpSpPr>
                <a:xfrm>
                  <a:off x="6351816" y="2727552"/>
                  <a:ext cx="953914" cy="488387"/>
                  <a:chOff x="4226838" y="2360583"/>
                  <a:chExt cx="636937" cy="326143"/>
                </a:xfrm>
                <a:solidFill>
                  <a:schemeClr val="bg1">
                    <a:lumMod val="75000"/>
                  </a:schemeClr>
                </a:solidFill>
              </p:grpSpPr>
              <p:sp>
                <p:nvSpPr>
                  <p:cNvPr id="157" name="Freeform 122">
                    <a:extLst>
                      <a:ext uri="{FF2B5EF4-FFF2-40B4-BE49-F238E27FC236}">
                        <a16:creationId xmlns:a16="http://schemas.microsoft.com/office/drawing/2014/main" id="{82046B68-79B9-941C-3023-A37D8A5E4550}"/>
                      </a:ext>
                    </a:extLst>
                  </p:cNvPr>
                  <p:cNvSpPr>
                    <a:spLocks/>
                  </p:cNvSpPr>
                  <p:nvPr/>
                </p:nvSpPr>
                <p:spPr bwMode="auto">
                  <a:xfrm>
                    <a:off x="4226838" y="2360583"/>
                    <a:ext cx="632134" cy="326143"/>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8" name="Freeform 132">
                    <a:extLst>
                      <a:ext uri="{FF2B5EF4-FFF2-40B4-BE49-F238E27FC236}">
                        <a16:creationId xmlns:a16="http://schemas.microsoft.com/office/drawing/2014/main" id="{CE34AFF5-21E9-947F-CA46-4B6FAD648F2E}"/>
                      </a:ext>
                    </a:extLst>
                  </p:cNvPr>
                  <p:cNvSpPr>
                    <a:spLocks/>
                  </p:cNvSpPr>
                  <p:nvPr/>
                </p:nvSpPr>
                <p:spPr bwMode="auto">
                  <a:xfrm>
                    <a:off x="4830151" y="2444299"/>
                    <a:ext cx="33624" cy="89820"/>
                  </a:xfrm>
                  <a:custGeom>
                    <a:avLst/>
                    <a:gdLst>
                      <a:gd name="T0" fmla="*/ 15 w 35"/>
                      <a:gd name="T1" fmla="*/ 13 h 103"/>
                      <a:gd name="T2" fmla="*/ 9 w 35"/>
                      <a:gd name="T3" fmla="*/ 19 h 103"/>
                      <a:gd name="T4" fmla="*/ 15 w 35"/>
                      <a:gd name="T5" fmla="*/ 24 h 103"/>
                      <a:gd name="T6" fmla="*/ 13 w 35"/>
                      <a:gd name="T7" fmla="*/ 32 h 103"/>
                      <a:gd name="T8" fmla="*/ 7 w 35"/>
                      <a:gd name="T9" fmla="*/ 32 h 103"/>
                      <a:gd name="T10" fmla="*/ 5 w 35"/>
                      <a:gd name="T11" fmla="*/ 45 h 103"/>
                      <a:gd name="T12" fmla="*/ 2 w 35"/>
                      <a:gd name="T13" fmla="*/ 56 h 103"/>
                      <a:gd name="T14" fmla="*/ 0 w 35"/>
                      <a:gd name="T15" fmla="*/ 71 h 103"/>
                      <a:gd name="T16" fmla="*/ 2 w 35"/>
                      <a:gd name="T17" fmla="*/ 79 h 103"/>
                      <a:gd name="T18" fmla="*/ 0 w 35"/>
                      <a:gd name="T19" fmla="*/ 81 h 103"/>
                      <a:gd name="T20" fmla="*/ 0 w 35"/>
                      <a:gd name="T21" fmla="*/ 94 h 103"/>
                      <a:gd name="T22" fmla="*/ 7 w 35"/>
                      <a:gd name="T23" fmla="*/ 103 h 103"/>
                      <a:gd name="T24" fmla="*/ 13 w 35"/>
                      <a:gd name="T25" fmla="*/ 90 h 103"/>
                      <a:gd name="T26" fmla="*/ 13 w 35"/>
                      <a:gd name="T27" fmla="*/ 79 h 103"/>
                      <a:gd name="T28" fmla="*/ 13 w 35"/>
                      <a:gd name="T29" fmla="*/ 71 h 103"/>
                      <a:gd name="T30" fmla="*/ 17 w 35"/>
                      <a:gd name="T31" fmla="*/ 64 h 103"/>
                      <a:gd name="T32" fmla="*/ 19 w 35"/>
                      <a:gd name="T33" fmla="*/ 58 h 103"/>
                      <a:gd name="T34" fmla="*/ 24 w 35"/>
                      <a:gd name="T35" fmla="*/ 62 h 103"/>
                      <a:gd name="T36" fmla="*/ 26 w 35"/>
                      <a:gd name="T37" fmla="*/ 62 h 103"/>
                      <a:gd name="T38" fmla="*/ 28 w 35"/>
                      <a:gd name="T39" fmla="*/ 54 h 103"/>
                      <a:gd name="T40" fmla="*/ 26 w 35"/>
                      <a:gd name="T41" fmla="*/ 41 h 103"/>
                      <a:gd name="T42" fmla="*/ 30 w 35"/>
                      <a:gd name="T43" fmla="*/ 28 h 103"/>
                      <a:gd name="T44" fmla="*/ 34 w 35"/>
                      <a:gd name="T45" fmla="*/ 17 h 103"/>
                      <a:gd name="T46" fmla="*/ 34 w 35"/>
                      <a:gd name="T47" fmla="*/ 11 h 103"/>
                      <a:gd name="T48" fmla="*/ 35 w 35"/>
                      <a:gd name="T49" fmla="*/ 0 h 103"/>
                      <a:gd name="T50" fmla="*/ 20 w 35"/>
                      <a:gd name="T51" fmla="*/ 6 h 103"/>
                      <a:gd name="T52" fmla="*/ 15 w 35"/>
                      <a:gd name="T53" fmla="*/ 1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 h="103">
                        <a:moveTo>
                          <a:pt x="15" y="13"/>
                        </a:moveTo>
                        <a:lnTo>
                          <a:pt x="9" y="19"/>
                        </a:lnTo>
                        <a:lnTo>
                          <a:pt x="15" y="24"/>
                        </a:lnTo>
                        <a:lnTo>
                          <a:pt x="13" y="32"/>
                        </a:lnTo>
                        <a:lnTo>
                          <a:pt x="7" y="32"/>
                        </a:lnTo>
                        <a:lnTo>
                          <a:pt x="5" y="45"/>
                        </a:lnTo>
                        <a:lnTo>
                          <a:pt x="2" y="56"/>
                        </a:lnTo>
                        <a:lnTo>
                          <a:pt x="0" y="71"/>
                        </a:lnTo>
                        <a:lnTo>
                          <a:pt x="2" y="79"/>
                        </a:lnTo>
                        <a:lnTo>
                          <a:pt x="0" y="81"/>
                        </a:lnTo>
                        <a:lnTo>
                          <a:pt x="0" y="94"/>
                        </a:lnTo>
                        <a:lnTo>
                          <a:pt x="7" y="103"/>
                        </a:lnTo>
                        <a:lnTo>
                          <a:pt x="13" y="90"/>
                        </a:lnTo>
                        <a:lnTo>
                          <a:pt x="13" y="79"/>
                        </a:lnTo>
                        <a:lnTo>
                          <a:pt x="13" y="71"/>
                        </a:lnTo>
                        <a:lnTo>
                          <a:pt x="17" y="64"/>
                        </a:lnTo>
                        <a:lnTo>
                          <a:pt x="19" y="58"/>
                        </a:lnTo>
                        <a:lnTo>
                          <a:pt x="24" y="62"/>
                        </a:lnTo>
                        <a:lnTo>
                          <a:pt x="26" y="62"/>
                        </a:lnTo>
                        <a:lnTo>
                          <a:pt x="28" y="54"/>
                        </a:lnTo>
                        <a:lnTo>
                          <a:pt x="26" y="41"/>
                        </a:lnTo>
                        <a:lnTo>
                          <a:pt x="30" y="28"/>
                        </a:lnTo>
                        <a:lnTo>
                          <a:pt x="34" y="17"/>
                        </a:lnTo>
                        <a:lnTo>
                          <a:pt x="34" y="11"/>
                        </a:lnTo>
                        <a:lnTo>
                          <a:pt x="35" y="0"/>
                        </a:lnTo>
                        <a:lnTo>
                          <a:pt x="20" y="6"/>
                        </a:lnTo>
                        <a:lnTo>
                          <a:pt x="15" y="13"/>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76" name="Freeform 133">
                  <a:extLst>
                    <a:ext uri="{FF2B5EF4-FFF2-40B4-BE49-F238E27FC236}">
                      <a16:creationId xmlns:a16="http://schemas.microsoft.com/office/drawing/2014/main" id="{EDDB5681-F22B-1327-AA43-35DC858F4305}"/>
                    </a:ext>
                  </a:extLst>
                </p:cNvPr>
                <p:cNvSpPr>
                  <a:spLocks/>
                </p:cNvSpPr>
                <p:nvPr/>
              </p:nvSpPr>
              <p:spPr bwMode="auto">
                <a:xfrm>
                  <a:off x="7279832" y="1799093"/>
                  <a:ext cx="205747" cy="351274"/>
                </a:xfrm>
                <a:custGeom>
                  <a:avLst/>
                  <a:gdLst>
                    <a:gd name="T0" fmla="*/ 2 w 143"/>
                    <a:gd name="T1" fmla="*/ 44 h 269"/>
                    <a:gd name="T2" fmla="*/ 2 w 143"/>
                    <a:gd name="T3" fmla="*/ 51 h 269"/>
                    <a:gd name="T4" fmla="*/ 7 w 143"/>
                    <a:gd name="T5" fmla="*/ 59 h 269"/>
                    <a:gd name="T6" fmla="*/ 7 w 143"/>
                    <a:gd name="T7" fmla="*/ 76 h 269"/>
                    <a:gd name="T8" fmla="*/ 9 w 143"/>
                    <a:gd name="T9" fmla="*/ 83 h 269"/>
                    <a:gd name="T10" fmla="*/ 17 w 143"/>
                    <a:gd name="T11" fmla="*/ 89 h 269"/>
                    <a:gd name="T12" fmla="*/ 18 w 143"/>
                    <a:gd name="T13" fmla="*/ 96 h 269"/>
                    <a:gd name="T14" fmla="*/ 18 w 143"/>
                    <a:gd name="T15" fmla="*/ 102 h 269"/>
                    <a:gd name="T16" fmla="*/ 20 w 143"/>
                    <a:gd name="T17" fmla="*/ 109 h 269"/>
                    <a:gd name="T18" fmla="*/ 20 w 143"/>
                    <a:gd name="T19" fmla="*/ 117 h 269"/>
                    <a:gd name="T20" fmla="*/ 18 w 143"/>
                    <a:gd name="T21" fmla="*/ 121 h 269"/>
                    <a:gd name="T22" fmla="*/ 18 w 143"/>
                    <a:gd name="T23" fmla="*/ 134 h 269"/>
                    <a:gd name="T24" fmla="*/ 22 w 143"/>
                    <a:gd name="T25" fmla="*/ 147 h 269"/>
                    <a:gd name="T26" fmla="*/ 28 w 143"/>
                    <a:gd name="T27" fmla="*/ 155 h 269"/>
                    <a:gd name="T28" fmla="*/ 32 w 143"/>
                    <a:gd name="T29" fmla="*/ 168 h 269"/>
                    <a:gd name="T30" fmla="*/ 30 w 143"/>
                    <a:gd name="T31" fmla="*/ 181 h 269"/>
                    <a:gd name="T32" fmla="*/ 33 w 143"/>
                    <a:gd name="T33" fmla="*/ 188 h 269"/>
                    <a:gd name="T34" fmla="*/ 35 w 143"/>
                    <a:gd name="T35" fmla="*/ 179 h 269"/>
                    <a:gd name="T36" fmla="*/ 47 w 143"/>
                    <a:gd name="T37" fmla="*/ 188 h 269"/>
                    <a:gd name="T38" fmla="*/ 62 w 143"/>
                    <a:gd name="T39" fmla="*/ 258 h 269"/>
                    <a:gd name="T40" fmla="*/ 62 w 143"/>
                    <a:gd name="T41" fmla="*/ 264 h 269"/>
                    <a:gd name="T42" fmla="*/ 65 w 143"/>
                    <a:gd name="T43" fmla="*/ 269 h 269"/>
                    <a:gd name="T44" fmla="*/ 126 w 143"/>
                    <a:gd name="T45" fmla="*/ 258 h 269"/>
                    <a:gd name="T46" fmla="*/ 120 w 143"/>
                    <a:gd name="T47" fmla="*/ 250 h 269"/>
                    <a:gd name="T48" fmla="*/ 116 w 143"/>
                    <a:gd name="T49" fmla="*/ 243 h 269"/>
                    <a:gd name="T50" fmla="*/ 116 w 143"/>
                    <a:gd name="T51" fmla="*/ 235 h 269"/>
                    <a:gd name="T52" fmla="*/ 120 w 143"/>
                    <a:gd name="T53" fmla="*/ 228 h 269"/>
                    <a:gd name="T54" fmla="*/ 114 w 143"/>
                    <a:gd name="T55" fmla="*/ 207 h 269"/>
                    <a:gd name="T56" fmla="*/ 114 w 143"/>
                    <a:gd name="T57" fmla="*/ 194 h 269"/>
                    <a:gd name="T58" fmla="*/ 109 w 143"/>
                    <a:gd name="T59" fmla="*/ 170 h 269"/>
                    <a:gd name="T60" fmla="*/ 112 w 143"/>
                    <a:gd name="T61" fmla="*/ 164 h 269"/>
                    <a:gd name="T62" fmla="*/ 111 w 143"/>
                    <a:gd name="T63" fmla="*/ 153 h 269"/>
                    <a:gd name="T64" fmla="*/ 114 w 143"/>
                    <a:gd name="T65" fmla="*/ 145 h 269"/>
                    <a:gd name="T66" fmla="*/ 116 w 143"/>
                    <a:gd name="T67" fmla="*/ 139 h 269"/>
                    <a:gd name="T68" fmla="*/ 116 w 143"/>
                    <a:gd name="T69" fmla="*/ 132 h 269"/>
                    <a:gd name="T70" fmla="*/ 120 w 143"/>
                    <a:gd name="T71" fmla="*/ 124 h 269"/>
                    <a:gd name="T72" fmla="*/ 118 w 143"/>
                    <a:gd name="T73" fmla="*/ 117 h 269"/>
                    <a:gd name="T74" fmla="*/ 120 w 143"/>
                    <a:gd name="T75" fmla="*/ 106 h 269"/>
                    <a:gd name="T76" fmla="*/ 116 w 143"/>
                    <a:gd name="T77" fmla="*/ 91 h 269"/>
                    <a:gd name="T78" fmla="*/ 116 w 143"/>
                    <a:gd name="T79" fmla="*/ 85 h 269"/>
                    <a:gd name="T80" fmla="*/ 122 w 143"/>
                    <a:gd name="T81" fmla="*/ 77 h 269"/>
                    <a:gd name="T82" fmla="*/ 126 w 143"/>
                    <a:gd name="T83" fmla="*/ 77 h 269"/>
                    <a:gd name="T84" fmla="*/ 137 w 143"/>
                    <a:gd name="T85" fmla="*/ 64 h 269"/>
                    <a:gd name="T86" fmla="*/ 143 w 143"/>
                    <a:gd name="T87" fmla="*/ 53 h 269"/>
                    <a:gd name="T88" fmla="*/ 143 w 143"/>
                    <a:gd name="T89" fmla="*/ 47 h 269"/>
                    <a:gd name="T90" fmla="*/ 141 w 143"/>
                    <a:gd name="T91" fmla="*/ 40 h 269"/>
                    <a:gd name="T92" fmla="*/ 135 w 143"/>
                    <a:gd name="T93" fmla="*/ 34 h 269"/>
                    <a:gd name="T94" fmla="*/ 133 w 143"/>
                    <a:gd name="T95" fmla="*/ 27 h 269"/>
                    <a:gd name="T96" fmla="*/ 137 w 143"/>
                    <a:gd name="T97" fmla="*/ 14 h 269"/>
                    <a:gd name="T98" fmla="*/ 133 w 143"/>
                    <a:gd name="T99" fmla="*/ 2 h 269"/>
                    <a:gd name="T100" fmla="*/ 135 w 143"/>
                    <a:gd name="T101" fmla="*/ 0 h 269"/>
                    <a:gd name="T102" fmla="*/ 26 w 143"/>
                    <a:gd name="T103" fmla="*/ 29 h 269"/>
                    <a:gd name="T104" fmla="*/ 0 w 143"/>
                    <a:gd name="T105" fmla="*/ 36 h 269"/>
                    <a:gd name="T106" fmla="*/ 0 w 143"/>
                    <a:gd name="T107" fmla="*/ 40 h 269"/>
                    <a:gd name="T108" fmla="*/ 2 w 143"/>
                    <a:gd name="T109" fmla="*/ 44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3" h="269">
                      <a:moveTo>
                        <a:pt x="2" y="44"/>
                      </a:moveTo>
                      <a:lnTo>
                        <a:pt x="2" y="51"/>
                      </a:lnTo>
                      <a:lnTo>
                        <a:pt x="7" y="59"/>
                      </a:lnTo>
                      <a:lnTo>
                        <a:pt x="7" y="76"/>
                      </a:lnTo>
                      <a:lnTo>
                        <a:pt x="9" y="83"/>
                      </a:lnTo>
                      <a:lnTo>
                        <a:pt x="17" y="89"/>
                      </a:lnTo>
                      <a:lnTo>
                        <a:pt x="18" y="96"/>
                      </a:lnTo>
                      <a:lnTo>
                        <a:pt x="18" y="102"/>
                      </a:lnTo>
                      <a:lnTo>
                        <a:pt x="20" y="109"/>
                      </a:lnTo>
                      <a:lnTo>
                        <a:pt x="20" y="117"/>
                      </a:lnTo>
                      <a:lnTo>
                        <a:pt x="18" y="121"/>
                      </a:lnTo>
                      <a:lnTo>
                        <a:pt x="18" y="134"/>
                      </a:lnTo>
                      <a:lnTo>
                        <a:pt x="22" y="147"/>
                      </a:lnTo>
                      <a:lnTo>
                        <a:pt x="28" y="155"/>
                      </a:lnTo>
                      <a:lnTo>
                        <a:pt x="32" y="168"/>
                      </a:lnTo>
                      <a:lnTo>
                        <a:pt x="30" y="181"/>
                      </a:lnTo>
                      <a:lnTo>
                        <a:pt x="33" y="188"/>
                      </a:lnTo>
                      <a:lnTo>
                        <a:pt x="35" y="179"/>
                      </a:lnTo>
                      <a:lnTo>
                        <a:pt x="47" y="188"/>
                      </a:lnTo>
                      <a:lnTo>
                        <a:pt x="62" y="258"/>
                      </a:lnTo>
                      <a:lnTo>
                        <a:pt x="62" y="264"/>
                      </a:lnTo>
                      <a:lnTo>
                        <a:pt x="65" y="269"/>
                      </a:lnTo>
                      <a:lnTo>
                        <a:pt x="126" y="258"/>
                      </a:lnTo>
                      <a:lnTo>
                        <a:pt x="120" y="250"/>
                      </a:lnTo>
                      <a:lnTo>
                        <a:pt x="116" y="243"/>
                      </a:lnTo>
                      <a:lnTo>
                        <a:pt x="116" y="235"/>
                      </a:lnTo>
                      <a:lnTo>
                        <a:pt x="120" y="228"/>
                      </a:lnTo>
                      <a:lnTo>
                        <a:pt x="114" y="207"/>
                      </a:lnTo>
                      <a:lnTo>
                        <a:pt x="114" y="194"/>
                      </a:lnTo>
                      <a:lnTo>
                        <a:pt x="109" y="170"/>
                      </a:lnTo>
                      <a:lnTo>
                        <a:pt x="112" y="164"/>
                      </a:lnTo>
                      <a:lnTo>
                        <a:pt x="111" y="153"/>
                      </a:lnTo>
                      <a:lnTo>
                        <a:pt x="114" y="145"/>
                      </a:lnTo>
                      <a:lnTo>
                        <a:pt x="116" y="139"/>
                      </a:lnTo>
                      <a:lnTo>
                        <a:pt x="116" y="132"/>
                      </a:lnTo>
                      <a:lnTo>
                        <a:pt x="120" y="124"/>
                      </a:lnTo>
                      <a:lnTo>
                        <a:pt x="118" y="117"/>
                      </a:lnTo>
                      <a:lnTo>
                        <a:pt x="120" y="106"/>
                      </a:lnTo>
                      <a:lnTo>
                        <a:pt x="116" y="91"/>
                      </a:lnTo>
                      <a:lnTo>
                        <a:pt x="116" y="85"/>
                      </a:lnTo>
                      <a:lnTo>
                        <a:pt x="122" y="77"/>
                      </a:lnTo>
                      <a:lnTo>
                        <a:pt x="126" y="77"/>
                      </a:lnTo>
                      <a:lnTo>
                        <a:pt x="137" y="64"/>
                      </a:lnTo>
                      <a:lnTo>
                        <a:pt x="143" y="53"/>
                      </a:lnTo>
                      <a:lnTo>
                        <a:pt x="143" y="47"/>
                      </a:lnTo>
                      <a:lnTo>
                        <a:pt x="141" y="40"/>
                      </a:lnTo>
                      <a:lnTo>
                        <a:pt x="135" y="34"/>
                      </a:lnTo>
                      <a:lnTo>
                        <a:pt x="133" y="27"/>
                      </a:lnTo>
                      <a:lnTo>
                        <a:pt x="137" y="14"/>
                      </a:lnTo>
                      <a:lnTo>
                        <a:pt x="133" y="2"/>
                      </a:lnTo>
                      <a:lnTo>
                        <a:pt x="135" y="0"/>
                      </a:lnTo>
                      <a:lnTo>
                        <a:pt x="26" y="29"/>
                      </a:lnTo>
                      <a:lnTo>
                        <a:pt x="0" y="36"/>
                      </a:lnTo>
                      <a:lnTo>
                        <a:pt x="0" y="40"/>
                      </a:lnTo>
                      <a:lnTo>
                        <a:pt x="2" y="44"/>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77" name="Group 76">
                  <a:extLst>
                    <a:ext uri="{FF2B5EF4-FFF2-40B4-BE49-F238E27FC236}">
                      <a16:creationId xmlns:a16="http://schemas.microsoft.com/office/drawing/2014/main" id="{349715F0-80D8-5EA2-CBE0-E5B8F12D574D}"/>
                    </a:ext>
                  </a:extLst>
                </p:cNvPr>
                <p:cNvGrpSpPr/>
                <p:nvPr/>
              </p:nvGrpSpPr>
              <p:grpSpPr>
                <a:xfrm>
                  <a:off x="6306351" y="3054048"/>
                  <a:ext cx="1079190" cy="446605"/>
                  <a:chOff x="4196096" y="2578593"/>
                  <a:chExt cx="720518" cy="298238"/>
                </a:xfrm>
                <a:solidFill>
                  <a:schemeClr val="bg1">
                    <a:lumMod val="75000"/>
                  </a:schemeClr>
                </a:solidFill>
              </p:grpSpPr>
              <p:sp>
                <p:nvSpPr>
                  <p:cNvPr id="137" name="Freeform 5">
                    <a:extLst>
                      <a:ext uri="{FF2B5EF4-FFF2-40B4-BE49-F238E27FC236}">
                        <a16:creationId xmlns:a16="http://schemas.microsoft.com/office/drawing/2014/main" id="{A08CB3AA-FAED-EF6A-6298-13F115BB2198}"/>
                      </a:ext>
                    </a:extLst>
                  </p:cNvPr>
                  <p:cNvSpPr>
                    <a:spLocks/>
                  </p:cNvSpPr>
                  <p:nvPr/>
                </p:nvSpPr>
                <p:spPr bwMode="auto">
                  <a:xfrm>
                    <a:off x="4793645" y="2624811"/>
                    <a:ext cx="3843" cy="4360"/>
                  </a:xfrm>
                  <a:custGeom>
                    <a:avLst/>
                    <a:gdLst>
                      <a:gd name="T0" fmla="*/ 0 w 4"/>
                      <a:gd name="T1" fmla="*/ 0 h 5"/>
                      <a:gd name="T2" fmla="*/ 4 w 4"/>
                      <a:gd name="T3" fmla="*/ 5 h 5"/>
                      <a:gd name="T4" fmla="*/ 4 w 4"/>
                      <a:gd name="T5" fmla="*/ 3 h 5"/>
                      <a:gd name="T6" fmla="*/ 0 w 4"/>
                      <a:gd name="T7" fmla="*/ 0 h 5"/>
                    </a:gdLst>
                    <a:ahLst/>
                    <a:cxnLst>
                      <a:cxn ang="0">
                        <a:pos x="T0" y="T1"/>
                      </a:cxn>
                      <a:cxn ang="0">
                        <a:pos x="T2" y="T3"/>
                      </a:cxn>
                      <a:cxn ang="0">
                        <a:pos x="T4" y="T5"/>
                      </a:cxn>
                      <a:cxn ang="0">
                        <a:pos x="T6" y="T7"/>
                      </a:cxn>
                    </a:cxnLst>
                    <a:rect l="0" t="0" r="r" b="b"/>
                    <a:pathLst>
                      <a:path w="4" h="5">
                        <a:moveTo>
                          <a:pt x="0" y="0"/>
                        </a:moveTo>
                        <a:lnTo>
                          <a:pt x="4" y="5"/>
                        </a:lnTo>
                        <a:lnTo>
                          <a:pt x="4" y="3"/>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8" name="Freeform 55">
                    <a:extLst>
                      <a:ext uri="{FF2B5EF4-FFF2-40B4-BE49-F238E27FC236}">
                        <a16:creationId xmlns:a16="http://schemas.microsoft.com/office/drawing/2014/main" id="{9901F537-D0F7-73B9-B455-A3355A4ACCF9}"/>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9" name="Freeform 56">
                    <a:extLst>
                      <a:ext uri="{FF2B5EF4-FFF2-40B4-BE49-F238E27FC236}">
                        <a16:creationId xmlns:a16="http://schemas.microsoft.com/office/drawing/2014/main" id="{401B75C7-BEC0-5F78-085A-CE91A8DC9A6C}"/>
                      </a:ext>
                    </a:extLst>
                  </p:cNvPr>
                  <p:cNvSpPr>
                    <a:spLocks/>
                  </p:cNvSpPr>
                  <p:nvPr/>
                </p:nvSpPr>
                <p:spPr bwMode="auto">
                  <a:xfrm>
                    <a:off x="4762903" y="2800091"/>
                    <a:ext cx="18253" cy="17441"/>
                  </a:xfrm>
                  <a:custGeom>
                    <a:avLst/>
                    <a:gdLst>
                      <a:gd name="T0" fmla="*/ 17 w 19"/>
                      <a:gd name="T1" fmla="*/ 0 h 20"/>
                      <a:gd name="T2" fmla="*/ 11 w 19"/>
                      <a:gd name="T3" fmla="*/ 5 h 20"/>
                      <a:gd name="T4" fmla="*/ 4 w 19"/>
                      <a:gd name="T5" fmla="*/ 13 h 20"/>
                      <a:gd name="T6" fmla="*/ 0 w 19"/>
                      <a:gd name="T7" fmla="*/ 20 h 20"/>
                      <a:gd name="T8" fmla="*/ 6 w 19"/>
                      <a:gd name="T9" fmla="*/ 13 h 20"/>
                      <a:gd name="T10" fmla="*/ 19 w 19"/>
                      <a:gd name="T11" fmla="*/ 0 h 20"/>
                      <a:gd name="T12" fmla="*/ 17 w 19"/>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9" h="20">
                        <a:moveTo>
                          <a:pt x="17" y="0"/>
                        </a:moveTo>
                        <a:lnTo>
                          <a:pt x="11" y="5"/>
                        </a:lnTo>
                        <a:lnTo>
                          <a:pt x="4" y="13"/>
                        </a:lnTo>
                        <a:lnTo>
                          <a:pt x="0" y="20"/>
                        </a:lnTo>
                        <a:lnTo>
                          <a:pt x="6" y="13"/>
                        </a:lnTo>
                        <a:lnTo>
                          <a:pt x="19" y="0"/>
                        </a:lnTo>
                        <a:lnTo>
                          <a:pt x="1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0" name="Freeform 57">
                    <a:extLst>
                      <a:ext uri="{FF2B5EF4-FFF2-40B4-BE49-F238E27FC236}">
                        <a16:creationId xmlns:a16="http://schemas.microsoft.com/office/drawing/2014/main" id="{0247D822-FEF2-73BA-AA69-14569A95B8C1}"/>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1" name="Freeform 58">
                    <a:extLst>
                      <a:ext uri="{FF2B5EF4-FFF2-40B4-BE49-F238E27FC236}">
                        <a16:creationId xmlns:a16="http://schemas.microsoft.com/office/drawing/2014/main" id="{EBB606C3-7324-941F-17CD-F227376C03FE}"/>
                      </a:ext>
                    </a:extLst>
                  </p:cNvPr>
                  <p:cNvSpPr>
                    <a:spLocks/>
                  </p:cNvSpPr>
                  <p:nvPr/>
                </p:nvSpPr>
                <p:spPr bwMode="auto">
                  <a:xfrm>
                    <a:off x="4804212" y="2773930"/>
                    <a:ext cx="27860" cy="7848"/>
                  </a:xfrm>
                  <a:custGeom>
                    <a:avLst/>
                    <a:gdLst>
                      <a:gd name="T0" fmla="*/ 29 w 29"/>
                      <a:gd name="T1" fmla="*/ 0 h 9"/>
                      <a:gd name="T2" fmla="*/ 27 w 29"/>
                      <a:gd name="T3" fmla="*/ 0 h 9"/>
                      <a:gd name="T4" fmla="*/ 19 w 29"/>
                      <a:gd name="T5" fmla="*/ 0 h 9"/>
                      <a:gd name="T6" fmla="*/ 6 w 29"/>
                      <a:gd name="T7" fmla="*/ 5 h 9"/>
                      <a:gd name="T8" fmla="*/ 0 w 29"/>
                      <a:gd name="T9" fmla="*/ 9 h 9"/>
                      <a:gd name="T10" fmla="*/ 15 w 29"/>
                      <a:gd name="T11" fmla="*/ 3 h 9"/>
                      <a:gd name="T12" fmla="*/ 29 w 2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9" h="9">
                        <a:moveTo>
                          <a:pt x="29" y="0"/>
                        </a:moveTo>
                        <a:lnTo>
                          <a:pt x="27" y="0"/>
                        </a:lnTo>
                        <a:lnTo>
                          <a:pt x="19" y="0"/>
                        </a:lnTo>
                        <a:lnTo>
                          <a:pt x="6" y="5"/>
                        </a:lnTo>
                        <a:lnTo>
                          <a:pt x="0" y="9"/>
                        </a:lnTo>
                        <a:lnTo>
                          <a:pt x="15" y="3"/>
                        </a:lnTo>
                        <a:lnTo>
                          <a:pt x="2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2" name="Freeform 59">
                    <a:extLst>
                      <a:ext uri="{FF2B5EF4-FFF2-40B4-BE49-F238E27FC236}">
                        <a16:creationId xmlns:a16="http://schemas.microsoft.com/office/drawing/2014/main" id="{7DD04A67-9D90-C897-A129-F6CD6BD13316}"/>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3" name="Freeform 60">
                    <a:extLst>
                      <a:ext uri="{FF2B5EF4-FFF2-40B4-BE49-F238E27FC236}">
                        <a16:creationId xmlns:a16="http://schemas.microsoft.com/office/drawing/2014/main" id="{E6ACB6B3-8F0B-1FDE-8FA5-8950813A4EAA}"/>
                      </a:ext>
                    </a:extLst>
                  </p:cNvPr>
                  <p:cNvSpPr>
                    <a:spLocks/>
                  </p:cNvSpPr>
                  <p:nvPr/>
                </p:nvSpPr>
                <p:spPr bwMode="auto">
                  <a:xfrm>
                    <a:off x="4848404" y="2746025"/>
                    <a:ext cx="17292" cy="32266"/>
                  </a:xfrm>
                  <a:custGeom>
                    <a:avLst/>
                    <a:gdLst>
                      <a:gd name="T0" fmla="*/ 18 w 18"/>
                      <a:gd name="T1" fmla="*/ 0 h 37"/>
                      <a:gd name="T2" fmla="*/ 11 w 18"/>
                      <a:gd name="T3" fmla="*/ 7 h 37"/>
                      <a:gd name="T4" fmla="*/ 7 w 18"/>
                      <a:gd name="T5" fmla="*/ 13 h 37"/>
                      <a:gd name="T6" fmla="*/ 5 w 18"/>
                      <a:gd name="T7" fmla="*/ 20 h 37"/>
                      <a:gd name="T8" fmla="*/ 0 w 18"/>
                      <a:gd name="T9" fmla="*/ 37 h 37"/>
                      <a:gd name="T10" fmla="*/ 7 w 18"/>
                      <a:gd name="T11" fmla="*/ 15 h 37"/>
                      <a:gd name="T12" fmla="*/ 18 w 18"/>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18" h="37">
                        <a:moveTo>
                          <a:pt x="18" y="0"/>
                        </a:moveTo>
                        <a:lnTo>
                          <a:pt x="11" y="7"/>
                        </a:lnTo>
                        <a:lnTo>
                          <a:pt x="7" y="13"/>
                        </a:lnTo>
                        <a:lnTo>
                          <a:pt x="5" y="20"/>
                        </a:lnTo>
                        <a:lnTo>
                          <a:pt x="0" y="37"/>
                        </a:lnTo>
                        <a:lnTo>
                          <a:pt x="7" y="15"/>
                        </a:lnTo>
                        <a:lnTo>
                          <a:pt x="1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4" name="Freeform 61">
                    <a:extLst>
                      <a:ext uri="{FF2B5EF4-FFF2-40B4-BE49-F238E27FC236}">
                        <a16:creationId xmlns:a16="http://schemas.microsoft.com/office/drawing/2014/main" id="{DA32EEAD-4543-45CA-DF03-F6BA6C8491EE}"/>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5" name="Freeform 62">
                    <a:extLst>
                      <a:ext uri="{FF2B5EF4-FFF2-40B4-BE49-F238E27FC236}">
                        <a16:creationId xmlns:a16="http://schemas.microsoft.com/office/drawing/2014/main" id="{7E50E96F-DCB7-6189-C022-B56693A00A81}"/>
                      </a:ext>
                    </a:extLst>
                  </p:cNvPr>
                  <p:cNvSpPr>
                    <a:spLocks/>
                  </p:cNvSpPr>
                  <p:nvPr/>
                </p:nvSpPr>
                <p:spPr bwMode="auto">
                  <a:xfrm>
                    <a:off x="4871461" y="2731200"/>
                    <a:ext cx="5764" cy="4360"/>
                  </a:xfrm>
                  <a:custGeom>
                    <a:avLst/>
                    <a:gdLst>
                      <a:gd name="T0" fmla="*/ 0 w 6"/>
                      <a:gd name="T1" fmla="*/ 5 h 5"/>
                      <a:gd name="T2" fmla="*/ 6 w 6"/>
                      <a:gd name="T3" fmla="*/ 0 h 5"/>
                      <a:gd name="T4" fmla="*/ 4 w 6"/>
                      <a:gd name="T5" fmla="*/ 0 h 5"/>
                      <a:gd name="T6" fmla="*/ 0 w 6"/>
                      <a:gd name="T7" fmla="*/ 5 h 5"/>
                    </a:gdLst>
                    <a:ahLst/>
                    <a:cxnLst>
                      <a:cxn ang="0">
                        <a:pos x="T0" y="T1"/>
                      </a:cxn>
                      <a:cxn ang="0">
                        <a:pos x="T2" y="T3"/>
                      </a:cxn>
                      <a:cxn ang="0">
                        <a:pos x="T4" y="T5"/>
                      </a:cxn>
                      <a:cxn ang="0">
                        <a:pos x="T6" y="T7"/>
                      </a:cxn>
                    </a:cxnLst>
                    <a:rect l="0" t="0" r="r" b="b"/>
                    <a:pathLst>
                      <a:path w="6" h="5">
                        <a:moveTo>
                          <a:pt x="0" y="5"/>
                        </a:moveTo>
                        <a:lnTo>
                          <a:pt x="6" y="0"/>
                        </a:lnTo>
                        <a:lnTo>
                          <a:pt x="4" y="0"/>
                        </a:lnTo>
                        <a:lnTo>
                          <a:pt x="0" y="5"/>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6" name="Freeform 63">
                    <a:extLst>
                      <a:ext uri="{FF2B5EF4-FFF2-40B4-BE49-F238E27FC236}">
                        <a16:creationId xmlns:a16="http://schemas.microsoft.com/office/drawing/2014/main" id="{50265CA4-548A-FD40-F5C0-46E251846D7B}"/>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7" name="Freeform 64">
                    <a:extLst>
                      <a:ext uri="{FF2B5EF4-FFF2-40B4-BE49-F238E27FC236}">
                        <a16:creationId xmlns:a16="http://schemas.microsoft.com/office/drawing/2014/main" id="{89CBBBF1-4049-6E30-EF16-465A49ECB8B7}"/>
                      </a:ext>
                    </a:extLst>
                  </p:cNvPr>
                  <p:cNvSpPr>
                    <a:spLocks/>
                  </p:cNvSpPr>
                  <p:nvPr/>
                </p:nvSpPr>
                <p:spPr bwMode="auto">
                  <a:xfrm>
                    <a:off x="4882028" y="2712887"/>
                    <a:ext cx="12489" cy="11337"/>
                  </a:xfrm>
                  <a:custGeom>
                    <a:avLst/>
                    <a:gdLst>
                      <a:gd name="T0" fmla="*/ 13 w 13"/>
                      <a:gd name="T1" fmla="*/ 0 h 13"/>
                      <a:gd name="T2" fmla="*/ 13 w 13"/>
                      <a:gd name="T3" fmla="*/ 2 h 13"/>
                      <a:gd name="T4" fmla="*/ 6 w 13"/>
                      <a:gd name="T5" fmla="*/ 8 h 13"/>
                      <a:gd name="T6" fmla="*/ 0 w 13"/>
                      <a:gd name="T7" fmla="*/ 13 h 13"/>
                      <a:gd name="T8" fmla="*/ 13 w 13"/>
                      <a:gd name="T9" fmla="*/ 2 h 13"/>
                      <a:gd name="T10" fmla="*/ 13 w 13"/>
                      <a:gd name="T11" fmla="*/ 0 h 13"/>
                    </a:gdLst>
                    <a:ahLst/>
                    <a:cxnLst>
                      <a:cxn ang="0">
                        <a:pos x="T0" y="T1"/>
                      </a:cxn>
                      <a:cxn ang="0">
                        <a:pos x="T2" y="T3"/>
                      </a:cxn>
                      <a:cxn ang="0">
                        <a:pos x="T4" y="T5"/>
                      </a:cxn>
                      <a:cxn ang="0">
                        <a:pos x="T6" y="T7"/>
                      </a:cxn>
                      <a:cxn ang="0">
                        <a:pos x="T8" y="T9"/>
                      </a:cxn>
                      <a:cxn ang="0">
                        <a:pos x="T10" y="T11"/>
                      </a:cxn>
                    </a:cxnLst>
                    <a:rect l="0" t="0" r="r" b="b"/>
                    <a:pathLst>
                      <a:path w="13" h="13">
                        <a:moveTo>
                          <a:pt x="13" y="0"/>
                        </a:moveTo>
                        <a:lnTo>
                          <a:pt x="13" y="2"/>
                        </a:lnTo>
                        <a:lnTo>
                          <a:pt x="6" y="8"/>
                        </a:lnTo>
                        <a:lnTo>
                          <a:pt x="0" y="13"/>
                        </a:lnTo>
                        <a:lnTo>
                          <a:pt x="13" y="2"/>
                        </a:lnTo>
                        <a:lnTo>
                          <a:pt x="13"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8" name="Freeform 65">
                    <a:extLst>
                      <a:ext uri="{FF2B5EF4-FFF2-40B4-BE49-F238E27FC236}">
                        <a16:creationId xmlns:a16="http://schemas.microsoft.com/office/drawing/2014/main" id="{FC6205A5-37BE-3416-EBB9-815597808F48}"/>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49" name="Freeform 66">
                    <a:extLst>
                      <a:ext uri="{FF2B5EF4-FFF2-40B4-BE49-F238E27FC236}">
                        <a16:creationId xmlns:a16="http://schemas.microsoft.com/office/drawing/2014/main" id="{D696BAB7-73C0-A50E-76CA-6B2D6E3CFA66}"/>
                      </a:ext>
                    </a:extLst>
                  </p:cNvPr>
                  <p:cNvSpPr>
                    <a:spLocks/>
                  </p:cNvSpPr>
                  <p:nvPr/>
                </p:nvSpPr>
                <p:spPr bwMode="auto">
                  <a:xfrm>
                    <a:off x="4906046" y="2655333"/>
                    <a:ext cx="10568" cy="53194"/>
                  </a:xfrm>
                  <a:custGeom>
                    <a:avLst/>
                    <a:gdLst>
                      <a:gd name="T0" fmla="*/ 0 w 11"/>
                      <a:gd name="T1" fmla="*/ 61 h 61"/>
                      <a:gd name="T2" fmla="*/ 2 w 11"/>
                      <a:gd name="T3" fmla="*/ 61 h 61"/>
                      <a:gd name="T4" fmla="*/ 9 w 11"/>
                      <a:gd name="T5" fmla="*/ 57 h 61"/>
                      <a:gd name="T6" fmla="*/ 11 w 11"/>
                      <a:gd name="T7" fmla="*/ 44 h 61"/>
                      <a:gd name="T8" fmla="*/ 9 w 11"/>
                      <a:gd name="T9" fmla="*/ 23 h 61"/>
                      <a:gd name="T10" fmla="*/ 7 w 11"/>
                      <a:gd name="T11" fmla="*/ 15 h 61"/>
                      <a:gd name="T12" fmla="*/ 2 w 11"/>
                      <a:gd name="T13" fmla="*/ 0 h 61"/>
                      <a:gd name="T14" fmla="*/ 2 w 11"/>
                      <a:gd name="T15" fmla="*/ 8 h 61"/>
                      <a:gd name="T16" fmla="*/ 5 w 11"/>
                      <a:gd name="T17" fmla="*/ 15 h 61"/>
                      <a:gd name="T18" fmla="*/ 7 w 11"/>
                      <a:gd name="T19" fmla="*/ 21 h 61"/>
                      <a:gd name="T20" fmla="*/ 9 w 11"/>
                      <a:gd name="T21" fmla="*/ 47 h 61"/>
                      <a:gd name="T22" fmla="*/ 5 w 11"/>
                      <a:gd name="T23" fmla="*/ 55 h 61"/>
                      <a:gd name="T24" fmla="*/ 0 w 11"/>
                      <a:gd name="T2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 h="61">
                        <a:moveTo>
                          <a:pt x="0" y="61"/>
                        </a:moveTo>
                        <a:lnTo>
                          <a:pt x="2" y="61"/>
                        </a:lnTo>
                        <a:lnTo>
                          <a:pt x="9" y="57"/>
                        </a:lnTo>
                        <a:lnTo>
                          <a:pt x="11" y="44"/>
                        </a:lnTo>
                        <a:lnTo>
                          <a:pt x="9" y="23"/>
                        </a:lnTo>
                        <a:lnTo>
                          <a:pt x="7" y="15"/>
                        </a:lnTo>
                        <a:lnTo>
                          <a:pt x="2" y="0"/>
                        </a:lnTo>
                        <a:lnTo>
                          <a:pt x="2" y="8"/>
                        </a:lnTo>
                        <a:lnTo>
                          <a:pt x="5" y="15"/>
                        </a:lnTo>
                        <a:lnTo>
                          <a:pt x="7" y="21"/>
                        </a:lnTo>
                        <a:lnTo>
                          <a:pt x="9" y="47"/>
                        </a:lnTo>
                        <a:lnTo>
                          <a:pt x="5" y="55"/>
                        </a:lnTo>
                        <a:lnTo>
                          <a:pt x="0" y="6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0" name="Freeform 120">
                    <a:extLst>
                      <a:ext uri="{FF2B5EF4-FFF2-40B4-BE49-F238E27FC236}">
                        <a16:creationId xmlns:a16="http://schemas.microsoft.com/office/drawing/2014/main" id="{E5D2BDEA-C03E-1FBB-A10F-CAA36B10059E}"/>
                      </a:ext>
                    </a:extLst>
                  </p:cNvPr>
                  <p:cNvSpPr>
                    <a:spLocks/>
                  </p:cNvSpPr>
                  <p:nvPr/>
                </p:nvSpPr>
                <p:spPr bwMode="auto">
                  <a:xfrm>
                    <a:off x="4196096" y="2591674"/>
                    <a:ext cx="693618" cy="285157"/>
                  </a:xfrm>
                  <a:custGeom>
                    <a:avLst/>
                    <a:gdLst>
                      <a:gd name="T0" fmla="*/ 216 w 722"/>
                      <a:gd name="T1" fmla="*/ 85 h 327"/>
                      <a:gd name="T2" fmla="*/ 197 w 722"/>
                      <a:gd name="T3" fmla="*/ 113 h 327"/>
                      <a:gd name="T4" fmla="*/ 173 w 722"/>
                      <a:gd name="T5" fmla="*/ 145 h 327"/>
                      <a:gd name="T6" fmla="*/ 145 w 722"/>
                      <a:gd name="T7" fmla="*/ 156 h 327"/>
                      <a:gd name="T8" fmla="*/ 120 w 722"/>
                      <a:gd name="T9" fmla="*/ 162 h 327"/>
                      <a:gd name="T10" fmla="*/ 105 w 722"/>
                      <a:gd name="T11" fmla="*/ 184 h 327"/>
                      <a:gd name="T12" fmla="*/ 62 w 722"/>
                      <a:gd name="T13" fmla="*/ 218 h 327"/>
                      <a:gd name="T14" fmla="*/ 22 w 722"/>
                      <a:gd name="T15" fmla="*/ 237 h 327"/>
                      <a:gd name="T16" fmla="*/ 0 w 722"/>
                      <a:gd name="T17" fmla="*/ 263 h 327"/>
                      <a:gd name="T18" fmla="*/ 133 w 722"/>
                      <a:gd name="T19" fmla="*/ 263 h 327"/>
                      <a:gd name="T20" fmla="*/ 173 w 722"/>
                      <a:gd name="T21" fmla="*/ 243 h 327"/>
                      <a:gd name="T22" fmla="*/ 291 w 722"/>
                      <a:gd name="T23" fmla="*/ 235 h 327"/>
                      <a:gd name="T24" fmla="*/ 308 w 722"/>
                      <a:gd name="T25" fmla="*/ 261 h 327"/>
                      <a:gd name="T26" fmla="*/ 522 w 722"/>
                      <a:gd name="T27" fmla="*/ 327 h 327"/>
                      <a:gd name="T28" fmla="*/ 568 w 722"/>
                      <a:gd name="T29" fmla="*/ 314 h 327"/>
                      <a:gd name="T30" fmla="*/ 569 w 722"/>
                      <a:gd name="T31" fmla="*/ 291 h 327"/>
                      <a:gd name="T32" fmla="*/ 581 w 722"/>
                      <a:gd name="T33" fmla="*/ 267 h 327"/>
                      <a:gd name="T34" fmla="*/ 605 w 722"/>
                      <a:gd name="T35" fmla="*/ 228 h 327"/>
                      <a:gd name="T36" fmla="*/ 611 w 722"/>
                      <a:gd name="T37" fmla="*/ 235 h 327"/>
                      <a:gd name="T38" fmla="*/ 632 w 722"/>
                      <a:gd name="T39" fmla="*/ 216 h 327"/>
                      <a:gd name="T40" fmla="*/ 662 w 722"/>
                      <a:gd name="T41" fmla="*/ 197 h 327"/>
                      <a:gd name="T42" fmla="*/ 677 w 722"/>
                      <a:gd name="T43" fmla="*/ 201 h 327"/>
                      <a:gd name="T44" fmla="*/ 688 w 722"/>
                      <a:gd name="T45" fmla="*/ 169 h 327"/>
                      <a:gd name="T46" fmla="*/ 679 w 722"/>
                      <a:gd name="T47" fmla="*/ 171 h 327"/>
                      <a:gd name="T48" fmla="*/ 669 w 722"/>
                      <a:gd name="T49" fmla="*/ 173 h 327"/>
                      <a:gd name="T50" fmla="*/ 635 w 722"/>
                      <a:gd name="T51" fmla="*/ 184 h 327"/>
                      <a:gd name="T52" fmla="*/ 632 w 722"/>
                      <a:gd name="T53" fmla="*/ 173 h 327"/>
                      <a:gd name="T54" fmla="*/ 663 w 722"/>
                      <a:gd name="T55" fmla="*/ 164 h 327"/>
                      <a:gd name="T56" fmla="*/ 665 w 722"/>
                      <a:gd name="T57" fmla="*/ 152 h 327"/>
                      <a:gd name="T58" fmla="*/ 616 w 722"/>
                      <a:gd name="T59" fmla="*/ 132 h 327"/>
                      <a:gd name="T60" fmla="*/ 643 w 722"/>
                      <a:gd name="T61" fmla="*/ 132 h 327"/>
                      <a:gd name="T62" fmla="*/ 650 w 722"/>
                      <a:gd name="T63" fmla="*/ 117 h 327"/>
                      <a:gd name="T64" fmla="*/ 667 w 722"/>
                      <a:gd name="T65" fmla="*/ 130 h 327"/>
                      <a:gd name="T66" fmla="*/ 694 w 722"/>
                      <a:gd name="T67" fmla="*/ 130 h 327"/>
                      <a:gd name="T68" fmla="*/ 716 w 722"/>
                      <a:gd name="T69" fmla="*/ 98 h 327"/>
                      <a:gd name="T70" fmla="*/ 714 w 722"/>
                      <a:gd name="T71" fmla="*/ 64 h 327"/>
                      <a:gd name="T72" fmla="*/ 695 w 722"/>
                      <a:gd name="T73" fmla="*/ 68 h 327"/>
                      <a:gd name="T74" fmla="*/ 688 w 722"/>
                      <a:gd name="T75" fmla="*/ 92 h 327"/>
                      <a:gd name="T76" fmla="*/ 690 w 722"/>
                      <a:gd name="T77" fmla="*/ 68 h 327"/>
                      <a:gd name="T78" fmla="*/ 669 w 722"/>
                      <a:gd name="T79" fmla="*/ 71 h 327"/>
                      <a:gd name="T80" fmla="*/ 635 w 722"/>
                      <a:gd name="T81" fmla="*/ 77 h 327"/>
                      <a:gd name="T82" fmla="*/ 622 w 722"/>
                      <a:gd name="T83" fmla="*/ 49 h 327"/>
                      <a:gd name="T84" fmla="*/ 626 w 722"/>
                      <a:gd name="T85" fmla="*/ 43 h 327"/>
                      <a:gd name="T86" fmla="*/ 639 w 722"/>
                      <a:gd name="T87" fmla="*/ 64 h 327"/>
                      <a:gd name="T88" fmla="*/ 662 w 722"/>
                      <a:gd name="T89" fmla="*/ 49 h 327"/>
                      <a:gd name="T90" fmla="*/ 679 w 722"/>
                      <a:gd name="T91" fmla="*/ 45 h 327"/>
                      <a:gd name="T92" fmla="*/ 673 w 722"/>
                      <a:gd name="T93" fmla="*/ 30 h 327"/>
                      <a:gd name="T94" fmla="*/ 684 w 722"/>
                      <a:gd name="T95" fmla="*/ 25 h 327"/>
                      <a:gd name="T96" fmla="*/ 690 w 722"/>
                      <a:gd name="T97" fmla="*/ 17 h 327"/>
                      <a:gd name="T98" fmla="*/ 675 w 722"/>
                      <a:gd name="T99"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22" h="327">
                        <a:moveTo>
                          <a:pt x="498" y="38"/>
                        </a:moveTo>
                        <a:lnTo>
                          <a:pt x="310" y="71"/>
                        </a:lnTo>
                        <a:lnTo>
                          <a:pt x="242" y="83"/>
                        </a:lnTo>
                        <a:lnTo>
                          <a:pt x="216" y="85"/>
                        </a:lnTo>
                        <a:lnTo>
                          <a:pt x="201" y="85"/>
                        </a:lnTo>
                        <a:lnTo>
                          <a:pt x="199" y="94"/>
                        </a:lnTo>
                        <a:lnTo>
                          <a:pt x="199" y="102"/>
                        </a:lnTo>
                        <a:lnTo>
                          <a:pt x="197" y="113"/>
                        </a:lnTo>
                        <a:lnTo>
                          <a:pt x="190" y="117"/>
                        </a:lnTo>
                        <a:lnTo>
                          <a:pt x="184" y="122"/>
                        </a:lnTo>
                        <a:lnTo>
                          <a:pt x="178" y="137"/>
                        </a:lnTo>
                        <a:lnTo>
                          <a:pt x="173" y="145"/>
                        </a:lnTo>
                        <a:lnTo>
                          <a:pt x="167" y="139"/>
                        </a:lnTo>
                        <a:lnTo>
                          <a:pt x="154" y="145"/>
                        </a:lnTo>
                        <a:lnTo>
                          <a:pt x="147" y="150"/>
                        </a:lnTo>
                        <a:lnTo>
                          <a:pt x="145" y="156"/>
                        </a:lnTo>
                        <a:lnTo>
                          <a:pt x="137" y="164"/>
                        </a:lnTo>
                        <a:lnTo>
                          <a:pt x="133" y="164"/>
                        </a:lnTo>
                        <a:lnTo>
                          <a:pt x="126" y="158"/>
                        </a:lnTo>
                        <a:lnTo>
                          <a:pt x="120" y="162"/>
                        </a:lnTo>
                        <a:lnTo>
                          <a:pt x="116" y="165"/>
                        </a:lnTo>
                        <a:lnTo>
                          <a:pt x="116" y="171"/>
                        </a:lnTo>
                        <a:lnTo>
                          <a:pt x="109" y="169"/>
                        </a:lnTo>
                        <a:lnTo>
                          <a:pt x="105" y="184"/>
                        </a:lnTo>
                        <a:lnTo>
                          <a:pt x="101" y="190"/>
                        </a:lnTo>
                        <a:lnTo>
                          <a:pt x="96" y="190"/>
                        </a:lnTo>
                        <a:lnTo>
                          <a:pt x="83" y="199"/>
                        </a:lnTo>
                        <a:lnTo>
                          <a:pt x="62" y="218"/>
                        </a:lnTo>
                        <a:lnTo>
                          <a:pt x="56" y="222"/>
                        </a:lnTo>
                        <a:lnTo>
                          <a:pt x="43" y="222"/>
                        </a:lnTo>
                        <a:lnTo>
                          <a:pt x="28" y="229"/>
                        </a:lnTo>
                        <a:lnTo>
                          <a:pt x="22" y="237"/>
                        </a:lnTo>
                        <a:lnTo>
                          <a:pt x="21" y="244"/>
                        </a:lnTo>
                        <a:lnTo>
                          <a:pt x="19" y="254"/>
                        </a:lnTo>
                        <a:lnTo>
                          <a:pt x="13" y="259"/>
                        </a:lnTo>
                        <a:lnTo>
                          <a:pt x="0" y="263"/>
                        </a:lnTo>
                        <a:lnTo>
                          <a:pt x="0" y="291"/>
                        </a:lnTo>
                        <a:lnTo>
                          <a:pt x="105" y="275"/>
                        </a:lnTo>
                        <a:lnTo>
                          <a:pt x="128" y="263"/>
                        </a:lnTo>
                        <a:lnTo>
                          <a:pt x="133" y="263"/>
                        </a:lnTo>
                        <a:lnTo>
                          <a:pt x="145" y="254"/>
                        </a:lnTo>
                        <a:lnTo>
                          <a:pt x="160" y="248"/>
                        </a:lnTo>
                        <a:lnTo>
                          <a:pt x="165" y="244"/>
                        </a:lnTo>
                        <a:lnTo>
                          <a:pt x="173" y="243"/>
                        </a:lnTo>
                        <a:lnTo>
                          <a:pt x="250" y="233"/>
                        </a:lnTo>
                        <a:lnTo>
                          <a:pt x="278" y="231"/>
                        </a:lnTo>
                        <a:lnTo>
                          <a:pt x="286" y="239"/>
                        </a:lnTo>
                        <a:lnTo>
                          <a:pt x="291" y="235"/>
                        </a:lnTo>
                        <a:lnTo>
                          <a:pt x="303" y="246"/>
                        </a:lnTo>
                        <a:lnTo>
                          <a:pt x="306" y="254"/>
                        </a:lnTo>
                        <a:lnTo>
                          <a:pt x="306" y="259"/>
                        </a:lnTo>
                        <a:lnTo>
                          <a:pt x="308" y="261"/>
                        </a:lnTo>
                        <a:lnTo>
                          <a:pt x="404" y="246"/>
                        </a:lnTo>
                        <a:lnTo>
                          <a:pt x="515" y="325"/>
                        </a:lnTo>
                        <a:lnTo>
                          <a:pt x="519" y="327"/>
                        </a:lnTo>
                        <a:lnTo>
                          <a:pt x="522" y="327"/>
                        </a:lnTo>
                        <a:lnTo>
                          <a:pt x="536" y="322"/>
                        </a:lnTo>
                        <a:lnTo>
                          <a:pt x="549" y="318"/>
                        </a:lnTo>
                        <a:lnTo>
                          <a:pt x="560" y="318"/>
                        </a:lnTo>
                        <a:lnTo>
                          <a:pt x="568" y="314"/>
                        </a:lnTo>
                        <a:lnTo>
                          <a:pt x="569" y="299"/>
                        </a:lnTo>
                        <a:lnTo>
                          <a:pt x="564" y="286"/>
                        </a:lnTo>
                        <a:lnTo>
                          <a:pt x="566" y="286"/>
                        </a:lnTo>
                        <a:lnTo>
                          <a:pt x="569" y="291"/>
                        </a:lnTo>
                        <a:lnTo>
                          <a:pt x="573" y="308"/>
                        </a:lnTo>
                        <a:lnTo>
                          <a:pt x="573" y="288"/>
                        </a:lnTo>
                        <a:lnTo>
                          <a:pt x="575" y="280"/>
                        </a:lnTo>
                        <a:lnTo>
                          <a:pt x="581" y="267"/>
                        </a:lnTo>
                        <a:lnTo>
                          <a:pt x="590" y="254"/>
                        </a:lnTo>
                        <a:lnTo>
                          <a:pt x="605" y="241"/>
                        </a:lnTo>
                        <a:lnTo>
                          <a:pt x="601" y="233"/>
                        </a:lnTo>
                        <a:lnTo>
                          <a:pt x="605" y="228"/>
                        </a:lnTo>
                        <a:lnTo>
                          <a:pt x="601" y="222"/>
                        </a:lnTo>
                        <a:lnTo>
                          <a:pt x="609" y="226"/>
                        </a:lnTo>
                        <a:lnTo>
                          <a:pt x="603" y="231"/>
                        </a:lnTo>
                        <a:lnTo>
                          <a:pt x="611" y="235"/>
                        </a:lnTo>
                        <a:lnTo>
                          <a:pt x="613" y="233"/>
                        </a:lnTo>
                        <a:lnTo>
                          <a:pt x="618" y="226"/>
                        </a:lnTo>
                        <a:lnTo>
                          <a:pt x="624" y="212"/>
                        </a:lnTo>
                        <a:lnTo>
                          <a:pt x="632" y="216"/>
                        </a:lnTo>
                        <a:lnTo>
                          <a:pt x="648" y="207"/>
                        </a:lnTo>
                        <a:lnTo>
                          <a:pt x="654" y="207"/>
                        </a:lnTo>
                        <a:lnTo>
                          <a:pt x="656" y="203"/>
                        </a:lnTo>
                        <a:lnTo>
                          <a:pt x="662" y="197"/>
                        </a:lnTo>
                        <a:lnTo>
                          <a:pt x="663" y="205"/>
                        </a:lnTo>
                        <a:lnTo>
                          <a:pt x="667" y="197"/>
                        </a:lnTo>
                        <a:lnTo>
                          <a:pt x="675" y="201"/>
                        </a:lnTo>
                        <a:lnTo>
                          <a:pt x="677" y="201"/>
                        </a:lnTo>
                        <a:lnTo>
                          <a:pt x="682" y="188"/>
                        </a:lnTo>
                        <a:lnTo>
                          <a:pt x="688" y="181"/>
                        </a:lnTo>
                        <a:lnTo>
                          <a:pt x="692" y="175"/>
                        </a:lnTo>
                        <a:lnTo>
                          <a:pt x="688" y="169"/>
                        </a:lnTo>
                        <a:lnTo>
                          <a:pt x="686" y="169"/>
                        </a:lnTo>
                        <a:lnTo>
                          <a:pt x="682" y="177"/>
                        </a:lnTo>
                        <a:lnTo>
                          <a:pt x="677" y="179"/>
                        </a:lnTo>
                        <a:lnTo>
                          <a:pt x="679" y="171"/>
                        </a:lnTo>
                        <a:lnTo>
                          <a:pt x="675" y="165"/>
                        </a:lnTo>
                        <a:lnTo>
                          <a:pt x="673" y="171"/>
                        </a:lnTo>
                        <a:lnTo>
                          <a:pt x="673" y="173"/>
                        </a:lnTo>
                        <a:lnTo>
                          <a:pt x="669" y="173"/>
                        </a:lnTo>
                        <a:lnTo>
                          <a:pt x="671" y="181"/>
                        </a:lnTo>
                        <a:lnTo>
                          <a:pt x="663" y="177"/>
                        </a:lnTo>
                        <a:lnTo>
                          <a:pt x="650" y="186"/>
                        </a:lnTo>
                        <a:lnTo>
                          <a:pt x="635" y="184"/>
                        </a:lnTo>
                        <a:lnTo>
                          <a:pt x="624" y="173"/>
                        </a:lnTo>
                        <a:lnTo>
                          <a:pt x="618" y="167"/>
                        </a:lnTo>
                        <a:lnTo>
                          <a:pt x="626" y="171"/>
                        </a:lnTo>
                        <a:lnTo>
                          <a:pt x="632" y="173"/>
                        </a:lnTo>
                        <a:lnTo>
                          <a:pt x="641" y="179"/>
                        </a:lnTo>
                        <a:lnTo>
                          <a:pt x="648" y="181"/>
                        </a:lnTo>
                        <a:lnTo>
                          <a:pt x="652" y="177"/>
                        </a:lnTo>
                        <a:lnTo>
                          <a:pt x="663" y="164"/>
                        </a:lnTo>
                        <a:lnTo>
                          <a:pt x="663" y="156"/>
                        </a:lnTo>
                        <a:lnTo>
                          <a:pt x="656" y="158"/>
                        </a:lnTo>
                        <a:lnTo>
                          <a:pt x="658" y="152"/>
                        </a:lnTo>
                        <a:lnTo>
                          <a:pt x="665" y="152"/>
                        </a:lnTo>
                        <a:lnTo>
                          <a:pt x="669" y="145"/>
                        </a:lnTo>
                        <a:lnTo>
                          <a:pt x="654" y="139"/>
                        </a:lnTo>
                        <a:lnTo>
                          <a:pt x="647" y="139"/>
                        </a:lnTo>
                        <a:lnTo>
                          <a:pt x="616" y="132"/>
                        </a:lnTo>
                        <a:lnTo>
                          <a:pt x="615" y="128"/>
                        </a:lnTo>
                        <a:lnTo>
                          <a:pt x="615" y="128"/>
                        </a:lnTo>
                        <a:lnTo>
                          <a:pt x="630" y="132"/>
                        </a:lnTo>
                        <a:lnTo>
                          <a:pt x="643" y="132"/>
                        </a:lnTo>
                        <a:lnTo>
                          <a:pt x="650" y="130"/>
                        </a:lnTo>
                        <a:lnTo>
                          <a:pt x="654" y="130"/>
                        </a:lnTo>
                        <a:lnTo>
                          <a:pt x="652" y="124"/>
                        </a:lnTo>
                        <a:lnTo>
                          <a:pt x="650" y="117"/>
                        </a:lnTo>
                        <a:lnTo>
                          <a:pt x="658" y="117"/>
                        </a:lnTo>
                        <a:lnTo>
                          <a:pt x="654" y="120"/>
                        </a:lnTo>
                        <a:lnTo>
                          <a:pt x="660" y="128"/>
                        </a:lnTo>
                        <a:lnTo>
                          <a:pt x="667" y="130"/>
                        </a:lnTo>
                        <a:lnTo>
                          <a:pt x="669" y="122"/>
                        </a:lnTo>
                        <a:lnTo>
                          <a:pt x="673" y="128"/>
                        </a:lnTo>
                        <a:lnTo>
                          <a:pt x="679" y="130"/>
                        </a:lnTo>
                        <a:lnTo>
                          <a:pt x="694" y="130"/>
                        </a:lnTo>
                        <a:lnTo>
                          <a:pt x="699" y="124"/>
                        </a:lnTo>
                        <a:lnTo>
                          <a:pt x="709" y="103"/>
                        </a:lnTo>
                        <a:lnTo>
                          <a:pt x="709" y="96"/>
                        </a:lnTo>
                        <a:lnTo>
                          <a:pt x="716" y="98"/>
                        </a:lnTo>
                        <a:lnTo>
                          <a:pt x="722" y="92"/>
                        </a:lnTo>
                        <a:lnTo>
                          <a:pt x="720" y="85"/>
                        </a:lnTo>
                        <a:lnTo>
                          <a:pt x="718" y="71"/>
                        </a:lnTo>
                        <a:lnTo>
                          <a:pt x="714" y="64"/>
                        </a:lnTo>
                        <a:lnTo>
                          <a:pt x="707" y="58"/>
                        </a:lnTo>
                        <a:lnTo>
                          <a:pt x="707" y="62"/>
                        </a:lnTo>
                        <a:lnTo>
                          <a:pt x="707" y="68"/>
                        </a:lnTo>
                        <a:lnTo>
                          <a:pt x="695" y="68"/>
                        </a:lnTo>
                        <a:lnTo>
                          <a:pt x="695" y="75"/>
                        </a:lnTo>
                        <a:lnTo>
                          <a:pt x="697" y="88"/>
                        </a:lnTo>
                        <a:lnTo>
                          <a:pt x="692" y="96"/>
                        </a:lnTo>
                        <a:lnTo>
                          <a:pt x="688" y="92"/>
                        </a:lnTo>
                        <a:lnTo>
                          <a:pt x="694" y="85"/>
                        </a:lnTo>
                        <a:lnTo>
                          <a:pt x="686" y="83"/>
                        </a:lnTo>
                        <a:lnTo>
                          <a:pt x="690" y="75"/>
                        </a:lnTo>
                        <a:lnTo>
                          <a:pt x="690" y="68"/>
                        </a:lnTo>
                        <a:lnTo>
                          <a:pt x="688" y="62"/>
                        </a:lnTo>
                        <a:lnTo>
                          <a:pt x="682" y="60"/>
                        </a:lnTo>
                        <a:lnTo>
                          <a:pt x="671" y="64"/>
                        </a:lnTo>
                        <a:lnTo>
                          <a:pt x="669" y="71"/>
                        </a:lnTo>
                        <a:lnTo>
                          <a:pt x="656" y="68"/>
                        </a:lnTo>
                        <a:lnTo>
                          <a:pt x="648" y="73"/>
                        </a:lnTo>
                        <a:lnTo>
                          <a:pt x="641" y="75"/>
                        </a:lnTo>
                        <a:lnTo>
                          <a:pt x="635" y="77"/>
                        </a:lnTo>
                        <a:lnTo>
                          <a:pt x="633" y="70"/>
                        </a:lnTo>
                        <a:lnTo>
                          <a:pt x="628" y="62"/>
                        </a:lnTo>
                        <a:lnTo>
                          <a:pt x="624" y="56"/>
                        </a:lnTo>
                        <a:lnTo>
                          <a:pt x="622" y="49"/>
                        </a:lnTo>
                        <a:lnTo>
                          <a:pt x="626" y="43"/>
                        </a:lnTo>
                        <a:lnTo>
                          <a:pt x="622" y="38"/>
                        </a:lnTo>
                        <a:lnTo>
                          <a:pt x="626" y="41"/>
                        </a:lnTo>
                        <a:lnTo>
                          <a:pt x="626" y="43"/>
                        </a:lnTo>
                        <a:lnTo>
                          <a:pt x="626" y="45"/>
                        </a:lnTo>
                        <a:lnTo>
                          <a:pt x="626" y="51"/>
                        </a:lnTo>
                        <a:lnTo>
                          <a:pt x="632" y="64"/>
                        </a:lnTo>
                        <a:lnTo>
                          <a:pt x="639" y="64"/>
                        </a:lnTo>
                        <a:lnTo>
                          <a:pt x="647" y="68"/>
                        </a:lnTo>
                        <a:lnTo>
                          <a:pt x="662" y="55"/>
                        </a:lnTo>
                        <a:lnTo>
                          <a:pt x="654" y="49"/>
                        </a:lnTo>
                        <a:lnTo>
                          <a:pt x="662" y="49"/>
                        </a:lnTo>
                        <a:lnTo>
                          <a:pt x="671" y="51"/>
                        </a:lnTo>
                        <a:lnTo>
                          <a:pt x="665" y="45"/>
                        </a:lnTo>
                        <a:lnTo>
                          <a:pt x="673" y="47"/>
                        </a:lnTo>
                        <a:lnTo>
                          <a:pt x="679" y="45"/>
                        </a:lnTo>
                        <a:lnTo>
                          <a:pt x="679" y="40"/>
                        </a:lnTo>
                        <a:lnTo>
                          <a:pt x="673" y="34"/>
                        </a:lnTo>
                        <a:lnTo>
                          <a:pt x="665" y="30"/>
                        </a:lnTo>
                        <a:lnTo>
                          <a:pt x="673" y="30"/>
                        </a:lnTo>
                        <a:lnTo>
                          <a:pt x="686" y="38"/>
                        </a:lnTo>
                        <a:lnTo>
                          <a:pt x="695" y="38"/>
                        </a:lnTo>
                        <a:lnTo>
                          <a:pt x="688" y="32"/>
                        </a:lnTo>
                        <a:lnTo>
                          <a:pt x="684" y="25"/>
                        </a:lnTo>
                        <a:lnTo>
                          <a:pt x="697" y="36"/>
                        </a:lnTo>
                        <a:lnTo>
                          <a:pt x="703" y="45"/>
                        </a:lnTo>
                        <a:lnTo>
                          <a:pt x="703" y="38"/>
                        </a:lnTo>
                        <a:lnTo>
                          <a:pt x="690" y="17"/>
                        </a:lnTo>
                        <a:lnTo>
                          <a:pt x="690" y="15"/>
                        </a:lnTo>
                        <a:lnTo>
                          <a:pt x="682" y="13"/>
                        </a:lnTo>
                        <a:lnTo>
                          <a:pt x="677" y="6"/>
                        </a:lnTo>
                        <a:lnTo>
                          <a:pt x="675" y="0"/>
                        </a:lnTo>
                        <a:lnTo>
                          <a:pt x="592" y="19"/>
                        </a:lnTo>
                        <a:lnTo>
                          <a:pt x="498" y="3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151" name="Freeform 134">
                    <a:extLst>
                      <a:ext uri="{FF2B5EF4-FFF2-40B4-BE49-F238E27FC236}">
                        <a16:creationId xmlns:a16="http://schemas.microsoft.com/office/drawing/2014/main" id="{792DF6D2-B88F-BFA5-BBE6-E8C98CD704FF}"/>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2" name="Freeform 135">
                    <a:extLst>
                      <a:ext uri="{FF2B5EF4-FFF2-40B4-BE49-F238E27FC236}">
                        <a16:creationId xmlns:a16="http://schemas.microsoft.com/office/drawing/2014/main" id="{FCB76A8C-A9E0-6663-AEE1-E527C37BFABC}"/>
                      </a:ext>
                    </a:extLst>
                  </p:cNvPr>
                  <p:cNvSpPr>
                    <a:spLocks/>
                  </p:cNvSpPr>
                  <p:nvPr/>
                </p:nvSpPr>
                <p:spPr bwMode="auto">
                  <a:xfrm>
                    <a:off x="4846483" y="2589930"/>
                    <a:ext cx="8646" cy="6976"/>
                  </a:xfrm>
                  <a:custGeom>
                    <a:avLst/>
                    <a:gdLst>
                      <a:gd name="T0" fmla="*/ 7 w 9"/>
                      <a:gd name="T1" fmla="*/ 8 h 8"/>
                      <a:gd name="T2" fmla="*/ 9 w 9"/>
                      <a:gd name="T3" fmla="*/ 0 h 8"/>
                      <a:gd name="T4" fmla="*/ 3 w 9"/>
                      <a:gd name="T5" fmla="*/ 0 h 8"/>
                      <a:gd name="T6" fmla="*/ 0 w 9"/>
                      <a:gd name="T7" fmla="*/ 2 h 8"/>
                      <a:gd name="T8" fmla="*/ 7 w 9"/>
                      <a:gd name="T9" fmla="*/ 8 h 8"/>
                    </a:gdLst>
                    <a:ahLst/>
                    <a:cxnLst>
                      <a:cxn ang="0">
                        <a:pos x="T0" y="T1"/>
                      </a:cxn>
                      <a:cxn ang="0">
                        <a:pos x="T2" y="T3"/>
                      </a:cxn>
                      <a:cxn ang="0">
                        <a:pos x="T4" y="T5"/>
                      </a:cxn>
                      <a:cxn ang="0">
                        <a:pos x="T6" y="T7"/>
                      </a:cxn>
                      <a:cxn ang="0">
                        <a:pos x="T8" y="T9"/>
                      </a:cxn>
                    </a:cxnLst>
                    <a:rect l="0" t="0" r="r" b="b"/>
                    <a:pathLst>
                      <a:path w="9" h="8">
                        <a:moveTo>
                          <a:pt x="7" y="8"/>
                        </a:moveTo>
                        <a:lnTo>
                          <a:pt x="9" y="0"/>
                        </a:lnTo>
                        <a:lnTo>
                          <a:pt x="3" y="0"/>
                        </a:lnTo>
                        <a:lnTo>
                          <a:pt x="0" y="2"/>
                        </a:lnTo>
                        <a:lnTo>
                          <a:pt x="7"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3" name="Freeform 136">
                    <a:extLst>
                      <a:ext uri="{FF2B5EF4-FFF2-40B4-BE49-F238E27FC236}">
                        <a16:creationId xmlns:a16="http://schemas.microsoft.com/office/drawing/2014/main" id="{F6D49CB4-9124-C8E1-C6C2-B548B4EF6350}"/>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4" name="Freeform 137">
                    <a:extLst>
                      <a:ext uri="{FF2B5EF4-FFF2-40B4-BE49-F238E27FC236}">
                        <a16:creationId xmlns:a16="http://schemas.microsoft.com/office/drawing/2014/main" id="{F8D39FB6-54C2-6F8D-6BB0-7EA5D788A714}"/>
                      </a:ext>
                    </a:extLst>
                  </p:cNvPr>
                  <p:cNvSpPr>
                    <a:spLocks/>
                  </p:cNvSpPr>
                  <p:nvPr/>
                </p:nvSpPr>
                <p:spPr bwMode="auto">
                  <a:xfrm>
                    <a:off x="4848404" y="2578593"/>
                    <a:ext cx="8646" cy="11337"/>
                  </a:xfrm>
                  <a:custGeom>
                    <a:avLst/>
                    <a:gdLst>
                      <a:gd name="T0" fmla="*/ 0 w 9"/>
                      <a:gd name="T1" fmla="*/ 0 h 13"/>
                      <a:gd name="T2" fmla="*/ 0 w 9"/>
                      <a:gd name="T3" fmla="*/ 8 h 13"/>
                      <a:gd name="T4" fmla="*/ 1 w 9"/>
                      <a:gd name="T5" fmla="*/ 13 h 13"/>
                      <a:gd name="T6" fmla="*/ 9 w 9"/>
                      <a:gd name="T7" fmla="*/ 13 h 13"/>
                      <a:gd name="T8" fmla="*/ 5 w 9"/>
                      <a:gd name="T9" fmla="*/ 6 h 13"/>
                      <a:gd name="T10" fmla="*/ 0 w 9"/>
                      <a:gd name="T11" fmla="*/ 0 h 13"/>
                    </a:gdLst>
                    <a:ahLst/>
                    <a:cxnLst>
                      <a:cxn ang="0">
                        <a:pos x="T0" y="T1"/>
                      </a:cxn>
                      <a:cxn ang="0">
                        <a:pos x="T2" y="T3"/>
                      </a:cxn>
                      <a:cxn ang="0">
                        <a:pos x="T4" y="T5"/>
                      </a:cxn>
                      <a:cxn ang="0">
                        <a:pos x="T6" y="T7"/>
                      </a:cxn>
                      <a:cxn ang="0">
                        <a:pos x="T8" y="T9"/>
                      </a:cxn>
                      <a:cxn ang="0">
                        <a:pos x="T10" y="T11"/>
                      </a:cxn>
                    </a:cxnLst>
                    <a:rect l="0" t="0" r="r" b="b"/>
                    <a:pathLst>
                      <a:path w="9" h="13">
                        <a:moveTo>
                          <a:pt x="0" y="0"/>
                        </a:moveTo>
                        <a:lnTo>
                          <a:pt x="0" y="8"/>
                        </a:lnTo>
                        <a:lnTo>
                          <a:pt x="1" y="13"/>
                        </a:lnTo>
                        <a:lnTo>
                          <a:pt x="9" y="13"/>
                        </a:lnTo>
                        <a:lnTo>
                          <a:pt x="5" y="6"/>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5" name="Freeform 138">
                    <a:extLst>
                      <a:ext uri="{FF2B5EF4-FFF2-40B4-BE49-F238E27FC236}">
                        <a16:creationId xmlns:a16="http://schemas.microsoft.com/office/drawing/2014/main" id="{DCF1F16A-06F4-8C1B-4A18-EF95F6F61DD3}"/>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56" name="Freeform 139">
                    <a:extLst>
                      <a:ext uri="{FF2B5EF4-FFF2-40B4-BE49-F238E27FC236}">
                        <a16:creationId xmlns:a16="http://schemas.microsoft.com/office/drawing/2014/main" id="{AA7B7992-B264-8960-E02A-462C53E96D42}"/>
                      </a:ext>
                    </a:extLst>
                  </p:cNvPr>
                  <p:cNvSpPr>
                    <a:spLocks/>
                  </p:cNvSpPr>
                  <p:nvPr/>
                </p:nvSpPr>
                <p:spPr bwMode="auto">
                  <a:xfrm>
                    <a:off x="4857050" y="2588186"/>
                    <a:ext cx="43231" cy="64531"/>
                  </a:xfrm>
                  <a:custGeom>
                    <a:avLst/>
                    <a:gdLst>
                      <a:gd name="T0" fmla="*/ 13 w 45"/>
                      <a:gd name="T1" fmla="*/ 29 h 74"/>
                      <a:gd name="T2" fmla="*/ 17 w 45"/>
                      <a:gd name="T3" fmla="*/ 34 h 74"/>
                      <a:gd name="T4" fmla="*/ 22 w 45"/>
                      <a:gd name="T5" fmla="*/ 47 h 74"/>
                      <a:gd name="T6" fmla="*/ 30 w 45"/>
                      <a:gd name="T7" fmla="*/ 53 h 74"/>
                      <a:gd name="T8" fmla="*/ 28 w 45"/>
                      <a:gd name="T9" fmla="*/ 57 h 74"/>
                      <a:gd name="T10" fmla="*/ 34 w 45"/>
                      <a:gd name="T11" fmla="*/ 59 h 74"/>
                      <a:gd name="T12" fmla="*/ 41 w 45"/>
                      <a:gd name="T13" fmla="*/ 66 h 74"/>
                      <a:gd name="T14" fmla="*/ 45 w 45"/>
                      <a:gd name="T15" fmla="*/ 74 h 74"/>
                      <a:gd name="T16" fmla="*/ 45 w 45"/>
                      <a:gd name="T17" fmla="*/ 72 h 74"/>
                      <a:gd name="T18" fmla="*/ 41 w 45"/>
                      <a:gd name="T19" fmla="*/ 64 h 74"/>
                      <a:gd name="T20" fmla="*/ 24 w 45"/>
                      <a:gd name="T21" fmla="*/ 44 h 74"/>
                      <a:gd name="T22" fmla="*/ 15 w 45"/>
                      <a:gd name="T23" fmla="*/ 30 h 74"/>
                      <a:gd name="T24" fmla="*/ 4 w 45"/>
                      <a:gd name="T25" fmla="*/ 2 h 74"/>
                      <a:gd name="T26" fmla="*/ 2 w 45"/>
                      <a:gd name="T27" fmla="*/ 0 h 74"/>
                      <a:gd name="T28" fmla="*/ 0 w 45"/>
                      <a:gd name="T29" fmla="*/ 2 h 74"/>
                      <a:gd name="T30" fmla="*/ 13 w 45"/>
                      <a:gd name="T31" fmla="*/ 2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5" h="74">
                        <a:moveTo>
                          <a:pt x="13" y="29"/>
                        </a:moveTo>
                        <a:lnTo>
                          <a:pt x="17" y="34"/>
                        </a:lnTo>
                        <a:lnTo>
                          <a:pt x="22" y="47"/>
                        </a:lnTo>
                        <a:lnTo>
                          <a:pt x="30" y="53"/>
                        </a:lnTo>
                        <a:lnTo>
                          <a:pt x="28" y="57"/>
                        </a:lnTo>
                        <a:lnTo>
                          <a:pt x="34" y="59"/>
                        </a:lnTo>
                        <a:lnTo>
                          <a:pt x="41" y="66"/>
                        </a:lnTo>
                        <a:lnTo>
                          <a:pt x="45" y="74"/>
                        </a:lnTo>
                        <a:lnTo>
                          <a:pt x="45" y="72"/>
                        </a:lnTo>
                        <a:lnTo>
                          <a:pt x="41" y="64"/>
                        </a:lnTo>
                        <a:lnTo>
                          <a:pt x="24" y="44"/>
                        </a:lnTo>
                        <a:lnTo>
                          <a:pt x="15" y="30"/>
                        </a:lnTo>
                        <a:lnTo>
                          <a:pt x="4" y="2"/>
                        </a:lnTo>
                        <a:lnTo>
                          <a:pt x="2" y="0"/>
                        </a:lnTo>
                        <a:lnTo>
                          <a:pt x="0" y="2"/>
                        </a:lnTo>
                        <a:lnTo>
                          <a:pt x="13" y="2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78" name="Group 77">
                  <a:extLst>
                    <a:ext uri="{FF2B5EF4-FFF2-40B4-BE49-F238E27FC236}">
                      <a16:creationId xmlns:a16="http://schemas.microsoft.com/office/drawing/2014/main" id="{A257B635-38D5-C2D9-A62A-65443A2AA93A}"/>
                    </a:ext>
                  </a:extLst>
                </p:cNvPr>
                <p:cNvGrpSpPr/>
                <p:nvPr/>
              </p:nvGrpSpPr>
              <p:grpSpPr>
                <a:xfrm>
                  <a:off x="6773380" y="2629613"/>
                  <a:ext cx="553933" cy="245500"/>
                  <a:chOff x="4508320" y="2295180"/>
                  <a:chExt cx="369866" cy="163944"/>
                </a:xfrm>
                <a:solidFill>
                  <a:schemeClr val="bg1">
                    <a:lumMod val="75000"/>
                  </a:schemeClr>
                </a:solidFill>
              </p:grpSpPr>
              <p:sp>
                <p:nvSpPr>
                  <p:cNvPr id="130" name="Freeform 127">
                    <a:extLst>
                      <a:ext uri="{FF2B5EF4-FFF2-40B4-BE49-F238E27FC236}">
                        <a16:creationId xmlns:a16="http://schemas.microsoft.com/office/drawing/2014/main" id="{6A7ED944-BF9C-1F53-5322-E6CB58A37B3F}"/>
                      </a:ext>
                    </a:extLst>
                  </p:cNvPr>
                  <p:cNvSpPr>
                    <a:spLocks/>
                  </p:cNvSpPr>
                  <p:nvPr/>
                </p:nvSpPr>
                <p:spPr bwMode="auto">
                  <a:xfrm>
                    <a:off x="4508320" y="2295180"/>
                    <a:ext cx="369866" cy="163944"/>
                  </a:xfrm>
                  <a:custGeom>
                    <a:avLst/>
                    <a:gdLst>
                      <a:gd name="T0" fmla="*/ 295 w 385"/>
                      <a:gd name="T1" fmla="*/ 0 h 188"/>
                      <a:gd name="T2" fmla="*/ 10 w 385"/>
                      <a:gd name="T3" fmla="*/ 116 h 188"/>
                      <a:gd name="T4" fmla="*/ 25 w 385"/>
                      <a:gd name="T5" fmla="*/ 96 h 188"/>
                      <a:gd name="T6" fmla="*/ 40 w 385"/>
                      <a:gd name="T7" fmla="*/ 79 h 188"/>
                      <a:gd name="T8" fmla="*/ 57 w 385"/>
                      <a:gd name="T9" fmla="*/ 60 h 188"/>
                      <a:gd name="T10" fmla="*/ 73 w 385"/>
                      <a:gd name="T11" fmla="*/ 67 h 188"/>
                      <a:gd name="T12" fmla="*/ 90 w 385"/>
                      <a:gd name="T13" fmla="*/ 52 h 188"/>
                      <a:gd name="T14" fmla="*/ 107 w 385"/>
                      <a:gd name="T15" fmla="*/ 43 h 188"/>
                      <a:gd name="T16" fmla="*/ 135 w 385"/>
                      <a:gd name="T17" fmla="*/ 49 h 188"/>
                      <a:gd name="T18" fmla="*/ 139 w 385"/>
                      <a:gd name="T19" fmla="*/ 58 h 188"/>
                      <a:gd name="T20" fmla="*/ 149 w 385"/>
                      <a:gd name="T21" fmla="*/ 75 h 188"/>
                      <a:gd name="T22" fmla="*/ 173 w 385"/>
                      <a:gd name="T23" fmla="*/ 86 h 188"/>
                      <a:gd name="T24" fmla="*/ 188 w 385"/>
                      <a:gd name="T25" fmla="*/ 98 h 188"/>
                      <a:gd name="T26" fmla="*/ 207 w 385"/>
                      <a:gd name="T27" fmla="*/ 105 h 188"/>
                      <a:gd name="T28" fmla="*/ 222 w 385"/>
                      <a:gd name="T29" fmla="*/ 113 h 188"/>
                      <a:gd name="T30" fmla="*/ 214 w 385"/>
                      <a:gd name="T31" fmla="*/ 133 h 188"/>
                      <a:gd name="T32" fmla="*/ 207 w 385"/>
                      <a:gd name="T33" fmla="*/ 148 h 188"/>
                      <a:gd name="T34" fmla="*/ 213 w 385"/>
                      <a:gd name="T35" fmla="*/ 169 h 188"/>
                      <a:gd name="T36" fmla="*/ 226 w 385"/>
                      <a:gd name="T37" fmla="*/ 154 h 188"/>
                      <a:gd name="T38" fmla="*/ 243 w 385"/>
                      <a:gd name="T39" fmla="*/ 173 h 188"/>
                      <a:gd name="T40" fmla="*/ 246 w 385"/>
                      <a:gd name="T41" fmla="*/ 169 h 188"/>
                      <a:gd name="T42" fmla="*/ 267 w 385"/>
                      <a:gd name="T43" fmla="*/ 173 h 188"/>
                      <a:gd name="T44" fmla="*/ 282 w 385"/>
                      <a:gd name="T45" fmla="*/ 178 h 188"/>
                      <a:gd name="T46" fmla="*/ 282 w 385"/>
                      <a:gd name="T47" fmla="*/ 165 h 188"/>
                      <a:gd name="T48" fmla="*/ 258 w 385"/>
                      <a:gd name="T49" fmla="*/ 150 h 188"/>
                      <a:gd name="T50" fmla="*/ 248 w 385"/>
                      <a:gd name="T51" fmla="*/ 126 h 188"/>
                      <a:gd name="T52" fmla="*/ 265 w 385"/>
                      <a:gd name="T53" fmla="*/ 152 h 188"/>
                      <a:gd name="T54" fmla="*/ 278 w 385"/>
                      <a:gd name="T55" fmla="*/ 152 h 188"/>
                      <a:gd name="T56" fmla="*/ 258 w 385"/>
                      <a:gd name="T57" fmla="*/ 116 h 188"/>
                      <a:gd name="T58" fmla="*/ 258 w 385"/>
                      <a:gd name="T59" fmla="*/ 90 h 188"/>
                      <a:gd name="T60" fmla="*/ 261 w 385"/>
                      <a:gd name="T61" fmla="*/ 86 h 188"/>
                      <a:gd name="T62" fmla="*/ 258 w 385"/>
                      <a:gd name="T63" fmla="*/ 75 h 188"/>
                      <a:gd name="T64" fmla="*/ 252 w 385"/>
                      <a:gd name="T65" fmla="*/ 64 h 188"/>
                      <a:gd name="T66" fmla="*/ 258 w 385"/>
                      <a:gd name="T67" fmla="*/ 60 h 188"/>
                      <a:gd name="T68" fmla="*/ 260 w 385"/>
                      <a:gd name="T69" fmla="*/ 43 h 188"/>
                      <a:gd name="T70" fmla="*/ 267 w 385"/>
                      <a:gd name="T71" fmla="*/ 36 h 188"/>
                      <a:gd name="T72" fmla="*/ 280 w 385"/>
                      <a:gd name="T73" fmla="*/ 34 h 188"/>
                      <a:gd name="T74" fmla="*/ 282 w 385"/>
                      <a:gd name="T75" fmla="*/ 20 h 188"/>
                      <a:gd name="T76" fmla="*/ 291 w 385"/>
                      <a:gd name="T77" fmla="*/ 20 h 188"/>
                      <a:gd name="T78" fmla="*/ 293 w 385"/>
                      <a:gd name="T79" fmla="*/ 37 h 188"/>
                      <a:gd name="T80" fmla="*/ 275 w 385"/>
                      <a:gd name="T81" fmla="*/ 49 h 188"/>
                      <a:gd name="T82" fmla="*/ 278 w 385"/>
                      <a:gd name="T83" fmla="*/ 71 h 188"/>
                      <a:gd name="T84" fmla="*/ 282 w 385"/>
                      <a:gd name="T85" fmla="*/ 81 h 188"/>
                      <a:gd name="T86" fmla="*/ 269 w 385"/>
                      <a:gd name="T87" fmla="*/ 101 h 188"/>
                      <a:gd name="T88" fmla="*/ 278 w 385"/>
                      <a:gd name="T89" fmla="*/ 88 h 188"/>
                      <a:gd name="T90" fmla="*/ 286 w 385"/>
                      <a:gd name="T91" fmla="*/ 101 h 188"/>
                      <a:gd name="T92" fmla="*/ 276 w 385"/>
                      <a:gd name="T93" fmla="*/ 105 h 188"/>
                      <a:gd name="T94" fmla="*/ 278 w 385"/>
                      <a:gd name="T95" fmla="*/ 113 h 188"/>
                      <a:gd name="T96" fmla="*/ 291 w 385"/>
                      <a:gd name="T97" fmla="*/ 120 h 188"/>
                      <a:gd name="T98" fmla="*/ 303 w 385"/>
                      <a:gd name="T99" fmla="*/ 126 h 188"/>
                      <a:gd name="T100" fmla="*/ 291 w 385"/>
                      <a:gd name="T101" fmla="*/ 128 h 188"/>
                      <a:gd name="T102" fmla="*/ 293 w 385"/>
                      <a:gd name="T103" fmla="*/ 156 h 188"/>
                      <a:gd name="T104" fmla="*/ 305 w 385"/>
                      <a:gd name="T105" fmla="*/ 158 h 188"/>
                      <a:gd name="T106" fmla="*/ 312 w 385"/>
                      <a:gd name="T107" fmla="*/ 146 h 188"/>
                      <a:gd name="T108" fmla="*/ 322 w 385"/>
                      <a:gd name="T109" fmla="*/ 143 h 188"/>
                      <a:gd name="T110" fmla="*/ 320 w 385"/>
                      <a:gd name="T111" fmla="*/ 165 h 188"/>
                      <a:gd name="T112" fmla="*/ 331 w 385"/>
                      <a:gd name="T113" fmla="*/ 173 h 188"/>
                      <a:gd name="T114" fmla="*/ 329 w 385"/>
                      <a:gd name="T115" fmla="*/ 184 h 188"/>
                      <a:gd name="T116" fmla="*/ 350 w 385"/>
                      <a:gd name="T117" fmla="*/ 184 h 188"/>
                      <a:gd name="T118" fmla="*/ 370 w 385"/>
                      <a:gd name="T119" fmla="*/ 165 h 188"/>
                      <a:gd name="T120" fmla="*/ 382 w 385"/>
                      <a:gd name="T121" fmla="*/ 146 h 188"/>
                      <a:gd name="T122" fmla="*/ 382 w 385"/>
                      <a:gd name="T123" fmla="*/ 124 h 188"/>
                      <a:gd name="T124" fmla="*/ 329 w 385"/>
                      <a:gd name="T125" fmla="*/ 126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5" h="188">
                        <a:moveTo>
                          <a:pt x="329" y="126"/>
                        </a:moveTo>
                        <a:lnTo>
                          <a:pt x="318" y="79"/>
                        </a:lnTo>
                        <a:lnTo>
                          <a:pt x="295" y="0"/>
                        </a:lnTo>
                        <a:lnTo>
                          <a:pt x="139" y="34"/>
                        </a:lnTo>
                        <a:lnTo>
                          <a:pt x="0" y="60"/>
                        </a:lnTo>
                        <a:lnTo>
                          <a:pt x="10" y="116"/>
                        </a:lnTo>
                        <a:lnTo>
                          <a:pt x="15" y="109"/>
                        </a:lnTo>
                        <a:lnTo>
                          <a:pt x="21" y="103"/>
                        </a:lnTo>
                        <a:lnTo>
                          <a:pt x="25" y="96"/>
                        </a:lnTo>
                        <a:lnTo>
                          <a:pt x="32" y="88"/>
                        </a:lnTo>
                        <a:lnTo>
                          <a:pt x="34" y="83"/>
                        </a:lnTo>
                        <a:lnTo>
                          <a:pt x="40" y="79"/>
                        </a:lnTo>
                        <a:lnTo>
                          <a:pt x="47" y="81"/>
                        </a:lnTo>
                        <a:lnTo>
                          <a:pt x="57" y="67"/>
                        </a:lnTo>
                        <a:lnTo>
                          <a:pt x="57" y="60"/>
                        </a:lnTo>
                        <a:lnTo>
                          <a:pt x="58" y="60"/>
                        </a:lnTo>
                        <a:lnTo>
                          <a:pt x="66" y="66"/>
                        </a:lnTo>
                        <a:lnTo>
                          <a:pt x="73" y="67"/>
                        </a:lnTo>
                        <a:lnTo>
                          <a:pt x="83" y="66"/>
                        </a:lnTo>
                        <a:lnTo>
                          <a:pt x="85" y="60"/>
                        </a:lnTo>
                        <a:lnTo>
                          <a:pt x="90" y="52"/>
                        </a:lnTo>
                        <a:lnTo>
                          <a:pt x="98" y="52"/>
                        </a:lnTo>
                        <a:lnTo>
                          <a:pt x="102" y="45"/>
                        </a:lnTo>
                        <a:lnTo>
                          <a:pt x="107" y="43"/>
                        </a:lnTo>
                        <a:lnTo>
                          <a:pt x="115" y="45"/>
                        </a:lnTo>
                        <a:lnTo>
                          <a:pt x="120" y="51"/>
                        </a:lnTo>
                        <a:lnTo>
                          <a:pt x="135" y="49"/>
                        </a:lnTo>
                        <a:lnTo>
                          <a:pt x="135" y="49"/>
                        </a:lnTo>
                        <a:lnTo>
                          <a:pt x="134" y="56"/>
                        </a:lnTo>
                        <a:lnTo>
                          <a:pt x="139" y="58"/>
                        </a:lnTo>
                        <a:lnTo>
                          <a:pt x="141" y="66"/>
                        </a:lnTo>
                        <a:lnTo>
                          <a:pt x="147" y="71"/>
                        </a:lnTo>
                        <a:lnTo>
                          <a:pt x="149" y="75"/>
                        </a:lnTo>
                        <a:lnTo>
                          <a:pt x="162" y="75"/>
                        </a:lnTo>
                        <a:lnTo>
                          <a:pt x="169" y="79"/>
                        </a:lnTo>
                        <a:lnTo>
                          <a:pt x="173" y="86"/>
                        </a:lnTo>
                        <a:lnTo>
                          <a:pt x="171" y="92"/>
                        </a:lnTo>
                        <a:lnTo>
                          <a:pt x="179" y="98"/>
                        </a:lnTo>
                        <a:lnTo>
                          <a:pt x="188" y="98"/>
                        </a:lnTo>
                        <a:lnTo>
                          <a:pt x="196" y="99"/>
                        </a:lnTo>
                        <a:lnTo>
                          <a:pt x="199" y="103"/>
                        </a:lnTo>
                        <a:lnTo>
                          <a:pt x="207" y="105"/>
                        </a:lnTo>
                        <a:lnTo>
                          <a:pt x="214" y="101"/>
                        </a:lnTo>
                        <a:lnTo>
                          <a:pt x="222" y="107"/>
                        </a:lnTo>
                        <a:lnTo>
                          <a:pt x="222" y="113"/>
                        </a:lnTo>
                        <a:lnTo>
                          <a:pt x="218" y="118"/>
                        </a:lnTo>
                        <a:lnTo>
                          <a:pt x="220" y="126"/>
                        </a:lnTo>
                        <a:lnTo>
                          <a:pt x="214" y="133"/>
                        </a:lnTo>
                        <a:lnTo>
                          <a:pt x="213" y="141"/>
                        </a:lnTo>
                        <a:lnTo>
                          <a:pt x="209" y="146"/>
                        </a:lnTo>
                        <a:lnTo>
                          <a:pt x="207" y="148"/>
                        </a:lnTo>
                        <a:lnTo>
                          <a:pt x="205" y="154"/>
                        </a:lnTo>
                        <a:lnTo>
                          <a:pt x="207" y="161"/>
                        </a:lnTo>
                        <a:lnTo>
                          <a:pt x="213" y="169"/>
                        </a:lnTo>
                        <a:lnTo>
                          <a:pt x="218" y="161"/>
                        </a:lnTo>
                        <a:lnTo>
                          <a:pt x="218" y="156"/>
                        </a:lnTo>
                        <a:lnTo>
                          <a:pt x="226" y="154"/>
                        </a:lnTo>
                        <a:lnTo>
                          <a:pt x="229" y="161"/>
                        </a:lnTo>
                        <a:lnTo>
                          <a:pt x="235" y="167"/>
                        </a:lnTo>
                        <a:lnTo>
                          <a:pt x="243" y="173"/>
                        </a:lnTo>
                        <a:lnTo>
                          <a:pt x="243" y="165"/>
                        </a:lnTo>
                        <a:lnTo>
                          <a:pt x="243" y="161"/>
                        </a:lnTo>
                        <a:lnTo>
                          <a:pt x="246" y="169"/>
                        </a:lnTo>
                        <a:lnTo>
                          <a:pt x="252" y="175"/>
                        </a:lnTo>
                        <a:lnTo>
                          <a:pt x="260" y="173"/>
                        </a:lnTo>
                        <a:lnTo>
                          <a:pt x="267" y="173"/>
                        </a:lnTo>
                        <a:lnTo>
                          <a:pt x="273" y="180"/>
                        </a:lnTo>
                        <a:lnTo>
                          <a:pt x="275" y="178"/>
                        </a:lnTo>
                        <a:lnTo>
                          <a:pt x="282" y="178"/>
                        </a:lnTo>
                        <a:lnTo>
                          <a:pt x="288" y="184"/>
                        </a:lnTo>
                        <a:lnTo>
                          <a:pt x="290" y="178"/>
                        </a:lnTo>
                        <a:lnTo>
                          <a:pt x="282" y="165"/>
                        </a:lnTo>
                        <a:lnTo>
                          <a:pt x="275" y="161"/>
                        </a:lnTo>
                        <a:lnTo>
                          <a:pt x="267" y="156"/>
                        </a:lnTo>
                        <a:lnTo>
                          <a:pt x="258" y="150"/>
                        </a:lnTo>
                        <a:lnTo>
                          <a:pt x="254" y="145"/>
                        </a:lnTo>
                        <a:lnTo>
                          <a:pt x="248" y="131"/>
                        </a:lnTo>
                        <a:lnTo>
                          <a:pt x="248" y="126"/>
                        </a:lnTo>
                        <a:lnTo>
                          <a:pt x="250" y="133"/>
                        </a:lnTo>
                        <a:lnTo>
                          <a:pt x="258" y="146"/>
                        </a:lnTo>
                        <a:lnTo>
                          <a:pt x="265" y="152"/>
                        </a:lnTo>
                        <a:lnTo>
                          <a:pt x="271" y="154"/>
                        </a:lnTo>
                        <a:lnTo>
                          <a:pt x="275" y="158"/>
                        </a:lnTo>
                        <a:lnTo>
                          <a:pt x="278" y="152"/>
                        </a:lnTo>
                        <a:lnTo>
                          <a:pt x="265" y="139"/>
                        </a:lnTo>
                        <a:lnTo>
                          <a:pt x="261" y="124"/>
                        </a:lnTo>
                        <a:lnTo>
                          <a:pt x="258" y="116"/>
                        </a:lnTo>
                        <a:lnTo>
                          <a:pt x="260" y="111"/>
                        </a:lnTo>
                        <a:lnTo>
                          <a:pt x="258" y="103"/>
                        </a:lnTo>
                        <a:lnTo>
                          <a:pt x="258" y="90"/>
                        </a:lnTo>
                        <a:lnTo>
                          <a:pt x="252" y="86"/>
                        </a:lnTo>
                        <a:lnTo>
                          <a:pt x="254" y="86"/>
                        </a:lnTo>
                        <a:lnTo>
                          <a:pt x="261" y="86"/>
                        </a:lnTo>
                        <a:lnTo>
                          <a:pt x="263" y="86"/>
                        </a:lnTo>
                        <a:lnTo>
                          <a:pt x="258" y="83"/>
                        </a:lnTo>
                        <a:lnTo>
                          <a:pt x="258" y="75"/>
                        </a:lnTo>
                        <a:lnTo>
                          <a:pt x="243" y="66"/>
                        </a:lnTo>
                        <a:lnTo>
                          <a:pt x="248" y="64"/>
                        </a:lnTo>
                        <a:lnTo>
                          <a:pt x="252" y="64"/>
                        </a:lnTo>
                        <a:lnTo>
                          <a:pt x="258" y="64"/>
                        </a:lnTo>
                        <a:lnTo>
                          <a:pt x="252" y="58"/>
                        </a:lnTo>
                        <a:lnTo>
                          <a:pt x="258" y="60"/>
                        </a:lnTo>
                        <a:lnTo>
                          <a:pt x="258" y="51"/>
                        </a:lnTo>
                        <a:lnTo>
                          <a:pt x="258" y="47"/>
                        </a:lnTo>
                        <a:lnTo>
                          <a:pt x="260" y="43"/>
                        </a:lnTo>
                        <a:lnTo>
                          <a:pt x="265" y="51"/>
                        </a:lnTo>
                        <a:lnTo>
                          <a:pt x="265" y="39"/>
                        </a:lnTo>
                        <a:lnTo>
                          <a:pt x="267" y="36"/>
                        </a:lnTo>
                        <a:lnTo>
                          <a:pt x="269" y="43"/>
                        </a:lnTo>
                        <a:lnTo>
                          <a:pt x="275" y="41"/>
                        </a:lnTo>
                        <a:lnTo>
                          <a:pt x="280" y="34"/>
                        </a:lnTo>
                        <a:lnTo>
                          <a:pt x="276" y="26"/>
                        </a:lnTo>
                        <a:lnTo>
                          <a:pt x="276" y="22"/>
                        </a:lnTo>
                        <a:lnTo>
                          <a:pt x="282" y="20"/>
                        </a:lnTo>
                        <a:lnTo>
                          <a:pt x="288" y="19"/>
                        </a:lnTo>
                        <a:lnTo>
                          <a:pt x="286" y="26"/>
                        </a:lnTo>
                        <a:lnTo>
                          <a:pt x="291" y="20"/>
                        </a:lnTo>
                        <a:lnTo>
                          <a:pt x="293" y="22"/>
                        </a:lnTo>
                        <a:lnTo>
                          <a:pt x="284" y="37"/>
                        </a:lnTo>
                        <a:lnTo>
                          <a:pt x="293" y="37"/>
                        </a:lnTo>
                        <a:lnTo>
                          <a:pt x="288" y="41"/>
                        </a:lnTo>
                        <a:lnTo>
                          <a:pt x="280" y="43"/>
                        </a:lnTo>
                        <a:lnTo>
                          <a:pt x="275" y="49"/>
                        </a:lnTo>
                        <a:lnTo>
                          <a:pt x="271" y="69"/>
                        </a:lnTo>
                        <a:lnTo>
                          <a:pt x="276" y="77"/>
                        </a:lnTo>
                        <a:lnTo>
                          <a:pt x="278" y="71"/>
                        </a:lnTo>
                        <a:lnTo>
                          <a:pt x="282" y="71"/>
                        </a:lnTo>
                        <a:lnTo>
                          <a:pt x="282" y="77"/>
                        </a:lnTo>
                        <a:lnTo>
                          <a:pt x="282" y="81"/>
                        </a:lnTo>
                        <a:lnTo>
                          <a:pt x="276" y="86"/>
                        </a:lnTo>
                        <a:lnTo>
                          <a:pt x="269" y="88"/>
                        </a:lnTo>
                        <a:lnTo>
                          <a:pt x="269" y="101"/>
                        </a:lnTo>
                        <a:lnTo>
                          <a:pt x="271" y="96"/>
                        </a:lnTo>
                        <a:lnTo>
                          <a:pt x="276" y="90"/>
                        </a:lnTo>
                        <a:lnTo>
                          <a:pt x="278" y="88"/>
                        </a:lnTo>
                        <a:lnTo>
                          <a:pt x="284" y="96"/>
                        </a:lnTo>
                        <a:lnTo>
                          <a:pt x="290" y="96"/>
                        </a:lnTo>
                        <a:lnTo>
                          <a:pt x="286" y="101"/>
                        </a:lnTo>
                        <a:lnTo>
                          <a:pt x="290" y="109"/>
                        </a:lnTo>
                        <a:lnTo>
                          <a:pt x="282" y="103"/>
                        </a:lnTo>
                        <a:lnTo>
                          <a:pt x="276" y="105"/>
                        </a:lnTo>
                        <a:lnTo>
                          <a:pt x="275" y="113"/>
                        </a:lnTo>
                        <a:lnTo>
                          <a:pt x="278" y="120"/>
                        </a:lnTo>
                        <a:lnTo>
                          <a:pt x="278" y="113"/>
                        </a:lnTo>
                        <a:lnTo>
                          <a:pt x="286" y="111"/>
                        </a:lnTo>
                        <a:lnTo>
                          <a:pt x="290" y="113"/>
                        </a:lnTo>
                        <a:lnTo>
                          <a:pt x="291" y="120"/>
                        </a:lnTo>
                        <a:lnTo>
                          <a:pt x="301" y="122"/>
                        </a:lnTo>
                        <a:lnTo>
                          <a:pt x="307" y="120"/>
                        </a:lnTo>
                        <a:lnTo>
                          <a:pt x="303" y="126"/>
                        </a:lnTo>
                        <a:lnTo>
                          <a:pt x="286" y="124"/>
                        </a:lnTo>
                        <a:lnTo>
                          <a:pt x="284" y="131"/>
                        </a:lnTo>
                        <a:lnTo>
                          <a:pt x="291" y="128"/>
                        </a:lnTo>
                        <a:lnTo>
                          <a:pt x="288" y="141"/>
                        </a:lnTo>
                        <a:lnTo>
                          <a:pt x="288" y="148"/>
                        </a:lnTo>
                        <a:lnTo>
                          <a:pt x="293" y="156"/>
                        </a:lnTo>
                        <a:lnTo>
                          <a:pt x="291" y="148"/>
                        </a:lnTo>
                        <a:lnTo>
                          <a:pt x="299" y="152"/>
                        </a:lnTo>
                        <a:lnTo>
                          <a:pt x="305" y="158"/>
                        </a:lnTo>
                        <a:lnTo>
                          <a:pt x="312" y="160"/>
                        </a:lnTo>
                        <a:lnTo>
                          <a:pt x="310" y="154"/>
                        </a:lnTo>
                        <a:lnTo>
                          <a:pt x="312" y="146"/>
                        </a:lnTo>
                        <a:lnTo>
                          <a:pt x="312" y="154"/>
                        </a:lnTo>
                        <a:lnTo>
                          <a:pt x="316" y="156"/>
                        </a:lnTo>
                        <a:lnTo>
                          <a:pt x="322" y="143"/>
                        </a:lnTo>
                        <a:lnTo>
                          <a:pt x="322" y="156"/>
                        </a:lnTo>
                        <a:lnTo>
                          <a:pt x="325" y="158"/>
                        </a:lnTo>
                        <a:lnTo>
                          <a:pt x="320" y="165"/>
                        </a:lnTo>
                        <a:lnTo>
                          <a:pt x="322" y="171"/>
                        </a:lnTo>
                        <a:lnTo>
                          <a:pt x="327" y="167"/>
                        </a:lnTo>
                        <a:lnTo>
                          <a:pt x="331" y="173"/>
                        </a:lnTo>
                        <a:lnTo>
                          <a:pt x="337" y="169"/>
                        </a:lnTo>
                        <a:lnTo>
                          <a:pt x="335" y="177"/>
                        </a:lnTo>
                        <a:lnTo>
                          <a:pt x="329" y="184"/>
                        </a:lnTo>
                        <a:lnTo>
                          <a:pt x="329" y="188"/>
                        </a:lnTo>
                        <a:lnTo>
                          <a:pt x="344" y="184"/>
                        </a:lnTo>
                        <a:lnTo>
                          <a:pt x="350" y="184"/>
                        </a:lnTo>
                        <a:lnTo>
                          <a:pt x="355" y="177"/>
                        </a:lnTo>
                        <a:lnTo>
                          <a:pt x="370" y="171"/>
                        </a:lnTo>
                        <a:lnTo>
                          <a:pt x="370" y="165"/>
                        </a:lnTo>
                        <a:lnTo>
                          <a:pt x="374" y="158"/>
                        </a:lnTo>
                        <a:lnTo>
                          <a:pt x="378" y="145"/>
                        </a:lnTo>
                        <a:lnTo>
                          <a:pt x="382" y="146"/>
                        </a:lnTo>
                        <a:lnTo>
                          <a:pt x="385" y="133"/>
                        </a:lnTo>
                        <a:lnTo>
                          <a:pt x="378" y="126"/>
                        </a:lnTo>
                        <a:lnTo>
                          <a:pt x="382" y="124"/>
                        </a:lnTo>
                        <a:lnTo>
                          <a:pt x="384" y="122"/>
                        </a:lnTo>
                        <a:lnTo>
                          <a:pt x="335" y="133"/>
                        </a:lnTo>
                        <a:lnTo>
                          <a:pt x="329" y="12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1" name="Freeform 128">
                    <a:extLst>
                      <a:ext uri="{FF2B5EF4-FFF2-40B4-BE49-F238E27FC236}">
                        <a16:creationId xmlns:a16="http://schemas.microsoft.com/office/drawing/2014/main" id="{CCA9E3AE-B63D-4603-7C41-488127521B2C}"/>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2" name="Freeform 129">
                    <a:extLst>
                      <a:ext uri="{FF2B5EF4-FFF2-40B4-BE49-F238E27FC236}">
                        <a16:creationId xmlns:a16="http://schemas.microsoft.com/office/drawing/2014/main" id="{32222D12-22C5-EBA6-E188-F677E55636C1}"/>
                      </a:ext>
                    </a:extLst>
                  </p:cNvPr>
                  <p:cNvSpPr>
                    <a:spLocks/>
                  </p:cNvSpPr>
                  <p:nvPr/>
                </p:nvSpPr>
                <p:spPr bwMode="auto">
                  <a:xfrm>
                    <a:off x="4707183" y="2383256"/>
                    <a:ext cx="14410" cy="14825"/>
                  </a:xfrm>
                  <a:custGeom>
                    <a:avLst/>
                    <a:gdLst>
                      <a:gd name="T0" fmla="*/ 15 w 15"/>
                      <a:gd name="T1" fmla="*/ 6 h 17"/>
                      <a:gd name="T2" fmla="*/ 7 w 15"/>
                      <a:gd name="T3" fmla="*/ 0 h 17"/>
                      <a:gd name="T4" fmla="*/ 0 w 15"/>
                      <a:gd name="T5" fmla="*/ 4 h 17"/>
                      <a:gd name="T6" fmla="*/ 6 w 15"/>
                      <a:gd name="T7" fmla="*/ 8 h 17"/>
                      <a:gd name="T8" fmla="*/ 9 w 15"/>
                      <a:gd name="T9" fmla="*/ 12 h 17"/>
                      <a:gd name="T10" fmla="*/ 11 w 15"/>
                      <a:gd name="T11" fmla="*/ 17 h 17"/>
                      <a:gd name="T12" fmla="*/ 15 w 15"/>
                      <a:gd name="T13" fmla="*/ 12 h 17"/>
                      <a:gd name="T14" fmla="*/ 15 w 15"/>
                      <a:gd name="T15" fmla="*/ 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7">
                        <a:moveTo>
                          <a:pt x="15" y="6"/>
                        </a:moveTo>
                        <a:lnTo>
                          <a:pt x="7" y="0"/>
                        </a:lnTo>
                        <a:lnTo>
                          <a:pt x="0" y="4"/>
                        </a:lnTo>
                        <a:lnTo>
                          <a:pt x="6" y="8"/>
                        </a:lnTo>
                        <a:lnTo>
                          <a:pt x="9" y="12"/>
                        </a:lnTo>
                        <a:lnTo>
                          <a:pt x="11" y="17"/>
                        </a:lnTo>
                        <a:lnTo>
                          <a:pt x="15" y="12"/>
                        </a:lnTo>
                        <a:lnTo>
                          <a:pt x="15"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3" name="Freeform 140">
                    <a:extLst>
                      <a:ext uri="{FF2B5EF4-FFF2-40B4-BE49-F238E27FC236}">
                        <a16:creationId xmlns:a16="http://schemas.microsoft.com/office/drawing/2014/main" id="{1D4925F6-17A0-DEC0-0EBB-ADA744916EEC}"/>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4" name="Freeform 141">
                    <a:extLst>
                      <a:ext uri="{FF2B5EF4-FFF2-40B4-BE49-F238E27FC236}">
                        <a16:creationId xmlns:a16="http://schemas.microsoft.com/office/drawing/2014/main" id="{5E011A72-DB4E-20AF-416E-F178CAF3FCDF}"/>
                      </a:ext>
                    </a:extLst>
                  </p:cNvPr>
                  <p:cNvSpPr>
                    <a:spLocks/>
                  </p:cNvSpPr>
                  <p:nvPr/>
                </p:nvSpPr>
                <p:spPr bwMode="auto">
                  <a:xfrm>
                    <a:off x="4865697" y="2440811"/>
                    <a:ext cx="9607" cy="18313"/>
                  </a:xfrm>
                  <a:custGeom>
                    <a:avLst/>
                    <a:gdLst>
                      <a:gd name="T0" fmla="*/ 4 w 10"/>
                      <a:gd name="T1" fmla="*/ 8 h 21"/>
                      <a:gd name="T2" fmla="*/ 4 w 10"/>
                      <a:gd name="T3" fmla="*/ 15 h 21"/>
                      <a:gd name="T4" fmla="*/ 0 w 10"/>
                      <a:gd name="T5" fmla="*/ 21 h 21"/>
                      <a:gd name="T6" fmla="*/ 6 w 10"/>
                      <a:gd name="T7" fmla="*/ 15 h 21"/>
                      <a:gd name="T8" fmla="*/ 10 w 10"/>
                      <a:gd name="T9" fmla="*/ 0 h 21"/>
                      <a:gd name="T10" fmla="*/ 8 w 10"/>
                      <a:gd name="T11" fmla="*/ 2 h 21"/>
                      <a:gd name="T12" fmla="*/ 4 w 10"/>
                      <a:gd name="T13" fmla="*/ 8 h 21"/>
                    </a:gdLst>
                    <a:ahLst/>
                    <a:cxnLst>
                      <a:cxn ang="0">
                        <a:pos x="T0" y="T1"/>
                      </a:cxn>
                      <a:cxn ang="0">
                        <a:pos x="T2" y="T3"/>
                      </a:cxn>
                      <a:cxn ang="0">
                        <a:pos x="T4" y="T5"/>
                      </a:cxn>
                      <a:cxn ang="0">
                        <a:pos x="T6" y="T7"/>
                      </a:cxn>
                      <a:cxn ang="0">
                        <a:pos x="T8" y="T9"/>
                      </a:cxn>
                      <a:cxn ang="0">
                        <a:pos x="T10" y="T11"/>
                      </a:cxn>
                      <a:cxn ang="0">
                        <a:pos x="T12" y="T13"/>
                      </a:cxn>
                    </a:cxnLst>
                    <a:rect l="0" t="0" r="r" b="b"/>
                    <a:pathLst>
                      <a:path w="10" h="21">
                        <a:moveTo>
                          <a:pt x="4" y="8"/>
                        </a:moveTo>
                        <a:lnTo>
                          <a:pt x="4" y="15"/>
                        </a:lnTo>
                        <a:lnTo>
                          <a:pt x="0" y="21"/>
                        </a:lnTo>
                        <a:lnTo>
                          <a:pt x="6" y="15"/>
                        </a:lnTo>
                        <a:lnTo>
                          <a:pt x="10" y="0"/>
                        </a:lnTo>
                        <a:lnTo>
                          <a:pt x="8" y="2"/>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5" name="Freeform 142">
                    <a:extLst>
                      <a:ext uri="{FF2B5EF4-FFF2-40B4-BE49-F238E27FC236}">
                        <a16:creationId xmlns:a16="http://schemas.microsoft.com/office/drawing/2014/main" id="{408F6B70-A8DF-6DCB-562E-C7DEFE10D33E}"/>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36" name="Freeform 143">
                    <a:extLst>
                      <a:ext uri="{FF2B5EF4-FFF2-40B4-BE49-F238E27FC236}">
                        <a16:creationId xmlns:a16="http://schemas.microsoft.com/office/drawing/2014/main" id="{226D3969-B90C-FE97-ABCD-3F1F1C82A6BB}"/>
                      </a:ext>
                    </a:extLst>
                  </p:cNvPr>
                  <p:cNvSpPr>
                    <a:spLocks/>
                  </p:cNvSpPr>
                  <p:nvPr/>
                </p:nvSpPr>
                <p:spPr bwMode="auto">
                  <a:xfrm>
                    <a:off x="4873382" y="2416393"/>
                    <a:ext cx="4803" cy="26161"/>
                  </a:xfrm>
                  <a:custGeom>
                    <a:avLst/>
                    <a:gdLst>
                      <a:gd name="T0" fmla="*/ 0 w 5"/>
                      <a:gd name="T1" fmla="*/ 30 h 30"/>
                      <a:gd name="T2" fmla="*/ 2 w 5"/>
                      <a:gd name="T3" fmla="*/ 28 h 30"/>
                      <a:gd name="T4" fmla="*/ 4 w 5"/>
                      <a:gd name="T5" fmla="*/ 21 h 30"/>
                      <a:gd name="T6" fmla="*/ 5 w 5"/>
                      <a:gd name="T7" fmla="*/ 0 h 30"/>
                      <a:gd name="T8" fmla="*/ 4 w 5"/>
                      <a:gd name="T9" fmla="*/ 7 h 30"/>
                      <a:gd name="T10" fmla="*/ 0 w 5"/>
                      <a:gd name="T11" fmla="*/ 30 h 30"/>
                    </a:gdLst>
                    <a:ahLst/>
                    <a:cxnLst>
                      <a:cxn ang="0">
                        <a:pos x="T0" y="T1"/>
                      </a:cxn>
                      <a:cxn ang="0">
                        <a:pos x="T2" y="T3"/>
                      </a:cxn>
                      <a:cxn ang="0">
                        <a:pos x="T4" y="T5"/>
                      </a:cxn>
                      <a:cxn ang="0">
                        <a:pos x="T6" y="T7"/>
                      </a:cxn>
                      <a:cxn ang="0">
                        <a:pos x="T8" y="T9"/>
                      </a:cxn>
                      <a:cxn ang="0">
                        <a:pos x="T10" y="T11"/>
                      </a:cxn>
                    </a:cxnLst>
                    <a:rect l="0" t="0" r="r" b="b"/>
                    <a:pathLst>
                      <a:path w="5" h="30">
                        <a:moveTo>
                          <a:pt x="0" y="30"/>
                        </a:moveTo>
                        <a:lnTo>
                          <a:pt x="2" y="28"/>
                        </a:lnTo>
                        <a:lnTo>
                          <a:pt x="4" y="21"/>
                        </a:lnTo>
                        <a:lnTo>
                          <a:pt x="5" y="0"/>
                        </a:lnTo>
                        <a:lnTo>
                          <a:pt x="4" y="7"/>
                        </a:lnTo>
                        <a:lnTo>
                          <a:pt x="0" y="3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79" name="Freeform 145">
                  <a:extLst>
                    <a:ext uri="{FF2B5EF4-FFF2-40B4-BE49-F238E27FC236}">
                      <a16:creationId xmlns:a16="http://schemas.microsoft.com/office/drawing/2014/main" id="{794EF87D-A553-B5B5-CDFD-FBEDFCE8C8D5}"/>
                    </a:ext>
                  </a:extLst>
                </p:cNvPr>
                <p:cNvSpPr>
                  <a:spLocks/>
                </p:cNvSpPr>
                <p:nvPr/>
              </p:nvSpPr>
              <p:spPr bwMode="auto">
                <a:xfrm>
                  <a:off x="7376231" y="2214353"/>
                  <a:ext cx="211501" cy="186737"/>
                </a:xfrm>
                <a:custGeom>
                  <a:avLst/>
                  <a:gdLst>
                    <a:gd name="T0" fmla="*/ 145 w 147"/>
                    <a:gd name="T1" fmla="*/ 68 h 143"/>
                    <a:gd name="T2" fmla="*/ 147 w 147"/>
                    <a:gd name="T3" fmla="*/ 62 h 143"/>
                    <a:gd name="T4" fmla="*/ 145 w 147"/>
                    <a:gd name="T5" fmla="*/ 55 h 143"/>
                    <a:gd name="T6" fmla="*/ 130 w 147"/>
                    <a:gd name="T7" fmla="*/ 0 h 143"/>
                    <a:gd name="T8" fmla="*/ 126 w 147"/>
                    <a:gd name="T9" fmla="*/ 0 h 143"/>
                    <a:gd name="T10" fmla="*/ 117 w 147"/>
                    <a:gd name="T11" fmla="*/ 2 h 143"/>
                    <a:gd name="T12" fmla="*/ 77 w 147"/>
                    <a:gd name="T13" fmla="*/ 11 h 143"/>
                    <a:gd name="T14" fmla="*/ 70 w 147"/>
                    <a:gd name="T15" fmla="*/ 15 h 143"/>
                    <a:gd name="T16" fmla="*/ 66 w 147"/>
                    <a:gd name="T17" fmla="*/ 15 h 143"/>
                    <a:gd name="T18" fmla="*/ 53 w 147"/>
                    <a:gd name="T19" fmla="*/ 19 h 143"/>
                    <a:gd name="T20" fmla="*/ 45 w 147"/>
                    <a:gd name="T21" fmla="*/ 19 h 143"/>
                    <a:gd name="T22" fmla="*/ 0 w 147"/>
                    <a:gd name="T23" fmla="*/ 30 h 143"/>
                    <a:gd name="T24" fmla="*/ 13 w 147"/>
                    <a:gd name="T25" fmla="*/ 107 h 143"/>
                    <a:gd name="T26" fmla="*/ 19 w 147"/>
                    <a:gd name="T27" fmla="*/ 115 h 143"/>
                    <a:gd name="T28" fmla="*/ 19 w 147"/>
                    <a:gd name="T29" fmla="*/ 120 h 143"/>
                    <a:gd name="T30" fmla="*/ 8 w 147"/>
                    <a:gd name="T31" fmla="*/ 132 h 143"/>
                    <a:gd name="T32" fmla="*/ 8 w 147"/>
                    <a:gd name="T33" fmla="*/ 135 h 143"/>
                    <a:gd name="T34" fmla="*/ 13 w 147"/>
                    <a:gd name="T35" fmla="*/ 143 h 143"/>
                    <a:gd name="T36" fmla="*/ 21 w 147"/>
                    <a:gd name="T37" fmla="*/ 139 h 143"/>
                    <a:gd name="T38" fmla="*/ 34 w 147"/>
                    <a:gd name="T39" fmla="*/ 126 h 143"/>
                    <a:gd name="T40" fmla="*/ 42 w 147"/>
                    <a:gd name="T41" fmla="*/ 122 h 143"/>
                    <a:gd name="T42" fmla="*/ 45 w 147"/>
                    <a:gd name="T43" fmla="*/ 115 h 143"/>
                    <a:gd name="T44" fmla="*/ 49 w 147"/>
                    <a:gd name="T45" fmla="*/ 117 h 143"/>
                    <a:gd name="T46" fmla="*/ 60 w 147"/>
                    <a:gd name="T47" fmla="*/ 103 h 143"/>
                    <a:gd name="T48" fmla="*/ 68 w 147"/>
                    <a:gd name="T49" fmla="*/ 102 h 143"/>
                    <a:gd name="T50" fmla="*/ 74 w 147"/>
                    <a:gd name="T51" fmla="*/ 98 h 143"/>
                    <a:gd name="T52" fmla="*/ 81 w 147"/>
                    <a:gd name="T53" fmla="*/ 98 h 143"/>
                    <a:gd name="T54" fmla="*/ 85 w 147"/>
                    <a:gd name="T55" fmla="*/ 94 h 143"/>
                    <a:gd name="T56" fmla="*/ 106 w 147"/>
                    <a:gd name="T57" fmla="*/ 90 h 143"/>
                    <a:gd name="T58" fmla="*/ 106 w 147"/>
                    <a:gd name="T59" fmla="*/ 85 h 143"/>
                    <a:gd name="T60" fmla="*/ 104 w 147"/>
                    <a:gd name="T61" fmla="*/ 81 h 143"/>
                    <a:gd name="T62" fmla="*/ 107 w 147"/>
                    <a:gd name="T63" fmla="*/ 81 h 143"/>
                    <a:gd name="T64" fmla="*/ 107 w 147"/>
                    <a:gd name="T65" fmla="*/ 85 h 143"/>
                    <a:gd name="T66" fmla="*/ 115 w 147"/>
                    <a:gd name="T67" fmla="*/ 85 h 143"/>
                    <a:gd name="T68" fmla="*/ 128 w 147"/>
                    <a:gd name="T69" fmla="*/ 77 h 143"/>
                    <a:gd name="T70" fmla="*/ 141 w 147"/>
                    <a:gd name="T71" fmla="*/ 72 h 143"/>
                    <a:gd name="T72" fmla="*/ 147 w 147"/>
                    <a:gd name="T73" fmla="*/ 73 h 143"/>
                    <a:gd name="T74" fmla="*/ 145 w 147"/>
                    <a:gd name="T75" fmla="*/ 70 h 143"/>
                    <a:gd name="T76" fmla="*/ 145 w 147"/>
                    <a:gd name="T77" fmla="*/ 6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7" h="143">
                      <a:moveTo>
                        <a:pt x="145" y="68"/>
                      </a:moveTo>
                      <a:lnTo>
                        <a:pt x="147" y="62"/>
                      </a:lnTo>
                      <a:lnTo>
                        <a:pt x="145" y="55"/>
                      </a:lnTo>
                      <a:lnTo>
                        <a:pt x="130" y="0"/>
                      </a:lnTo>
                      <a:lnTo>
                        <a:pt x="126" y="0"/>
                      </a:lnTo>
                      <a:lnTo>
                        <a:pt x="117" y="2"/>
                      </a:lnTo>
                      <a:lnTo>
                        <a:pt x="77" y="11"/>
                      </a:lnTo>
                      <a:lnTo>
                        <a:pt x="70" y="15"/>
                      </a:lnTo>
                      <a:lnTo>
                        <a:pt x="66" y="15"/>
                      </a:lnTo>
                      <a:lnTo>
                        <a:pt x="53" y="19"/>
                      </a:lnTo>
                      <a:lnTo>
                        <a:pt x="45" y="19"/>
                      </a:lnTo>
                      <a:lnTo>
                        <a:pt x="0" y="30"/>
                      </a:lnTo>
                      <a:lnTo>
                        <a:pt x="13" y="107"/>
                      </a:lnTo>
                      <a:lnTo>
                        <a:pt x="19" y="115"/>
                      </a:lnTo>
                      <a:lnTo>
                        <a:pt x="19" y="120"/>
                      </a:lnTo>
                      <a:lnTo>
                        <a:pt x="8" y="132"/>
                      </a:lnTo>
                      <a:lnTo>
                        <a:pt x="8" y="135"/>
                      </a:lnTo>
                      <a:lnTo>
                        <a:pt x="13" y="143"/>
                      </a:lnTo>
                      <a:lnTo>
                        <a:pt x="21" y="139"/>
                      </a:lnTo>
                      <a:lnTo>
                        <a:pt x="34" y="126"/>
                      </a:lnTo>
                      <a:lnTo>
                        <a:pt x="42" y="122"/>
                      </a:lnTo>
                      <a:lnTo>
                        <a:pt x="45" y="115"/>
                      </a:lnTo>
                      <a:lnTo>
                        <a:pt x="49" y="117"/>
                      </a:lnTo>
                      <a:lnTo>
                        <a:pt x="60" y="103"/>
                      </a:lnTo>
                      <a:lnTo>
                        <a:pt x="68" y="102"/>
                      </a:lnTo>
                      <a:lnTo>
                        <a:pt x="74" y="98"/>
                      </a:lnTo>
                      <a:lnTo>
                        <a:pt x="81" y="98"/>
                      </a:lnTo>
                      <a:lnTo>
                        <a:pt x="85" y="94"/>
                      </a:lnTo>
                      <a:lnTo>
                        <a:pt x="106" y="90"/>
                      </a:lnTo>
                      <a:lnTo>
                        <a:pt x="106" y="85"/>
                      </a:lnTo>
                      <a:lnTo>
                        <a:pt x="104" y="81"/>
                      </a:lnTo>
                      <a:lnTo>
                        <a:pt x="107" y="81"/>
                      </a:lnTo>
                      <a:lnTo>
                        <a:pt x="107" y="85"/>
                      </a:lnTo>
                      <a:lnTo>
                        <a:pt x="115" y="85"/>
                      </a:lnTo>
                      <a:lnTo>
                        <a:pt x="128" y="77"/>
                      </a:lnTo>
                      <a:lnTo>
                        <a:pt x="141" y="72"/>
                      </a:lnTo>
                      <a:lnTo>
                        <a:pt x="147" y="73"/>
                      </a:lnTo>
                      <a:lnTo>
                        <a:pt x="145" y="70"/>
                      </a:lnTo>
                      <a:lnTo>
                        <a:pt x="145" y="6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0" name="Freeform 146">
                  <a:extLst>
                    <a:ext uri="{FF2B5EF4-FFF2-40B4-BE49-F238E27FC236}">
                      <a16:creationId xmlns:a16="http://schemas.microsoft.com/office/drawing/2014/main" id="{CA387ECF-34BC-5727-8AA7-902B6D6080EC}"/>
                    </a:ext>
                  </a:extLst>
                </p:cNvPr>
                <p:cNvSpPr>
                  <a:spLocks/>
                </p:cNvSpPr>
                <p:nvPr/>
              </p:nvSpPr>
              <p:spPr bwMode="auto">
                <a:xfrm>
                  <a:off x="7436660" y="1748164"/>
                  <a:ext cx="205747" cy="387837"/>
                </a:xfrm>
                <a:custGeom>
                  <a:avLst/>
                  <a:gdLst>
                    <a:gd name="T0" fmla="*/ 129 w 143"/>
                    <a:gd name="T1" fmla="*/ 216 h 297"/>
                    <a:gd name="T2" fmla="*/ 127 w 143"/>
                    <a:gd name="T3" fmla="*/ 209 h 297"/>
                    <a:gd name="T4" fmla="*/ 120 w 143"/>
                    <a:gd name="T5" fmla="*/ 205 h 297"/>
                    <a:gd name="T6" fmla="*/ 114 w 143"/>
                    <a:gd name="T7" fmla="*/ 199 h 297"/>
                    <a:gd name="T8" fmla="*/ 111 w 143"/>
                    <a:gd name="T9" fmla="*/ 194 h 297"/>
                    <a:gd name="T10" fmla="*/ 109 w 143"/>
                    <a:gd name="T11" fmla="*/ 186 h 297"/>
                    <a:gd name="T12" fmla="*/ 109 w 143"/>
                    <a:gd name="T13" fmla="*/ 178 h 297"/>
                    <a:gd name="T14" fmla="*/ 101 w 143"/>
                    <a:gd name="T15" fmla="*/ 158 h 297"/>
                    <a:gd name="T16" fmla="*/ 50 w 143"/>
                    <a:gd name="T17" fmla="*/ 4 h 297"/>
                    <a:gd name="T18" fmla="*/ 49 w 143"/>
                    <a:gd name="T19" fmla="*/ 0 h 297"/>
                    <a:gd name="T20" fmla="*/ 41 w 143"/>
                    <a:gd name="T21" fmla="*/ 7 h 297"/>
                    <a:gd name="T22" fmla="*/ 35 w 143"/>
                    <a:gd name="T23" fmla="*/ 6 h 297"/>
                    <a:gd name="T24" fmla="*/ 28 w 143"/>
                    <a:gd name="T25" fmla="*/ 11 h 297"/>
                    <a:gd name="T26" fmla="*/ 28 w 143"/>
                    <a:gd name="T27" fmla="*/ 17 h 297"/>
                    <a:gd name="T28" fmla="*/ 26 w 143"/>
                    <a:gd name="T29" fmla="*/ 32 h 297"/>
                    <a:gd name="T30" fmla="*/ 26 w 143"/>
                    <a:gd name="T31" fmla="*/ 37 h 297"/>
                    <a:gd name="T32" fmla="*/ 26 w 143"/>
                    <a:gd name="T33" fmla="*/ 39 h 297"/>
                    <a:gd name="T34" fmla="*/ 24 w 143"/>
                    <a:gd name="T35" fmla="*/ 41 h 297"/>
                    <a:gd name="T36" fmla="*/ 28 w 143"/>
                    <a:gd name="T37" fmla="*/ 53 h 297"/>
                    <a:gd name="T38" fmla="*/ 24 w 143"/>
                    <a:gd name="T39" fmla="*/ 66 h 297"/>
                    <a:gd name="T40" fmla="*/ 26 w 143"/>
                    <a:gd name="T41" fmla="*/ 73 h 297"/>
                    <a:gd name="T42" fmla="*/ 32 w 143"/>
                    <a:gd name="T43" fmla="*/ 79 h 297"/>
                    <a:gd name="T44" fmla="*/ 34 w 143"/>
                    <a:gd name="T45" fmla="*/ 86 h 297"/>
                    <a:gd name="T46" fmla="*/ 34 w 143"/>
                    <a:gd name="T47" fmla="*/ 92 h 297"/>
                    <a:gd name="T48" fmla="*/ 28 w 143"/>
                    <a:gd name="T49" fmla="*/ 103 h 297"/>
                    <a:gd name="T50" fmla="*/ 17 w 143"/>
                    <a:gd name="T51" fmla="*/ 116 h 297"/>
                    <a:gd name="T52" fmla="*/ 13 w 143"/>
                    <a:gd name="T53" fmla="*/ 116 h 297"/>
                    <a:gd name="T54" fmla="*/ 7 w 143"/>
                    <a:gd name="T55" fmla="*/ 124 h 297"/>
                    <a:gd name="T56" fmla="*/ 7 w 143"/>
                    <a:gd name="T57" fmla="*/ 130 h 297"/>
                    <a:gd name="T58" fmla="*/ 11 w 143"/>
                    <a:gd name="T59" fmla="*/ 145 h 297"/>
                    <a:gd name="T60" fmla="*/ 9 w 143"/>
                    <a:gd name="T61" fmla="*/ 156 h 297"/>
                    <a:gd name="T62" fmla="*/ 11 w 143"/>
                    <a:gd name="T63" fmla="*/ 163 h 297"/>
                    <a:gd name="T64" fmla="*/ 7 w 143"/>
                    <a:gd name="T65" fmla="*/ 171 h 297"/>
                    <a:gd name="T66" fmla="*/ 7 w 143"/>
                    <a:gd name="T67" fmla="*/ 178 h 297"/>
                    <a:gd name="T68" fmla="*/ 5 w 143"/>
                    <a:gd name="T69" fmla="*/ 184 h 297"/>
                    <a:gd name="T70" fmla="*/ 2 w 143"/>
                    <a:gd name="T71" fmla="*/ 192 h 297"/>
                    <a:gd name="T72" fmla="*/ 3 w 143"/>
                    <a:gd name="T73" fmla="*/ 203 h 297"/>
                    <a:gd name="T74" fmla="*/ 0 w 143"/>
                    <a:gd name="T75" fmla="*/ 209 h 297"/>
                    <a:gd name="T76" fmla="*/ 5 w 143"/>
                    <a:gd name="T77" fmla="*/ 233 h 297"/>
                    <a:gd name="T78" fmla="*/ 5 w 143"/>
                    <a:gd name="T79" fmla="*/ 246 h 297"/>
                    <a:gd name="T80" fmla="*/ 11 w 143"/>
                    <a:gd name="T81" fmla="*/ 267 h 297"/>
                    <a:gd name="T82" fmla="*/ 7 w 143"/>
                    <a:gd name="T83" fmla="*/ 274 h 297"/>
                    <a:gd name="T84" fmla="*/ 7 w 143"/>
                    <a:gd name="T85" fmla="*/ 282 h 297"/>
                    <a:gd name="T86" fmla="*/ 11 w 143"/>
                    <a:gd name="T87" fmla="*/ 289 h 297"/>
                    <a:gd name="T88" fmla="*/ 17 w 143"/>
                    <a:gd name="T89" fmla="*/ 297 h 297"/>
                    <a:gd name="T90" fmla="*/ 105 w 143"/>
                    <a:gd name="T91" fmla="*/ 276 h 297"/>
                    <a:gd name="T92" fmla="*/ 114 w 143"/>
                    <a:gd name="T93" fmla="*/ 265 h 297"/>
                    <a:gd name="T94" fmla="*/ 118 w 143"/>
                    <a:gd name="T95" fmla="*/ 259 h 297"/>
                    <a:gd name="T96" fmla="*/ 120 w 143"/>
                    <a:gd name="T97" fmla="*/ 259 h 297"/>
                    <a:gd name="T98" fmla="*/ 124 w 143"/>
                    <a:gd name="T99" fmla="*/ 252 h 297"/>
                    <a:gd name="T100" fmla="*/ 131 w 143"/>
                    <a:gd name="T101" fmla="*/ 248 h 297"/>
                    <a:gd name="T102" fmla="*/ 135 w 143"/>
                    <a:gd name="T103" fmla="*/ 246 h 297"/>
                    <a:gd name="T104" fmla="*/ 139 w 143"/>
                    <a:gd name="T105" fmla="*/ 246 h 297"/>
                    <a:gd name="T106" fmla="*/ 139 w 143"/>
                    <a:gd name="T107" fmla="*/ 241 h 297"/>
                    <a:gd name="T108" fmla="*/ 143 w 143"/>
                    <a:gd name="T109" fmla="*/ 225 h 297"/>
                    <a:gd name="T110" fmla="*/ 139 w 143"/>
                    <a:gd name="T111" fmla="*/ 224 h 297"/>
                    <a:gd name="T112" fmla="*/ 135 w 143"/>
                    <a:gd name="T113" fmla="*/ 222 h 297"/>
                    <a:gd name="T114" fmla="*/ 129 w 143"/>
                    <a:gd name="T115" fmla="*/ 216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 h="297">
                      <a:moveTo>
                        <a:pt x="129" y="216"/>
                      </a:moveTo>
                      <a:lnTo>
                        <a:pt x="127" y="209"/>
                      </a:lnTo>
                      <a:lnTo>
                        <a:pt x="120" y="205"/>
                      </a:lnTo>
                      <a:lnTo>
                        <a:pt x="114" y="199"/>
                      </a:lnTo>
                      <a:lnTo>
                        <a:pt x="111" y="194"/>
                      </a:lnTo>
                      <a:lnTo>
                        <a:pt x="109" y="186"/>
                      </a:lnTo>
                      <a:lnTo>
                        <a:pt x="109" y="178"/>
                      </a:lnTo>
                      <a:lnTo>
                        <a:pt x="101" y="158"/>
                      </a:lnTo>
                      <a:lnTo>
                        <a:pt x="50" y="4"/>
                      </a:lnTo>
                      <a:lnTo>
                        <a:pt x="49" y="0"/>
                      </a:lnTo>
                      <a:lnTo>
                        <a:pt x="41" y="7"/>
                      </a:lnTo>
                      <a:lnTo>
                        <a:pt x="35" y="6"/>
                      </a:lnTo>
                      <a:lnTo>
                        <a:pt x="28" y="11"/>
                      </a:lnTo>
                      <a:lnTo>
                        <a:pt x="28" y="17"/>
                      </a:lnTo>
                      <a:lnTo>
                        <a:pt x="26" y="32"/>
                      </a:lnTo>
                      <a:lnTo>
                        <a:pt x="26" y="37"/>
                      </a:lnTo>
                      <a:lnTo>
                        <a:pt x="26" y="39"/>
                      </a:lnTo>
                      <a:lnTo>
                        <a:pt x="24" y="41"/>
                      </a:lnTo>
                      <a:lnTo>
                        <a:pt x="28" y="53"/>
                      </a:lnTo>
                      <a:lnTo>
                        <a:pt x="24" y="66"/>
                      </a:lnTo>
                      <a:lnTo>
                        <a:pt x="26" y="73"/>
                      </a:lnTo>
                      <a:lnTo>
                        <a:pt x="32" y="79"/>
                      </a:lnTo>
                      <a:lnTo>
                        <a:pt x="34" y="86"/>
                      </a:lnTo>
                      <a:lnTo>
                        <a:pt x="34" y="92"/>
                      </a:lnTo>
                      <a:lnTo>
                        <a:pt x="28" y="103"/>
                      </a:lnTo>
                      <a:lnTo>
                        <a:pt x="17" y="116"/>
                      </a:lnTo>
                      <a:lnTo>
                        <a:pt x="13" y="116"/>
                      </a:lnTo>
                      <a:lnTo>
                        <a:pt x="7" y="124"/>
                      </a:lnTo>
                      <a:lnTo>
                        <a:pt x="7" y="130"/>
                      </a:lnTo>
                      <a:lnTo>
                        <a:pt x="11" y="145"/>
                      </a:lnTo>
                      <a:lnTo>
                        <a:pt x="9" y="156"/>
                      </a:lnTo>
                      <a:lnTo>
                        <a:pt x="11" y="163"/>
                      </a:lnTo>
                      <a:lnTo>
                        <a:pt x="7" y="171"/>
                      </a:lnTo>
                      <a:lnTo>
                        <a:pt x="7" y="178"/>
                      </a:lnTo>
                      <a:lnTo>
                        <a:pt x="5" y="184"/>
                      </a:lnTo>
                      <a:lnTo>
                        <a:pt x="2" y="192"/>
                      </a:lnTo>
                      <a:lnTo>
                        <a:pt x="3" y="203"/>
                      </a:lnTo>
                      <a:lnTo>
                        <a:pt x="0" y="209"/>
                      </a:lnTo>
                      <a:lnTo>
                        <a:pt x="5" y="233"/>
                      </a:lnTo>
                      <a:lnTo>
                        <a:pt x="5" y="246"/>
                      </a:lnTo>
                      <a:lnTo>
                        <a:pt x="11" y="267"/>
                      </a:lnTo>
                      <a:lnTo>
                        <a:pt x="7" y="274"/>
                      </a:lnTo>
                      <a:lnTo>
                        <a:pt x="7" y="282"/>
                      </a:lnTo>
                      <a:lnTo>
                        <a:pt x="11" y="289"/>
                      </a:lnTo>
                      <a:lnTo>
                        <a:pt x="17" y="297"/>
                      </a:lnTo>
                      <a:lnTo>
                        <a:pt x="105" y="276"/>
                      </a:lnTo>
                      <a:lnTo>
                        <a:pt x="114" y="265"/>
                      </a:lnTo>
                      <a:lnTo>
                        <a:pt x="118" y="259"/>
                      </a:lnTo>
                      <a:lnTo>
                        <a:pt x="120" y="259"/>
                      </a:lnTo>
                      <a:lnTo>
                        <a:pt x="124" y="252"/>
                      </a:lnTo>
                      <a:lnTo>
                        <a:pt x="131" y="248"/>
                      </a:lnTo>
                      <a:lnTo>
                        <a:pt x="135" y="246"/>
                      </a:lnTo>
                      <a:lnTo>
                        <a:pt x="139" y="246"/>
                      </a:lnTo>
                      <a:lnTo>
                        <a:pt x="139" y="241"/>
                      </a:lnTo>
                      <a:lnTo>
                        <a:pt x="143" y="225"/>
                      </a:lnTo>
                      <a:lnTo>
                        <a:pt x="139" y="224"/>
                      </a:lnTo>
                      <a:lnTo>
                        <a:pt x="135" y="222"/>
                      </a:lnTo>
                      <a:lnTo>
                        <a:pt x="129" y="216"/>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1" name="Freeform 148">
                  <a:extLst>
                    <a:ext uri="{FF2B5EF4-FFF2-40B4-BE49-F238E27FC236}">
                      <a16:creationId xmlns:a16="http://schemas.microsoft.com/office/drawing/2014/main" id="{82B3864C-9653-5305-51AD-96CE129146D5}"/>
                    </a:ext>
                  </a:extLst>
                </p:cNvPr>
                <p:cNvSpPr>
                  <a:spLocks/>
                </p:cNvSpPr>
                <p:nvPr/>
              </p:nvSpPr>
              <p:spPr bwMode="auto">
                <a:xfrm>
                  <a:off x="7563273" y="2205212"/>
                  <a:ext cx="64745" cy="104468"/>
                </a:xfrm>
                <a:custGeom>
                  <a:avLst/>
                  <a:gdLst>
                    <a:gd name="T0" fmla="*/ 41 w 45"/>
                    <a:gd name="T1" fmla="*/ 18 h 80"/>
                    <a:gd name="T2" fmla="*/ 39 w 45"/>
                    <a:gd name="T3" fmla="*/ 13 h 80"/>
                    <a:gd name="T4" fmla="*/ 36 w 45"/>
                    <a:gd name="T5" fmla="*/ 11 h 80"/>
                    <a:gd name="T6" fmla="*/ 34 w 45"/>
                    <a:gd name="T7" fmla="*/ 5 h 80"/>
                    <a:gd name="T8" fmla="*/ 26 w 45"/>
                    <a:gd name="T9" fmla="*/ 0 h 80"/>
                    <a:gd name="T10" fmla="*/ 0 w 45"/>
                    <a:gd name="T11" fmla="*/ 7 h 80"/>
                    <a:gd name="T12" fmla="*/ 15 w 45"/>
                    <a:gd name="T13" fmla="*/ 62 h 80"/>
                    <a:gd name="T14" fmla="*/ 17 w 45"/>
                    <a:gd name="T15" fmla="*/ 69 h 80"/>
                    <a:gd name="T16" fmla="*/ 15 w 45"/>
                    <a:gd name="T17" fmla="*/ 75 h 80"/>
                    <a:gd name="T18" fmla="*/ 15 w 45"/>
                    <a:gd name="T19" fmla="*/ 77 h 80"/>
                    <a:gd name="T20" fmla="*/ 17 w 45"/>
                    <a:gd name="T21" fmla="*/ 80 h 80"/>
                    <a:gd name="T22" fmla="*/ 23 w 45"/>
                    <a:gd name="T23" fmla="*/ 77 h 80"/>
                    <a:gd name="T24" fmla="*/ 43 w 45"/>
                    <a:gd name="T25" fmla="*/ 63 h 80"/>
                    <a:gd name="T26" fmla="*/ 43 w 45"/>
                    <a:gd name="T27" fmla="*/ 56 h 80"/>
                    <a:gd name="T28" fmla="*/ 41 w 45"/>
                    <a:gd name="T29" fmla="*/ 48 h 80"/>
                    <a:gd name="T30" fmla="*/ 41 w 45"/>
                    <a:gd name="T31" fmla="*/ 41 h 80"/>
                    <a:gd name="T32" fmla="*/ 36 w 45"/>
                    <a:gd name="T33" fmla="*/ 33 h 80"/>
                    <a:gd name="T34" fmla="*/ 39 w 45"/>
                    <a:gd name="T35" fmla="*/ 28 h 80"/>
                    <a:gd name="T36" fmla="*/ 38 w 45"/>
                    <a:gd name="T37" fmla="*/ 20 h 80"/>
                    <a:gd name="T38" fmla="*/ 43 w 45"/>
                    <a:gd name="T39" fmla="*/ 28 h 80"/>
                    <a:gd name="T40" fmla="*/ 45 w 45"/>
                    <a:gd name="T41" fmla="*/ 24 h 80"/>
                    <a:gd name="T42" fmla="*/ 45 w 45"/>
                    <a:gd name="T43" fmla="*/ 22 h 80"/>
                    <a:gd name="T44" fmla="*/ 41 w 45"/>
                    <a:gd name="T45" fmla="*/ 18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80">
                      <a:moveTo>
                        <a:pt x="41" y="18"/>
                      </a:moveTo>
                      <a:lnTo>
                        <a:pt x="39" y="13"/>
                      </a:lnTo>
                      <a:lnTo>
                        <a:pt x="36" y="11"/>
                      </a:lnTo>
                      <a:lnTo>
                        <a:pt x="34" y="5"/>
                      </a:lnTo>
                      <a:lnTo>
                        <a:pt x="26" y="0"/>
                      </a:lnTo>
                      <a:lnTo>
                        <a:pt x="0" y="7"/>
                      </a:lnTo>
                      <a:lnTo>
                        <a:pt x="15" y="62"/>
                      </a:lnTo>
                      <a:lnTo>
                        <a:pt x="17" y="69"/>
                      </a:lnTo>
                      <a:lnTo>
                        <a:pt x="15" y="75"/>
                      </a:lnTo>
                      <a:lnTo>
                        <a:pt x="15" y="77"/>
                      </a:lnTo>
                      <a:lnTo>
                        <a:pt x="17" y="80"/>
                      </a:lnTo>
                      <a:lnTo>
                        <a:pt x="23" y="77"/>
                      </a:lnTo>
                      <a:lnTo>
                        <a:pt x="43" y="63"/>
                      </a:lnTo>
                      <a:lnTo>
                        <a:pt x="43" y="56"/>
                      </a:lnTo>
                      <a:lnTo>
                        <a:pt x="41" y="48"/>
                      </a:lnTo>
                      <a:lnTo>
                        <a:pt x="41" y="41"/>
                      </a:lnTo>
                      <a:lnTo>
                        <a:pt x="36" y="33"/>
                      </a:lnTo>
                      <a:lnTo>
                        <a:pt x="39" y="28"/>
                      </a:lnTo>
                      <a:lnTo>
                        <a:pt x="38" y="20"/>
                      </a:lnTo>
                      <a:lnTo>
                        <a:pt x="43" y="28"/>
                      </a:lnTo>
                      <a:lnTo>
                        <a:pt x="45" y="24"/>
                      </a:lnTo>
                      <a:lnTo>
                        <a:pt x="45" y="22"/>
                      </a:lnTo>
                      <a:lnTo>
                        <a:pt x="41" y="1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2" name="Freeform 149">
                  <a:extLst>
                    <a:ext uri="{FF2B5EF4-FFF2-40B4-BE49-F238E27FC236}">
                      <a16:creationId xmlns:a16="http://schemas.microsoft.com/office/drawing/2014/main" id="{D53AE236-8865-7FA4-FA6F-017A3928762C}"/>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3" name="Freeform 150">
                  <a:extLst>
                    <a:ext uri="{FF2B5EF4-FFF2-40B4-BE49-F238E27FC236}">
                      <a16:creationId xmlns:a16="http://schemas.microsoft.com/office/drawing/2014/main" id="{6725BD6D-8241-723C-C3DA-4288AA65FCAB}"/>
                    </a:ext>
                  </a:extLst>
                </p:cNvPr>
                <p:cNvSpPr>
                  <a:spLocks/>
                </p:cNvSpPr>
                <p:nvPr/>
              </p:nvSpPr>
              <p:spPr bwMode="auto">
                <a:xfrm>
                  <a:off x="7628018" y="2236553"/>
                  <a:ext cx="8633" cy="10446"/>
                </a:xfrm>
                <a:custGeom>
                  <a:avLst/>
                  <a:gdLst>
                    <a:gd name="T0" fmla="*/ 2 w 6"/>
                    <a:gd name="T1" fmla="*/ 8 h 8"/>
                    <a:gd name="T2" fmla="*/ 6 w 6"/>
                    <a:gd name="T3" fmla="*/ 4 h 8"/>
                    <a:gd name="T4" fmla="*/ 0 w 6"/>
                    <a:gd name="T5" fmla="*/ 0 h 8"/>
                    <a:gd name="T6" fmla="*/ 2 w 6"/>
                    <a:gd name="T7" fmla="*/ 8 h 8"/>
                  </a:gdLst>
                  <a:ahLst/>
                  <a:cxnLst>
                    <a:cxn ang="0">
                      <a:pos x="T0" y="T1"/>
                    </a:cxn>
                    <a:cxn ang="0">
                      <a:pos x="T2" y="T3"/>
                    </a:cxn>
                    <a:cxn ang="0">
                      <a:pos x="T4" y="T5"/>
                    </a:cxn>
                    <a:cxn ang="0">
                      <a:pos x="T6" y="T7"/>
                    </a:cxn>
                  </a:cxnLst>
                  <a:rect l="0" t="0" r="r" b="b"/>
                  <a:pathLst>
                    <a:path w="6" h="8">
                      <a:moveTo>
                        <a:pt x="2" y="8"/>
                      </a:moveTo>
                      <a:lnTo>
                        <a:pt x="6" y="4"/>
                      </a:lnTo>
                      <a:lnTo>
                        <a:pt x="0" y="0"/>
                      </a:lnTo>
                      <a:lnTo>
                        <a:pt x="2" y="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4" name="Freeform 151">
                  <a:extLst>
                    <a:ext uri="{FF2B5EF4-FFF2-40B4-BE49-F238E27FC236}">
                      <a16:creationId xmlns:a16="http://schemas.microsoft.com/office/drawing/2014/main" id="{546554C2-DE57-2DE3-921A-094BA44FA85E}"/>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5" name="Freeform 152">
                  <a:extLst>
                    <a:ext uri="{FF2B5EF4-FFF2-40B4-BE49-F238E27FC236}">
                      <a16:creationId xmlns:a16="http://schemas.microsoft.com/office/drawing/2014/main" id="{421DB3B5-2BD5-86C9-5D54-CC5F7132EFFD}"/>
                    </a:ext>
                  </a:extLst>
                </p:cNvPr>
                <p:cNvSpPr>
                  <a:spLocks/>
                </p:cNvSpPr>
                <p:nvPr/>
              </p:nvSpPr>
              <p:spPr bwMode="auto">
                <a:xfrm>
                  <a:off x="7636651" y="2226105"/>
                  <a:ext cx="10072" cy="18283"/>
                </a:xfrm>
                <a:custGeom>
                  <a:avLst/>
                  <a:gdLst>
                    <a:gd name="T0" fmla="*/ 7 w 7"/>
                    <a:gd name="T1" fmla="*/ 0 h 14"/>
                    <a:gd name="T2" fmla="*/ 5 w 7"/>
                    <a:gd name="T3" fmla="*/ 6 h 14"/>
                    <a:gd name="T4" fmla="*/ 0 w 7"/>
                    <a:gd name="T5" fmla="*/ 12 h 14"/>
                    <a:gd name="T6" fmla="*/ 5 w 7"/>
                    <a:gd name="T7" fmla="*/ 14 h 14"/>
                    <a:gd name="T8" fmla="*/ 7 w 7"/>
                    <a:gd name="T9" fmla="*/ 8 h 14"/>
                    <a:gd name="T10" fmla="*/ 7 w 7"/>
                    <a:gd name="T11" fmla="*/ 0 h 14"/>
                  </a:gdLst>
                  <a:ahLst/>
                  <a:cxnLst>
                    <a:cxn ang="0">
                      <a:pos x="T0" y="T1"/>
                    </a:cxn>
                    <a:cxn ang="0">
                      <a:pos x="T2" y="T3"/>
                    </a:cxn>
                    <a:cxn ang="0">
                      <a:pos x="T4" y="T5"/>
                    </a:cxn>
                    <a:cxn ang="0">
                      <a:pos x="T6" y="T7"/>
                    </a:cxn>
                    <a:cxn ang="0">
                      <a:pos x="T8" y="T9"/>
                    </a:cxn>
                    <a:cxn ang="0">
                      <a:pos x="T10" y="T11"/>
                    </a:cxn>
                  </a:cxnLst>
                  <a:rect l="0" t="0" r="r" b="b"/>
                  <a:pathLst>
                    <a:path w="7" h="14">
                      <a:moveTo>
                        <a:pt x="7" y="0"/>
                      </a:moveTo>
                      <a:lnTo>
                        <a:pt x="5" y="6"/>
                      </a:lnTo>
                      <a:lnTo>
                        <a:pt x="0" y="12"/>
                      </a:lnTo>
                      <a:lnTo>
                        <a:pt x="5" y="14"/>
                      </a:lnTo>
                      <a:lnTo>
                        <a:pt x="7" y="8"/>
                      </a:lnTo>
                      <a:lnTo>
                        <a:pt x="7" y="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6" name="Freeform 153">
                  <a:extLst>
                    <a:ext uri="{FF2B5EF4-FFF2-40B4-BE49-F238E27FC236}">
                      <a16:creationId xmlns:a16="http://schemas.microsoft.com/office/drawing/2014/main" id="{ACB228E1-A731-1AB3-57C9-B88FC01199C6}"/>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87" name="Freeform 154">
                  <a:extLst>
                    <a:ext uri="{FF2B5EF4-FFF2-40B4-BE49-F238E27FC236}">
                      <a16:creationId xmlns:a16="http://schemas.microsoft.com/office/drawing/2014/main" id="{B7D23881-E78E-9DC4-372A-8CCFDA4BA5C1}"/>
                    </a:ext>
                  </a:extLst>
                </p:cNvPr>
                <p:cNvSpPr>
                  <a:spLocks/>
                </p:cNvSpPr>
                <p:nvPr/>
              </p:nvSpPr>
              <p:spPr bwMode="auto">
                <a:xfrm>
                  <a:off x="7643844" y="2244387"/>
                  <a:ext cx="14388" cy="28729"/>
                </a:xfrm>
                <a:custGeom>
                  <a:avLst/>
                  <a:gdLst>
                    <a:gd name="T0" fmla="*/ 6 w 10"/>
                    <a:gd name="T1" fmla="*/ 2 h 22"/>
                    <a:gd name="T2" fmla="*/ 0 w 10"/>
                    <a:gd name="T3" fmla="*/ 0 h 22"/>
                    <a:gd name="T4" fmla="*/ 2 w 10"/>
                    <a:gd name="T5" fmla="*/ 15 h 22"/>
                    <a:gd name="T6" fmla="*/ 6 w 10"/>
                    <a:gd name="T7" fmla="*/ 22 h 22"/>
                    <a:gd name="T8" fmla="*/ 10 w 10"/>
                    <a:gd name="T9" fmla="*/ 17 h 22"/>
                    <a:gd name="T10" fmla="*/ 10 w 10"/>
                    <a:gd name="T11" fmla="*/ 13 h 22"/>
                    <a:gd name="T12" fmla="*/ 6 w 10"/>
                    <a:gd name="T13" fmla="*/ 2 h 22"/>
                  </a:gdLst>
                  <a:ahLst/>
                  <a:cxnLst>
                    <a:cxn ang="0">
                      <a:pos x="T0" y="T1"/>
                    </a:cxn>
                    <a:cxn ang="0">
                      <a:pos x="T2" y="T3"/>
                    </a:cxn>
                    <a:cxn ang="0">
                      <a:pos x="T4" y="T5"/>
                    </a:cxn>
                    <a:cxn ang="0">
                      <a:pos x="T6" y="T7"/>
                    </a:cxn>
                    <a:cxn ang="0">
                      <a:pos x="T8" y="T9"/>
                    </a:cxn>
                    <a:cxn ang="0">
                      <a:pos x="T10" y="T11"/>
                    </a:cxn>
                    <a:cxn ang="0">
                      <a:pos x="T12" y="T13"/>
                    </a:cxn>
                  </a:cxnLst>
                  <a:rect l="0" t="0" r="r" b="b"/>
                  <a:pathLst>
                    <a:path w="10" h="22">
                      <a:moveTo>
                        <a:pt x="6" y="2"/>
                      </a:moveTo>
                      <a:lnTo>
                        <a:pt x="0" y="0"/>
                      </a:lnTo>
                      <a:lnTo>
                        <a:pt x="2" y="15"/>
                      </a:lnTo>
                      <a:lnTo>
                        <a:pt x="6" y="22"/>
                      </a:lnTo>
                      <a:lnTo>
                        <a:pt x="10" y="17"/>
                      </a:lnTo>
                      <a:lnTo>
                        <a:pt x="10" y="13"/>
                      </a:lnTo>
                      <a:lnTo>
                        <a:pt x="6" y="2"/>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nvGrpSpPr>
                <p:cNvPr id="88" name="Group 87">
                  <a:extLst>
                    <a:ext uri="{FF2B5EF4-FFF2-40B4-BE49-F238E27FC236}">
                      <a16:creationId xmlns:a16="http://schemas.microsoft.com/office/drawing/2014/main" id="{146204F9-5D62-DBEE-54F0-84A085995D53}"/>
                    </a:ext>
                  </a:extLst>
                </p:cNvPr>
                <p:cNvGrpSpPr/>
                <p:nvPr/>
              </p:nvGrpSpPr>
              <p:grpSpPr>
                <a:xfrm>
                  <a:off x="1562100" y="2163424"/>
                  <a:ext cx="997078" cy="1516091"/>
                  <a:chOff x="1028701" y="1983861"/>
                  <a:chExt cx="665758" cy="1012439"/>
                </a:xfrm>
                <a:solidFill>
                  <a:schemeClr val="bg1">
                    <a:lumMod val="75000"/>
                  </a:schemeClr>
                </a:solidFill>
              </p:grpSpPr>
              <p:sp>
                <p:nvSpPr>
                  <p:cNvPr id="114" name="Freeform 14">
                    <a:extLst>
                      <a:ext uri="{FF2B5EF4-FFF2-40B4-BE49-F238E27FC236}">
                        <a16:creationId xmlns:a16="http://schemas.microsoft.com/office/drawing/2014/main" id="{DAD0CFB6-E637-362A-950F-A51440FED54B}"/>
                      </a:ext>
                    </a:extLst>
                  </p:cNvPr>
                  <p:cNvSpPr>
                    <a:spLocks/>
                  </p:cNvSpPr>
                  <p:nvPr/>
                </p:nvSpPr>
                <p:spPr bwMode="auto">
                  <a:xfrm>
                    <a:off x="1028701" y="1983861"/>
                    <a:ext cx="665758" cy="1012439"/>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5" name="Freeform 309">
                    <a:extLst>
                      <a:ext uri="{FF2B5EF4-FFF2-40B4-BE49-F238E27FC236}">
                        <a16:creationId xmlns:a16="http://schemas.microsoft.com/office/drawing/2014/main" id="{F9EC2111-DEFA-8FD4-B4FF-261A06F9E3AA}"/>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6" name="Freeform 310">
                    <a:extLst>
                      <a:ext uri="{FF2B5EF4-FFF2-40B4-BE49-F238E27FC236}">
                        <a16:creationId xmlns:a16="http://schemas.microsoft.com/office/drawing/2014/main" id="{966D55C9-EBFE-38FC-80D7-EAAD6489D261}"/>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7" name="Freeform 311">
                    <a:extLst>
                      <a:ext uri="{FF2B5EF4-FFF2-40B4-BE49-F238E27FC236}">
                        <a16:creationId xmlns:a16="http://schemas.microsoft.com/office/drawing/2014/main" id="{70CA105E-BF88-6243-CEA1-9463F7B14AA2}"/>
                      </a:ext>
                    </a:extLst>
                  </p:cNvPr>
                  <p:cNvSpPr>
                    <a:spLocks/>
                  </p:cNvSpPr>
                  <p:nvPr/>
                </p:nvSpPr>
                <p:spPr bwMode="auto">
                  <a:xfrm>
                    <a:off x="1182411" y="2787011"/>
                    <a:ext cx="17292" cy="9592"/>
                  </a:xfrm>
                  <a:custGeom>
                    <a:avLst/>
                    <a:gdLst>
                      <a:gd name="T0" fmla="*/ 7 w 18"/>
                      <a:gd name="T1" fmla="*/ 0 h 11"/>
                      <a:gd name="T2" fmla="*/ 0 w 18"/>
                      <a:gd name="T3" fmla="*/ 4 h 11"/>
                      <a:gd name="T4" fmla="*/ 3 w 18"/>
                      <a:gd name="T5" fmla="*/ 9 h 11"/>
                      <a:gd name="T6" fmla="*/ 11 w 18"/>
                      <a:gd name="T7" fmla="*/ 11 h 11"/>
                      <a:gd name="T8" fmla="*/ 18 w 18"/>
                      <a:gd name="T9" fmla="*/ 11 h 11"/>
                      <a:gd name="T10" fmla="*/ 18 w 18"/>
                      <a:gd name="T11" fmla="*/ 5 h 11"/>
                      <a:gd name="T12" fmla="*/ 15 w 18"/>
                      <a:gd name="T13" fmla="*/ 0 h 11"/>
                      <a:gd name="T14" fmla="*/ 7 w 1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1">
                        <a:moveTo>
                          <a:pt x="7" y="0"/>
                        </a:moveTo>
                        <a:lnTo>
                          <a:pt x="0" y="4"/>
                        </a:lnTo>
                        <a:lnTo>
                          <a:pt x="3" y="9"/>
                        </a:lnTo>
                        <a:lnTo>
                          <a:pt x="11" y="11"/>
                        </a:lnTo>
                        <a:lnTo>
                          <a:pt x="18" y="11"/>
                        </a:lnTo>
                        <a:lnTo>
                          <a:pt x="18" y="5"/>
                        </a:lnTo>
                        <a:lnTo>
                          <a:pt x="15" y="0"/>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8" name="Freeform 312">
                    <a:extLst>
                      <a:ext uri="{FF2B5EF4-FFF2-40B4-BE49-F238E27FC236}">
                        <a16:creationId xmlns:a16="http://schemas.microsoft.com/office/drawing/2014/main" id="{3F4FE298-ACDA-FB77-2D6E-E8E5DF392E7D}"/>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9" name="Freeform 313">
                    <a:extLst>
                      <a:ext uri="{FF2B5EF4-FFF2-40B4-BE49-F238E27FC236}">
                        <a16:creationId xmlns:a16="http://schemas.microsoft.com/office/drawing/2014/main" id="{548E5E4C-0D8F-BCBA-0E58-44D62238D10A}"/>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0" name="Freeform 314">
                    <a:extLst>
                      <a:ext uri="{FF2B5EF4-FFF2-40B4-BE49-F238E27FC236}">
                        <a16:creationId xmlns:a16="http://schemas.microsoft.com/office/drawing/2014/main" id="{D67C865C-9A49-7567-24C2-4C9473CAB70F}"/>
                      </a:ext>
                    </a:extLst>
                  </p:cNvPr>
                  <p:cNvSpPr>
                    <a:spLocks/>
                  </p:cNvSpPr>
                  <p:nvPr/>
                </p:nvSpPr>
                <p:spPr bwMode="auto">
                  <a:xfrm>
                    <a:off x="1212192" y="2785267"/>
                    <a:ext cx="27860" cy="13081"/>
                  </a:xfrm>
                  <a:custGeom>
                    <a:avLst/>
                    <a:gdLst>
                      <a:gd name="T0" fmla="*/ 8 w 29"/>
                      <a:gd name="T1" fmla="*/ 6 h 15"/>
                      <a:gd name="T2" fmla="*/ 0 w 29"/>
                      <a:gd name="T3" fmla="*/ 0 h 15"/>
                      <a:gd name="T4" fmla="*/ 0 w 29"/>
                      <a:gd name="T5" fmla="*/ 6 h 15"/>
                      <a:gd name="T6" fmla="*/ 0 w 29"/>
                      <a:gd name="T7" fmla="*/ 13 h 15"/>
                      <a:gd name="T8" fmla="*/ 8 w 29"/>
                      <a:gd name="T9" fmla="*/ 15 h 15"/>
                      <a:gd name="T10" fmla="*/ 21 w 29"/>
                      <a:gd name="T11" fmla="*/ 15 h 15"/>
                      <a:gd name="T12" fmla="*/ 29 w 29"/>
                      <a:gd name="T13" fmla="*/ 11 h 15"/>
                      <a:gd name="T14" fmla="*/ 21 w 29"/>
                      <a:gd name="T15" fmla="*/ 11 h 15"/>
                      <a:gd name="T16" fmla="*/ 8 w 29"/>
                      <a:gd name="T17"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 h="15">
                        <a:moveTo>
                          <a:pt x="8" y="6"/>
                        </a:moveTo>
                        <a:lnTo>
                          <a:pt x="0" y="0"/>
                        </a:lnTo>
                        <a:lnTo>
                          <a:pt x="0" y="6"/>
                        </a:lnTo>
                        <a:lnTo>
                          <a:pt x="0" y="13"/>
                        </a:lnTo>
                        <a:lnTo>
                          <a:pt x="8" y="15"/>
                        </a:lnTo>
                        <a:lnTo>
                          <a:pt x="21" y="15"/>
                        </a:lnTo>
                        <a:lnTo>
                          <a:pt x="29" y="11"/>
                        </a:lnTo>
                        <a:lnTo>
                          <a:pt x="21" y="11"/>
                        </a:lnTo>
                        <a:lnTo>
                          <a:pt x="8" y="6"/>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1" name="Freeform 315">
                    <a:extLst>
                      <a:ext uri="{FF2B5EF4-FFF2-40B4-BE49-F238E27FC236}">
                        <a16:creationId xmlns:a16="http://schemas.microsoft.com/office/drawing/2014/main" id="{CDA3B9B8-0077-5EC5-70AC-D4FD6E5FDC40}"/>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2" name="Freeform 316">
                    <a:extLst>
                      <a:ext uri="{FF2B5EF4-FFF2-40B4-BE49-F238E27FC236}">
                        <a16:creationId xmlns:a16="http://schemas.microsoft.com/office/drawing/2014/main" id="{E95C629E-8CC8-8EAB-BCEC-10E89D93026B}"/>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3" name="Freeform 317">
                    <a:extLst>
                      <a:ext uri="{FF2B5EF4-FFF2-40B4-BE49-F238E27FC236}">
                        <a16:creationId xmlns:a16="http://schemas.microsoft.com/office/drawing/2014/main" id="{FCBA06C8-ADDA-E841-2D92-F3A39081ABCC}"/>
                      </a:ext>
                    </a:extLst>
                  </p:cNvPr>
                  <p:cNvSpPr>
                    <a:spLocks/>
                  </p:cNvSpPr>
                  <p:nvPr/>
                </p:nvSpPr>
                <p:spPr bwMode="auto">
                  <a:xfrm>
                    <a:off x="1217957" y="2865495"/>
                    <a:ext cx="10568" cy="6976"/>
                  </a:xfrm>
                  <a:custGeom>
                    <a:avLst/>
                    <a:gdLst>
                      <a:gd name="T0" fmla="*/ 0 w 11"/>
                      <a:gd name="T1" fmla="*/ 0 h 8"/>
                      <a:gd name="T2" fmla="*/ 6 w 11"/>
                      <a:gd name="T3" fmla="*/ 8 h 8"/>
                      <a:gd name="T4" fmla="*/ 11 w 11"/>
                      <a:gd name="T5" fmla="*/ 8 h 8"/>
                      <a:gd name="T6" fmla="*/ 8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lnTo>
                          <a:pt x="6" y="8"/>
                        </a:lnTo>
                        <a:lnTo>
                          <a:pt x="11" y="8"/>
                        </a:lnTo>
                        <a:lnTo>
                          <a:pt x="8" y="2"/>
                        </a:lnTo>
                        <a:lnTo>
                          <a:pt x="0"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4" name="Freeform 318">
                    <a:extLst>
                      <a:ext uri="{FF2B5EF4-FFF2-40B4-BE49-F238E27FC236}">
                        <a16:creationId xmlns:a16="http://schemas.microsoft.com/office/drawing/2014/main" id="{6CC7B650-3621-AFC5-3D55-A32E62B158A4}"/>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5" name="Freeform 319">
                    <a:extLst>
                      <a:ext uri="{FF2B5EF4-FFF2-40B4-BE49-F238E27FC236}">
                        <a16:creationId xmlns:a16="http://schemas.microsoft.com/office/drawing/2014/main" id="{1FFDB7A1-4DC4-A42E-4A6C-656522C159BC}"/>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6" name="Freeform 320">
                    <a:extLst>
                      <a:ext uri="{FF2B5EF4-FFF2-40B4-BE49-F238E27FC236}">
                        <a16:creationId xmlns:a16="http://schemas.microsoft.com/office/drawing/2014/main" id="{0EE22D4F-DDEF-B75F-A74A-80E5DA5BDE04}"/>
                      </a:ext>
                    </a:extLst>
                  </p:cNvPr>
                  <p:cNvSpPr>
                    <a:spLocks/>
                  </p:cNvSpPr>
                  <p:nvPr/>
                </p:nvSpPr>
                <p:spPr bwMode="auto">
                  <a:xfrm>
                    <a:off x="1293851" y="2902993"/>
                    <a:ext cx="16332" cy="24417"/>
                  </a:xfrm>
                  <a:custGeom>
                    <a:avLst/>
                    <a:gdLst>
                      <a:gd name="T0" fmla="*/ 4 w 17"/>
                      <a:gd name="T1" fmla="*/ 8 h 28"/>
                      <a:gd name="T2" fmla="*/ 0 w 17"/>
                      <a:gd name="T3" fmla="*/ 0 h 28"/>
                      <a:gd name="T4" fmla="*/ 2 w 17"/>
                      <a:gd name="T5" fmla="*/ 8 h 28"/>
                      <a:gd name="T6" fmla="*/ 4 w 17"/>
                      <a:gd name="T7" fmla="*/ 23 h 28"/>
                      <a:gd name="T8" fmla="*/ 11 w 17"/>
                      <a:gd name="T9" fmla="*/ 28 h 28"/>
                      <a:gd name="T10" fmla="*/ 17 w 17"/>
                      <a:gd name="T11" fmla="*/ 28 h 28"/>
                      <a:gd name="T12" fmla="*/ 8 w 17"/>
                      <a:gd name="T13" fmla="*/ 15 h 28"/>
                      <a:gd name="T14" fmla="*/ 4 w 17"/>
                      <a:gd name="T15" fmla="*/ 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8">
                        <a:moveTo>
                          <a:pt x="4" y="8"/>
                        </a:moveTo>
                        <a:lnTo>
                          <a:pt x="0" y="0"/>
                        </a:lnTo>
                        <a:lnTo>
                          <a:pt x="2" y="8"/>
                        </a:lnTo>
                        <a:lnTo>
                          <a:pt x="4" y="23"/>
                        </a:lnTo>
                        <a:lnTo>
                          <a:pt x="11" y="28"/>
                        </a:lnTo>
                        <a:lnTo>
                          <a:pt x="17" y="28"/>
                        </a:lnTo>
                        <a:lnTo>
                          <a:pt x="8" y="15"/>
                        </a:lnTo>
                        <a:lnTo>
                          <a:pt x="4" y="8"/>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7" name="Freeform 321">
                    <a:extLst>
                      <a:ext uri="{FF2B5EF4-FFF2-40B4-BE49-F238E27FC236}">
                        <a16:creationId xmlns:a16="http://schemas.microsoft.com/office/drawing/2014/main" id="{C0647CDA-9149-CBEF-F685-928583BE8E71}"/>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8" name="Freeform 322">
                    <a:extLst>
                      <a:ext uri="{FF2B5EF4-FFF2-40B4-BE49-F238E27FC236}">
                        <a16:creationId xmlns:a16="http://schemas.microsoft.com/office/drawing/2014/main" id="{3251855B-39FC-EB2B-EE9F-61040C021CF8}"/>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29" name="Freeform 323">
                    <a:extLst>
                      <a:ext uri="{FF2B5EF4-FFF2-40B4-BE49-F238E27FC236}">
                        <a16:creationId xmlns:a16="http://schemas.microsoft.com/office/drawing/2014/main" id="{87CD4CBC-93D5-FFBA-C333-E71E847B011F}"/>
                      </a:ext>
                    </a:extLst>
                  </p:cNvPr>
                  <p:cNvSpPr>
                    <a:spLocks/>
                  </p:cNvSpPr>
                  <p:nvPr/>
                </p:nvSpPr>
                <p:spPr bwMode="auto">
                  <a:xfrm>
                    <a:off x="1304419" y="2862007"/>
                    <a:ext cx="22096" cy="20057"/>
                  </a:xfrm>
                  <a:custGeom>
                    <a:avLst/>
                    <a:gdLst>
                      <a:gd name="T0" fmla="*/ 14 w 23"/>
                      <a:gd name="T1" fmla="*/ 10 h 23"/>
                      <a:gd name="T2" fmla="*/ 8 w 23"/>
                      <a:gd name="T3" fmla="*/ 4 h 23"/>
                      <a:gd name="T4" fmla="*/ 0 w 23"/>
                      <a:gd name="T5" fmla="*/ 0 h 23"/>
                      <a:gd name="T6" fmla="*/ 6 w 23"/>
                      <a:gd name="T7" fmla="*/ 8 h 23"/>
                      <a:gd name="T8" fmla="*/ 14 w 23"/>
                      <a:gd name="T9" fmla="*/ 21 h 23"/>
                      <a:gd name="T10" fmla="*/ 23 w 23"/>
                      <a:gd name="T11" fmla="*/ 23 h 23"/>
                      <a:gd name="T12" fmla="*/ 21 w 23"/>
                      <a:gd name="T13" fmla="*/ 15 h 23"/>
                      <a:gd name="T14" fmla="*/ 14 w 23"/>
                      <a:gd name="T15" fmla="*/ 1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23">
                        <a:moveTo>
                          <a:pt x="14" y="10"/>
                        </a:moveTo>
                        <a:lnTo>
                          <a:pt x="8" y="4"/>
                        </a:lnTo>
                        <a:lnTo>
                          <a:pt x="0" y="0"/>
                        </a:lnTo>
                        <a:lnTo>
                          <a:pt x="6" y="8"/>
                        </a:lnTo>
                        <a:lnTo>
                          <a:pt x="14" y="21"/>
                        </a:lnTo>
                        <a:lnTo>
                          <a:pt x="23" y="23"/>
                        </a:lnTo>
                        <a:lnTo>
                          <a:pt x="21" y="15"/>
                        </a:lnTo>
                        <a:lnTo>
                          <a:pt x="14" y="1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89" name="Group 88">
                  <a:extLst>
                    <a:ext uri="{FF2B5EF4-FFF2-40B4-BE49-F238E27FC236}">
                      <a16:creationId xmlns:a16="http://schemas.microsoft.com/office/drawing/2014/main" id="{93CF124A-0F57-1F4F-733D-DED2F8047745}"/>
                    </a:ext>
                  </a:extLst>
                </p:cNvPr>
                <p:cNvGrpSpPr/>
                <p:nvPr/>
              </p:nvGrpSpPr>
              <p:grpSpPr>
                <a:xfrm>
                  <a:off x="7230913" y="2378890"/>
                  <a:ext cx="162583" cy="338216"/>
                  <a:chOff x="4813819" y="2127748"/>
                  <a:chExt cx="108558" cy="225859"/>
                </a:xfrm>
                <a:solidFill>
                  <a:schemeClr val="bg1">
                    <a:lumMod val="75000"/>
                  </a:schemeClr>
                </a:solidFill>
              </p:grpSpPr>
              <p:sp>
                <p:nvSpPr>
                  <p:cNvPr id="111" name="Freeform 131">
                    <a:extLst>
                      <a:ext uri="{FF2B5EF4-FFF2-40B4-BE49-F238E27FC236}">
                        <a16:creationId xmlns:a16="http://schemas.microsoft.com/office/drawing/2014/main" id="{9BAB970F-89C5-F407-586C-B07FD8C9D5CB}"/>
                      </a:ext>
                    </a:extLst>
                  </p:cNvPr>
                  <p:cNvSpPr>
                    <a:spLocks/>
                  </p:cNvSpPr>
                  <p:nvPr/>
                </p:nvSpPr>
                <p:spPr bwMode="auto">
                  <a:xfrm>
                    <a:off x="4813819" y="2127748"/>
                    <a:ext cx="108558" cy="225859"/>
                  </a:xfrm>
                  <a:custGeom>
                    <a:avLst/>
                    <a:gdLst>
                      <a:gd name="T0" fmla="*/ 15 w 113"/>
                      <a:gd name="T1" fmla="*/ 15 h 259"/>
                      <a:gd name="T2" fmla="*/ 5 w 113"/>
                      <a:gd name="T3" fmla="*/ 40 h 259"/>
                      <a:gd name="T4" fmla="*/ 2 w 113"/>
                      <a:gd name="T5" fmla="*/ 51 h 259"/>
                      <a:gd name="T6" fmla="*/ 7 w 113"/>
                      <a:gd name="T7" fmla="*/ 60 h 259"/>
                      <a:gd name="T8" fmla="*/ 0 w 113"/>
                      <a:gd name="T9" fmla="*/ 73 h 259"/>
                      <a:gd name="T10" fmla="*/ 9 w 113"/>
                      <a:gd name="T11" fmla="*/ 92 h 259"/>
                      <a:gd name="T12" fmla="*/ 17 w 113"/>
                      <a:gd name="T13" fmla="*/ 102 h 259"/>
                      <a:gd name="T14" fmla="*/ 28 w 113"/>
                      <a:gd name="T15" fmla="*/ 107 h 259"/>
                      <a:gd name="T16" fmla="*/ 51 w 113"/>
                      <a:gd name="T17" fmla="*/ 126 h 259"/>
                      <a:gd name="T18" fmla="*/ 39 w 113"/>
                      <a:gd name="T19" fmla="*/ 139 h 259"/>
                      <a:gd name="T20" fmla="*/ 32 w 113"/>
                      <a:gd name="T21" fmla="*/ 147 h 259"/>
                      <a:gd name="T22" fmla="*/ 30 w 113"/>
                      <a:gd name="T23" fmla="*/ 149 h 259"/>
                      <a:gd name="T24" fmla="*/ 28 w 113"/>
                      <a:gd name="T25" fmla="*/ 162 h 259"/>
                      <a:gd name="T26" fmla="*/ 19 w 113"/>
                      <a:gd name="T27" fmla="*/ 169 h 259"/>
                      <a:gd name="T28" fmla="*/ 7 w 113"/>
                      <a:gd name="T29" fmla="*/ 177 h 259"/>
                      <a:gd name="T30" fmla="*/ 2 w 113"/>
                      <a:gd name="T31" fmla="*/ 194 h 259"/>
                      <a:gd name="T32" fmla="*/ 0 w 113"/>
                      <a:gd name="T33" fmla="*/ 199 h 259"/>
                      <a:gd name="T34" fmla="*/ 4 w 113"/>
                      <a:gd name="T35" fmla="*/ 207 h 259"/>
                      <a:gd name="T36" fmla="*/ 17 w 113"/>
                      <a:gd name="T37" fmla="*/ 222 h 259"/>
                      <a:gd name="T38" fmla="*/ 30 w 113"/>
                      <a:gd name="T39" fmla="*/ 228 h 259"/>
                      <a:gd name="T40" fmla="*/ 49 w 113"/>
                      <a:gd name="T41" fmla="*/ 233 h 259"/>
                      <a:gd name="T42" fmla="*/ 66 w 113"/>
                      <a:gd name="T43" fmla="*/ 241 h 259"/>
                      <a:gd name="T44" fmla="*/ 64 w 113"/>
                      <a:gd name="T45" fmla="*/ 259 h 259"/>
                      <a:gd name="T46" fmla="*/ 73 w 113"/>
                      <a:gd name="T47" fmla="*/ 254 h 259"/>
                      <a:gd name="T48" fmla="*/ 79 w 113"/>
                      <a:gd name="T49" fmla="*/ 239 h 259"/>
                      <a:gd name="T50" fmla="*/ 86 w 113"/>
                      <a:gd name="T51" fmla="*/ 218 h 259"/>
                      <a:gd name="T52" fmla="*/ 83 w 113"/>
                      <a:gd name="T53" fmla="*/ 214 h 259"/>
                      <a:gd name="T54" fmla="*/ 96 w 113"/>
                      <a:gd name="T55" fmla="*/ 207 h 259"/>
                      <a:gd name="T56" fmla="*/ 96 w 113"/>
                      <a:gd name="T57" fmla="*/ 194 h 259"/>
                      <a:gd name="T58" fmla="*/ 99 w 113"/>
                      <a:gd name="T59" fmla="*/ 184 h 259"/>
                      <a:gd name="T60" fmla="*/ 105 w 113"/>
                      <a:gd name="T61" fmla="*/ 169 h 259"/>
                      <a:gd name="T62" fmla="*/ 105 w 113"/>
                      <a:gd name="T63" fmla="*/ 156 h 259"/>
                      <a:gd name="T64" fmla="*/ 105 w 113"/>
                      <a:gd name="T65" fmla="*/ 139 h 259"/>
                      <a:gd name="T66" fmla="*/ 105 w 113"/>
                      <a:gd name="T67" fmla="*/ 132 h 259"/>
                      <a:gd name="T68" fmla="*/ 111 w 113"/>
                      <a:gd name="T69" fmla="*/ 130 h 259"/>
                      <a:gd name="T70" fmla="*/ 111 w 113"/>
                      <a:gd name="T71" fmla="*/ 150 h 259"/>
                      <a:gd name="T72" fmla="*/ 111 w 113"/>
                      <a:gd name="T73" fmla="*/ 124 h 259"/>
                      <a:gd name="T74" fmla="*/ 109 w 113"/>
                      <a:gd name="T75" fmla="*/ 96 h 259"/>
                      <a:gd name="T76" fmla="*/ 92 w 113"/>
                      <a:gd name="T77" fmla="*/ 85 h 259"/>
                      <a:gd name="T78" fmla="*/ 81 w 113"/>
                      <a:gd name="T79" fmla="*/ 85 h 259"/>
                      <a:gd name="T80" fmla="*/ 84 w 113"/>
                      <a:gd name="T81" fmla="*/ 58 h 259"/>
                      <a:gd name="T82" fmla="*/ 94 w 113"/>
                      <a:gd name="T83" fmla="*/ 53 h 259"/>
                      <a:gd name="T84" fmla="*/ 96 w 113"/>
                      <a:gd name="T85" fmla="*/ 38 h 259"/>
                      <a:gd name="T86" fmla="*/ 96 w 113"/>
                      <a:gd name="T87" fmla="*/ 23 h 259"/>
                      <a:gd name="T88" fmla="*/ 17 w 113"/>
                      <a:gd name="T89" fmla="*/ 9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13" h="259">
                        <a:moveTo>
                          <a:pt x="17" y="9"/>
                        </a:moveTo>
                        <a:lnTo>
                          <a:pt x="15" y="15"/>
                        </a:lnTo>
                        <a:lnTo>
                          <a:pt x="15" y="23"/>
                        </a:lnTo>
                        <a:lnTo>
                          <a:pt x="5" y="40"/>
                        </a:lnTo>
                        <a:lnTo>
                          <a:pt x="0" y="47"/>
                        </a:lnTo>
                        <a:lnTo>
                          <a:pt x="2" y="51"/>
                        </a:lnTo>
                        <a:lnTo>
                          <a:pt x="5" y="53"/>
                        </a:lnTo>
                        <a:lnTo>
                          <a:pt x="7" y="60"/>
                        </a:lnTo>
                        <a:lnTo>
                          <a:pt x="5" y="66"/>
                        </a:lnTo>
                        <a:lnTo>
                          <a:pt x="0" y="73"/>
                        </a:lnTo>
                        <a:lnTo>
                          <a:pt x="4" y="85"/>
                        </a:lnTo>
                        <a:lnTo>
                          <a:pt x="9" y="92"/>
                        </a:lnTo>
                        <a:lnTo>
                          <a:pt x="17" y="94"/>
                        </a:lnTo>
                        <a:lnTo>
                          <a:pt x="17" y="102"/>
                        </a:lnTo>
                        <a:lnTo>
                          <a:pt x="24" y="105"/>
                        </a:lnTo>
                        <a:lnTo>
                          <a:pt x="28" y="107"/>
                        </a:lnTo>
                        <a:lnTo>
                          <a:pt x="34" y="113"/>
                        </a:lnTo>
                        <a:lnTo>
                          <a:pt x="51" y="126"/>
                        </a:lnTo>
                        <a:lnTo>
                          <a:pt x="47" y="132"/>
                        </a:lnTo>
                        <a:lnTo>
                          <a:pt x="39" y="139"/>
                        </a:lnTo>
                        <a:lnTo>
                          <a:pt x="34" y="147"/>
                        </a:lnTo>
                        <a:lnTo>
                          <a:pt x="32" y="147"/>
                        </a:lnTo>
                        <a:lnTo>
                          <a:pt x="32" y="149"/>
                        </a:lnTo>
                        <a:lnTo>
                          <a:pt x="30" y="149"/>
                        </a:lnTo>
                        <a:lnTo>
                          <a:pt x="28" y="156"/>
                        </a:lnTo>
                        <a:lnTo>
                          <a:pt x="28" y="162"/>
                        </a:lnTo>
                        <a:lnTo>
                          <a:pt x="20" y="167"/>
                        </a:lnTo>
                        <a:lnTo>
                          <a:pt x="19" y="169"/>
                        </a:lnTo>
                        <a:lnTo>
                          <a:pt x="13" y="171"/>
                        </a:lnTo>
                        <a:lnTo>
                          <a:pt x="7" y="177"/>
                        </a:lnTo>
                        <a:lnTo>
                          <a:pt x="4" y="184"/>
                        </a:lnTo>
                        <a:lnTo>
                          <a:pt x="2" y="194"/>
                        </a:lnTo>
                        <a:lnTo>
                          <a:pt x="0" y="197"/>
                        </a:lnTo>
                        <a:lnTo>
                          <a:pt x="0" y="199"/>
                        </a:lnTo>
                        <a:lnTo>
                          <a:pt x="4" y="207"/>
                        </a:lnTo>
                        <a:lnTo>
                          <a:pt x="4" y="207"/>
                        </a:lnTo>
                        <a:lnTo>
                          <a:pt x="4" y="211"/>
                        </a:lnTo>
                        <a:lnTo>
                          <a:pt x="17" y="222"/>
                        </a:lnTo>
                        <a:lnTo>
                          <a:pt x="22" y="224"/>
                        </a:lnTo>
                        <a:lnTo>
                          <a:pt x="30" y="228"/>
                        </a:lnTo>
                        <a:lnTo>
                          <a:pt x="41" y="237"/>
                        </a:lnTo>
                        <a:lnTo>
                          <a:pt x="49" y="233"/>
                        </a:lnTo>
                        <a:lnTo>
                          <a:pt x="62" y="233"/>
                        </a:lnTo>
                        <a:lnTo>
                          <a:pt x="66" y="241"/>
                        </a:lnTo>
                        <a:lnTo>
                          <a:pt x="62" y="252"/>
                        </a:lnTo>
                        <a:lnTo>
                          <a:pt x="64" y="259"/>
                        </a:lnTo>
                        <a:lnTo>
                          <a:pt x="69" y="258"/>
                        </a:lnTo>
                        <a:lnTo>
                          <a:pt x="73" y="254"/>
                        </a:lnTo>
                        <a:lnTo>
                          <a:pt x="75" y="246"/>
                        </a:lnTo>
                        <a:lnTo>
                          <a:pt x="79" y="239"/>
                        </a:lnTo>
                        <a:lnTo>
                          <a:pt x="83" y="226"/>
                        </a:lnTo>
                        <a:lnTo>
                          <a:pt x="86" y="218"/>
                        </a:lnTo>
                        <a:lnTo>
                          <a:pt x="83" y="218"/>
                        </a:lnTo>
                        <a:lnTo>
                          <a:pt x="83" y="214"/>
                        </a:lnTo>
                        <a:lnTo>
                          <a:pt x="88" y="207"/>
                        </a:lnTo>
                        <a:lnTo>
                          <a:pt x="96" y="207"/>
                        </a:lnTo>
                        <a:lnTo>
                          <a:pt x="92" y="201"/>
                        </a:lnTo>
                        <a:lnTo>
                          <a:pt x="96" y="194"/>
                        </a:lnTo>
                        <a:lnTo>
                          <a:pt x="94" y="188"/>
                        </a:lnTo>
                        <a:lnTo>
                          <a:pt x="99" y="184"/>
                        </a:lnTo>
                        <a:lnTo>
                          <a:pt x="101" y="177"/>
                        </a:lnTo>
                        <a:lnTo>
                          <a:pt x="105" y="169"/>
                        </a:lnTo>
                        <a:lnTo>
                          <a:pt x="109" y="164"/>
                        </a:lnTo>
                        <a:lnTo>
                          <a:pt x="105" y="156"/>
                        </a:lnTo>
                        <a:lnTo>
                          <a:pt x="107" y="150"/>
                        </a:lnTo>
                        <a:lnTo>
                          <a:pt x="105" y="139"/>
                        </a:lnTo>
                        <a:lnTo>
                          <a:pt x="103" y="132"/>
                        </a:lnTo>
                        <a:lnTo>
                          <a:pt x="105" y="132"/>
                        </a:lnTo>
                        <a:lnTo>
                          <a:pt x="107" y="124"/>
                        </a:lnTo>
                        <a:lnTo>
                          <a:pt x="111" y="130"/>
                        </a:lnTo>
                        <a:lnTo>
                          <a:pt x="109" y="137"/>
                        </a:lnTo>
                        <a:lnTo>
                          <a:pt x="111" y="150"/>
                        </a:lnTo>
                        <a:lnTo>
                          <a:pt x="113" y="143"/>
                        </a:lnTo>
                        <a:lnTo>
                          <a:pt x="111" y="124"/>
                        </a:lnTo>
                        <a:lnTo>
                          <a:pt x="109" y="117"/>
                        </a:lnTo>
                        <a:lnTo>
                          <a:pt x="109" y="96"/>
                        </a:lnTo>
                        <a:lnTo>
                          <a:pt x="107" y="87"/>
                        </a:lnTo>
                        <a:lnTo>
                          <a:pt x="92" y="85"/>
                        </a:lnTo>
                        <a:lnTo>
                          <a:pt x="86" y="87"/>
                        </a:lnTo>
                        <a:lnTo>
                          <a:pt x="81" y="85"/>
                        </a:lnTo>
                        <a:lnTo>
                          <a:pt x="81" y="66"/>
                        </a:lnTo>
                        <a:lnTo>
                          <a:pt x="84" y="58"/>
                        </a:lnTo>
                        <a:lnTo>
                          <a:pt x="86" y="58"/>
                        </a:lnTo>
                        <a:lnTo>
                          <a:pt x="94" y="53"/>
                        </a:lnTo>
                        <a:lnTo>
                          <a:pt x="92" y="47"/>
                        </a:lnTo>
                        <a:lnTo>
                          <a:pt x="96" y="38"/>
                        </a:lnTo>
                        <a:lnTo>
                          <a:pt x="96" y="30"/>
                        </a:lnTo>
                        <a:lnTo>
                          <a:pt x="96" y="23"/>
                        </a:lnTo>
                        <a:lnTo>
                          <a:pt x="24" y="0"/>
                        </a:lnTo>
                        <a:lnTo>
                          <a:pt x="17" y="9"/>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2" name="Freeform 324">
                    <a:extLst>
                      <a:ext uri="{FF2B5EF4-FFF2-40B4-BE49-F238E27FC236}">
                        <a16:creationId xmlns:a16="http://schemas.microsoft.com/office/drawing/2014/main" id="{0FEBB160-530A-B75F-3347-58F556CA7781}"/>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3" name="Freeform 325">
                    <a:extLst>
                      <a:ext uri="{FF2B5EF4-FFF2-40B4-BE49-F238E27FC236}">
                        <a16:creationId xmlns:a16="http://schemas.microsoft.com/office/drawing/2014/main" id="{4854763E-E5E4-E430-8008-B48C12308DE0}"/>
                      </a:ext>
                    </a:extLst>
                  </p:cNvPr>
                  <p:cNvSpPr>
                    <a:spLocks/>
                  </p:cNvSpPr>
                  <p:nvPr/>
                </p:nvSpPr>
                <p:spPr bwMode="auto">
                  <a:xfrm>
                    <a:off x="4914692" y="2269019"/>
                    <a:ext cx="5764" cy="17441"/>
                  </a:xfrm>
                  <a:custGeom>
                    <a:avLst/>
                    <a:gdLst>
                      <a:gd name="T0" fmla="*/ 6 w 6"/>
                      <a:gd name="T1" fmla="*/ 0 h 20"/>
                      <a:gd name="T2" fmla="*/ 0 w 6"/>
                      <a:gd name="T3" fmla="*/ 20 h 20"/>
                      <a:gd name="T4" fmla="*/ 6 w 6"/>
                      <a:gd name="T5" fmla="*/ 5 h 20"/>
                      <a:gd name="T6" fmla="*/ 6 w 6"/>
                      <a:gd name="T7" fmla="*/ 0 h 20"/>
                    </a:gdLst>
                    <a:ahLst/>
                    <a:cxnLst>
                      <a:cxn ang="0">
                        <a:pos x="T0" y="T1"/>
                      </a:cxn>
                      <a:cxn ang="0">
                        <a:pos x="T2" y="T3"/>
                      </a:cxn>
                      <a:cxn ang="0">
                        <a:pos x="T4" y="T5"/>
                      </a:cxn>
                      <a:cxn ang="0">
                        <a:pos x="T6" y="T7"/>
                      </a:cxn>
                    </a:cxnLst>
                    <a:rect l="0" t="0" r="r" b="b"/>
                    <a:pathLst>
                      <a:path w="6" h="20">
                        <a:moveTo>
                          <a:pt x="6" y="0"/>
                        </a:moveTo>
                        <a:lnTo>
                          <a:pt x="0" y="20"/>
                        </a:lnTo>
                        <a:lnTo>
                          <a:pt x="6" y="5"/>
                        </a:lnTo>
                        <a:lnTo>
                          <a:pt x="6"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90" name="Group 89">
                  <a:extLst>
                    <a:ext uri="{FF2B5EF4-FFF2-40B4-BE49-F238E27FC236}">
                      <a16:creationId xmlns:a16="http://schemas.microsoft.com/office/drawing/2014/main" id="{89AF329B-F44B-A339-4E90-A5898A5624E4}"/>
                    </a:ext>
                  </a:extLst>
                </p:cNvPr>
                <p:cNvGrpSpPr/>
                <p:nvPr/>
              </p:nvGrpSpPr>
              <p:grpSpPr>
                <a:xfrm>
                  <a:off x="6668348" y="1846104"/>
                  <a:ext cx="919384" cy="621584"/>
                  <a:chOff x="4438189" y="1771956"/>
                  <a:chExt cx="613881" cy="415091"/>
                </a:xfrm>
                <a:solidFill>
                  <a:schemeClr val="bg1">
                    <a:lumMod val="75000"/>
                  </a:schemeClr>
                </a:solidFill>
              </p:grpSpPr>
              <p:sp>
                <p:nvSpPr>
                  <p:cNvPr id="109" name="Freeform 326">
                    <a:extLst>
                      <a:ext uri="{FF2B5EF4-FFF2-40B4-BE49-F238E27FC236}">
                        <a16:creationId xmlns:a16="http://schemas.microsoft.com/office/drawing/2014/main" id="{F9CBD661-9F2B-E81A-EBCD-83482A351E5A}"/>
                      </a:ext>
                    </a:extLst>
                  </p:cNvPr>
                  <p:cNvSpPr>
                    <a:spLocks/>
                  </p:cNvSpPr>
                  <p:nvPr/>
                </p:nvSpPr>
                <p:spPr bwMode="auto">
                  <a:xfrm>
                    <a:off x="4438189" y="1771956"/>
                    <a:ext cx="490913" cy="398523"/>
                  </a:xfrm>
                  <a:custGeom>
                    <a:avLst/>
                    <a:gdLst>
                      <a:gd name="T0" fmla="*/ 511 w 511"/>
                      <a:gd name="T1" fmla="*/ 402 h 457"/>
                      <a:gd name="T2" fmla="*/ 505 w 511"/>
                      <a:gd name="T3" fmla="*/ 389 h 457"/>
                      <a:gd name="T4" fmla="*/ 489 w 511"/>
                      <a:gd name="T5" fmla="*/ 307 h 457"/>
                      <a:gd name="T6" fmla="*/ 490 w 511"/>
                      <a:gd name="T7" fmla="*/ 233 h 457"/>
                      <a:gd name="T8" fmla="*/ 487 w 511"/>
                      <a:gd name="T9" fmla="*/ 222 h 457"/>
                      <a:gd name="T10" fmla="*/ 460 w 511"/>
                      <a:gd name="T11" fmla="*/ 143 h 457"/>
                      <a:gd name="T12" fmla="*/ 455 w 511"/>
                      <a:gd name="T13" fmla="*/ 145 h 457"/>
                      <a:gd name="T14" fmla="*/ 453 w 511"/>
                      <a:gd name="T15" fmla="*/ 119 h 457"/>
                      <a:gd name="T16" fmla="*/ 443 w 511"/>
                      <a:gd name="T17" fmla="*/ 98 h 457"/>
                      <a:gd name="T18" fmla="*/ 445 w 511"/>
                      <a:gd name="T19" fmla="*/ 81 h 457"/>
                      <a:gd name="T20" fmla="*/ 443 w 511"/>
                      <a:gd name="T21" fmla="*/ 66 h 457"/>
                      <a:gd name="T22" fmla="*/ 442 w 511"/>
                      <a:gd name="T23" fmla="*/ 53 h 457"/>
                      <a:gd name="T24" fmla="*/ 432 w 511"/>
                      <a:gd name="T25" fmla="*/ 40 h 457"/>
                      <a:gd name="T26" fmla="*/ 427 w 511"/>
                      <a:gd name="T27" fmla="*/ 15 h 457"/>
                      <a:gd name="T28" fmla="*/ 425 w 511"/>
                      <a:gd name="T29" fmla="*/ 4 h 457"/>
                      <a:gd name="T30" fmla="*/ 372 w 511"/>
                      <a:gd name="T31" fmla="*/ 15 h 457"/>
                      <a:gd name="T32" fmla="*/ 317 w 511"/>
                      <a:gd name="T33" fmla="*/ 25 h 457"/>
                      <a:gd name="T34" fmla="*/ 278 w 511"/>
                      <a:gd name="T35" fmla="*/ 58 h 457"/>
                      <a:gd name="T36" fmla="*/ 257 w 511"/>
                      <a:gd name="T37" fmla="*/ 103 h 457"/>
                      <a:gd name="T38" fmla="*/ 244 w 511"/>
                      <a:gd name="T39" fmla="*/ 122 h 457"/>
                      <a:gd name="T40" fmla="*/ 223 w 511"/>
                      <a:gd name="T41" fmla="*/ 143 h 457"/>
                      <a:gd name="T42" fmla="*/ 229 w 511"/>
                      <a:gd name="T43" fmla="*/ 154 h 457"/>
                      <a:gd name="T44" fmla="*/ 229 w 511"/>
                      <a:gd name="T45" fmla="*/ 150 h 457"/>
                      <a:gd name="T46" fmla="*/ 237 w 511"/>
                      <a:gd name="T47" fmla="*/ 158 h 457"/>
                      <a:gd name="T48" fmla="*/ 242 w 511"/>
                      <a:gd name="T49" fmla="*/ 160 h 457"/>
                      <a:gd name="T50" fmla="*/ 235 w 511"/>
                      <a:gd name="T51" fmla="*/ 169 h 457"/>
                      <a:gd name="T52" fmla="*/ 242 w 511"/>
                      <a:gd name="T53" fmla="*/ 188 h 457"/>
                      <a:gd name="T54" fmla="*/ 246 w 511"/>
                      <a:gd name="T55" fmla="*/ 201 h 457"/>
                      <a:gd name="T56" fmla="*/ 233 w 511"/>
                      <a:gd name="T57" fmla="*/ 209 h 457"/>
                      <a:gd name="T58" fmla="*/ 218 w 511"/>
                      <a:gd name="T59" fmla="*/ 222 h 457"/>
                      <a:gd name="T60" fmla="*/ 208 w 511"/>
                      <a:gd name="T61" fmla="*/ 237 h 457"/>
                      <a:gd name="T62" fmla="*/ 197 w 511"/>
                      <a:gd name="T63" fmla="*/ 246 h 457"/>
                      <a:gd name="T64" fmla="*/ 177 w 511"/>
                      <a:gd name="T65" fmla="*/ 246 h 457"/>
                      <a:gd name="T66" fmla="*/ 148 w 511"/>
                      <a:gd name="T67" fmla="*/ 258 h 457"/>
                      <a:gd name="T68" fmla="*/ 103 w 511"/>
                      <a:gd name="T69" fmla="*/ 250 h 457"/>
                      <a:gd name="T70" fmla="*/ 62 w 511"/>
                      <a:gd name="T71" fmla="*/ 261 h 457"/>
                      <a:gd name="T72" fmla="*/ 49 w 511"/>
                      <a:gd name="T73" fmla="*/ 269 h 457"/>
                      <a:gd name="T74" fmla="*/ 36 w 511"/>
                      <a:gd name="T75" fmla="*/ 276 h 457"/>
                      <a:gd name="T76" fmla="*/ 39 w 511"/>
                      <a:gd name="T77" fmla="*/ 290 h 457"/>
                      <a:gd name="T78" fmla="*/ 52 w 511"/>
                      <a:gd name="T79" fmla="*/ 297 h 457"/>
                      <a:gd name="T80" fmla="*/ 51 w 511"/>
                      <a:gd name="T81" fmla="*/ 305 h 457"/>
                      <a:gd name="T82" fmla="*/ 58 w 511"/>
                      <a:gd name="T83" fmla="*/ 327 h 457"/>
                      <a:gd name="T84" fmla="*/ 43 w 511"/>
                      <a:gd name="T85" fmla="*/ 348 h 457"/>
                      <a:gd name="T86" fmla="*/ 30 w 511"/>
                      <a:gd name="T87" fmla="*/ 363 h 457"/>
                      <a:gd name="T88" fmla="*/ 4 w 511"/>
                      <a:gd name="T89" fmla="*/ 393 h 457"/>
                      <a:gd name="T90" fmla="*/ 2 w 511"/>
                      <a:gd name="T91" fmla="*/ 397 h 457"/>
                      <a:gd name="T92" fmla="*/ 69 w 511"/>
                      <a:gd name="T93" fmla="*/ 410 h 457"/>
                      <a:gd name="T94" fmla="*/ 276 w 511"/>
                      <a:gd name="T95" fmla="*/ 369 h 457"/>
                      <a:gd name="T96" fmla="*/ 349 w 511"/>
                      <a:gd name="T97" fmla="*/ 354 h 457"/>
                      <a:gd name="T98" fmla="*/ 361 w 511"/>
                      <a:gd name="T99" fmla="*/ 363 h 457"/>
                      <a:gd name="T100" fmla="*/ 374 w 511"/>
                      <a:gd name="T101" fmla="*/ 367 h 457"/>
                      <a:gd name="T102" fmla="*/ 381 w 511"/>
                      <a:gd name="T103" fmla="*/ 389 h 457"/>
                      <a:gd name="T104" fmla="*/ 400 w 511"/>
                      <a:gd name="T105" fmla="*/ 401 h 457"/>
                      <a:gd name="T106" fmla="*/ 415 w 511"/>
                      <a:gd name="T107" fmla="*/ 406 h 457"/>
                      <a:gd name="T108" fmla="*/ 487 w 511"/>
                      <a:gd name="T109" fmla="*/ 431 h 457"/>
                      <a:gd name="T110" fmla="*/ 475 w 511"/>
                      <a:gd name="T111" fmla="*/ 408 h 457"/>
                      <a:gd name="T112" fmla="*/ 475 w 511"/>
                      <a:gd name="T113" fmla="*/ 399 h 457"/>
                      <a:gd name="T114" fmla="*/ 483 w 511"/>
                      <a:gd name="T115" fmla="*/ 410 h 457"/>
                      <a:gd name="T116" fmla="*/ 489 w 511"/>
                      <a:gd name="T117" fmla="*/ 442 h 457"/>
                      <a:gd name="T118" fmla="*/ 489 w 511"/>
                      <a:gd name="T119" fmla="*/ 457 h 457"/>
                      <a:gd name="T120" fmla="*/ 498 w 511"/>
                      <a:gd name="T121" fmla="*/ 448 h 457"/>
                      <a:gd name="T122" fmla="*/ 505 w 511"/>
                      <a:gd name="T123" fmla="*/ 425 h 457"/>
                      <a:gd name="T124" fmla="*/ 500 w 511"/>
                      <a:gd name="T125" fmla="*/ 414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11" h="457">
                        <a:moveTo>
                          <a:pt x="500" y="414"/>
                        </a:moveTo>
                        <a:lnTo>
                          <a:pt x="511" y="402"/>
                        </a:lnTo>
                        <a:lnTo>
                          <a:pt x="511" y="397"/>
                        </a:lnTo>
                        <a:lnTo>
                          <a:pt x="505" y="389"/>
                        </a:lnTo>
                        <a:lnTo>
                          <a:pt x="492" y="312"/>
                        </a:lnTo>
                        <a:lnTo>
                          <a:pt x="489" y="307"/>
                        </a:lnTo>
                        <a:lnTo>
                          <a:pt x="490" y="241"/>
                        </a:lnTo>
                        <a:lnTo>
                          <a:pt x="490" y="233"/>
                        </a:lnTo>
                        <a:lnTo>
                          <a:pt x="487" y="228"/>
                        </a:lnTo>
                        <a:lnTo>
                          <a:pt x="487" y="222"/>
                        </a:lnTo>
                        <a:lnTo>
                          <a:pt x="472" y="152"/>
                        </a:lnTo>
                        <a:lnTo>
                          <a:pt x="460" y="143"/>
                        </a:lnTo>
                        <a:lnTo>
                          <a:pt x="458" y="152"/>
                        </a:lnTo>
                        <a:lnTo>
                          <a:pt x="455" y="145"/>
                        </a:lnTo>
                        <a:lnTo>
                          <a:pt x="457" y="132"/>
                        </a:lnTo>
                        <a:lnTo>
                          <a:pt x="453" y="119"/>
                        </a:lnTo>
                        <a:lnTo>
                          <a:pt x="447" y="111"/>
                        </a:lnTo>
                        <a:lnTo>
                          <a:pt x="443" y="98"/>
                        </a:lnTo>
                        <a:lnTo>
                          <a:pt x="443" y="85"/>
                        </a:lnTo>
                        <a:lnTo>
                          <a:pt x="445" y="81"/>
                        </a:lnTo>
                        <a:lnTo>
                          <a:pt x="445" y="73"/>
                        </a:lnTo>
                        <a:lnTo>
                          <a:pt x="443" y="66"/>
                        </a:lnTo>
                        <a:lnTo>
                          <a:pt x="443" y="60"/>
                        </a:lnTo>
                        <a:lnTo>
                          <a:pt x="442" y="53"/>
                        </a:lnTo>
                        <a:lnTo>
                          <a:pt x="434" y="47"/>
                        </a:lnTo>
                        <a:lnTo>
                          <a:pt x="432" y="40"/>
                        </a:lnTo>
                        <a:lnTo>
                          <a:pt x="432" y="23"/>
                        </a:lnTo>
                        <a:lnTo>
                          <a:pt x="427" y="15"/>
                        </a:lnTo>
                        <a:lnTo>
                          <a:pt x="427" y="8"/>
                        </a:lnTo>
                        <a:lnTo>
                          <a:pt x="425" y="4"/>
                        </a:lnTo>
                        <a:lnTo>
                          <a:pt x="425" y="0"/>
                        </a:lnTo>
                        <a:lnTo>
                          <a:pt x="372" y="15"/>
                        </a:lnTo>
                        <a:lnTo>
                          <a:pt x="323" y="25"/>
                        </a:lnTo>
                        <a:lnTo>
                          <a:pt x="317" y="25"/>
                        </a:lnTo>
                        <a:lnTo>
                          <a:pt x="302" y="32"/>
                        </a:lnTo>
                        <a:lnTo>
                          <a:pt x="278" y="58"/>
                        </a:lnTo>
                        <a:lnTo>
                          <a:pt x="257" y="96"/>
                        </a:lnTo>
                        <a:lnTo>
                          <a:pt x="257" y="103"/>
                        </a:lnTo>
                        <a:lnTo>
                          <a:pt x="246" y="119"/>
                        </a:lnTo>
                        <a:lnTo>
                          <a:pt x="244" y="122"/>
                        </a:lnTo>
                        <a:lnTo>
                          <a:pt x="237" y="130"/>
                        </a:lnTo>
                        <a:lnTo>
                          <a:pt x="223" y="143"/>
                        </a:lnTo>
                        <a:lnTo>
                          <a:pt x="223" y="149"/>
                        </a:lnTo>
                        <a:lnTo>
                          <a:pt x="229" y="154"/>
                        </a:lnTo>
                        <a:lnTo>
                          <a:pt x="231" y="158"/>
                        </a:lnTo>
                        <a:lnTo>
                          <a:pt x="229" y="150"/>
                        </a:lnTo>
                        <a:lnTo>
                          <a:pt x="237" y="147"/>
                        </a:lnTo>
                        <a:lnTo>
                          <a:pt x="237" y="158"/>
                        </a:lnTo>
                        <a:lnTo>
                          <a:pt x="246" y="152"/>
                        </a:lnTo>
                        <a:lnTo>
                          <a:pt x="242" y="160"/>
                        </a:lnTo>
                        <a:lnTo>
                          <a:pt x="240" y="166"/>
                        </a:lnTo>
                        <a:lnTo>
                          <a:pt x="235" y="169"/>
                        </a:lnTo>
                        <a:lnTo>
                          <a:pt x="240" y="182"/>
                        </a:lnTo>
                        <a:lnTo>
                          <a:pt x="242" y="188"/>
                        </a:lnTo>
                        <a:lnTo>
                          <a:pt x="244" y="194"/>
                        </a:lnTo>
                        <a:lnTo>
                          <a:pt x="246" y="201"/>
                        </a:lnTo>
                        <a:lnTo>
                          <a:pt x="240" y="209"/>
                        </a:lnTo>
                        <a:lnTo>
                          <a:pt x="233" y="209"/>
                        </a:lnTo>
                        <a:lnTo>
                          <a:pt x="225" y="216"/>
                        </a:lnTo>
                        <a:lnTo>
                          <a:pt x="218" y="222"/>
                        </a:lnTo>
                        <a:lnTo>
                          <a:pt x="214" y="229"/>
                        </a:lnTo>
                        <a:lnTo>
                          <a:pt x="208" y="237"/>
                        </a:lnTo>
                        <a:lnTo>
                          <a:pt x="201" y="241"/>
                        </a:lnTo>
                        <a:lnTo>
                          <a:pt x="197" y="246"/>
                        </a:lnTo>
                        <a:lnTo>
                          <a:pt x="192" y="244"/>
                        </a:lnTo>
                        <a:lnTo>
                          <a:pt x="177" y="246"/>
                        </a:lnTo>
                        <a:lnTo>
                          <a:pt x="163" y="248"/>
                        </a:lnTo>
                        <a:lnTo>
                          <a:pt x="148" y="258"/>
                        </a:lnTo>
                        <a:lnTo>
                          <a:pt x="131" y="250"/>
                        </a:lnTo>
                        <a:lnTo>
                          <a:pt x="103" y="250"/>
                        </a:lnTo>
                        <a:lnTo>
                          <a:pt x="77" y="256"/>
                        </a:lnTo>
                        <a:lnTo>
                          <a:pt x="62" y="261"/>
                        </a:lnTo>
                        <a:lnTo>
                          <a:pt x="56" y="267"/>
                        </a:lnTo>
                        <a:lnTo>
                          <a:pt x="49" y="269"/>
                        </a:lnTo>
                        <a:lnTo>
                          <a:pt x="41" y="273"/>
                        </a:lnTo>
                        <a:lnTo>
                          <a:pt x="36" y="276"/>
                        </a:lnTo>
                        <a:lnTo>
                          <a:pt x="36" y="276"/>
                        </a:lnTo>
                        <a:lnTo>
                          <a:pt x="39" y="290"/>
                        </a:lnTo>
                        <a:lnTo>
                          <a:pt x="37" y="295"/>
                        </a:lnTo>
                        <a:lnTo>
                          <a:pt x="52" y="297"/>
                        </a:lnTo>
                        <a:lnTo>
                          <a:pt x="52" y="301"/>
                        </a:lnTo>
                        <a:lnTo>
                          <a:pt x="51" y="305"/>
                        </a:lnTo>
                        <a:lnTo>
                          <a:pt x="58" y="320"/>
                        </a:lnTo>
                        <a:lnTo>
                          <a:pt x="58" y="327"/>
                        </a:lnTo>
                        <a:lnTo>
                          <a:pt x="47" y="340"/>
                        </a:lnTo>
                        <a:lnTo>
                          <a:pt x="43" y="348"/>
                        </a:lnTo>
                        <a:lnTo>
                          <a:pt x="37" y="354"/>
                        </a:lnTo>
                        <a:lnTo>
                          <a:pt x="30" y="363"/>
                        </a:lnTo>
                        <a:lnTo>
                          <a:pt x="19" y="376"/>
                        </a:lnTo>
                        <a:lnTo>
                          <a:pt x="4" y="393"/>
                        </a:lnTo>
                        <a:lnTo>
                          <a:pt x="0" y="395"/>
                        </a:lnTo>
                        <a:lnTo>
                          <a:pt x="2" y="397"/>
                        </a:lnTo>
                        <a:lnTo>
                          <a:pt x="5" y="421"/>
                        </a:lnTo>
                        <a:lnTo>
                          <a:pt x="69" y="410"/>
                        </a:lnTo>
                        <a:lnTo>
                          <a:pt x="167" y="391"/>
                        </a:lnTo>
                        <a:lnTo>
                          <a:pt x="276" y="369"/>
                        </a:lnTo>
                        <a:lnTo>
                          <a:pt x="349" y="352"/>
                        </a:lnTo>
                        <a:lnTo>
                          <a:pt x="349" y="354"/>
                        </a:lnTo>
                        <a:lnTo>
                          <a:pt x="357" y="355"/>
                        </a:lnTo>
                        <a:lnTo>
                          <a:pt x="361" y="363"/>
                        </a:lnTo>
                        <a:lnTo>
                          <a:pt x="366" y="361"/>
                        </a:lnTo>
                        <a:lnTo>
                          <a:pt x="374" y="367"/>
                        </a:lnTo>
                        <a:lnTo>
                          <a:pt x="380" y="382"/>
                        </a:lnTo>
                        <a:lnTo>
                          <a:pt x="381" y="389"/>
                        </a:lnTo>
                        <a:lnTo>
                          <a:pt x="387" y="397"/>
                        </a:lnTo>
                        <a:lnTo>
                          <a:pt x="400" y="401"/>
                        </a:lnTo>
                        <a:lnTo>
                          <a:pt x="408" y="402"/>
                        </a:lnTo>
                        <a:lnTo>
                          <a:pt x="415" y="406"/>
                        </a:lnTo>
                        <a:lnTo>
                          <a:pt x="415" y="408"/>
                        </a:lnTo>
                        <a:lnTo>
                          <a:pt x="487" y="431"/>
                        </a:lnTo>
                        <a:lnTo>
                          <a:pt x="481" y="414"/>
                        </a:lnTo>
                        <a:lnTo>
                          <a:pt x="475" y="408"/>
                        </a:lnTo>
                        <a:lnTo>
                          <a:pt x="474" y="401"/>
                        </a:lnTo>
                        <a:lnTo>
                          <a:pt x="475" y="399"/>
                        </a:lnTo>
                        <a:lnTo>
                          <a:pt x="477" y="406"/>
                        </a:lnTo>
                        <a:lnTo>
                          <a:pt x="483" y="410"/>
                        </a:lnTo>
                        <a:lnTo>
                          <a:pt x="487" y="421"/>
                        </a:lnTo>
                        <a:lnTo>
                          <a:pt x="489" y="442"/>
                        </a:lnTo>
                        <a:lnTo>
                          <a:pt x="485" y="457"/>
                        </a:lnTo>
                        <a:lnTo>
                          <a:pt x="489" y="457"/>
                        </a:lnTo>
                        <a:lnTo>
                          <a:pt x="490" y="449"/>
                        </a:lnTo>
                        <a:lnTo>
                          <a:pt x="498" y="448"/>
                        </a:lnTo>
                        <a:lnTo>
                          <a:pt x="500" y="440"/>
                        </a:lnTo>
                        <a:lnTo>
                          <a:pt x="505" y="425"/>
                        </a:lnTo>
                        <a:lnTo>
                          <a:pt x="500" y="417"/>
                        </a:lnTo>
                        <a:lnTo>
                          <a:pt x="500" y="41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10" name="Freeform 329">
                    <a:extLst>
                      <a:ext uri="{FF2B5EF4-FFF2-40B4-BE49-F238E27FC236}">
                        <a16:creationId xmlns:a16="http://schemas.microsoft.com/office/drawing/2014/main" id="{47AB4BB7-45C2-6766-9530-6BF2CDE45FB3}"/>
                      </a:ext>
                    </a:extLst>
                  </p:cNvPr>
                  <p:cNvSpPr>
                    <a:spLocks/>
                  </p:cNvSpPr>
                  <p:nvPr/>
                </p:nvSpPr>
                <p:spPr bwMode="auto">
                  <a:xfrm>
                    <a:off x="4906045" y="2105075"/>
                    <a:ext cx="146025" cy="81972"/>
                  </a:xfrm>
                  <a:custGeom>
                    <a:avLst/>
                    <a:gdLst>
                      <a:gd name="T0" fmla="*/ 139 w 152"/>
                      <a:gd name="T1" fmla="*/ 11 h 94"/>
                      <a:gd name="T2" fmla="*/ 135 w 152"/>
                      <a:gd name="T3" fmla="*/ 9 h 94"/>
                      <a:gd name="T4" fmla="*/ 129 w 152"/>
                      <a:gd name="T5" fmla="*/ 11 h 94"/>
                      <a:gd name="T6" fmla="*/ 122 w 152"/>
                      <a:gd name="T7" fmla="*/ 15 h 94"/>
                      <a:gd name="T8" fmla="*/ 112 w 152"/>
                      <a:gd name="T9" fmla="*/ 28 h 94"/>
                      <a:gd name="T10" fmla="*/ 109 w 152"/>
                      <a:gd name="T11" fmla="*/ 30 h 94"/>
                      <a:gd name="T12" fmla="*/ 101 w 152"/>
                      <a:gd name="T13" fmla="*/ 32 h 94"/>
                      <a:gd name="T14" fmla="*/ 107 w 152"/>
                      <a:gd name="T15" fmla="*/ 24 h 94"/>
                      <a:gd name="T16" fmla="*/ 114 w 152"/>
                      <a:gd name="T17" fmla="*/ 19 h 94"/>
                      <a:gd name="T18" fmla="*/ 114 w 152"/>
                      <a:gd name="T19" fmla="*/ 11 h 94"/>
                      <a:gd name="T20" fmla="*/ 120 w 152"/>
                      <a:gd name="T21" fmla="*/ 0 h 94"/>
                      <a:gd name="T22" fmla="*/ 99 w 152"/>
                      <a:gd name="T23" fmla="*/ 24 h 94"/>
                      <a:gd name="T24" fmla="*/ 86 w 152"/>
                      <a:gd name="T25" fmla="*/ 30 h 94"/>
                      <a:gd name="T26" fmla="*/ 65 w 152"/>
                      <a:gd name="T27" fmla="*/ 35 h 94"/>
                      <a:gd name="T28" fmla="*/ 60 w 152"/>
                      <a:gd name="T29" fmla="*/ 37 h 94"/>
                      <a:gd name="T30" fmla="*/ 56 w 152"/>
                      <a:gd name="T31" fmla="*/ 43 h 94"/>
                      <a:gd name="T32" fmla="*/ 49 w 152"/>
                      <a:gd name="T33" fmla="*/ 43 h 94"/>
                      <a:gd name="T34" fmla="*/ 35 w 152"/>
                      <a:gd name="T35" fmla="*/ 50 h 94"/>
                      <a:gd name="T36" fmla="*/ 30 w 152"/>
                      <a:gd name="T37" fmla="*/ 50 h 94"/>
                      <a:gd name="T38" fmla="*/ 22 w 152"/>
                      <a:gd name="T39" fmla="*/ 54 h 94"/>
                      <a:gd name="T40" fmla="*/ 24 w 152"/>
                      <a:gd name="T41" fmla="*/ 62 h 94"/>
                      <a:gd name="T42" fmla="*/ 17 w 152"/>
                      <a:gd name="T43" fmla="*/ 60 h 94"/>
                      <a:gd name="T44" fmla="*/ 15 w 152"/>
                      <a:gd name="T45" fmla="*/ 67 h 94"/>
                      <a:gd name="T46" fmla="*/ 2 w 152"/>
                      <a:gd name="T47" fmla="*/ 75 h 94"/>
                      <a:gd name="T48" fmla="*/ 0 w 152"/>
                      <a:gd name="T49" fmla="*/ 84 h 94"/>
                      <a:gd name="T50" fmla="*/ 0 w 152"/>
                      <a:gd name="T51" fmla="*/ 90 h 94"/>
                      <a:gd name="T52" fmla="*/ 2 w 152"/>
                      <a:gd name="T53" fmla="*/ 92 h 94"/>
                      <a:gd name="T54" fmla="*/ 15 w 152"/>
                      <a:gd name="T55" fmla="*/ 88 h 94"/>
                      <a:gd name="T56" fmla="*/ 7 w 152"/>
                      <a:gd name="T57" fmla="*/ 94 h 94"/>
                      <a:gd name="T58" fmla="*/ 22 w 152"/>
                      <a:gd name="T59" fmla="*/ 88 h 94"/>
                      <a:gd name="T60" fmla="*/ 47 w 152"/>
                      <a:gd name="T61" fmla="*/ 73 h 94"/>
                      <a:gd name="T62" fmla="*/ 49 w 152"/>
                      <a:gd name="T63" fmla="*/ 73 h 94"/>
                      <a:gd name="T64" fmla="*/ 58 w 152"/>
                      <a:gd name="T65" fmla="*/ 67 h 94"/>
                      <a:gd name="T66" fmla="*/ 64 w 152"/>
                      <a:gd name="T67" fmla="*/ 64 h 94"/>
                      <a:gd name="T68" fmla="*/ 79 w 152"/>
                      <a:gd name="T69" fmla="*/ 56 h 94"/>
                      <a:gd name="T70" fmla="*/ 86 w 152"/>
                      <a:gd name="T71" fmla="*/ 52 h 94"/>
                      <a:gd name="T72" fmla="*/ 94 w 152"/>
                      <a:gd name="T73" fmla="*/ 49 h 94"/>
                      <a:gd name="T74" fmla="*/ 99 w 152"/>
                      <a:gd name="T75" fmla="*/ 47 h 94"/>
                      <a:gd name="T76" fmla="*/ 112 w 152"/>
                      <a:gd name="T77" fmla="*/ 37 h 94"/>
                      <a:gd name="T78" fmla="*/ 114 w 152"/>
                      <a:gd name="T79" fmla="*/ 32 h 94"/>
                      <a:gd name="T80" fmla="*/ 122 w 152"/>
                      <a:gd name="T81" fmla="*/ 30 h 94"/>
                      <a:gd name="T82" fmla="*/ 135 w 152"/>
                      <a:gd name="T83" fmla="*/ 19 h 94"/>
                      <a:gd name="T84" fmla="*/ 143 w 152"/>
                      <a:gd name="T85" fmla="*/ 15 h 94"/>
                      <a:gd name="T86" fmla="*/ 152 w 152"/>
                      <a:gd name="T87" fmla="*/ 3 h 94"/>
                      <a:gd name="T88" fmla="*/ 144 w 152"/>
                      <a:gd name="T89" fmla="*/ 7 h 94"/>
                      <a:gd name="T90" fmla="*/ 139 w 152"/>
                      <a:gd name="T91" fmla="*/ 11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2" h="94">
                        <a:moveTo>
                          <a:pt x="139" y="11"/>
                        </a:moveTo>
                        <a:lnTo>
                          <a:pt x="135" y="9"/>
                        </a:lnTo>
                        <a:lnTo>
                          <a:pt x="129" y="11"/>
                        </a:lnTo>
                        <a:lnTo>
                          <a:pt x="122" y="15"/>
                        </a:lnTo>
                        <a:lnTo>
                          <a:pt x="112" y="28"/>
                        </a:lnTo>
                        <a:lnTo>
                          <a:pt x="109" y="30"/>
                        </a:lnTo>
                        <a:lnTo>
                          <a:pt x="101" y="32"/>
                        </a:lnTo>
                        <a:lnTo>
                          <a:pt x="107" y="24"/>
                        </a:lnTo>
                        <a:lnTo>
                          <a:pt x="114" y="19"/>
                        </a:lnTo>
                        <a:lnTo>
                          <a:pt x="114" y="11"/>
                        </a:lnTo>
                        <a:lnTo>
                          <a:pt x="120" y="0"/>
                        </a:lnTo>
                        <a:lnTo>
                          <a:pt x="99" y="24"/>
                        </a:lnTo>
                        <a:lnTo>
                          <a:pt x="86" y="30"/>
                        </a:lnTo>
                        <a:lnTo>
                          <a:pt x="65" y="35"/>
                        </a:lnTo>
                        <a:lnTo>
                          <a:pt x="60" y="37"/>
                        </a:lnTo>
                        <a:lnTo>
                          <a:pt x="56" y="43"/>
                        </a:lnTo>
                        <a:lnTo>
                          <a:pt x="49" y="43"/>
                        </a:lnTo>
                        <a:lnTo>
                          <a:pt x="35" y="50"/>
                        </a:lnTo>
                        <a:lnTo>
                          <a:pt x="30" y="50"/>
                        </a:lnTo>
                        <a:lnTo>
                          <a:pt x="22" y="54"/>
                        </a:lnTo>
                        <a:lnTo>
                          <a:pt x="24" y="62"/>
                        </a:lnTo>
                        <a:lnTo>
                          <a:pt x="17" y="60"/>
                        </a:lnTo>
                        <a:lnTo>
                          <a:pt x="15" y="67"/>
                        </a:lnTo>
                        <a:lnTo>
                          <a:pt x="2" y="75"/>
                        </a:lnTo>
                        <a:lnTo>
                          <a:pt x="0" y="84"/>
                        </a:lnTo>
                        <a:lnTo>
                          <a:pt x="0" y="90"/>
                        </a:lnTo>
                        <a:lnTo>
                          <a:pt x="2" y="92"/>
                        </a:lnTo>
                        <a:lnTo>
                          <a:pt x="15" y="88"/>
                        </a:lnTo>
                        <a:lnTo>
                          <a:pt x="7" y="94"/>
                        </a:lnTo>
                        <a:lnTo>
                          <a:pt x="22" y="88"/>
                        </a:lnTo>
                        <a:lnTo>
                          <a:pt x="47" y="73"/>
                        </a:lnTo>
                        <a:lnTo>
                          <a:pt x="49" y="73"/>
                        </a:lnTo>
                        <a:lnTo>
                          <a:pt x="58" y="67"/>
                        </a:lnTo>
                        <a:lnTo>
                          <a:pt x="64" y="64"/>
                        </a:lnTo>
                        <a:lnTo>
                          <a:pt x="79" y="56"/>
                        </a:lnTo>
                        <a:lnTo>
                          <a:pt x="86" y="52"/>
                        </a:lnTo>
                        <a:lnTo>
                          <a:pt x="94" y="49"/>
                        </a:lnTo>
                        <a:lnTo>
                          <a:pt x="99" y="47"/>
                        </a:lnTo>
                        <a:lnTo>
                          <a:pt x="112" y="37"/>
                        </a:lnTo>
                        <a:lnTo>
                          <a:pt x="114" y="32"/>
                        </a:lnTo>
                        <a:lnTo>
                          <a:pt x="122" y="30"/>
                        </a:lnTo>
                        <a:lnTo>
                          <a:pt x="135" y="19"/>
                        </a:lnTo>
                        <a:lnTo>
                          <a:pt x="143" y="15"/>
                        </a:lnTo>
                        <a:lnTo>
                          <a:pt x="152" y="3"/>
                        </a:lnTo>
                        <a:lnTo>
                          <a:pt x="144" y="7"/>
                        </a:lnTo>
                        <a:lnTo>
                          <a:pt x="139" y="11"/>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91" name="Group 90">
                  <a:extLst>
                    <a:ext uri="{FF2B5EF4-FFF2-40B4-BE49-F238E27FC236}">
                      <a16:creationId xmlns:a16="http://schemas.microsoft.com/office/drawing/2014/main" id="{F5E62CA2-BCCC-A83F-8B43-40F4534E6CC2}"/>
                    </a:ext>
                  </a:extLst>
                </p:cNvPr>
                <p:cNvGrpSpPr/>
                <p:nvPr/>
              </p:nvGrpSpPr>
              <p:grpSpPr>
                <a:xfrm>
                  <a:off x="7371914" y="2069403"/>
                  <a:ext cx="427319" cy="211550"/>
                  <a:chOff x="4907967" y="1921074"/>
                  <a:chExt cx="285325" cy="141272"/>
                </a:xfrm>
                <a:solidFill>
                  <a:schemeClr val="bg1">
                    <a:lumMod val="75000"/>
                  </a:schemeClr>
                </a:solidFill>
              </p:grpSpPr>
              <p:sp>
                <p:nvSpPr>
                  <p:cNvPr id="102" name="Freeform 144">
                    <a:extLst>
                      <a:ext uri="{FF2B5EF4-FFF2-40B4-BE49-F238E27FC236}">
                        <a16:creationId xmlns:a16="http://schemas.microsoft.com/office/drawing/2014/main" id="{C32D5945-C5BF-87E4-A792-20B1C522644B}"/>
                      </a:ext>
                    </a:extLst>
                  </p:cNvPr>
                  <p:cNvSpPr>
                    <a:spLocks/>
                  </p:cNvSpPr>
                  <p:nvPr/>
                </p:nvSpPr>
                <p:spPr bwMode="auto">
                  <a:xfrm>
                    <a:off x="4907967" y="1921074"/>
                    <a:ext cx="273797" cy="131678"/>
                  </a:xfrm>
                  <a:custGeom>
                    <a:avLst/>
                    <a:gdLst>
                      <a:gd name="T0" fmla="*/ 169 w 285"/>
                      <a:gd name="T1" fmla="*/ 6 h 151"/>
                      <a:gd name="T2" fmla="*/ 163 w 285"/>
                      <a:gd name="T3" fmla="*/ 13 h 151"/>
                      <a:gd name="T4" fmla="*/ 150 w 285"/>
                      <a:gd name="T5" fmla="*/ 30 h 151"/>
                      <a:gd name="T6" fmla="*/ 1 w 285"/>
                      <a:gd name="T7" fmla="*/ 62 h 151"/>
                      <a:gd name="T8" fmla="*/ 0 w 285"/>
                      <a:gd name="T9" fmla="*/ 136 h 151"/>
                      <a:gd name="T10" fmla="*/ 48 w 285"/>
                      <a:gd name="T11" fmla="*/ 130 h 151"/>
                      <a:gd name="T12" fmla="*/ 69 w 285"/>
                      <a:gd name="T13" fmla="*/ 126 h 151"/>
                      <a:gd name="T14" fmla="*/ 80 w 285"/>
                      <a:gd name="T15" fmla="*/ 122 h 151"/>
                      <a:gd name="T16" fmla="*/ 129 w 285"/>
                      <a:gd name="T17" fmla="*/ 111 h 151"/>
                      <a:gd name="T18" fmla="*/ 159 w 285"/>
                      <a:gd name="T19" fmla="*/ 104 h 151"/>
                      <a:gd name="T20" fmla="*/ 169 w 285"/>
                      <a:gd name="T21" fmla="*/ 115 h 151"/>
                      <a:gd name="T22" fmla="*/ 174 w 285"/>
                      <a:gd name="T23" fmla="*/ 122 h 151"/>
                      <a:gd name="T24" fmla="*/ 178 w 285"/>
                      <a:gd name="T25" fmla="*/ 128 h 151"/>
                      <a:gd name="T26" fmla="*/ 189 w 285"/>
                      <a:gd name="T27" fmla="*/ 126 h 151"/>
                      <a:gd name="T28" fmla="*/ 191 w 285"/>
                      <a:gd name="T29" fmla="*/ 128 h 151"/>
                      <a:gd name="T30" fmla="*/ 195 w 285"/>
                      <a:gd name="T31" fmla="*/ 136 h 151"/>
                      <a:gd name="T32" fmla="*/ 199 w 285"/>
                      <a:gd name="T33" fmla="*/ 151 h 151"/>
                      <a:gd name="T34" fmla="*/ 210 w 285"/>
                      <a:gd name="T35" fmla="*/ 143 h 151"/>
                      <a:gd name="T36" fmla="*/ 221 w 285"/>
                      <a:gd name="T37" fmla="*/ 126 h 151"/>
                      <a:gd name="T38" fmla="*/ 231 w 285"/>
                      <a:gd name="T39" fmla="*/ 115 h 151"/>
                      <a:gd name="T40" fmla="*/ 235 w 285"/>
                      <a:gd name="T41" fmla="*/ 136 h 151"/>
                      <a:gd name="T42" fmla="*/ 248 w 285"/>
                      <a:gd name="T43" fmla="*/ 130 h 151"/>
                      <a:gd name="T44" fmla="*/ 253 w 285"/>
                      <a:gd name="T45" fmla="*/ 122 h 151"/>
                      <a:gd name="T46" fmla="*/ 282 w 285"/>
                      <a:gd name="T47" fmla="*/ 109 h 151"/>
                      <a:gd name="T48" fmla="*/ 282 w 285"/>
                      <a:gd name="T49" fmla="*/ 89 h 151"/>
                      <a:gd name="T50" fmla="*/ 265 w 285"/>
                      <a:gd name="T51" fmla="*/ 72 h 151"/>
                      <a:gd name="T52" fmla="*/ 250 w 285"/>
                      <a:gd name="T53" fmla="*/ 70 h 151"/>
                      <a:gd name="T54" fmla="*/ 265 w 285"/>
                      <a:gd name="T55" fmla="*/ 75 h 151"/>
                      <a:gd name="T56" fmla="*/ 274 w 285"/>
                      <a:gd name="T57" fmla="*/ 83 h 151"/>
                      <a:gd name="T58" fmla="*/ 270 w 285"/>
                      <a:gd name="T59" fmla="*/ 100 h 151"/>
                      <a:gd name="T60" fmla="*/ 250 w 285"/>
                      <a:gd name="T61" fmla="*/ 109 h 151"/>
                      <a:gd name="T62" fmla="*/ 238 w 285"/>
                      <a:gd name="T63" fmla="*/ 107 h 151"/>
                      <a:gd name="T64" fmla="*/ 225 w 285"/>
                      <a:gd name="T65" fmla="*/ 92 h 151"/>
                      <a:gd name="T66" fmla="*/ 219 w 285"/>
                      <a:gd name="T67" fmla="*/ 83 h 151"/>
                      <a:gd name="T68" fmla="*/ 219 w 285"/>
                      <a:gd name="T69" fmla="*/ 79 h 151"/>
                      <a:gd name="T70" fmla="*/ 199 w 285"/>
                      <a:gd name="T71" fmla="*/ 64 h 151"/>
                      <a:gd name="T72" fmla="*/ 186 w 285"/>
                      <a:gd name="T73" fmla="*/ 64 h 151"/>
                      <a:gd name="T74" fmla="*/ 188 w 285"/>
                      <a:gd name="T75" fmla="*/ 58 h 151"/>
                      <a:gd name="T76" fmla="*/ 191 w 285"/>
                      <a:gd name="T77" fmla="*/ 43 h 151"/>
                      <a:gd name="T78" fmla="*/ 193 w 285"/>
                      <a:gd name="T79" fmla="*/ 34 h 151"/>
                      <a:gd name="T80" fmla="*/ 208 w 285"/>
                      <a:gd name="T81" fmla="*/ 19 h 151"/>
                      <a:gd name="T82" fmla="*/ 203 w 285"/>
                      <a:gd name="T83" fmla="*/ 21 h 151"/>
                      <a:gd name="T84" fmla="*/ 189 w 285"/>
                      <a:gd name="T85" fmla="*/ 17 h 151"/>
                      <a:gd name="T86" fmla="*/ 182 w 285"/>
                      <a:gd name="T87" fmla="*/ 8 h 151"/>
                      <a:gd name="T88" fmla="*/ 180 w 285"/>
                      <a:gd name="T89"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85" h="151">
                        <a:moveTo>
                          <a:pt x="176" y="2"/>
                        </a:moveTo>
                        <a:lnTo>
                          <a:pt x="169" y="6"/>
                        </a:lnTo>
                        <a:lnTo>
                          <a:pt x="165" y="13"/>
                        </a:lnTo>
                        <a:lnTo>
                          <a:pt x="163" y="13"/>
                        </a:lnTo>
                        <a:lnTo>
                          <a:pt x="159" y="19"/>
                        </a:lnTo>
                        <a:lnTo>
                          <a:pt x="150" y="30"/>
                        </a:lnTo>
                        <a:lnTo>
                          <a:pt x="62" y="51"/>
                        </a:lnTo>
                        <a:lnTo>
                          <a:pt x="1" y="62"/>
                        </a:lnTo>
                        <a:lnTo>
                          <a:pt x="1" y="70"/>
                        </a:lnTo>
                        <a:lnTo>
                          <a:pt x="0" y="136"/>
                        </a:lnTo>
                        <a:lnTo>
                          <a:pt x="3" y="141"/>
                        </a:lnTo>
                        <a:lnTo>
                          <a:pt x="48" y="130"/>
                        </a:lnTo>
                        <a:lnTo>
                          <a:pt x="56" y="130"/>
                        </a:lnTo>
                        <a:lnTo>
                          <a:pt x="69" y="126"/>
                        </a:lnTo>
                        <a:lnTo>
                          <a:pt x="73" y="126"/>
                        </a:lnTo>
                        <a:lnTo>
                          <a:pt x="80" y="122"/>
                        </a:lnTo>
                        <a:lnTo>
                          <a:pt x="120" y="113"/>
                        </a:lnTo>
                        <a:lnTo>
                          <a:pt x="129" y="111"/>
                        </a:lnTo>
                        <a:lnTo>
                          <a:pt x="133" y="111"/>
                        </a:lnTo>
                        <a:lnTo>
                          <a:pt x="159" y="104"/>
                        </a:lnTo>
                        <a:lnTo>
                          <a:pt x="167" y="109"/>
                        </a:lnTo>
                        <a:lnTo>
                          <a:pt x="169" y="115"/>
                        </a:lnTo>
                        <a:lnTo>
                          <a:pt x="172" y="117"/>
                        </a:lnTo>
                        <a:lnTo>
                          <a:pt x="174" y="122"/>
                        </a:lnTo>
                        <a:lnTo>
                          <a:pt x="178" y="126"/>
                        </a:lnTo>
                        <a:lnTo>
                          <a:pt x="178" y="128"/>
                        </a:lnTo>
                        <a:lnTo>
                          <a:pt x="184" y="132"/>
                        </a:lnTo>
                        <a:lnTo>
                          <a:pt x="189" y="126"/>
                        </a:lnTo>
                        <a:lnTo>
                          <a:pt x="191" y="120"/>
                        </a:lnTo>
                        <a:lnTo>
                          <a:pt x="191" y="128"/>
                        </a:lnTo>
                        <a:lnTo>
                          <a:pt x="189" y="134"/>
                        </a:lnTo>
                        <a:lnTo>
                          <a:pt x="195" y="136"/>
                        </a:lnTo>
                        <a:lnTo>
                          <a:pt x="199" y="147"/>
                        </a:lnTo>
                        <a:lnTo>
                          <a:pt x="199" y="151"/>
                        </a:lnTo>
                        <a:lnTo>
                          <a:pt x="203" y="143"/>
                        </a:lnTo>
                        <a:lnTo>
                          <a:pt x="210" y="143"/>
                        </a:lnTo>
                        <a:lnTo>
                          <a:pt x="214" y="132"/>
                        </a:lnTo>
                        <a:lnTo>
                          <a:pt x="221" y="126"/>
                        </a:lnTo>
                        <a:lnTo>
                          <a:pt x="223" y="120"/>
                        </a:lnTo>
                        <a:lnTo>
                          <a:pt x="231" y="115"/>
                        </a:lnTo>
                        <a:lnTo>
                          <a:pt x="231" y="122"/>
                        </a:lnTo>
                        <a:lnTo>
                          <a:pt x="235" y="136"/>
                        </a:lnTo>
                        <a:lnTo>
                          <a:pt x="242" y="134"/>
                        </a:lnTo>
                        <a:lnTo>
                          <a:pt x="248" y="130"/>
                        </a:lnTo>
                        <a:lnTo>
                          <a:pt x="250" y="122"/>
                        </a:lnTo>
                        <a:lnTo>
                          <a:pt x="253" y="122"/>
                        </a:lnTo>
                        <a:lnTo>
                          <a:pt x="272" y="111"/>
                        </a:lnTo>
                        <a:lnTo>
                          <a:pt x="282" y="109"/>
                        </a:lnTo>
                        <a:lnTo>
                          <a:pt x="285" y="102"/>
                        </a:lnTo>
                        <a:lnTo>
                          <a:pt x="282" y="89"/>
                        </a:lnTo>
                        <a:lnTo>
                          <a:pt x="272" y="75"/>
                        </a:lnTo>
                        <a:lnTo>
                          <a:pt x="265" y="72"/>
                        </a:lnTo>
                        <a:lnTo>
                          <a:pt x="257" y="68"/>
                        </a:lnTo>
                        <a:lnTo>
                          <a:pt x="250" y="70"/>
                        </a:lnTo>
                        <a:lnTo>
                          <a:pt x="257" y="72"/>
                        </a:lnTo>
                        <a:lnTo>
                          <a:pt x="265" y="75"/>
                        </a:lnTo>
                        <a:lnTo>
                          <a:pt x="268" y="83"/>
                        </a:lnTo>
                        <a:lnTo>
                          <a:pt x="274" y="83"/>
                        </a:lnTo>
                        <a:lnTo>
                          <a:pt x="278" y="94"/>
                        </a:lnTo>
                        <a:lnTo>
                          <a:pt x="270" y="100"/>
                        </a:lnTo>
                        <a:lnTo>
                          <a:pt x="257" y="111"/>
                        </a:lnTo>
                        <a:lnTo>
                          <a:pt x="250" y="109"/>
                        </a:lnTo>
                        <a:lnTo>
                          <a:pt x="244" y="109"/>
                        </a:lnTo>
                        <a:lnTo>
                          <a:pt x="238" y="107"/>
                        </a:lnTo>
                        <a:lnTo>
                          <a:pt x="233" y="94"/>
                        </a:lnTo>
                        <a:lnTo>
                          <a:pt x="225" y="92"/>
                        </a:lnTo>
                        <a:lnTo>
                          <a:pt x="219" y="89"/>
                        </a:lnTo>
                        <a:lnTo>
                          <a:pt x="219" y="83"/>
                        </a:lnTo>
                        <a:lnTo>
                          <a:pt x="225" y="87"/>
                        </a:lnTo>
                        <a:lnTo>
                          <a:pt x="219" y="79"/>
                        </a:lnTo>
                        <a:lnTo>
                          <a:pt x="206" y="66"/>
                        </a:lnTo>
                        <a:lnTo>
                          <a:pt x="199" y="64"/>
                        </a:lnTo>
                        <a:lnTo>
                          <a:pt x="191" y="68"/>
                        </a:lnTo>
                        <a:lnTo>
                          <a:pt x="186" y="64"/>
                        </a:lnTo>
                        <a:lnTo>
                          <a:pt x="180" y="58"/>
                        </a:lnTo>
                        <a:lnTo>
                          <a:pt x="188" y="58"/>
                        </a:lnTo>
                        <a:lnTo>
                          <a:pt x="186" y="51"/>
                        </a:lnTo>
                        <a:lnTo>
                          <a:pt x="191" y="43"/>
                        </a:lnTo>
                        <a:lnTo>
                          <a:pt x="189" y="42"/>
                        </a:lnTo>
                        <a:lnTo>
                          <a:pt x="193" y="34"/>
                        </a:lnTo>
                        <a:lnTo>
                          <a:pt x="206" y="26"/>
                        </a:lnTo>
                        <a:lnTo>
                          <a:pt x="208" y="19"/>
                        </a:lnTo>
                        <a:lnTo>
                          <a:pt x="201" y="19"/>
                        </a:lnTo>
                        <a:lnTo>
                          <a:pt x="203" y="21"/>
                        </a:lnTo>
                        <a:lnTo>
                          <a:pt x="195" y="23"/>
                        </a:lnTo>
                        <a:lnTo>
                          <a:pt x="189" y="17"/>
                        </a:lnTo>
                        <a:lnTo>
                          <a:pt x="188" y="10"/>
                        </a:lnTo>
                        <a:lnTo>
                          <a:pt x="182" y="8"/>
                        </a:lnTo>
                        <a:lnTo>
                          <a:pt x="184" y="0"/>
                        </a:lnTo>
                        <a:lnTo>
                          <a:pt x="180" y="0"/>
                        </a:lnTo>
                        <a:lnTo>
                          <a:pt x="176" y="2"/>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3" name="Freeform 330">
                    <a:extLst>
                      <a:ext uri="{FF2B5EF4-FFF2-40B4-BE49-F238E27FC236}">
                        <a16:creationId xmlns:a16="http://schemas.microsoft.com/office/drawing/2014/main" id="{C4447FAC-1332-97A7-DC3B-F63BCE0E9E8F}"/>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4" name="Freeform 331">
                    <a:extLst>
                      <a:ext uri="{FF2B5EF4-FFF2-40B4-BE49-F238E27FC236}">
                        <a16:creationId xmlns:a16="http://schemas.microsoft.com/office/drawing/2014/main" id="{5115E50C-08C3-2F9E-C4EC-0688396440B8}"/>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5" name="Freeform 332">
                    <a:extLst>
                      <a:ext uri="{FF2B5EF4-FFF2-40B4-BE49-F238E27FC236}">
                        <a16:creationId xmlns:a16="http://schemas.microsoft.com/office/drawing/2014/main" id="{8995291E-01FD-C858-0B49-9D888D143C17}"/>
                      </a:ext>
                    </a:extLst>
                  </p:cNvPr>
                  <p:cNvSpPr>
                    <a:spLocks/>
                  </p:cNvSpPr>
                  <p:nvPr/>
                </p:nvSpPr>
                <p:spPr bwMode="auto">
                  <a:xfrm>
                    <a:off x="5127965" y="2045777"/>
                    <a:ext cx="20174" cy="16569"/>
                  </a:xfrm>
                  <a:custGeom>
                    <a:avLst/>
                    <a:gdLst>
                      <a:gd name="T0" fmla="*/ 9 w 21"/>
                      <a:gd name="T1" fmla="*/ 0 h 19"/>
                      <a:gd name="T2" fmla="*/ 6 w 21"/>
                      <a:gd name="T3" fmla="*/ 6 h 19"/>
                      <a:gd name="T4" fmla="*/ 0 w 21"/>
                      <a:gd name="T5" fmla="*/ 19 h 19"/>
                      <a:gd name="T6" fmla="*/ 13 w 21"/>
                      <a:gd name="T7" fmla="*/ 11 h 19"/>
                      <a:gd name="T8" fmla="*/ 21 w 21"/>
                      <a:gd name="T9" fmla="*/ 6 h 19"/>
                      <a:gd name="T10" fmla="*/ 15 w 21"/>
                      <a:gd name="T11" fmla="*/ 0 h 19"/>
                      <a:gd name="T12" fmla="*/ 9 w 21"/>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21" h="19">
                        <a:moveTo>
                          <a:pt x="9" y="0"/>
                        </a:moveTo>
                        <a:lnTo>
                          <a:pt x="6" y="6"/>
                        </a:lnTo>
                        <a:lnTo>
                          <a:pt x="0" y="19"/>
                        </a:lnTo>
                        <a:lnTo>
                          <a:pt x="13" y="11"/>
                        </a:lnTo>
                        <a:lnTo>
                          <a:pt x="21" y="6"/>
                        </a:lnTo>
                        <a:lnTo>
                          <a:pt x="15" y="0"/>
                        </a:lnTo>
                        <a:lnTo>
                          <a:pt x="9"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6" name="Freeform 333">
                    <a:extLst>
                      <a:ext uri="{FF2B5EF4-FFF2-40B4-BE49-F238E27FC236}">
                        <a16:creationId xmlns:a16="http://schemas.microsoft.com/office/drawing/2014/main" id="{8F77D62B-175C-1837-4439-71EB8B6B7B4E}"/>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7" name="Freeform 334">
                    <a:extLst>
                      <a:ext uri="{FF2B5EF4-FFF2-40B4-BE49-F238E27FC236}">
                        <a16:creationId xmlns:a16="http://schemas.microsoft.com/office/drawing/2014/main" id="{01B0C77B-274F-282E-3F52-989D203F6DA6}"/>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8" name="Freeform 335">
                    <a:extLst>
                      <a:ext uri="{FF2B5EF4-FFF2-40B4-BE49-F238E27FC236}">
                        <a16:creationId xmlns:a16="http://schemas.microsoft.com/office/drawing/2014/main" id="{67F5BB3A-B10F-0176-7478-6D04DC0C5E09}"/>
                      </a:ext>
                    </a:extLst>
                  </p:cNvPr>
                  <p:cNvSpPr>
                    <a:spLocks/>
                  </p:cNvSpPr>
                  <p:nvPr/>
                </p:nvSpPr>
                <p:spPr bwMode="auto">
                  <a:xfrm>
                    <a:off x="5176960" y="2042288"/>
                    <a:ext cx="16332" cy="13081"/>
                  </a:xfrm>
                  <a:custGeom>
                    <a:avLst/>
                    <a:gdLst>
                      <a:gd name="T0" fmla="*/ 7 w 17"/>
                      <a:gd name="T1" fmla="*/ 0 h 15"/>
                      <a:gd name="T2" fmla="*/ 7 w 17"/>
                      <a:gd name="T3" fmla="*/ 2 h 15"/>
                      <a:gd name="T4" fmla="*/ 7 w 17"/>
                      <a:gd name="T5" fmla="*/ 10 h 15"/>
                      <a:gd name="T6" fmla="*/ 0 w 17"/>
                      <a:gd name="T7" fmla="*/ 15 h 15"/>
                      <a:gd name="T8" fmla="*/ 13 w 17"/>
                      <a:gd name="T9" fmla="*/ 13 h 15"/>
                      <a:gd name="T10" fmla="*/ 17 w 17"/>
                      <a:gd name="T11" fmla="*/ 12 h 15"/>
                      <a:gd name="T12" fmla="*/ 11 w 17"/>
                      <a:gd name="T13" fmla="*/ 4 h 15"/>
                      <a:gd name="T14" fmla="*/ 7 w 17"/>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5">
                        <a:moveTo>
                          <a:pt x="7" y="0"/>
                        </a:moveTo>
                        <a:lnTo>
                          <a:pt x="7" y="2"/>
                        </a:lnTo>
                        <a:lnTo>
                          <a:pt x="7" y="10"/>
                        </a:lnTo>
                        <a:lnTo>
                          <a:pt x="0" y="15"/>
                        </a:lnTo>
                        <a:lnTo>
                          <a:pt x="13" y="13"/>
                        </a:lnTo>
                        <a:lnTo>
                          <a:pt x="17" y="12"/>
                        </a:lnTo>
                        <a:lnTo>
                          <a:pt x="11" y="4"/>
                        </a:lnTo>
                        <a:lnTo>
                          <a:pt x="7"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grpSp>
              <p:nvGrpSpPr>
                <p:cNvPr id="92" name="Group 91">
                  <a:extLst>
                    <a:ext uri="{FF2B5EF4-FFF2-40B4-BE49-F238E27FC236}">
                      <a16:creationId xmlns:a16="http://schemas.microsoft.com/office/drawing/2014/main" id="{13057E9E-5E82-9F80-0DB9-26FC0AA29B36}"/>
                    </a:ext>
                  </a:extLst>
                </p:cNvPr>
                <p:cNvGrpSpPr/>
                <p:nvPr/>
              </p:nvGrpSpPr>
              <p:grpSpPr>
                <a:xfrm>
                  <a:off x="7507160" y="1396890"/>
                  <a:ext cx="480554" cy="643784"/>
                  <a:chOff x="4998272" y="1471973"/>
                  <a:chExt cx="320870" cy="429916"/>
                </a:xfrm>
                <a:solidFill>
                  <a:schemeClr val="bg1">
                    <a:lumMod val="75000"/>
                  </a:schemeClr>
                </a:solidFill>
              </p:grpSpPr>
              <p:sp>
                <p:nvSpPr>
                  <p:cNvPr id="97" name="Freeform 147">
                    <a:extLst>
                      <a:ext uri="{FF2B5EF4-FFF2-40B4-BE49-F238E27FC236}">
                        <a16:creationId xmlns:a16="http://schemas.microsoft.com/office/drawing/2014/main" id="{5D544E23-6BEA-09D9-4F20-C3798DF95A33}"/>
                      </a:ext>
                    </a:extLst>
                  </p:cNvPr>
                  <p:cNvSpPr>
                    <a:spLocks/>
                  </p:cNvSpPr>
                  <p:nvPr/>
                </p:nvSpPr>
                <p:spPr bwMode="auto">
                  <a:xfrm>
                    <a:off x="4998272" y="1471973"/>
                    <a:ext cx="299735" cy="429916"/>
                  </a:xfrm>
                  <a:custGeom>
                    <a:avLst/>
                    <a:gdLst>
                      <a:gd name="T0" fmla="*/ 295 w 312"/>
                      <a:gd name="T1" fmla="*/ 226 h 493"/>
                      <a:gd name="T2" fmla="*/ 291 w 312"/>
                      <a:gd name="T3" fmla="*/ 199 h 493"/>
                      <a:gd name="T4" fmla="*/ 280 w 312"/>
                      <a:gd name="T5" fmla="*/ 197 h 493"/>
                      <a:gd name="T6" fmla="*/ 263 w 312"/>
                      <a:gd name="T7" fmla="*/ 190 h 493"/>
                      <a:gd name="T8" fmla="*/ 255 w 312"/>
                      <a:gd name="T9" fmla="*/ 171 h 493"/>
                      <a:gd name="T10" fmla="*/ 246 w 312"/>
                      <a:gd name="T11" fmla="*/ 162 h 493"/>
                      <a:gd name="T12" fmla="*/ 225 w 312"/>
                      <a:gd name="T13" fmla="*/ 158 h 493"/>
                      <a:gd name="T14" fmla="*/ 219 w 312"/>
                      <a:gd name="T15" fmla="*/ 139 h 493"/>
                      <a:gd name="T16" fmla="*/ 182 w 312"/>
                      <a:gd name="T17" fmla="*/ 19 h 493"/>
                      <a:gd name="T18" fmla="*/ 148 w 312"/>
                      <a:gd name="T19" fmla="*/ 2 h 493"/>
                      <a:gd name="T20" fmla="*/ 127 w 312"/>
                      <a:gd name="T21" fmla="*/ 9 h 493"/>
                      <a:gd name="T22" fmla="*/ 109 w 312"/>
                      <a:gd name="T23" fmla="*/ 23 h 493"/>
                      <a:gd name="T24" fmla="*/ 86 w 312"/>
                      <a:gd name="T25" fmla="*/ 23 h 493"/>
                      <a:gd name="T26" fmla="*/ 69 w 312"/>
                      <a:gd name="T27" fmla="*/ 9 h 493"/>
                      <a:gd name="T28" fmla="*/ 35 w 312"/>
                      <a:gd name="T29" fmla="*/ 141 h 493"/>
                      <a:gd name="T30" fmla="*/ 35 w 312"/>
                      <a:gd name="T31" fmla="*/ 182 h 493"/>
                      <a:gd name="T32" fmla="*/ 37 w 312"/>
                      <a:gd name="T33" fmla="*/ 209 h 493"/>
                      <a:gd name="T34" fmla="*/ 20 w 312"/>
                      <a:gd name="T35" fmla="*/ 237 h 493"/>
                      <a:gd name="T36" fmla="*/ 20 w 312"/>
                      <a:gd name="T37" fmla="*/ 248 h 493"/>
                      <a:gd name="T38" fmla="*/ 18 w 312"/>
                      <a:gd name="T39" fmla="*/ 263 h 493"/>
                      <a:gd name="T40" fmla="*/ 0 w 312"/>
                      <a:gd name="T41" fmla="*/ 269 h 493"/>
                      <a:gd name="T42" fmla="*/ 60 w 312"/>
                      <a:gd name="T43" fmla="*/ 447 h 493"/>
                      <a:gd name="T44" fmla="*/ 65 w 312"/>
                      <a:gd name="T45" fmla="*/ 468 h 493"/>
                      <a:gd name="T46" fmla="*/ 80 w 312"/>
                      <a:gd name="T47" fmla="*/ 485 h 493"/>
                      <a:gd name="T48" fmla="*/ 95 w 312"/>
                      <a:gd name="T49" fmla="*/ 487 h 493"/>
                      <a:gd name="T50" fmla="*/ 95 w 312"/>
                      <a:gd name="T51" fmla="*/ 464 h 493"/>
                      <a:gd name="T52" fmla="*/ 105 w 312"/>
                      <a:gd name="T53" fmla="*/ 440 h 493"/>
                      <a:gd name="T54" fmla="*/ 109 w 312"/>
                      <a:gd name="T55" fmla="*/ 417 h 493"/>
                      <a:gd name="T56" fmla="*/ 125 w 312"/>
                      <a:gd name="T57" fmla="*/ 408 h 493"/>
                      <a:gd name="T58" fmla="*/ 129 w 312"/>
                      <a:gd name="T59" fmla="*/ 400 h 493"/>
                      <a:gd name="T60" fmla="*/ 139 w 312"/>
                      <a:gd name="T61" fmla="*/ 408 h 493"/>
                      <a:gd name="T62" fmla="*/ 129 w 312"/>
                      <a:gd name="T63" fmla="*/ 382 h 493"/>
                      <a:gd name="T64" fmla="*/ 131 w 312"/>
                      <a:gd name="T65" fmla="*/ 376 h 493"/>
                      <a:gd name="T66" fmla="*/ 139 w 312"/>
                      <a:gd name="T67" fmla="*/ 385 h 493"/>
                      <a:gd name="T68" fmla="*/ 148 w 312"/>
                      <a:gd name="T69" fmla="*/ 382 h 493"/>
                      <a:gd name="T70" fmla="*/ 150 w 312"/>
                      <a:gd name="T71" fmla="*/ 378 h 493"/>
                      <a:gd name="T72" fmla="*/ 152 w 312"/>
                      <a:gd name="T73" fmla="*/ 376 h 493"/>
                      <a:gd name="T74" fmla="*/ 159 w 312"/>
                      <a:gd name="T75" fmla="*/ 380 h 493"/>
                      <a:gd name="T76" fmla="*/ 169 w 312"/>
                      <a:gd name="T77" fmla="*/ 367 h 493"/>
                      <a:gd name="T78" fmla="*/ 184 w 312"/>
                      <a:gd name="T79" fmla="*/ 355 h 493"/>
                      <a:gd name="T80" fmla="*/ 182 w 312"/>
                      <a:gd name="T81" fmla="*/ 335 h 493"/>
                      <a:gd name="T82" fmla="*/ 180 w 312"/>
                      <a:gd name="T83" fmla="*/ 314 h 493"/>
                      <a:gd name="T84" fmla="*/ 193 w 312"/>
                      <a:gd name="T85" fmla="*/ 303 h 493"/>
                      <a:gd name="T86" fmla="*/ 199 w 312"/>
                      <a:gd name="T87" fmla="*/ 316 h 493"/>
                      <a:gd name="T88" fmla="*/ 219 w 312"/>
                      <a:gd name="T89" fmla="*/ 323 h 493"/>
                      <a:gd name="T90" fmla="*/ 216 w 312"/>
                      <a:gd name="T91" fmla="*/ 303 h 493"/>
                      <a:gd name="T92" fmla="*/ 227 w 312"/>
                      <a:gd name="T93" fmla="*/ 297 h 493"/>
                      <a:gd name="T94" fmla="*/ 248 w 312"/>
                      <a:gd name="T95" fmla="*/ 303 h 493"/>
                      <a:gd name="T96" fmla="*/ 253 w 312"/>
                      <a:gd name="T97" fmla="*/ 286 h 493"/>
                      <a:gd name="T98" fmla="*/ 257 w 312"/>
                      <a:gd name="T99" fmla="*/ 291 h 493"/>
                      <a:gd name="T100" fmla="*/ 261 w 312"/>
                      <a:gd name="T101" fmla="*/ 271 h 493"/>
                      <a:gd name="T102" fmla="*/ 272 w 312"/>
                      <a:gd name="T103" fmla="*/ 271 h 493"/>
                      <a:gd name="T104" fmla="*/ 283 w 312"/>
                      <a:gd name="T105" fmla="*/ 261 h 493"/>
                      <a:gd name="T106" fmla="*/ 291 w 312"/>
                      <a:gd name="T107" fmla="*/ 258 h 493"/>
                      <a:gd name="T108" fmla="*/ 304 w 312"/>
                      <a:gd name="T109" fmla="*/ 248 h 493"/>
                      <a:gd name="T110" fmla="*/ 304 w 312"/>
                      <a:gd name="T111" fmla="*/ 222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2" h="493">
                        <a:moveTo>
                          <a:pt x="306" y="224"/>
                        </a:moveTo>
                        <a:lnTo>
                          <a:pt x="302" y="231"/>
                        </a:lnTo>
                        <a:lnTo>
                          <a:pt x="295" y="226"/>
                        </a:lnTo>
                        <a:lnTo>
                          <a:pt x="304" y="214"/>
                        </a:lnTo>
                        <a:lnTo>
                          <a:pt x="291" y="201"/>
                        </a:lnTo>
                        <a:lnTo>
                          <a:pt x="291" y="199"/>
                        </a:lnTo>
                        <a:lnTo>
                          <a:pt x="289" y="199"/>
                        </a:lnTo>
                        <a:lnTo>
                          <a:pt x="285" y="197"/>
                        </a:lnTo>
                        <a:lnTo>
                          <a:pt x="280" y="197"/>
                        </a:lnTo>
                        <a:lnTo>
                          <a:pt x="274" y="205"/>
                        </a:lnTo>
                        <a:lnTo>
                          <a:pt x="266" y="197"/>
                        </a:lnTo>
                        <a:lnTo>
                          <a:pt x="263" y="190"/>
                        </a:lnTo>
                        <a:lnTo>
                          <a:pt x="263" y="184"/>
                        </a:lnTo>
                        <a:lnTo>
                          <a:pt x="257" y="177"/>
                        </a:lnTo>
                        <a:lnTo>
                          <a:pt x="255" y="171"/>
                        </a:lnTo>
                        <a:lnTo>
                          <a:pt x="257" y="164"/>
                        </a:lnTo>
                        <a:lnTo>
                          <a:pt x="253" y="160"/>
                        </a:lnTo>
                        <a:lnTo>
                          <a:pt x="246" y="162"/>
                        </a:lnTo>
                        <a:lnTo>
                          <a:pt x="240" y="162"/>
                        </a:lnTo>
                        <a:lnTo>
                          <a:pt x="233" y="158"/>
                        </a:lnTo>
                        <a:lnTo>
                          <a:pt x="225" y="158"/>
                        </a:lnTo>
                        <a:lnTo>
                          <a:pt x="223" y="152"/>
                        </a:lnTo>
                        <a:lnTo>
                          <a:pt x="223" y="147"/>
                        </a:lnTo>
                        <a:lnTo>
                          <a:pt x="219" y="139"/>
                        </a:lnTo>
                        <a:lnTo>
                          <a:pt x="219" y="132"/>
                        </a:lnTo>
                        <a:lnTo>
                          <a:pt x="212" y="109"/>
                        </a:lnTo>
                        <a:lnTo>
                          <a:pt x="182" y="19"/>
                        </a:lnTo>
                        <a:lnTo>
                          <a:pt x="176" y="17"/>
                        </a:lnTo>
                        <a:lnTo>
                          <a:pt x="161" y="8"/>
                        </a:lnTo>
                        <a:lnTo>
                          <a:pt x="148" y="2"/>
                        </a:lnTo>
                        <a:lnTo>
                          <a:pt x="141" y="0"/>
                        </a:lnTo>
                        <a:lnTo>
                          <a:pt x="133" y="2"/>
                        </a:lnTo>
                        <a:lnTo>
                          <a:pt x="127" y="9"/>
                        </a:lnTo>
                        <a:lnTo>
                          <a:pt x="120" y="13"/>
                        </a:lnTo>
                        <a:lnTo>
                          <a:pt x="114" y="21"/>
                        </a:lnTo>
                        <a:lnTo>
                          <a:pt x="109" y="23"/>
                        </a:lnTo>
                        <a:lnTo>
                          <a:pt x="101" y="30"/>
                        </a:lnTo>
                        <a:lnTo>
                          <a:pt x="94" y="28"/>
                        </a:lnTo>
                        <a:lnTo>
                          <a:pt x="86" y="23"/>
                        </a:lnTo>
                        <a:lnTo>
                          <a:pt x="82" y="8"/>
                        </a:lnTo>
                        <a:lnTo>
                          <a:pt x="75" y="8"/>
                        </a:lnTo>
                        <a:lnTo>
                          <a:pt x="69" y="9"/>
                        </a:lnTo>
                        <a:lnTo>
                          <a:pt x="37" y="103"/>
                        </a:lnTo>
                        <a:lnTo>
                          <a:pt x="41" y="132"/>
                        </a:lnTo>
                        <a:lnTo>
                          <a:pt x="35" y="141"/>
                        </a:lnTo>
                        <a:lnTo>
                          <a:pt x="31" y="162"/>
                        </a:lnTo>
                        <a:lnTo>
                          <a:pt x="35" y="169"/>
                        </a:lnTo>
                        <a:lnTo>
                          <a:pt x="35" y="182"/>
                        </a:lnTo>
                        <a:lnTo>
                          <a:pt x="43" y="188"/>
                        </a:lnTo>
                        <a:lnTo>
                          <a:pt x="33" y="203"/>
                        </a:lnTo>
                        <a:lnTo>
                          <a:pt x="37" y="209"/>
                        </a:lnTo>
                        <a:lnTo>
                          <a:pt x="26" y="222"/>
                        </a:lnTo>
                        <a:lnTo>
                          <a:pt x="22" y="229"/>
                        </a:lnTo>
                        <a:lnTo>
                          <a:pt x="20" y="237"/>
                        </a:lnTo>
                        <a:lnTo>
                          <a:pt x="20" y="239"/>
                        </a:lnTo>
                        <a:lnTo>
                          <a:pt x="26" y="252"/>
                        </a:lnTo>
                        <a:lnTo>
                          <a:pt x="20" y="248"/>
                        </a:lnTo>
                        <a:lnTo>
                          <a:pt x="18" y="250"/>
                        </a:lnTo>
                        <a:lnTo>
                          <a:pt x="16" y="256"/>
                        </a:lnTo>
                        <a:lnTo>
                          <a:pt x="18" y="263"/>
                        </a:lnTo>
                        <a:lnTo>
                          <a:pt x="11" y="265"/>
                        </a:lnTo>
                        <a:lnTo>
                          <a:pt x="5" y="263"/>
                        </a:lnTo>
                        <a:lnTo>
                          <a:pt x="0" y="269"/>
                        </a:lnTo>
                        <a:lnTo>
                          <a:pt x="1" y="273"/>
                        </a:lnTo>
                        <a:lnTo>
                          <a:pt x="52" y="427"/>
                        </a:lnTo>
                        <a:lnTo>
                          <a:pt x="60" y="447"/>
                        </a:lnTo>
                        <a:lnTo>
                          <a:pt x="60" y="455"/>
                        </a:lnTo>
                        <a:lnTo>
                          <a:pt x="62" y="463"/>
                        </a:lnTo>
                        <a:lnTo>
                          <a:pt x="65" y="468"/>
                        </a:lnTo>
                        <a:lnTo>
                          <a:pt x="71" y="474"/>
                        </a:lnTo>
                        <a:lnTo>
                          <a:pt x="78" y="478"/>
                        </a:lnTo>
                        <a:lnTo>
                          <a:pt x="80" y="485"/>
                        </a:lnTo>
                        <a:lnTo>
                          <a:pt x="86" y="491"/>
                        </a:lnTo>
                        <a:lnTo>
                          <a:pt x="90" y="493"/>
                        </a:lnTo>
                        <a:lnTo>
                          <a:pt x="95" y="487"/>
                        </a:lnTo>
                        <a:lnTo>
                          <a:pt x="97" y="479"/>
                        </a:lnTo>
                        <a:lnTo>
                          <a:pt x="95" y="472"/>
                        </a:lnTo>
                        <a:lnTo>
                          <a:pt x="95" y="464"/>
                        </a:lnTo>
                        <a:lnTo>
                          <a:pt x="103" y="459"/>
                        </a:lnTo>
                        <a:lnTo>
                          <a:pt x="109" y="446"/>
                        </a:lnTo>
                        <a:lnTo>
                          <a:pt x="105" y="440"/>
                        </a:lnTo>
                        <a:lnTo>
                          <a:pt x="114" y="425"/>
                        </a:lnTo>
                        <a:lnTo>
                          <a:pt x="109" y="423"/>
                        </a:lnTo>
                        <a:lnTo>
                          <a:pt x="109" y="417"/>
                        </a:lnTo>
                        <a:lnTo>
                          <a:pt x="110" y="410"/>
                        </a:lnTo>
                        <a:lnTo>
                          <a:pt x="122" y="395"/>
                        </a:lnTo>
                        <a:lnTo>
                          <a:pt x="125" y="408"/>
                        </a:lnTo>
                        <a:lnTo>
                          <a:pt x="125" y="400"/>
                        </a:lnTo>
                        <a:lnTo>
                          <a:pt x="125" y="408"/>
                        </a:lnTo>
                        <a:lnTo>
                          <a:pt x="129" y="400"/>
                        </a:lnTo>
                        <a:lnTo>
                          <a:pt x="131" y="393"/>
                        </a:lnTo>
                        <a:lnTo>
                          <a:pt x="133" y="395"/>
                        </a:lnTo>
                        <a:lnTo>
                          <a:pt x="139" y="408"/>
                        </a:lnTo>
                        <a:lnTo>
                          <a:pt x="141" y="400"/>
                        </a:lnTo>
                        <a:lnTo>
                          <a:pt x="131" y="380"/>
                        </a:lnTo>
                        <a:lnTo>
                          <a:pt x="129" y="382"/>
                        </a:lnTo>
                        <a:lnTo>
                          <a:pt x="129" y="376"/>
                        </a:lnTo>
                        <a:lnTo>
                          <a:pt x="133" y="369"/>
                        </a:lnTo>
                        <a:lnTo>
                          <a:pt x="131" y="376"/>
                        </a:lnTo>
                        <a:lnTo>
                          <a:pt x="142" y="399"/>
                        </a:lnTo>
                        <a:lnTo>
                          <a:pt x="144" y="393"/>
                        </a:lnTo>
                        <a:lnTo>
                          <a:pt x="139" y="385"/>
                        </a:lnTo>
                        <a:lnTo>
                          <a:pt x="141" y="376"/>
                        </a:lnTo>
                        <a:lnTo>
                          <a:pt x="144" y="374"/>
                        </a:lnTo>
                        <a:lnTo>
                          <a:pt x="148" y="382"/>
                        </a:lnTo>
                        <a:lnTo>
                          <a:pt x="146" y="387"/>
                        </a:lnTo>
                        <a:lnTo>
                          <a:pt x="154" y="391"/>
                        </a:lnTo>
                        <a:lnTo>
                          <a:pt x="150" y="378"/>
                        </a:lnTo>
                        <a:lnTo>
                          <a:pt x="150" y="370"/>
                        </a:lnTo>
                        <a:lnTo>
                          <a:pt x="152" y="369"/>
                        </a:lnTo>
                        <a:lnTo>
                          <a:pt x="152" y="376"/>
                        </a:lnTo>
                        <a:lnTo>
                          <a:pt x="154" y="384"/>
                        </a:lnTo>
                        <a:lnTo>
                          <a:pt x="159" y="387"/>
                        </a:lnTo>
                        <a:lnTo>
                          <a:pt x="159" y="380"/>
                        </a:lnTo>
                        <a:lnTo>
                          <a:pt x="159" y="372"/>
                        </a:lnTo>
                        <a:lnTo>
                          <a:pt x="161" y="367"/>
                        </a:lnTo>
                        <a:lnTo>
                          <a:pt x="169" y="367"/>
                        </a:lnTo>
                        <a:lnTo>
                          <a:pt x="176" y="370"/>
                        </a:lnTo>
                        <a:lnTo>
                          <a:pt x="178" y="363"/>
                        </a:lnTo>
                        <a:lnTo>
                          <a:pt x="184" y="355"/>
                        </a:lnTo>
                        <a:lnTo>
                          <a:pt x="182" y="348"/>
                        </a:lnTo>
                        <a:lnTo>
                          <a:pt x="182" y="340"/>
                        </a:lnTo>
                        <a:lnTo>
                          <a:pt x="182" y="335"/>
                        </a:lnTo>
                        <a:lnTo>
                          <a:pt x="184" y="327"/>
                        </a:lnTo>
                        <a:lnTo>
                          <a:pt x="184" y="320"/>
                        </a:lnTo>
                        <a:lnTo>
                          <a:pt x="180" y="314"/>
                        </a:lnTo>
                        <a:lnTo>
                          <a:pt x="189" y="308"/>
                        </a:lnTo>
                        <a:lnTo>
                          <a:pt x="188" y="297"/>
                        </a:lnTo>
                        <a:lnTo>
                          <a:pt x="193" y="303"/>
                        </a:lnTo>
                        <a:lnTo>
                          <a:pt x="193" y="310"/>
                        </a:lnTo>
                        <a:lnTo>
                          <a:pt x="199" y="308"/>
                        </a:lnTo>
                        <a:lnTo>
                          <a:pt x="199" y="316"/>
                        </a:lnTo>
                        <a:lnTo>
                          <a:pt x="195" y="320"/>
                        </a:lnTo>
                        <a:lnTo>
                          <a:pt x="208" y="320"/>
                        </a:lnTo>
                        <a:lnTo>
                          <a:pt x="219" y="323"/>
                        </a:lnTo>
                        <a:lnTo>
                          <a:pt x="214" y="316"/>
                        </a:lnTo>
                        <a:lnTo>
                          <a:pt x="214" y="310"/>
                        </a:lnTo>
                        <a:lnTo>
                          <a:pt x="216" y="303"/>
                        </a:lnTo>
                        <a:lnTo>
                          <a:pt x="214" y="297"/>
                        </a:lnTo>
                        <a:lnTo>
                          <a:pt x="221" y="303"/>
                        </a:lnTo>
                        <a:lnTo>
                          <a:pt x="227" y="297"/>
                        </a:lnTo>
                        <a:lnTo>
                          <a:pt x="225" y="290"/>
                        </a:lnTo>
                        <a:lnTo>
                          <a:pt x="244" y="295"/>
                        </a:lnTo>
                        <a:lnTo>
                          <a:pt x="248" y="303"/>
                        </a:lnTo>
                        <a:lnTo>
                          <a:pt x="251" y="295"/>
                        </a:lnTo>
                        <a:lnTo>
                          <a:pt x="248" y="290"/>
                        </a:lnTo>
                        <a:lnTo>
                          <a:pt x="253" y="286"/>
                        </a:lnTo>
                        <a:lnTo>
                          <a:pt x="255" y="291"/>
                        </a:lnTo>
                        <a:lnTo>
                          <a:pt x="255" y="286"/>
                        </a:lnTo>
                        <a:lnTo>
                          <a:pt x="257" y="291"/>
                        </a:lnTo>
                        <a:lnTo>
                          <a:pt x="259" y="286"/>
                        </a:lnTo>
                        <a:lnTo>
                          <a:pt x="257" y="278"/>
                        </a:lnTo>
                        <a:lnTo>
                          <a:pt x="261" y="271"/>
                        </a:lnTo>
                        <a:lnTo>
                          <a:pt x="266" y="278"/>
                        </a:lnTo>
                        <a:lnTo>
                          <a:pt x="270" y="278"/>
                        </a:lnTo>
                        <a:lnTo>
                          <a:pt x="272" y="271"/>
                        </a:lnTo>
                        <a:lnTo>
                          <a:pt x="278" y="271"/>
                        </a:lnTo>
                        <a:lnTo>
                          <a:pt x="278" y="265"/>
                        </a:lnTo>
                        <a:lnTo>
                          <a:pt x="283" y="261"/>
                        </a:lnTo>
                        <a:lnTo>
                          <a:pt x="285" y="261"/>
                        </a:lnTo>
                        <a:lnTo>
                          <a:pt x="285" y="258"/>
                        </a:lnTo>
                        <a:lnTo>
                          <a:pt x="291" y="258"/>
                        </a:lnTo>
                        <a:lnTo>
                          <a:pt x="287" y="252"/>
                        </a:lnTo>
                        <a:lnTo>
                          <a:pt x="298" y="252"/>
                        </a:lnTo>
                        <a:lnTo>
                          <a:pt x="304" y="248"/>
                        </a:lnTo>
                        <a:lnTo>
                          <a:pt x="312" y="235"/>
                        </a:lnTo>
                        <a:lnTo>
                          <a:pt x="312" y="228"/>
                        </a:lnTo>
                        <a:lnTo>
                          <a:pt x="304" y="222"/>
                        </a:lnTo>
                        <a:lnTo>
                          <a:pt x="306" y="224"/>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98" name="Freeform 336">
                    <a:extLst>
                      <a:ext uri="{FF2B5EF4-FFF2-40B4-BE49-F238E27FC236}">
                        <a16:creationId xmlns:a16="http://schemas.microsoft.com/office/drawing/2014/main" id="{889AF2B8-4572-F8EA-F70F-10ABC3A9BF99}"/>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99" name="Freeform 337">
                    <a:extLst>
                      <a:ext uri="{FF2B5EF4-FFF2-40B4-BE49-F238E27FC236}">
                        <a16:creationId xmlns:a16="http://schemas.microsoft.com/office/drawing/2014/main" id="{5F77055E-9CE4-825E-8C26-1D69002F908F}"/>
                      </a:ext>
                    </a:extLst>
                  </p:cNvPr>
                  <p:cNvSpPr>
                    <a:spLocks/>
                  </p:cNvSpPr>
                  <p:nvPr/>
                </p:nvSpPr>
                <p:spPr bwMode="auto">
                  <a:xfrm>
                    <a:off x="5212505" y="1730970"/>
                    <a:ext cx="16332" cy="18313"/>
                  </a:xfrm>
                  <a:custGeom>
                    <a:avLst/>
                    <a:gdLst>
                      <a:gd name="T0" fmla="*/ 8 w 17"/>
                      <a:gd name="T1" fmla="*/ 0 h 21"/>
                      <a:gd name="T2" fmla="*/ 0 w 17"/>
                      <a:gd name="T3" fmla="*/ 13 h 21"/>
                      <a:gd name="T4" fmla="*/ 2 w 17"/>
                      <a:gd name="T5" fmla="*/ 21 h 21"/>
                      <a:gd name="T6" fmla="*/ 17 w 17"/>
                      <a:gd name="T7" fmla="*/ 13 h 21"/>
                      <a:gd name="T8" fmla="*/ 17 w 17"/>
                      <a:gd name="T9" fmla="*/ 6 h 21"/>
                      <a:gd name="T10" fmla="*/ 10 w 17"/>
                      <a:gd name="T11" fmla="*/ 2 h 21"/>
                      <a:gd name="T12" fmla="*/ 8 w 17"/>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7" h="21">
                        <a:moveTo>
                          <a:pt x="8" y="0"/>
                        </a:moveTo>
                        <a:lnTo>
                          <a:pt x="0" y="13"/>
                        </a:lnTo>
                        <a:lnTo>
                          <a:pt x="2" y="21"/>
                        </a:lnTo>
                        <a:lnTo>
                          <a:pt x="17" y="13"/>
                        </a:lnTo>
                        <a:lnTo>
                          <a:pt x="17" y="6"/>
                        </a:lnTo>
                        <a:lnTo>
                          <a:pt x="10" y="2"/>
                        </a:lnTo>
                        <a:lnTo>
                          <a:pt x="8"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0" name="Freeform 338">
                    <a:extLst>
                      <a:ext uri="{FF2B5EF4-FFF2-40B4-BE49-F238E27FC236}">
                        <a16:creationId xmlns:a16="http://schemas.microsoft.com/office/drawing/2014/main" id="{7EA98413-FBD5-699E-ADE7-268AB5A99658}"/>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101" name="Freeform 339">
                    <a:extLst>
                      <a:ext uri="{FF2B5EF4-FFF2-40B4-BE49-F238E27FC236}">
                        <a16:creationId xmlns:a16="http://schemas.microsoft.com/office/drawing/2014/main" id="{2D3C196D-9D96-4493-5835-04F4A3BC89ED}"/>
                      </a:ext>
                    </a:extLst>
                  </p:cNvPr>
                  <p:cNvSpPr>
                    <a:spLocks/>
                  </p:cNvSpPr>
                  <p:nvPr/>
                </p:nvSpPr>
                <p:spPr bwMode="auto">
                  <a:xfrm>
                    <a:off x="5310496" y="1669055"/>
                    <a:ext cx="8646" cy="17441"/>
                  </a:xfrm>
                  <a:custGeom>
                    <a:avLst/>
                    <a:gdLst>
                      <a:gd name="T0" fmla="*/ 4 w 9"/>
                      <a:gd name="T1" fmla="*/ 0 h 20"/>
                      <a:gd name="T2" fmla="*/ 0 w 9"/>
                      <a:gd name="T3" fmla="*/ 7 h 20"/>
                      <a:gd name="T4" fmla="*/ 0 w 9"/>
                      <a:gd name="T5" fmla="*/ 15 h 20"/>
                      <a:gd name="T6" fmla="*/ 4 w 9"/>
                      <a:gd name="T7" fmla="*/ 20 h 20"/>
                      <a:gd name="T8" fmla="*/ 9 w 9"/>
                      <a:gd name="T9" fmla="*/ 15 h 20"/>
                      <a:gd name="T10" fmla="*/ 9 w 9"/>
                      <a:gd name="T11" fmla="*/ 7 h 20"/>
                      <a:gd name="T12" fmla="*/ 4 w 9"/>
                      <a:gd name="T13" fmla="*/ 2 h 20"/>
                      <a:gd name="T14" fmla="*/ 4 w 9"/>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20">
                        <a:moveTo>
                          <a:pt x="4" y="0"/>
                        </a:moveTo>
                        <a:lnTo>
                          <a:pt x="0" y="7"/>
                        </a:lnTo>
                        <a:lnTo>
                          <a:pt x="0" y="15"/>
                        </a:lnTo>
                        <a:lnTo>
                          <a:pt x="4" y="20"/>
                        </a:lnTo>
                        <a:lnTo>
                          <a:pt x="9" y="15"/>
                        </a:lnTo>
                        <a:lnTo>
                          <a:pt x="9" y="7"/>
                        </a:lnTo>
                        <a:lnTo>
                          <a:pt x="4" y="2"/>
                        </a:lnTo>
                        <a:lnTo>
                          <a:pt x="4" y="0"/>
                        </a:lnTo>
                        <a:close/>
                      </a:path>
                    </a:pathLst>
                  </a:custGeom>
                  <a:grp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grpSp>
            <p:sp>
              <p:nvSpPr>
                <p:cNvPr id="93" name="Freeform 122">
                  <a:extLst>
                    <a:ext uri="{FF2B5EF4-FFF2-40B4-BE49-F238E27FC236}">
                      <a16:creationId xmlns:a16="http://schemas.microsoft.com/office/drawing/2014/main" id="{08C9A7E9-21C5-1358-FF81-D57D3A4B7EF0}"/>
                    </a:ext>
                  </a:extLst>
                </p:cNvPr>
                <p:cNvSpPr>
                  <a:spLocks/>
                </p:cNvSpPr>
                <p:nvPr/>
              </p:nvSpPr>
              <p:spPr bwMode="auto">
                <a:xfrm>
                  <a:off x="6352173" y="2726683"/>
                  <a:ext cx="946719" cy="488387"/>
                </a:xfrm>
                <a:custGeom>
                  <a:avLst/>
                  <a:gdLst>
                    <a:gd name="T0" fmla="*/ 472 w 658"/>
                    <a:gd name="T1" fmla="*/ 23 h 374"/>
                    <a:gd name="T2" fmla="*/ 455 w 658"/>
                    <a:gd name="T3" fmla="*/ 0 h 374"/>
                    <a:gd name="T4" fmla="*/ 397 w 658"/>
                    <a:gd name="T5" fmla="*/ 0 h 374"/>
                    <a:gd name="T6" fmla="*/ 389 w 658"/>
                    <a:gd name="T7" fmla="*/ 30 h 374"/>
                    <a:gd name="T8" fmla="*/ 368 w 658"/>
                    <a:gd name="T9" fmla="*/ 58 h 374"/>
                    <a:gd name="T10" fmla="*/ 346 w 658"/>
                    <a:gd name="T11" fmla="*/ 81 h 374"/>
                    <a:gd name="T12" fmla="*/ 334 w 658"/>
                    <a:gd name="T13" fmla="*/ 118 h 374"/>
                    <a:gd name="T14" fmla="*/ 306 w 658"/>
                    <a:gd name="T15" fmla="*/ 109 h 374"/>
                    <a:gd name="T16" fmla="*/ 295 w 658"/>
                    <a:gd name="T17" fmla="*/ 135 h 374"/>
                    <a:gd name="T18" fmla="*/ 284 w 658"/>
                    <a:gd name="T19" fmla="*/ 177 h 374"/>
                    <a:gd name="T20" fmla="*/ 272 w 658"/>
                    <a:gd name="T21" fmla="*/ 220 h 374"/>
                    <a:gd name="T22" fmla="*/ 254 w 658"/>
                    <a:gd name="T23" fmla="*/ 244 h 374"/>
                    <a:gd name="T24" fmla="*/ 224 w 658"/>
                    <a:gd name="T25" fmla="*/ 258 h 374"/>
                    <a:gd name="T26" fmla="*/ 192 w 658"/>
                    <a:gd name="T27" fmla="*/ 273 h 374"/>
                    <a:gd name="T28" fmla="*/ 154 w 658"/>
                    <a:gd name="T29" fmla="*/ 282 h 374"/>
                    <a:gd name="T30" fmla="*/ 128 w 658"/>
                    <a:gd name="T31" fmla="*/ 254 h 374"/>
                    <a:gd name="T32" fmla="*/ 73 w 658"/>
                    <a:gd name="T33" fmla="*/ 318 h 374"/>
                    <a:gd name="T34" fmla="*/ 53 w 658"/>
                    <a:gd name="T35" fmla="*/ 340 h 374"/>
                    <a:gd name="T36" fmla="*/ 21 w 658"/>
                    <a:gd name="T37" fmla="*/ 365 h 374"/>
                    <a:gd name="T38" fmla="*/ 41 w 658"/>
                    <a:gd name="T39" fmla="*/ 370 h 374"/>
                    <a:gd name="T40" fmla="*/ 169 w 658"/>
                    <a:gd name="T41" fmla="*/ 350 h 374"/>
                    <a:gd name="T42" fmla="*/ 466 w 658"/>
                    <a:gd name="T43" fmla="*/ 303 h 374"/>
                    <a:gd name="T44" fmla="*/ 645 w 658"/>
                    <a:gd name="T45" fmla="*/ 265 h 374"/>
                    <a:gd name="T46" fmla="*/ 652 w 658"/>
                    <a:gd name="T47" fmla="*/ 256 h 374"/>
                    <a:gd name="T48" fmla="*/ 641 w 658"/>
                    <a:gd name="T49" fmla="*/ 227 h 374"/>
                    <a:gd name="T50" fmla="*/ 615 w 658"/>
                    <a:gd name="T51" fmla="*/ 239 h 374"/>
                    <a:gd name="T52" fmla="*/ 598 w 658"/>
                    <a:gd name="T53" fmla="*/ 235 h 374"/>
                    <a:gd name="T54" fmla="*/ 579 w 658"/>
                    <a:gd name="T55" fmla="*/ 216 h 374"/>
                    <a:gd name="T56" fmla="*/ 556 w 658"/>
                    <a:gd name="T57" fmla="*/ 211 h 374"/>
                    <a:gd name="T58" fmla="*/ 530 w 658"/>
                    <a:gd name="T59" fmla="*/ 205 h 374"/>
                    <a:gd name="T60" fmla="*/ 556 w 658"/>
                    <a:gd name="T61" fmla="*/ 199 h 374"/>
                    <a:gd name="T62" fmla="*/ 581 w 658"/>
                    <a:gd name="T63" fmla="*/ 212 h 374"/>
                    <a:gd name="T64" fmla="*/ 605 w 658"/>
                    <a:gd name="T65" fmla="*/ 224 h 374"/>
                    <a:gd name="T66" fmla="*/ 601 w 658"/>
                    <a:gd name="T67" fmla="*/ 207 h 374"/>
                    <a:gd name="T68" fmla="*/ 573 w 658"/>
                    <a:gd name="T69" fmla="*/ 190 h 374"/>
                    <a:gd name="T70" fmla="*/ 592 w 658"/>
                    <a:gd name="T71" fmla="*/ 197 h 374"/>
                    <a:gd name="T72" fmla="*/ 600 w 658"/>
                    <a:gd name="T73" fmla="*/ 182 h 374"/>
                    <a:gd name="T74" fmla="*/ 598 w 658"/>
                    <a:gd name="T75" fmla="*/ 169 h 374"/>
                    <a:gd name="T76" fmla="*/ 579 w 658"/>
                    <a:gd name="T77" fmla="*/ 160 h 374"/>
                    <a:gd name="T78" fmla="*/ 551 w 658"/>
                    <a:gd name="T79" fmla="*/ 137 h 374"/>
                    <a:gd name="T80" fmla="*/ 522 w 658"/>
                    <a:gd name="T81" fmla="*/ 115 h 374"/>
                    <a:gd name="T82" fmla="*/ 537 w 658"/>
                    <a:gd name="T83" fmla="*/ 122 h 374"/>
                    <a:gd name="T84" fmla="*/ 562 w 658"/>
                    <a:gd name="T85" fmla="*/ 141 h 374"/>
                    <a:gd name="T86" fmla="*/ 590 w 658"/>
                    <a:gd name="T87" fmla="*/ 156 h 374"/>
                    <a:gd name="T88" fmla="*/ 596 w 658"/>
                    <a:gd name="T89" fmla="*/ 133 h 374"/>
                    <a:gd name="T90" fmla="*/ 575 w 658"/>
                    <a:gd name="T91" fmla="*/ 118 h 374"/>
                    <a:gd name="T92" fmla="*/ 560 w 658"/>
                    <a:gd name="T93" fmla="*/ 105 h 374"/>
                    <a:gd name="T94" fmla="*/ 534 w 658"/>
                    <a:gd name="T95" fmla="*/ 107 h 374"/>
                    <a:gd name="T96" fmla="*/ 507 w 658"/>
                    <a:gd name="T97" fmla="*/ 96 h 374"/>
                    <a:gd name="T98" fmla="*/ 496 w 658"/>
                    <a:gd name="T99" fmla="*/ 90 h 374"/>
                    <a:gd name="T100" fmla="*/ 504 w 658"/>
                    <a:gd name="T101" fmla="*/ 66 h 374"/>
                    <a:gd name="T102" fmla="*/ 509 w 658"/>
                    <a:gd name="T103" fmla="*/ 45 h 374"/>
                    <a:gd name="T104" fmla="*/ 492 w 658"/>
                    <a:gd name="T105" fmla="*/ 28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58" h="374">
                      <a:moveTo>
                        <a:pt x="492" y="28"/>
                      </a:moveTo>
                      <a:lnTo>
                        <a:pt x="489" y="24"/>
                      </a:lnTo>
                      <a:lnTo>
                        <a:pt x="481" y="23"/>
                      </a:lnTo>
                      <a:lnTo>
                        <a:pt x="472" y="23"/>
                      </a:lnTo>
                      <a:lnTo>
                        <a:pt x="464" y="17"/>
                      </a:lnTo>
                      <a:lnTo>
                        <a:pt x="466" y="11"/>
                      </a:lnTo>
                      <a:lnTo>
                        <a:pt x="462" y="4"/>
                      </a:lnTo>
                      <a:lnTo>
                        <a:pt x="455" y="0"/>
                      </a:lnTo>
                      <a:lnTo>
                        <a:pt x="442" y="0"/>
                      </a:lnTo>
                      <a:lnTo>
                        <a:pt x="438" y="13"/>
                      </a:lnTo>
                      <a:lnTo>
                        <a:pt x="434" y="21"/>
                      </a:lnTo>
                      <a:lnTo>
                        <a:pt x="397" y="0"/>
                      </a:lnTo>
                      <a:lnTo>
                        <a:pt x="389" y="2"/>
                      </a:lnTo>
                      <a:lnTo>
                        <a:pt x="391" y="9"/>
                      </a:lnTo>
                      <a:lnTo>
                        <a:pt x="387" y="17"/>
                      </a:lnTo>
                      <a:lnTo>
                        <a:pt x="389" y="30"/>
                      </a:lnTo>
                      <a:lnTo>
                        <a:pt x="383" y="38"/>
                      </a:lnTo>
                      <a:lnTo>
                        <a:pt x="380" y="51"/>
                      </a:lnTo>
                      <a:lnTo>
                        <a:pt x="374" y="58"/>
                      </a:lnTo>
                      <a:lnTo>
                        <a:pt x="368" y="58"/>
                      </a:lnTo>
                      <a:lnTo>
                        <a:pt x="363" y="71"/>
                      </a:lnTo>
                      <a:lnTo>
                        <a:pt x="355" y="73"/>
                      </a:lnTo>
                      <a:lnTo>
                        <a:pt x="348" y="73"/>
                      </a:lnTo>
                      <a:lnTo>
                        <a:pt x="346" y="81"/>
                      </a:lnTo>
                      <a:lnTo>
                        <a:pt x="344" y="90"/>
                      </a:lnTo>
                      <a:lnTo>
                        <a:pt x="340" y="96"/>
                      </a:lnTo>
                      <a:lnTo>
                        <a:pt x="338" y="111"/>
                      </a:lnTo>
                      <a:lnTo>
                        <a:pt x="334" y="118"/>
                      </a:lnTo>
                      <a:lnTo>
                        <a:pt x="329" y="120"/>
                      </a:lnTo>
                      <a:lnTo>
                        <a:pt x="314" y="118"/>
                      </a:lnTo>
                      <a:lnTo>
                        <a:pt x="314" y="115"/>
                      </a:lnTo>
                      <a:lnTo>
                        <a:pt x="306" y="109"/>
                      </a:lnTo>
                      <a:lnTo>
                        <a:pt x="299" y="111"/>
                      </a:lnTo>
                      <a:lnTo>
                        <a:pt x="299" y="126"/>
                      </a:lnTo>
                      <a:lnTo>
                        <a:pt x="299" y="132"/>
                      </a:lnTo>
                      <a:lnTo>
                        <a:pt x="295" y="135"/>
                      </a:lnTo>
                      <a:lnTo>
                        <a:pt x="291" y="149"/>
                      </a:lnTo>
                      <a:lnTo>
                        <a:pt x="287" y="156"/>
                      </a:lnTo>
                      <a:lnTo>
                        <a:pt x="286" y="164"/>
                      </a:lnTo>
                      <a:lnTo>
                        <a:pt x="284" y="177"/>
                      </a:lnTo>
                      <a:lnTo>
                        <a:pt x="276" y="186"/>
                      </a:lnTo>
                      <a:lnTo>
                        <a:pt x="269" y="199"/>
                      </a:lnTo>
                      <a:lnTo>
                        <a:pt x="267" y="212"/>
                      </a:lnTo>
                      <a:lnTo>
                        <a:pt x="272" y="220"/>
                      </a:lnTo>
                      <a:lnTo>
                        <a:pt x="267" y="226"/>
                      </a:lnTo>
                      <a:lnTo>
                        <a:pt x="269" y="233"/>
                      </a:lnTo>
                      <a:lnTo>
                        <a:pt x="267" y="235"/>
                      </a:lnTo>
                      <a:lnTo>
                        <a:pt x="254" y="244"/>
                      </a:lnTo>
                      <a:lnTo>
                        <a:pt x="246" y="243"/>
                      </a:lnTo>
                      <a:lnTo>
                        <a:pt x="233" y="254"/>
                      </a:lnTo>
                      <a:lnTo>
                        <a:pt x="224" y="250"/>
                      </a:lnTo>
                      <a:lnTo>
                        <a:pt x="224" y="258"/>
                      </a:lnTo>
                      <a:lnTo>
                        <a:pt x="222" y="263"/>
                      </a:lnTo>
                      <a:lnTo>
                        <a:pt x="214" y="265"/>
                      </a:lnTo>
                      <a:lnTo>
                        <a:pt x="199" y="273"/>
                      </a:lnTo>
                      <a:lnTo>
                        <a:pt x="192" y="273"/>
                      </a:lnTo>
                      <a:lnTo>
                        <a:pt x="180" y="269"/>
                      </a:lnTo>
                      <a:lnTo>
                        <a:pt x="178" y="274"/>
                      </a:lnTo>
                      <a:lnTo>
                        <a:pt x="165" y="284"/>
                      </a:lnTo>
                      <a:lnTo>
                        <a:pt x="154" y="282"/>
                      </a:lnTo>
                      <a:lnTo>
                        <a:pt x="141" y="274"/>
                      </a:lnTo>
                      <a:lnTo>
                        <a:pt x="133" y="267"/>
                      </a:lnTo>
                      <a:lnTo>
                        <a:pt x="128" y="259"/>
                      </a:lnTo>
                      <a:lnTo>
                        <a:pt x="128" y="254"/>
                      </a:lnTo>
                      <a:lnTo>
                        <a:pt x="101" y="286"/>
                      </a:lnTo>
                      <a:lnTo>
                        <a:pt x="77" y="303"/>
                      </a:lnTo>
                      <a:lnTo>
                        <a:pt x="73" y="310"/>
                      </a:lnTo>
                      <a:lnTo>
                        <a:pt x="73" y="318"/>
                      </a:lnTo>
                      <a:lnTo>
                        <a:pt x="64" y="323"/>
                      </a:lnTo>
                      <a:lnTo>
                        <a:pt x="64" y="329"/>
                      </a:lnTo>
                      <a:lnTo>
                        <a:pt x="58" y="336"/>
                      </a:lnTo>
                      <a:lnTo>
                        <a:pt x="53" y="340"/>
                      </a:lnTo>
                      <a:lnTo>
                        <a:pt x="45" y="346"/>
                      </a:lnTo>
                      <a:lnTo>
                        <a:pt x="43" y="352"/>
                      </a:lnTo>
                      <a:lnTo>
                        <a:pt x="28" y="359"/>
                      </a:lnTo>
                      <a:lnTo>
                        <a:pt x="21" y="365"/>
                      </a:lnTo>
                      <a:lnTo>
                        <a:pt x="13" y="367"/>
                      </a:lnTo>
                      <a:lnTo>
                        <a:pt x="0" y="374"/>
                      </a:lnTo>
                      <a:lnTo>
                        <a:pt x="26" y="370"/>
                      </a:lnTo>
                      <a:lnTo>
                        <a:pt x="41" y="370"/>
                      </a:lnTo>
                      <a:lnTo>
                        <a:pt x="98" y="361"/>
                      </a:lnTo>
                      <a:lnTo>
                        <a:pt x="133" y="357"/>
                      </a:lnTo>
                      <a:lnTo>
                        <a:pt x="160" y="350"/>
                      </a:lnTo>
                      <a:lnTo>
                        <a:pt x="169" y="350"/>
                      </a:lnTo>
                      <a:lnTo>
                        <a:pt x="184" y="350"/>
                      </a:lnTo>
                      <a:lnTo>
                        <a:pt x="210" y="348"/>
                      </a:lnTo>
                      <a:lnTo>
                        <a:pt x="278" y="336"/>
                      </a:lnTo>
                      <a:lnTo>
                        <a:pt x="466" y="303"/>
                      </a:lnTo>
                      <a:lnTo>
                        <a:pt x="560" y="284"/>
                      </a:lnTo>
                      <a:lnTo>
                        <a:pt x="643" y="265"/>
                      </a:lnTo>
                      <a:lnTo>
                        <a:pt x="641" y="261"/>
                      </a:lnTo>
                      <a:lnTo>
                        <a:pt x="645" y="265"/>
                      </a:lnTo>
                      <a:lnTo>
                        <a:pt x="648" y="263"/>
                      </a:lnTo>
                      <a:lnTo>
                        <a:pt x="647" y="258"/>
                      </a:lnTo>
                      <a:lnTo>
                        <a:pt x="647" y="250"/>
                      </a:lnTo>
                      <a:lnTo>
                        <a:pt x="652" y="256"/>
                      </a:lnTo>
                      <a:lnTo>
                        <a:pt x="656" y="263"/>
                      </a:lnTo>
                      <a:lnTo>
                        <a:pt x="658" y="261"/>
                      </a:lnTo>
                      <a:lnTo>
                        <a:pt x="647" y="241"/>
                      </a:lnTo>
                      <a:lnTo>
                        <a:pt x="641" y="227"/>
                      </a:lnTo>
                      <a:lnTo>
                        <a:pt x="620" y="227"/>
                      </a:lnTo>
                      <a:lnTo>
                        <a:pt x="615" y="226"/>
                      </a:lnTo>
                      <a:lnTo>
                        <a:pt x="613" y="235"/>
                      </a:lnTo>
                      <a:lnTo>
                        <a:pt x="615" y="239"/>
                      </a:lnTo>
                      <a:lnTo>
                        <a:pt x="609" y="235"/>
                      </a:lnTo>
                      <a:lnTo>
                        <a:pt x="603" y="235"/>
                      </a:lnTo>
                      <a:lnTo>
                        <a:pt x="596" y="241"/>
                      </a:lnTo>
                      <a:lnTo>
                        <a:pt x="598" y="235"/>
                      </a:lnTo>
                      <a:lnTo>
                        <a:pt x="592" y="227"/>
                      </a:lnTo>
                      <a:lnTo>
                        <a:pt x="584" y="224"/>
                      </a:lnTo>
                      <a:lnTo>
                        <a:pt x="584" y="224"/>
                      </a:lnTo>
                      <a:lnTo>
                        <a:pt x="579" y="216"/>
                      </a:lnTo>
                      <a:lnTo>
                        <a:pt x="577" y="211"/>
                      </a:lnTo>
                      <a:lnTo>
                        <a:pt x="569" y="212"/>
                      </a:lnTo>
                      <a:lnTo>
                        <a:pt x="562" y="211"/>
                      </a:lnTo>
                      <a:lnTo>
                        <a:pt x="556" y="211"/>
                      </a:lnTo>
                      <a:lnTo>
                        <a:pt x="543" y="207"/>
                      </a:lnTo>
                      <a:lnTo>
                        <a:pt x="522" y="207"/>
                      </a:lnTo>
                      <a:lnTo>
                        <a:pt x="524" y="203"/>
                      </a:lnTo>
                      <a:lnTo>
                        <a:pt x="530" y="205"/>
                      </a:lnTo>
                      <a:lnTo>
                        <a:pt x="545" y="201"/>
                      </a:lnTo>
                      <a:lnTo>
                        <a:pt x="553" y="207"/>
                      </a:lnTo>
                      <a:lnTo>
                        <a:pt x="556" y="207"/>
                      </a:lnTo>
                      <a:lnTo>
                        <a:pt x="556" y="199"/>
                      </a:lnTo>
                      <a:lnTo>
                        <a:pt x="562" y="207"/>
                      </a:lnTo>
                      <a:lnTo>
                        <a:pt x="569" y="211"/>
                      </a:lnTo>
                      <a:lnTo>
                        <a:pt x="575" y="205"/>
                      </a:lnTo>
                      <a:lnTo>
                        <a:pt x="581" y="212"/>
                      </a:lnTo>
                      <a:lnTo>
                        <a:pt x="588" y="218"/>
                      </a:lnTo>
                      <a:lnTo>
                        <a:pt x="596" y="220"/>
                      </a:lnTo>
                      <a:lnTo>
                        <a:pt x="601" y="227"/>
                      </a:lnTo>
                      <a:lnTo>
                        <a:pt x="605" y="224"/>
                      </a:lnTo>
                      <a:lnTo>
                        <a:pt x="609" y="222"/>
                      </a:lnTo>
                      <a:lnTo>
                        <a:pt x="611" y="216"/>
                      </a:lnTo>
                      <a:lnTo>
                        <a:pt x="609" y="209"/>
                      </a:lnTo>
                      <a:lnTo>
                        <a:pt x="601" y="207"/>
                      </a:lnTo>
                      <a:lnTo>
                        <a:pt x="600" y="199"/>
                      </a:lnTo>
                      <a:lnTo>
                        <a:pt x="592" y="201"/>
                      </a:lnTo>
                      <a:lnTo>
                        <a:pt x="579" y="196"/>
                      </a:lnTo>
                      <a:lnTo>
                        <a:pt x="573" y="190"/>
                      </a:lnTo>
                      <a:lnTo>
                        <a:pt x="558" y="179"/>
                      </a:lnTo>
                      <a:lnTo>
                        <a:pt x="566" y="179"/>
                      </a:lnTo>
                      <a:lnTo>
                        <a:pt x="579" y="192"/>
                      </a:lnTo>
                      <a:lnTo>
                        <a:pt x="592" y="197"/>
                      </a:lnTo>
                      <a:lnTo>
                        <a:pt x="596" y="190"/>
                      </a:lnTo>
                      <a:lnTo>
                        <a:pt x="590" y="184"/>
                      </a:lnTo>
                      <a:lnTo>
                        <a:pt x="592" y="182"/>
                      </a:lnTo>
                      <a:lnTo>
                        <a:pt x="600" y="182"/>
                      </a:lnTo>
                      <a:lnTo>
                        <a:pt x="605" y="188"/>
                      </a:lnTo>
                      <a:lnTo>
                        <a:pt x="607" y="182"/>
                      </a:lnTo>
                      <a:lnTo>
                        <a:pt x="603" y="169"/>
                      </a:lnTo>
                      <a:lnTo>
                        <a:pt x="598" y="169"/>
                      </a:lnTo>
                      <a:lnTo>
                        <a:pt x="590" y="167"/>
                      </a:lnTo>
                      <a:lnTo>
                        <a:pt x="594" y="165"/>
                      </a:lnTo>
                      <a:lnTo>
                        <a:pt x="586" y="160"/>
                      </a:lnTo>
                      <a:lnTo>
                        <a:pt x="579" y="160"/>
                      </a:lnTo>
                      <a:lnTo>
                        <a:pt x="573" y="154"/>
                      </a:lnTo>
                      <a:lnTo>
                        <a:pt x="571" y="150"/>
                      </a:lnTo>
                      <a:lnTo>
                        <a:pt x="556" y="145"/>
                      </a:lnTo>
                      <a:lnTo>
                        <a:pt x="551" y="137"/>
                      </a:lnTo>
                      <a:lnTo>
                        <a:pt x="545" y="133"/>
                      </a:lnTo>
                      <a:lnTo>
                        <a:pt x="539" y="130"/>
                      </a:lnTo>
                      <a:lnTo>
                        <a:pt x="536" y="124"/>
                      </a:lnTo>
                      <a:lnTo>
                        <a:pt x="522" y="115"/>
                      </a:lnTo>
                      <a:lnTo>
                        <a:pt x="517" y="115"/>
                      </a:lnTo>
                      <a:lnTo>
                        <a:pt x="522" y="113"/>
                      </a:lnTo>
                      <a:lnTo>
                        <a:pt x="530" y="117"/>
                      </a:lnTo>
                      <a:lnTo>
                        <a:pt x="537" y="122"/>
                      </a:lnTo>
                      <a:lnTo>
                        <a:pt x="545" y="130"/>
                      </a:lnTo>
                      <a:lnTo>
                        <a:pt x="551" y="132"/>
                      </a:lnTo>
                      <a:lnTo>
                        <a:pt x="556" y="139"/>
                      </a:lnTo>
                      <a:lnTo>
                        <a:pt x="562" y="141"/>
                      </a:lnTo>
                      <a:lnTo>
                        <a:pt x="575" y="150"/>
                      </a:lnTo>
                      <a:lnTo>
                        <a:pt x="583" y="152"/>
                      </a:lnTo>
                      <a:lnTo>
                        <a:pt x="583" y="154"/>
                      </a:lnTo>
                      <a:lnTo>
                        <a:pt x="590" y="156"/>
                      </a:lnTo>
                      <a:lnTo>
                        <a:pt x="594" y="147"/>
                      </a:lnTo>
                      <a:lnTo>
                        <a:pt x="594" y="139"/>
                      </a:lnTo>
                      <a:lnTo>
                        <a:pt x="588" y="132"/>
                      </a:lnTo>
                      <a:lnTo>
                        <a:pt x="596" y="133"/>
                      </a:lnTo>
                      <a:lnTo>
                        <a:pt x="596" y="126"/>
                      </a:lnTo>
                      <a:lnTo>
                        <a:pt x="581" y="120"/>
                      </a:lnTo>
                      <a:lnTo>
                        <a:pt x="575" y="120"/>
                      </a:lnTo>
                      <a:lnTo>
                        <a:pt x="575" y="118"/>
                      </a:lnTo>
                      <a:lnTo>
                        <a:pt x="568" y="118"/>
                      </a:lnTo>
                      <a:lnTo>
                        <a:pt x="568" y="115"/>
                      </a:lnTo>
                      <a:lnTo>
                        <a:pt x="562" y="109"/>
                      </a:lnTo>
                      <a:lnTo>
                        <a:pt x="560" y="105"/>
                      </a:lnTo>
                      <a:lnTo>
                        <a:pt x="547" y="109"/>
                      </a:lnTo>
                      <a:lnTo>
                        <a:pt x="545" y="107"/>
                      </a:lnTo>
                      <a:lnTo>
                        <a:pt x="537" y="107"/>
                      </a:lnTo>
                      <a:lnTo>
                        <a:pt x="534" y="107"/>
                      </a:lnTo>
                      <a:lnTo>
                        <a:pt x="522" y="96"/>
                      </a:lnTo>
                      <a:lnTo>
                        <a:pt x="522" y="90"/>
                      </a:lnTo>
                      <a:lnTo>
                        <a:pt x="515" y="90"/>
                      </a:lnTo>
                      <a:lnTo>
                        <a:pt x="507" y="96"/>
                      </a:lnTo>
                      <a:lnTo>
                        <a:pt x="502" y="98"/>
                      </a:lnTo>
                      <a:lnTo>
                        <a:pt x="496" y="98"/>
                      </a:lnTo>
                      <a:lnTo>
                        <a:pt x="492" y="90"/>
                      </a:lnTo>
                      <a:lnTo>
                        <a:pt x="496" y="90"/>
                      </a:lnTo>
                      <a:lnTo>
                        <a:pt x="494" y="83"/>
                      </a:lnTo>
                      <a:lnTo>
                        <a:pt x="498" y="62"/>
                      </a:lnTo>
                      <a:lnTo>
                        <a:pt x="502" y="66"/>
                      </a:lnTo>
                      <a:lnTo>
                        <a:pt x="504" y="66"/>
                      </a:lnTo>
                      <a:lnTo>
                        <a:pt x="506" y="62"/>
                      </a:lnTo>
                      <a:lnTo>
                        <a:pt x="504" y="58"/>
                      </a:lnTo>
                      <a:lnTo>
                        <a:pt x="511" y="53"/>
                      </a:lnTo>
                      <a:lnTo>
                        <a:pt x="509" y="45"/>
                      </a:lnTo>
                      <a:lnTo>
                        <a:pt x="507" y="41"/>
                      </a:lnTo>
                      <a:lnTo>
                        <a:pt x="506" y="34"/>
                      </a:lnTo>
                      <a:lnTo>
                        <a:pt x="500" y="30"/>
                      </a:lnTo>
                      <a:lnTo>
                        <a:pt x="492" y="28"/>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solidFill>
                      <a:srgbClr val="ECB731"/>
                    </a:solidFill>
                  </a:endParaRPr>
                </a:p>
              </p:txBody>
            </p:sp>
            <p:sp>
              <p:nvSpPr>
                <p:cNvPr id="94" name="Freeform 14">
                  <a:extLst>
                    <a:ext uri="{FF2B5EF4-FFF2-40B4-BE49-F238E27FC236}">
                      <a16:creationId xmlns:a16="http://schemas.microsoft.com/office/drawing/2014/main" id="{392857E0-C68E-35D6-AC8F-D6182CD2804C}"/>
                    </a:ext>
                  </a:extLst>
                </p:cNvPr>
                <p:cNvSpPr>
                  <a:spLocks/>
                </p:cNvSpPr>
                <p:nvPr/>
              </p:nvSpPr>
              <p:spPr bwMode="auto">
                <a:xfrm>
                  <a:off x="1562540" y="2150368"/>
                  <a:ext cx="997079" cy="1531422"/>
                </a:xfrm>
                <a:custGeom>
                  <a:avLst/>
                  <a:gdLst>
                    <a:gd name="T0" fmla="*/ 628 w 693"/>
                    <a:gd name="T1" fmla="*/ 1156 h 1161"/>
                    <a:gd name="T2" fmla="*/ 628 w 693"/>
                    <a:gd name="T3" fmla="*/ 1129 h 1161"/>
                    <a:gd name="T4" fmla="*/ 624 w 693"/>
                    <a:gd name="T5" fmla="*/ 1105 h 1161"/>
                    <a:gd name="T6" fmla="*/ 643 w 693"/>
                    <a:gd name="T7" fmla="*/ 1071 h 1161"/>
                    <a:gd name="T8" fmla="*/ 654 w 693"/>
                    <a:gd name="T9" fmla="*/ 1030 h 1161"/>
                    <a:gd name="T10" fmla="*/ 693 w 693"/>
                    <a:gd name="T11" fmla="*/ 1000 h 1161"/>
                    <a:gd name="T12" fmla="*/ 673 w 693"/>
                    <a:gd name="T13" fmla="*/ 964 h 1161"/>
                    <a:gd name="T14" fmla="*/ 661 w 693"/>
                    <a:gd name="T15" fmla="*/ 926 h 1161"/>
                    <a:gd name="T16" fmla="*/ 325 w 693"/>
                    <a:gd name="T17" fmla="*/ 327 h 1161"/>
                    <a:gd name="T18" fmla="*/ 62 w 693"/>
                    <a:gd name="T19" fmla="*/ 0 h 1161"/>
                    <a:gd name="T20" fmla="*/ 58 w 693"/>
                    <a:gd name="T21" fmla="*/ 35 h 1161"/>
                    <a:gd name="T22" fmla="*/ 39 w 693"/>
                    <a:gd name="T23" fmla="*/ 94 h 1161"/>
                    <a:gd name="T24" fmla="*/ 30 w 693"/>
                    <a:gd name="T25" fmla="*/ 120 h 1161"/>
                    <a:gd name="T26" fmla="*/ 13 w 693"/>
                    <a:gd name="T27" fmla="*/ 137 h 1161"/>
                    <a:gd name="T28" fmla="*/ 0 w 693"/>
                    <a:gd name="T29" fmla="*/ 176 h 1161"/>
                    <a:gd name="T30" fmla="*/ 24 w 693"/>
                    <a:gd name="T31" fmla="*/ 233 h 1161"/>
                    <a:gd name="T32" fmla="*/ 24 w 693"/>
                    <a:gd name="T33" fmla="*/ 261 h 1161"/>
                    <a:gd name="T34" fmla="*/ 13 w 693"/>
                    <a:gd name="T35" fmla="*/ 319 h 1161"/>
                    <a:gd name="T36" fmla="*/ 30 w 693"/>
                    <a:gd name="T37" fmla="*/ 374 h 1161"/>
                    <a:gd name="T38" fmla="*/ 45 w 693"/>
                    <a:gd name="T39" fmla="*/ 402 h 1161"/>
                    <a:gd name="T40" fmla="*/ 52 w 693"/>
                    <a:gd name="T41" fmla="*/ 421 h 1161"/>
                    <a:gd name="T42" fmla="*/ 43 w 693"/>
                    <a:gd name="T43" fmla="*/ 436 h 1161"/>
                    <a:gd name="T44" fmla="*/ 56 w 693"/>
                    <a:gd name="T45" fmla="*/ 453 h 1161"/>
                    <a:gd name="T46" fmla="*/ 81 w 693"/>
                    <a:gd name="T47" fmla="*/ 468 h 1161"/>
                    <a:gd name="T48" fmla="*/ 84 w 693"/>
                    <a:gd name="T49" fmla="*/ 441 h 1161"/>
                    <a:gd name="T50" fmla="*/ 111 w 693"/>
                    <a:gd name="T51" fmla="*/ 455 h 1161"/>
                    <a:gd name="T52" fmla="*/ 143 w 693"/>
                    <a:gd name="T53" fmla="*/ 460 h 1161"/>
                    <a:gd name="T54" fmla="*/ 146 w 693"/>
                    <a:gd name="T55" fmla="*/ 464 h 1161"/>
                    <a:gd name="T56" fmla="*/ 165 w 693"/>
                    <a:gd name="T57" fmla="*/ 473 h 1161"/>
                    <a:gd name="T58" fmla="*/ 120 w 693"/>
                    <a:gd name="T59" fmla="*/ 456 h 1161"/>
                    <a:gd name="T60" fmla="*/ 90 w 693"/>
                    <a:gd name="T61" fmla="*/ 455 h 1161"/>
                    <a:gd name="T62" fmla="*/ 92 w 693"/>
                    <a:gd name="T63" fmla="*/ 483 h 1161"/>
                    <a:gd name="T64" fmla="*/ 103 w 693"/>
                    <a:gd name="T65" fmla="*/ 518 h 1161"/>
                    <a:gd name="T66" fmla="*/ 79 w 693"/>
                    <a:gd name="T67" fmla="*/ 498 h 1161"/>
                    <a:gd name="T68" fmla="*/ 82 w 693"/>
                    <a:gd name="T69" fmla="*/ 475 h 1161"/>
                    <a:gd name="T70" fmla="*/ 66 w 693"/>
                    <a:gd name="T71" fmla="*/ 502 h 1161"/>
                    <a:gd name="T72" fmla="*/ 66 w 693"/>
                    <a:gd name="T73" fmla="*/ 534 h 1161"/>
                    <a:gd name="T74" fmla="*/ 86 w 693"/>
                    <a:gd name="T75" fmla="*/ 573 h 1161"/>
                    <a:gd name="T76" fmla="*/ 101 w 693"/>
                    <a:gd name="T77" fmla="*/ 601 h 1161"/>
                    <a:gd name="T78" fmla="*/ 82 w 693"/>
                    <a:gd name="T79" fmla="*/ 643 h 1161"/>
                    <a:gd name="T80" fmla="*/ 105 w 693"/>
                    <a:gd name="T81" fmla="*/ 684 h 1161"/>
                    <a:gd name="T82" fmla="*/ 118 w 693"/>
                    <a:gd name="T83" fmla="*/ 725 h 1161"/>
                    <a:gd name="T84" fmla="*/ 144 w 693"/>
                    <a:gd name="T85" fmla="*/ 767 h 1161"/>
                    <a:gd name="T86" fmla="*/ 150 w 693"/>
                    <a:gd name="T87" fmla="*/ 787 h 1161"/>
                    <a:gd name="T88" fmla="*/ 148 w 693"/>
                    <a:gd name="T89" fmla="*/ 825 h 1161"/>
                    <a:gd name="T90" fmla="*/ 141 w 693"/>
                    <a:gd name="T91" fmla="*/ 853 h 1161"/>
                    <a:gd name="T92" fmla="*/ 176 w 693"/>
                    <a:gd name="T93" fmla="*/ 872 h 1161"/>
                    <a:gd name="T94" fmla="*/ 210 w 693"/>
                    <a:gd name="T95" fmla="*/ 889 h 1161"/>
                    <a:gd name="T96" fmla="*/ 248 w 693"/>
                    <a:gd name="T97" fmla="*/ 911 h 1161"/>
                    <a:gd name="T98" fmla="*/ 306 w 693"/>
                    <a:gd name="T99" fmla="*/ 951 h 1161"/>
                    <a:gd name="T100" fmla="*/ 312 w 693"/>
                    <a:gd name="T101" fmla="*/ 979 h 1161"/>
                    <a:gd name="T102" fmla="*/ 329 w 693"/>
                    <a:gd name="T103" fmla="*/ 987 h 1161"/>
                    <a:gd name="T104" fmla="*/ 355 w 693"/>
                    <a:gd name="T105" fmla="*/ 1015 h 1161"/>
                    <a:gd name="T106" fmla="*/ 391 w 693"/>
                    <a:gd name="T107" fmla="*/ 1086 h 1161"/>
                    <a:gd name="T108" fmla="*/ 389 w 693"/>
                    <a:gd name="T109" fmla="*/ 1116 h 1161"/>
                    <a:gd name="T110" fmla="*/ 393 w 693"/>
                    <a:gd name="T111" fmla="*/ 1128 h 1161"/>
                    <a:gd name="T112" fmla="*/ 613 w 693"/>
                    <a:gd name="T113" fmla="*/ 1160 h 1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93" h="1161">
                      <a:moveTo>
                        <a:pt x="616" y="1160"/>
                      </a:moveTo>
                      <a:lnTo>
                        <a:pt x="620" y="1161"/>
                      </a:lnTo>
                      <a:lnTo>
                        <a:pt x="626" y="1161"/>
                      </a:lnTo>
                      <a:lnTo>
                        <a:pt x="628" y="1156"/>
                      </a:lnTo>
                      <a:lnTo>
                        <a:pt x="635" y="1150"/>
                      </a:lnTo>
                      <a:lnTo>
                        <a:pt x="635" y="1139"/>
                      </a:lnTo>
                      <a:lnTo>
                        <a:pt x="635" y="1133"/>
                      </a:lnTo>
                      <a:lnTo>
                        <a:pt x="628" y="1129"/>
                      </a:lnTo>
                      <a:lnTo>
                        <a:pt x="620" y="1126"/>
                      </a:lnTo>
                      <a:lnTo>
                        <a:pt x="620" y="1120"/>
                      </a:lnTo>
                      <a:lnTo>
                        <a:pt x="622" y="1113"/>
                      </a:lnTo>
                      <a:lnTo>
                        <a:pt x="624" y="1105"/>
                      </a:lnTo>
                      <a:lnTo>
                        <a:pt x="620" y="1097"/>
                      </a:lnTo>
                      <a:lnTo>
                        <a:pt x="624" y="1092"/>
                      </a:lnTo>
                      <a:lnTo>
                        <a:pt x="631" y="1086"/>
                      </a:lnTo>
                      <a:lnTo>
                        <a:pt x="643" y="1071"/>
                      </a:lnTo>
                      <a:lnTo>
                        <a:pt x="646" y="1062"/>
                      </a:lnTo>
                      <a:lnTo>
                        <a:pt x="650" y="1056"/>
                      </a:lnTo>
                      <a:lnTo>
                        <a:pt x="650" y="1043"/>
                      </a:lnTo>
                      <a:lnTo>
                        <a:pt x="654" y="1030"/>
                      </a:lnTo>
                      <a:lnTo>
                        <a:pt x="660" y="1026"/>
                      </a:lnTo>
                      <a:lnTo>
                        <a:pt x="663" y="1020"/>
                      </a:lnTo>
                      <a:lnTo>
                        <a:pt x="686" y="1007"/>
                      </a:lnTo>
                      <a:lnTo>
                        <a:pt x="693" y="1000"/>
                      </a:lnTo>
                      <a:lnTo>
                        <a:pt x="688" y="994"/>
                      </a:lnTo>
                      <a:lnTo>
                        <a:pt x="675" y="979"/>
                      </a:lnTo>
                      <a:lnTo>
                        <a:pt x="676" y="972"/>
                      </a:lnTo>
                      <a:lnTo>
                        <a:pt x="673" y="964"/>
                      </a:lnTo>
                      <a:lnTo>
                        <a:pt x="673" y="958"/>
                      </a:lnTo>
                      <a:lnTo>
                        <a:pt x="669" y="949"/>
                      </a:lnTo>
                      <a:lnTo>
                        <a:pt x="661" y="934"/>
                      </a:lnTo>
                      <a:lnTo>
                        <a:pt x="661" y="926"/>
                      </a:lnTo>
                      <a:lnTo>
                        <a:pt x="663" y="921"/>
                      </a:lnTo>
                      <a:lnTo>
                        <a:pt x="556" y="765"/>
                      </a:lnTo>
                      <a:lnTo>
                        <a:pt x="306" y="398"/>
                      </a:lnTo>
                      <a:lnTo>
                        <a:pt x="325" y="327"/>
                      </a:lnTo>
                      <a:lnTo>
                        <a:pt x="383" y="84"/>
                      </a:lnTo>
                      <a:lnTo>
                        <a:pt x="238" y="47"/>
                      </a:lnTo>
                      <a:lnTo>
                        <a:pt x="66" y="0"/>
                      </a:lnTo>
                      <a:lnTo>
                        <a:pt x="62" y="0"/>
                      </a:lnTo>
                      <a:lnTo>
                        <a:pt x="58" y="13"/>
                      </a:lnTo>
                      <a:lnTo>
                        <a:pt x="54" y="20"/>
                      </a:lnTo>
                      <a:lnTo>
                        <a:pt x="58" y="28"/>
                      </a:lnTo>
                      <a:lnTo>
                        <a:pt x="58" y="35"/>
                      </a:lnTo>
                      <a:lnTo>
                        <a:pt x="58" y="48"/>
                      </a:lnTo>
                      <a:lnTo>
                        <a:pt x="58" y="50"/>
                      </a:lnTo>
                      <a:lnTo>
                        <a:pt x="56" y="64"/>
                      </a:lnTo>
                      <a:lnTo>
                        <a:pt x="39" y="94"/>
                      </a:lnTo>
                      <a:lnTo>
                        <a:pt x="41" y="99"/>
                      </a:lnTo>
                      <a:lnTo>
                        <a:pt x="37" y="107"/>
                      </a:lnTo>
                      <a:lnTo>
                        <a:pt x="34" y="112"/>
                      </a:lnTo>
                      <a:lnTo>
                        <a:pt x="30" y="120"/>
                      </a:lnTo>
                      <a:lnTo>
                        <a:pt x="32" y="122"/>
                      </a:lnTo>
                      <a:lnTo>
                        <a:pt x="24" y="127"/>
                      </a:lnTo>
                      <a:lnTo>
                        <a:pt x="19" y="131"/>
                      </a:lnTo>
                      <a:lnTo>
                        <a:pt x="13" y="137"/>
                      </a:lnTo>
                      <a:lnTo>
                        <a:pt x="7" y="144"/>
                      </a:lnTo>
                      <a:lnTo>
                        <a:pt x="2" y="158"/>
                      </a:lnTo>
                      <a:lnTo>
                        <a:pt x="2" y="169"/>
                      </a:lnTo>
                      <a:lnTo>
                        <a:pt x="0" y="176"/>
                      </a:lnTo>
                      <a:lnTo>
                        <a:pt x="13" y="197"/>
                      </a:lnTo>
                      <a:lnTo>
                        <a:pt x="13" y="205"/>
                      </a:lnTo>
                      <a:lnTo>
                        <a:pt x="19" y="210"/>
                      </a:lnTo>
                      <a:lnTo>
                        <a:pt x="24" y="233"/>
                      </a:lnTo>
                      <a:lnTo>
                        <a:pt x="24" y="238"/>
                      </a:lnTo>
                      <a:lnTo>
                        <a:pt x="26" y="246"/>
                      </a:lnTo>
                      <a:lnTo>
                        <a:pt x="24" y="252"/>
                      </a:lnTo>
                      <a:lnTo>
                        <a:pt x="24" y="261"/>
                      </a:lnTo>
                      <a:lnTo>
                        <a:pt x="20" y="268"/>
                      </a:lnTo>
                      <a:lnTo>
                        <a:pt x="13" y="282"/>
                      </a:lnTo>
                      <a:lnTo>
                        <a:pt x="15" y="308"/>
                      </a:lnTo>
                      <a:lnTo>
                        <a:pt x="13" y="319"/>
                      </a:lnTo>
                      <a:lnTo>
                        <a:pt x="7" y="327"/>
                      </a:lnTo>
                      <a:lnTo>
                        <a:pt x="13" y="340"/>
                      </a:lnTo>
                      <a:lnTo>
                        <a:pt x="22" y="353"/>
                      </a:lnTo>
                      <a:lnTo>
                        <a:pt x="30" y="374"/>
                      </a:lnTo>
                      <a:lnTo>
                        <a:pt x="34" y="381"/>
                      </a:lnTo>
                      <a:lnTo>
                        <a:pt x="39" y="389"/>
                      </a:lnTo>
                      <a:lnTo>
                        <a:pt x="43" y="394"/>
                      </a:lnTo>
                      <a:lnTo>
                        <a:pt x="45" y="402"/>
                      </a:lnTo>
                      <a:lnTo>
                        <a:pt x="43" y="409"/>
                      </a:lnTo>
                      <a:lnTo>
                        <a:pt x="45" y="406"/>
                      </a:lnTo>
                      <a:lnTo>
                        <a:pt x="45" y="408"/>
                      </a:lnTo>
                      <a:lnTo>
                        <a:pt x="52" y="421"/>
                      </a:lnTo>
                      <a:lnTo>
                        <a:pt x="54" y="434"/>
                      </a:lnTo>
                      <a:lnTo>
                        <a:pt x="49" y="421"/>
                      </a:lnTo>
                      <a:lnTo>
                        <a:pt x="47" y="428"/>
                      </a:lnTo>
                      <a:lnTo>
                        <a:pt x="43" y="436"/>
                      </a:lnTo>
                      <a:lnTo>
                        <a:pt x="41" y="443"/>
                      </a:lnTo>
                      <a:lnTo>
                        <a:pt x="47" y="438"/>
                      </a:lnTo>
                      <a:lnTo>
                        <a:pt x="54" y="445"/>
                      </a:lnTo>
                      <a:lnTo>
                        <a:pt x="56" y="453"/>
                      </a:lnTo>
                      <a:lnTo>
                        <a:pt x="64" y="456"/>
                      </a:lnTo>
                      <a:lnTo>
                        <a:pt x="67" y="464"/>
                      </a:lnTo>
                      <a:lnTo>
                        <a:pt x="75" y="471"/>
                      </a:lnTo>
                      <a:lnTo>
                        <a:pt x="81" y="468"/>
                      </a:lnTo>
                      <a:lnTo>
                        <a:pt x="77" y="460"/>
                      </a:lnTo>
                      <a:lnTo>
                        <a:pt x="82" y="455"/>
                      </a:lnTo>
                      <a:lnTo>
                        <a:pt x="81" y="447"/>
                      </a:lnTo>
                      <a:lnTo>
                        <a:pt x="84" y="441"/>
                      </a:lnTo>
                      <a:lnTo>
                        <a:pt x="92" y="438"/>
                      </a:lnTo>
                      <a:lnTo>
                        <a:pt x="99" y="443"/>
                      </a:lnTo>
                      <a:lnTo>
                        <a:pt x="103" y="451"/>
                      </a:lnTo>
                      <a:lnTo>
                        <a:pt x="111" y="455"/>
                      </a:lnTo>
                      <a:lnTo>
                        <a:pt x="116" y="453"/>
                      </a:lnTo>
                      <a:lnTo>
                        <a:pt x="124" y="453"/>
                      </a:lnTo>
                      <a:lnTo>
                        <a:pt x="129" y="458"/>
                      </a:lnTo>
                      <a:lnTo>
                        <a:pt x="143" y="460"/>
                      </a:lnTo>
                      <a:lnTo>
                        <a:pt x="148" y="455"/>
                      </a:lnTo>
                      <a:lnTo>
                        <a:pt x="146" y="458"/>
                      </a:lnTo>
                      <a:lnTo>
                        <a:pt x="141" y="464"/>
                      </a:lnTo>
                      <a:lnTo>
                        <a:pt x="146" y="464"/>
                      </a:lnTo>
                      <a:lnTo>
                        <a:pt x="154" y="460"/>
                      </a:lnTo>
                      <a:lnTo>
                        <a:pt x="156" y="460"/>
                      </a:lnTo>
                      <a:lnTo>
                        <a:pt x="161" y="468"/>
                      </a:lnTo>
                      <a:lnTo>
                        <a:pt x="165" y="473"/>
                      </a:lnTo>
                      <a:lnTo>
                        <a:pt x="165" y="475"/>
                      </a:lnTo>
                      <a:lnTo>
                        <a:pt x="156" y="460"/>
                      </a:lnTo>
                      <a:lnTo>
                        <a:pt x="141" y="466"/>
                      </a:lnTo>
                      <a:lnTo>
                        <a:pt x="120" y="456"/>
                      </a:lnTo>
                      <a:lnTo>
                        <a:pt x="111" y="456"/>
                      </a:lnTo>
                      <a:lnTo>
                        <a:pt x="103" y="453"/>
                      </a:lnTo>
                      <a:lnTo>
                        <a:pt x="97" y="455"/>
                      </a:lnTo>
                      <a:lnTo>
                        <a:pt x="90" y="455"/>
                      </a:lnTo>
                      <a:lnTo>
                        <a:pt x="86" y="462"/>
                      </a:lnTo>
                      <a:lnTo>
                        <a:pt x="92" y="468"/>
                      </a:lnTo>
                      <a:lnTo>
                        <a:pt x="90" y="475"/>
                      </a:lnTo>
                      <a:lnTo>
                        <a:pt x="92" y="483"/>
                      </a:lnTo>
                      <a:lnTo>
                        <a:pt x="96" y="485"/>
                      </a:lnTo>
                      <a:lnTo>
                        <a:pt x="97" y="498"/>
                      </a:lnTo>
                      <a:lnTo>
                        <a:pt x="97" y="511"/>
                      </a:lnTo>
                      <a:lnTo>
                        <a:pt x="103" y="518"/>
                      </a:lnTo>
                      <a:lnTo>
                        <a:pt x="97" y="517"/>
                      </a:lnTo>
                      <a:lnTo>
                        <a:pt x="90" y="509"/>
                      </a:lnTo>
                      <a:lnTo>
                        <a:pt x="86" y="502"/>
                      </a:lnTo>
                      <a:lnTo>
                        <a:pt x="79" y="498"/>
                      </a:lnTo>
                      <a:lnTo>
                        <a:pt x="81" y="490"/>
                      </a:lnTo>
                      <a:lnTo>
                        <a:pt x="84" y="485"/>
                      </a:lnTo>
                      <a:lnTo>
                        <a:pt x="82" y="477"/>
                      </a:lnTo>
                      <a:lnTo>
                        <a:pt x="82" y="475"/>
                      </a:lnTo>
                      <a:lnTo>
                        <a:pt x="75" y="475"/>
                      </a:lnTo>
                      <a:lnTo>
                        <a:pt x="71" y="481"/>
                      </a:lnTo>
                      <a:lnTo>
                        <a:pt x="71" y="487"/>
                      </a:lnTo>
                      <a:lnTo>
                        <a:pt x="66" y="502"/>
                      </a:lnTo>
                      <a:lnTo>
                        <a:pt x="69" y="507"/>
                      </a:lnTo>
                      <a:lnTo>
                        <a:pt x="69" y="522"/>
                      </a:lnTo>
                      <a:lnTo>
                        <a:pt x="67" y="528"/>
                      </a:lnTo>
                      <a:lnTo>
                        <a:pt x="66" y="534"/>
                      </a:lnTo>
                      <a:lnTo>
                        <a:pt x="66" y="539"/>
                      </a:lnTo>
                      <a:lnTo>
                        <a:pt x="67" y="547"/>
                      </a:lnTo>
                      <a:lnTo>
                        <a:pt x="79" y="567"/>
                      </a:lnTo>
                      <a:lnTo>
                        <a:pt x="86" y="573"/>
                      </a:lnTo>
                      <a:lnTo>
                        <a:pt x="99" y="573"/>
                      </a:lnTo>
                      <a:lnTo>
                        <a:pt x="103" y="588"/>
                      </a:lnTo>
                      <a:lnTo>
                        <a:pt x="103" y="603"/>
                      </a:lnTo>
                      <a:lnTo>
                        <a:pt x="101" y="601"/>
                      </a:lnTo>
                      <a:lnTo>
                        <a:pt x="97" y="607"/>
                      </a:lnTo>
                      <a:lnTo>
                        <a:pt x="84" y="614"/>
                      </a:lnTo>
                      <a:lnTo>
                        <a:pt x="84" y="629"/>
                      </a:lnTo>
                      <a:lnTo>
                        <a:pt x="82" y="643"/>
                      </a:lnTo>
                      <a:lnTo>
                        <a:pt x="86" y="650"/>
                      </a:lnTo>
                      <a:lnTo>
                        <a:pt x="97" y="663"/>
                      </a:lnTo>
                      <a:lnTo>
                        <a:pt x="99" y="678"/>
                      </a:lnTo>
                      <a:lnTo>
                        <a:pt x="105" y="684"/>
                      </a:lnTo>
                      <a:lnTo>
                        <a:pt x="107" y="697"/>
                      </a:lnTo>
                      <a:lnTo>
                        <a:pt x="114" y="710"/>
                      </a:lnTo>
                      <a:lnTo>
                        <a:pt x="114" y="718"/>
                      </a:lnTo>
                      <a:lnTo>
                        <a:pt x="118" y="725"/>
                      </a:lnTo>
                      <a:lnTo>
                        <a:pt x="126" y="733"/>
                      </a:lnTo>
                      <a:lnTo>
                        <a:pt x="129" y="746"/>
                      </a:lnTo>
                      <a:lnTo>
                        <a:pt x="143" y="759"/>
                      </a:lnTo>
                      <a:lnTo>
                        <a:pt x="144" y="767"/>
                      </a:lnTo>
                      <a:lnTo>
                        <a:pt x="139" y="770"/>
                      </a:lnTo>
                      <a:lnTo>
                        <a:pt x="137" y="778"/>
                      </a:lnTo>
                      <a:lnTo>
                        <a:pt x="143" y="785"/>
                      </a:lnTo>
                      <a:lnTo>
                        <a:pt x="150" y="787"/>
                      </a:lnTo>
                      <a:lnTo>
                        <a:pt x="156" y="795"/>
                      </a:lnTo>
                      <a:lnTo>
                        <a:pt x="156" y="802"/>
                      </a:lnTo>
                      <a:lnTo>
                        <a:pt x="148" y="812"/>
                      </a:lnTo>
                      <a:lnTo>
                        <a:pt x="148" y="825"/>
                      </a:lnTo>
                      <a:lnTo>
                        <a:pt x="144" y="832"/>
                      </a:lnTo>
                      <a:lnTo>
                        <a:pt x="146" y="840"/>
                      </a:lnTo>
                      <a:lnTo>
                        <a:pt x="141" y="847"/>
                      </a:lnTo>
                      <a:lnTo>
                        <a:pt x="141" y="853"/>
                      </a:lnTo>
                      <a:lnTo>
                        <a:pt x="146" y="855"/>
                      </a:lnTo>
                      <a:lnTo>
                        <a:pt x="150" y="862"/>
                      </a:lnTo>
                      <a:lnTo>
                        <a:pt x="156" y="870"/>
                      </a:lnTo>
                      <a:lnTo>
                        <a:pt x="176" y="872"/>
                      </a:lnTo>
                      <a:lnTo>
                        <a:pt x="184" y="876"/>
                      </a:lnTo>
                      <a:lnTo>
                        <a:pt x="191" y="876"/>
                      </a:lnTo>
                      <a:lnTo>
                        <a:pt x="205" y="885"/>
                      </a:lnTo>
                      <a:lnTo>
                        <a:pt x="210" y="889"/>
                      </a:lnTo>
                      <a:lnTo>
                        <a:pt x="225" y="889"/>
                      </a:lnTo>
                      <a:lnTo>
                        <a:pt x="237" y="898"/>
                      </a:lnTo>
                      <a:lnTo>
                        <a:pt x="240" y="906"/>
                      </a:lnTo>
                      <a:lnTo>
                        <a:pt x="248" y="911"/>
                      </a:lnTo>
                      <a:lnTo>
                        <a:pt x="250" y="925"/>
                      </a:lnTo>
                      <a:lnTo>
                        <a:pt x="265" y="938"/>
                      </a:lnTo>
                      <a:lnTo>
                        <a:pt x="278" y="945"/>
                      </a:lnTo>
                      <a:lnTo>
                        <a:pt x="306" y="951"/>
                      </a:lnTo>
                      <a:lnTo>
                        <a:pt x="308" y="953"/>
                      </a:lnTo>
                      <a:lnTo>
                        <a:pt x="312" y="966"/>
                      </a:lnTo>
                      <a:lnTo>
                        <a:pt x="314" y="973"/>
                      </a:lnTo>
                      <a:lnTo>
                        <a:pt x="312" y="979"/>
                      </a:lnTo>
                      <a:lnTo>
                        <a:pt x="312" y="987"/>
                      </a:lnTo>
                      <a:lnTo>
                        <a:pt x="319" y="990"/>
                      </a:lnTo>
                      <a:lnTo>
                        <a:pt x="323" y="985"/>
                      </a:lnTo>
                      <a:lnTo>
                        <a:pt x="329" y="987"/>
                      </a:lnTo>
                      <a:lnTo>
                        <a:pt x="336" y="990"/>
                      </a:lnTo>
                      <a:lnTo>
                        <a:pt x="344" y="1002"/>
                      </a:lnTo>
                      <a:lnTo>
                        <a:pt x="348" y="1009"/>
                      </a:lnTo>
                      <a:lnTo>
                        <a:pt x="355" y="1015"/>
                      </a:lnTo>
                      <a:lnTo>
                        <a:pt x="378" y="1043"/>
                      </a:lnTo>
                      <a:lnTo>
                        <a:pt x="385" y="1058"/>
                      </a:lnTo>
                      <a:lnTo>
                        <a:pt x="389" y="1073"/>
                      </a:lnTo>
                      <a:lnTo>
                        <a:pt x="391" y="1086"/>
                      </a:lnTo>
                      <a:lnTo>
                        <a:pt x="389" y="1101"/>
                      </a:lnTo>
                      <a:lnTo>
                        <a:pt x="387" y="1114"/>
                      </a:lnTo>
                      <a:lnTo>
                        <a:pt x="387" y="1122"/>
                      </a:lnTo>
                      <a:lnTo>
                        <a:pt x="389" y="1116"/>
                      </a:lnTo>
                      <a:lnTo>
                        <a:pt x="394" y="1120"/>
                      </a:lnTo>
                      <a:lnTo>
                        <a:pt x="393" y="1128"/>
                      </a:lnTo>
                      <a:lnTo>
                        <a:pt x="389" y="1120"/>
                      </a:lnTo>
                      <a:lnTo>
                        <a:pt x="393" y="1128"/>
                      </a:lnTo>
                      <a:lnTo>
                        <a:pt x="394" y="1137"/>
                      </a:lnTo>
                      <a:lnTo>
                        <a:pt x="398" y="1139"/>
                      </a:lnTo>
                      <a:lnTo>
                        <a:pt x="611" y="1160"/>
                      </a:lnTo>
                      <a:lnTo>
                        <a:pt x="613" y="1160"/>
                      </a:lnTo>
                      <a:lnTo>
                        <a:pt x="616" y="1160"/>
                      </a:lnTo>
                      <a:close/>
                    </a:path>
                  </a:pathLst>
                </a:custGeom>
                <a:solidFill>
                  <a:schemeClr val="bg1">
                    <a:lumMod val="75000"/>
                  </a:schemeClr>
                </a:solidFill>
                <a:ln w="12700" cap="rnd" cmpd="sng">
                  <a:solidFill>
                    <a:schemeClr val="bg1"/>
                  </a:solidFill>
                  <a:prstDash val="solid"/>
                  <a:round/>
                  <a:headEnd/>
                  <a:tailEnd/>
                </a:ln>
              </p:spPr>
              <p:txBody>
                <a:bodyPr vert="horz" wrap="square" lIns="91440" tIns="45720" rIns="91440" bIns="45720" numCol="1" anchor="t" anchorCtr="0" compatLnSpc="1">
                  <a:prstTxWarp prst="textNoShape">
                    <a:avLst/>
                  </a:prstTxWarp>
                </a:bodyPr>
                <a:lstStyle/>
                <a:p>
                  <a:endParaRPr lang="en-US" sz="1711"/>
                </a:p>
              </p:txBody>
            </p:sp>
            <p:sp>
              <p:nvSpPr>
                <p:cNvPr id="95" name="Freeform 40">
                  <a:extLst>
                    <a:ext uri="{FF2B5EF4-FFF2-40B4-BE49-F238E27FC236}">
                      <a16:creationId xmlns:a16="http://schemas.microsoft.com/office/drawing/2014/main" id="{EB204D04-7751-5C42-F4F6-2FF9EF20784C}"/>
                    </a:ext>
                  </a:extLst>
                </p:cNvPr>
                <p:cNvSpPr>
                  <a:spLocks noChangeArrowheads="1"/>
                </p:cNvSpPr>
                <p:nvPr/>
              </p:nvSpPr>
              <p:spPr bwMode="auto">
                <a:xfrm>
                  <a:off x="2341976" y="4086547"/>
                  <a:ext cx="935102" cy="569605"/>
                </a:xfrm>
                <a:custGeom>
                  <a:avLst/>
                  <a:gdLst>
                    <a:gd name="T0" fmla="*/ 1959 w 2604"/>
                    <a:gd name="T1" fmla="*/ 645 h 1588"/>
                    <a:gd name="T2" fmla="*/ 1885 w 2604"/>
                    <a:gd name="T3" fmla="*/ 620 h 1588"/>
                    <a:gd name="T4" fmla="*/ 1836 w 2604"/>
                    <a:gd name="T5" fmla="*/ 620 h 1588"/>
                    <a:gd name="T6" fmla="*/ 1761 w 2604"/>
                    <a:gd name="T7" fmla="*/ 595 h 1588"/>
                    <a:gd name="T8" fmla="*/ 1711 w 2604"/>
                    <a:gd name="T9" fmla="*/ 571 h 1588"/>
                    <a:gd name="T10" fmla="*/ 1711 w 2604"/>
                    <a:gd name="T11" fmla="*/ 670 h 1588"/>
                    <a:gd name="T12" fmla="*/ 1761 w 2604"/>
                    <a:gd name="T13" fmla="*/ 695 h 1588"/>
                    <a:gd name="T14" fmla="*/ 1810 w 2604"/>
                    <a:gd name="T15" fmla="*/ 769 h 1588"/>
                    <a:gd name="T16" fmla="*/ 1885 w 2604"/>
                    <a:gd name="T17" fmla="*/ 794 h 1588"/>
                    <a:gd name="T18" fmla="*/ 2009 w 2604"/>
                    <a:gd name="T19" fmla="*/ 719 h 1588"/>
                    <a:gd name="T20" fmla="*/ 1686 w 2604"/>
                    <a:gd name="T21" fmla="*/ 818 h 1588"/>
                    <a:gd name="T22" fmla="*/ 2554 w 2604"/>
                    <a:gd name="T23" fmla="*/ 1265 h 1588"/>
                    <a:gd name="T24" fmla="*/ 2454 w 2604"/>
                    <a:gd name="T25" fmla="*/ 1190 h 1588"/>
                    <a:gd name="T26" fmla="*/ 2256 w 2604"/>
                    <a:gd name="T27" fmla="*/ 1017 h 1588"/>
                    <a:gd name="T28" fmla="*/ 2181 w 2604"/>
                    <a:gd name="T29" fmla="*/ 992 h 1588"/>
                    <a:gd name="T30" fmla="*/ 2107 w 2604"/>
                    <a:gd name="T31" fmla="*/ 942 h 1588"/>
                    <a:gd name="T32" fmla="*/ 2107 w 2604"/>
                    <a:gd name="T33" fmla="*/ 1067 h 1588"/>
                    <a:gd name="T34" fmla="*/ 2034 w 2604"/>
                    <a:gd name="T35" fmla="*/ 1140 h 1588"/>
                    <a:gd name="T36" fmla="*/ 2034 w 2604"/>
                    <a:gd name="T37" fmla="*/ 1240 h 1588"/>
                    <a:gd name="T38" fmla="*/ 2059 w 2604"/>
                    <a:gd name="T39" fmla="*/ 1314 h 1588"/>
                    <a:gd name="T40" fmla="*/ 2059 w 2604"/>
                    <a:gd name="T41" fmla="*/ 1488 h 1588"/>
                    <a:gd name="T42" fmla="*/ 2107 w 2604"/>
                    <a:gd name="T43" fmla="*/ 1537 h 1588"/>
                    <a:gd name="T44" fmla="*/ 2206 w 2604"/>
                    <a:gd name="T45" fmla="*/ 1563 h 1588"/>
                    <a:gd name="T46" fmla="*/ 2305 w 2604"/>
                    <a:gd name="T47" fmla="*/ 1438 h 1588"/>
                    <a:gd name="T48" fmla="*/ 2454 w 2604"/>
                    <a:gd name="T49" fmla="*/ 1413 h 1588"/>
                    <a:gd name="T50" fmla="*/ 2578 w 2604"/>
                    <a:gd name="T51" fmla="*/ 1314 h 1588"/>
                    <a:gd name="T52" fmla="*/ 1637 w 2604"/>
                    <a:gd name="T53" fmla="*/ 521 h 1588"/>
                    <a:gd name="T54" fmla="*/ 1563 w 2604"/>
                    <a:gd name="T55" fmla="*/ 496 h 1588"/>
                    <a:gd name="T56" fmla="*/ 1464 w 2604"/>
                    <a:gd name="T57" fmla="*/ 496 h 1588"/>
                    <a:gd name="T58" fmla="*/ 1414 w 2604"/>
                    <a:gd name="T59" fmla="*/ 496 h 1588"/>
                    <a:gd name="T60" fmla="*/ 1414 w 2604"/>
                    <a:gd name="T61" fmla="*/ 545 h 1588"/>
                    <a:gd name="T62" fmla="*/ 1612 w 2604"/>
                    <a:gd name="T63" fmla="*/ 571 h 1588"/>
                    <a:gd name="T64" fmla="*/ 447 w 2604"/>
                    <a:gd name="T65" fmla="*/ 25 h 1588"/>
                    <a:gd name="T66" fmla="*/ 372 w 2604"/>
                    <a:gd name="T67" fmla="*/ 0 h 1588"/>
                    <a:gd name="T68" fmla="*/ 249 w 2604"/>
                    <a:gd name="T69" fmla="*/ 50 h 1588"/>
                    <a:gd name="T70" fmla="*/ 223 w 2604"/>
                    <a:gd name="T71" fmla="*/ 100 h 1588"/>
                    <a:gd name="T72" fmla="*/ 273 w 2604"/>
                    <a:gd name="T73" fmla="*/ 149 h 1588"/>
                    <a:gd name="T74" fmla="*/ 397 w 2604"/>
                    <a:gd name="T75" fmla="*/ 174 h 1588"/>
                    <a:gd name="T76" fmla="*/ 422 w 2604"/>
                    <a:gd name="T77" fmla="*/ 100 h 1588"/>
                    <a:gd name="T78" fmla="*/ 25 w 2604"/>
                    <a:gd name="T79" fmla="*/ 149 h 1588"/>
                    <a:gd name="T80" fmla="*/ 25 w 2604"/>
                    <a:gd name="T81" fmla="*/ 199 h 1588"/>
                    <a:gd name="T82" fmla="*/ 75 w 2604"/>
                    <a:gd name="T83" fmla="*/ 149 h 1588"/>
                    <a:gd name="T84" fmla="*/ 1191 w 2604"/>
                    <a:gd name="T85" fmla="*/ 397 h 1588"/>
                    <a:gd name="T86" fmla="*/ 1166 w 2604"/>
                    <a:gd name="T87" fmla="*/ 397 h 1588"/>
                    <a:gd name="T88" fmla="*/ 1141 w 2604"/>
                    <a:gd name="T89" fmla="*/ 347 h 1588"/>
                    <a:gd name="T90" fmla="*/ 1091 w 2604"/>
                    <a:gd name="T91" fmla="*/ 273 h 1588"/>
                    <a:gd name="T92" fmla="*/ 1042 w 2604"/>
                    <a:gd name="T93" fmla="*/ 273 h 1588"/>
                    <a:gd name="T94" fmla="*/ 992 w 2604"/>
                    <a:gd name="T95" fmla="*/ 322 h 1588"/>
                    <a:gd name="T96" fmla="*/ 943 w 2604"/>
                    <a:gd name="T97" fmla="*/ 372 h 1588"/>
                    <a:gd name="T98" fmla="*/ 992 w 2604"/>
                    <a:gd name="T99" fmla="*/ 422 h 1588"/>
                    <a:gd name="T100" fmla="*/ 1067 w 2604"/>
                    <a:gd name="T101" fmla="*/ 446 h 1588"/>
                    <a:gd name="T102" fmla="*/ 1067 w 2604"/>
                    <a:gd name="T103" fmla="*/ 422 h 1588"/>
                    <a:gd name="T104" fmla="*/ 1091 w 2604"/>
                    <a:gd name="T105" fmla="*/ 422 h 1588"/>
                    <a:gd name="T106" fmla="*/ 1141 w 2604"/>
                    <a:gd name="T107" fmla="*/ 446 h 1588"/>
                    <a:gd name="T108" fmla="*/ 1215 w 2604"/>
                    <a:gd name="T109" fmla="*/ 472 h 1588"/>
                    <a:gd name="T110" fmla="*/ 1513 w 2604"/>
                    <a:gd name="T111" fmla="*/ 645 h 1588"/>
                    <a:gd name="T112" fmla="*/ 1587 w 2604"/>
                    <a:gd name="T113" fmla="*/ 719 h 1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604" h="1588">
                      <a:moveTo>
                        <a:pt x="2009" y="719"/>
                      </a:moveTo>
                      <a:lnTo>
                        <a:pt x="2034" y="695"/>
                      </a:lnTo>
                      <a:lnTo>
                        <a:pt x="2009" y="695"/>
                      </a:lnTo>
                      <a:lnTo>
                        <a:pt x="1984" y="670"/>
                      </a:lnTo>
                      <a:lnTo>
                        <a:pt x="1984" y="670"/>
                      </a:lnTo>
                      <a:lnTo>
                        <a:pt x="1959" y="670"/>
                      </a:lnTo>
                      <a:lnTo>
                        <a:pt x="1959" y="670"/>
                      </a:lnTo>
                      <a:lnTo>
                        <a:pt x="1959" y="645"/>
                      </a:lnTo>
                      <a:lnTo>
                        <a:pt x="1959" y="645"/>
                      </a:lnTo>
                      <a:lnTo>
                        <a:pt x="1935" y="645"/>
                      </a:lnTo>
                      <a:lnTo>
                        <a:pt x="1935" y="645"/>
                      </a:lnTo>
                      <a:lnTo>
                        <a:pt x="1909" y="645"/>
                      </a:lnTo>
                      <a:lnTo>
                        <a:pt x="1909" y="645"/>
                      </a:lnTo>
                      <a:lnTo>
                        <a:pt x="1909" y="620"/>
                      </a:lnTo>
                      <a:lnTo>
                        <a:pt x="1909" y="620"/>
                      </a:lnTo>
                      <a:lnTo>
                        <a:pt x="1885" y="620"/>
                      </a:lnTo>
                      <a:lnTo>
                        <a:pt x="1885" y="620"/>
                      </a:lnTo>
                      <a:lnTo>
                        <a:pt x="1885" y="620"/>
                      </a:lnTo>
                      <a:lnTo>
                        <a:pt x="1885" y="620"/>
                      </a:lnTo>
                      <a:lnTo>
                        <a:pt x="1885" y="620"/>
                      </a:lnTo>
                      <a:lnTo>
                        <a:pt x="1885" y="620"/>
                      </a:lnTo>
                      <a:lnTo>
                        <a:pt x="1885" y="620"/>
                      </a:lnTo>
                      <a:lnTo>
                        <a:pt x="1860" y="620"/>
                      </a:lnTo>
                      <a:lnTo>
                        <a:pt x="1860" y="620"/>
                      </a:lnTo>
                      <a:lnTo>
                        <a:pt x="1860" y="620"/>
                      </a:lnTo>
                      <a:lnTo>
                        <a:pt x="1836" y="620"/>
                      </a:lnTo>
                      <a:lnTo>
                        <a:pt x="1836" y="620"/>
                      </a:lnTo>
                      <a:lnTo>
                        <a:pt x="1810" y="645"/>
                      </a:lnTo>
                      <a:lnTo>
                        <a:pt x="1810" y="645"/>
                      </a:lnTo>
                      <a:lnTo>
                        <a:pt x="1810" y="645"/>
                      </a:lnTo>
                      <a:lnTo>
                        <a:pt x="1786" y="645"/>
                      </a:lnTo>
                      <a:lnTo>
                        <a:pt x="1786" y="645"/>
                      </a:lnTo>
                      <a:lnTo>
                        <a:pt x="1786" y="645"/>
                      </a:lnTo>
                      <a:lnTo>
                        <a:pt x="1761" y="595"/>
                      </a:lnTo>
                      <a:lnTo>
                        <a:pt x="1761" y="595"/>
                      </a:lnTo>
                      <a:lnTo>
                        <a:pt x="1761" y="595"/>
                      </a:lnTo>
                      <a:lnTo>
                        <a:pt x="1736" y="571"/>
                      </a:lnTo>
                      <a:lnTo>
                        <a:pt x="1736" y="571"/>
                      </a:lnTo>
                      <a:lnTo>
                        <a:pt x="1736" y="571"/>
                      </a:lnTo>
                      <a:lnTo>
                        <a:pt x="1736" y="571"/>
                      </a:lnTo>
                      <a:lnTo>
                        <a:pt x="1736" y="571"/>
                      </a:lnTo>
                      <a:lnTo>
                        <a:pt x="1736" y="571"/>
                      </a:lnTo>
                      <a:lnTo>
                        <a:pt x="1711" y="571"/>
                      </a:lnTo>
                      <a:lnTo>
                        <a:pt x="1711" y="571"/>
                      </a:lnTo>
                      <a:lnTo>
                        <a:pt x="1711" y="571"/>
                      </a:lnTo>
                      <a:lnTo>
                        <a:pt x="1711" y="571"/>
                      </a:lnTo>
                      <a:lnTo>
                        <a:pt x="1711" y="595"/>
                      </a:lnTo>
                      <a:lnTo>
                        <a:pt x="1711" y="595"/>
                      </a:lnTo>
                      <a:lnTo>
                        <a:pt x="1711" y="595"/>
                      </a:lnTo>
                      <a:lnTo>
                        <a:pt x="1711" y="595"/>
                      </a:lnTo>
                      <a:lnTo>
                        <a:pt x="1711" y="595"/>
                      </a:lnTo>
                      <a:lnTo>
                        <a:pt x="1686" y="595"/>
                      </a:lnTo>
                      <a:lnTo>
                        <a:pt x="1686" y="620"/>
                      </a:lnTo>
                      <a:lnTo>
                        <a:pt x="1711" y="670"/>
                      </a:lnTo>
                      <a:lnTo>
                        <a:pt x="1711" y="670"/>
                      </a:lnTo>
                      <a:lnTo>
                        <a:pt x="1711" y="670"/>
                      </a:lnTo>
                      <a:lnTo>
                        <a:pt x="1736" y="670"/>
                      </a:lnTo>
                      <a:lnTo>
                        <a:pt x="1736" y="695"/>
                      </a:lnTo>
                      <a:lnTo>
                        <a:pt x="1761" y="695"/>
                      </a:lnTo>
                      <a:lnTo>
                        <a:pt x="1761" y="695"/>
                      </a:lnTo>
                      <a:lnTo>
                        <a:pt x="1761" y="695"/>
                      </a:lnTo>
                      <a:lnTo>
                        <a:pt x="1761" y="695"/>
                      </a:lnTo>
                      <a:lnTo>
                        <a:pt x="1761" y="695"/>
                      </a:lnTo>
                      <a:lnTo>
                        <a:pt x="1786" y="695"/>
                      </a:lnTo>
                      <a:lnTo>
                        <a:pt x="1786" y="695"/>
                      </a:lnTo>
                      <a:lnTo>
                        <a:pt x="1786" y="695"/>
                      </a:lnTo>
                      <a:lnTo>
                        <a:pt x="1786" y="695"/>
                      </a:lnTo>
                      <a:lnTo>
                        <a:pt x="1786" y="719"/>
                      </a:lnTo>
                      <a:lnTo>
                        <a:pt x="1786" y="719"/>
                      </a:lnTo>
                      <a:lnTo>
                        <a:pt x="1810" y="719"/>
                      </a:lnTo>
                      <a:lnTo>
                        <a:pt x="1810" y="719"/>
                      </a:lnTo>
                      <a:lnTo>
                        <a:pt x="1810" y="769"/>
                      </a:lnTo>
                      <a:lnTo>
                        <a:pt x="1810" y="794"/>
                      </a:lnTo>
                      <a:lnTo>
                        <a:pt x="1810" y="794"/>
                      </a:lnTo>
                      <a:lnTo>
                        <a:pt x="1836" y="794"/>
                      </a:lnTo>
                      <a:lnTo>
                        <a:pt x="1860" y="794"/>
                      </a:lnTo>
                      <a:lnTo>
                        <a:pt x="1860" y="794"/>
                      </a:lnTo>
                      <a:lnTo>
                        <a:pt x="1860" y="794"/>
                      </a:lnTo>
                      <a:lnTo>
                        <a:pt x="1860" y="794"/>
                      </a:lnTo>
                      <a:lnTo>
                        <a:pt x="1860" y="794"/>
                      </a:lnTo>
                      <a:lnTo>
                        <a:pt x="1885" y="794"/>
                      </a:lnTo>
                      <a:lnTo>
                        <a:pt x="1909" y="769"/>
                      </a:lnTo>
                      <a:lnTo>
                        <a:pt x="1909" y="769"/>
                      </a:lnTo>
                      <a:lnTo>
                        <a:pt x="1935" y="769"/>
                      </a:lnTo>
                      <a:lnTo>
                        <a:pt x="1935" y="769"/>
                      </a:lnTo>
                      <a:lnTo>
                        <a:pt x="1959" y="769"/>
                      </a:lnTo>
                      <a:lnTo>
                        <a:pt x="1959" y="769"/>
                      </a:lnTo>
                      <a:lnTo>
                        <a:pt x="1984" y="744"/>
                      </a:lnTo>
                      <a:lnTo>
                        <a:pt x="2009" y="744"/>
                      </a:lnTo>
                      <a:lnTo>
                        <a:pt x="2009" y="719"/>
                      </a:lnTo>
                      <a:close/>
                      <a:moveTo>
                        <a:pt x="1761" y="794"/>
                      </a:moveTo>
                      <a:lnTo>
                        <a:pt x="1736" y="769"/>
                      </a:lnTo>
                      <a:lnTo>
                        <a:pt x="1736" y="794"/>
                      </a:lnTo>
                      <a:lnTo>
                        <a:pt x="1736" y="794"/>
                      </a:lnTo>
                      <a:lnTo>
                        <a:pt x="1711" y="794"/>
                      </a:lnTo>
                      <a:lnTo>
                        <a:pt x="1686" y="794"/>
                      </a:lnTo>
                      <a:lnTo>
                        <a:pt x="1686" y="818"/>
                      </a:lnTo>
                      <a:lnTo>
                        <a:pt x="1686" y="818"/>
                      </a:lnTo>
                      <a:lnTo>
                        <a:pt x="1686" y="818"/>
                      </a:lnTo>
                      <a:lnTo>
                        <a:pt x="1711" y="818"/>
                      </a:lnTo>
                      <a:lnTo>
                        <a:pt x="1711" y="818"/>
                      </a:lnTo>
                      <a:lnTo>
                        <a:pt x="1711" y="818"/>
                      </a:lnTo>
                      <a:lnTo>
                        <a:pt x="1736" y="818"/>
                      </a:lnTo>
                      <a:lnTo>
                        <a:pt x="1761" y="818"/>
                      </a:lnTo>
                      <a:lnTo>
                        <a:pt x="1761" y="818"/>
                      </a:lnTo>
                      <a:lnTo>
                        <a:pt x="1761" y="818"/>
                      </a:lnTo>
                      <a:lnTo>
                        <a:pt x="1761" y="794"/>
                      </a:lnTo>
                      <a:close/>
                      <a:moveTo>
                        <a:pt x="2554" y="1265"/>
                      </a:moveTo>
                      <a:lnTo>
                        <a:pt x="2529" y="1265"/>
                      </a:lnTo>
                      <a:lnTo>
                        <a:pt x="2504" y="1240"/>
                      </a:lnTo>
                      <a:lnTo>
                        <a:pt x="2504" y="1240"/>
                      </a:lnTo>
                      <a:lnTo>
                        <a:pt x="2504" y="1215"/>
                      </a:lnTo>
                      <a:lnTo>
                        <a:pt x="2504" y="1190"/>
                      </a:lnTo>
                      <a:lnTo>
                        <a:pt x="2504" y="1190"/>
                      </a:lnTo>
                      <a:lnTo>
                        <a:pt x="2479" y="1190"/>
                      </a:lnTo>
                      <a:lnTo>
                        <a:pt x="2454" y="1190"/>
                      </a:lnTo>
                      <a:lnTo>
                        <a:pt x="2454" y="1190"/>
                      </a:lnTo>
                      <a:lnTo>
                        <a:pt x="2454" y="1190"/>
                      </a:lnTo>
                      <a:lnTo>
                        <a:pt x="2454" y="1140"/>
                      </a:lnTo>
                      <a:lnTo>
                        <a:pt x="2454" y="1140"/>
                      </a:lnTo>
                      <a:lnTo>
                        <a:pt x="2454" y="1116"/>
                      </a:lnTo>
                      <a:lnTo>
                        <a:pt x="2404" y="1091"/>
                      </a:lnTo>
                      <a:lnTo>
                        <a:pt x="2404" y="1067"/>
                      </a:lnTo>
                      <a:lnTo>
                        <a:pt x="2331" y="1041"/>
                      </a:lnTo>
                      <a:lnTo>
                        <a:pt x="2281" y="1017"/>
                      </a:lnTo>
                      <a:lnTo>
                        <a:pt x="2256" y="1017"/>
                      </a:lnTo>
                      <a:lnTo>
                        <a:pt x="2231" y="1017"/>
                      </a:lnTo>
                      <a:lnTo>
                        <a:pt x="2231" y="992"/>
                      </a:lnTo>
                      <a:lnTo>
                        <a:pt x="2231" y="1017"/>
                      </a:lnTo>
                      <a:lnTo>
                        <a:pt x="2231" y="1017"/>
                      </a:lnTo>
                      <a:lnTo>
                        <a:pt x="2206" y="1017"/>
                      </a:lnTo>
                      <a:lnTo>
                        <a:pt x="2206" y="1017"/>
                      </a:lnTo>
                      <a:lnTo>
                        <a:pt x="2206" y="992"/>
                      </a:lnTo>
                      <a:lnTo>
                        <a:pt x="2206" y="992"/>
                      </a:lnTo>
                      <a:lnTo>
                        <a:pt x="2181" y="992"/>
                      </a:lnTo>
                      <a:lnTo>
                        <a:pt x="2181" y="992"/>
                      </a:lnTo>
                      <a:lnTo>
                        <a:pt x="2157" y="968"/>
                      </a:lnTo>
                      <a:lnTo>
                        <a:pt x="2157" y="968"/>
                      </a:lnTo>
                      <a:lnTo>
                        <a:pt x="2157" y="968"/>
                      </a:lnTo>
                      <a:lnTo>
                        <a:pt x="2157" y="968"/>
                      </a:lnTo>
                      <a:lnTo>
                        <a:pt x="2157" y="968"/>
                      </a:lnTo>
                      <a:lnTo>
                        <a:pt x="2132" y="968"/>
                      </a:lnTo>
                      <a:lnTo>
                        <a:pt x="2132" y="942"/>
                      </a:lnTo>
                      <a:lnTo>
                        <a:pt x="2107" y="942"/>
                      </a:lnTo>
                      <a:lnTo>
                        <a:pt x="2082" y="942"/>
                      </a:lnTo>
                      <a:lnTo>
                        <a:pt x="2082" y="942"/>
                      </a:lnTo>
                      <a:lnTo>
                        <a:pt x="2059" y="968"/>
                      </a:lnTo>
                      <a:lnTo>
                        <a:pt x="2059" y="992"/>
                      </a:lnTo>
                      <a:lnTo>
                        <a:pt x="2059" y="992"/>
                      </a:lnTo>
                      <a:lnTo>
                        <a:pt x="2082" y="1017"/>
                      </a:lnTo>
                      <a:lnTo>
                        <a:pt x="2107" y="1041"/>
                      </a:lnTo>
                      <a:lnTo>
                        <a:pt x="2107" y="1041"/>
                      </a:lnTo>
                      <a:lnTo>
                        <a:pt x="2107" y="1067"/>
                      </a:lnTo>
                      <a:lnTo>
                        <a:pt x="2107" y="1067"/>
                      </a:lnTo>
                      <a:lnTo>
                        <a:pt x="2107" y="1067"/>
                      </a:lnTo>
                      <a:lnTo>
                        <a:pt x="2082" y="1091"/>
                      </a:lnTo>
                      <a:lnTo>
                        <a:pt x="2082" y="1091"/>
                      </a:lnTo>
                      <a:lnTo>
                        <a:pt x="2059" y="1116"/>
                      </a:lnTo>
                      <a:lnTo>
                        <a:pt x="2059" y="1116"/>
                      </a:lnTo>
                      <a:lnTo>
                        <a:pt x="2059" y="1140"/>
                      </a:lnTo>
                      <a:lnTo>
                        <a:pt x="2034" y="1140"/>
                      </a:lnTo>
                      <a:lnTo>
                        <a:pt x="2034" y="1140"/>
                      </a:lnTo>
                      <a:lnTo>
                        <a:pt x="2034" y="1166"/>
                      </a:lnTo>
                      <a:lnTo>
                        <a:pt x="2009" y="1166"/>
                      </a:lnTo>
                      <a:lnTo>
                        <a:pt x="2009" y="1166"/>
                      </a:lnTo>
                      <a:lnTo>
                        <a:pt x="2009" y="1166"/>
                      </a:lnTo>
                      <a:lnTo>
                        <a:pt x="1984" y="1190"/>
                      </a:lnTo>
                      <a:lnTo>
                        <a:pt x="2009" y="1215"/>
                      </a:lnTo>
                      <a:lnTo>
                        <a:pt x="2009" y="1215"/>
                      </a:lnTo>
                      <a:lnTo>
                        <a:pt x="2009" y="1240"/>
                      </a:lnTo>
                      <a:lnTo>
                        <a:pt x="2034" y="1240"/>
                      </a:lnTo>
                      <a:lnTo>
                        <a:pt x="2034" y="1265"/>
                      </a:lnTo>
                      <a:lnTo>
                        <a:pt x="2034" y="1265"/>
                      </a:lnTo>
                      <a:lnTo>
                        <a:pt x="2034" y="1290"/>
                      </a:lnTo>
                      <a:lnTo>
                        <a:pt x="2034" y="1290"/>
                      </a:lnTo>
                      <a:lnTo>
                        <a:pt x="2034" y="1290"/>
                      </a:lnTo>
                      <a:lnTo>
                        <a:pt x="2059" y="1314"/>
                      </a:lnTo>
                      <a:lnTo>
                        <a:pt x="2059" y="1314"/>
                      </a:lnTo>
                      <a:lnTo>
                        <a:pt x="2059" y="1314"/>
                      </a:lnTo>
                      <a:lnTo>
                        <a:pt x="2059" y="1314"/>
                      </a:lnTo>
                      <a:lnTo>
                        <a:pt x="2059" y="1314"/>
                      </a:lnTo>
                      <a:lnTo>
                        <a:pt x="2059" y="1314"/>
                      </a:lnTo>
                      <a:lnTo>
                        <a:pt x="2059" y="1314"/>
                      </a:lnTo>
                      <a:lnTo>
                        <a:pt x="2059" y="1364"/>
                      </a:lnTo>
                      <a:lnTo>
                        <a:pt x="2082" y="1364"/>
                      </a:lnTo>
                      <a:lnTo>
                        <a:pt x="2082" y="1389"/>
                      </a:lnTo>
                      <a:lnTo>
                        <a:pt x="2082" y="1389"/>
                      </a:lnTo>
                      <a:lnTo>
                        <a:pt x="2059" y="1463"/>
                      </a:lnTo>
                      <a:lnTo>
                        <a:pt x="2059" y="1488"/>
                      </a:lnTo>
                      <a:lnTo>
                        <a:pt x="2059" y="1513"/>
                      </a:lnTo>
                      <a:lnTo>
                        <a:pt x="2082" y="1513"/>
                      </a:lnTo>
                      <a:lnTo>
                        <a:pt x="2082" y="1513"/>
                      </a:lnTo>
                      <a:lnTo>
                        <a:pt x="2082" y="1513"/>
                      </a:lnTo>
                      <a:lnTo>
                        <a:pt x="2082" y="1537"/>
                      </a:lnTo>
                      <a:lnTo>
                        <a:pt x="2082" y="1537"/>
                      </a:lnTo>
                      <a:lnTo>
                        <a:pt x="2082" y="1537"/>
                      </a:lnTo>
                      <a:lnTo>
                        <a:pt x="2107" y="1537"/>
                      </a:lnTo>
                      <a:lnTo>
                        <a:pt x="2107" y="1537"/>
                      </a:lnTo>
                      <a:lnTo>
                        <a:pt x="2132" y="1537"/>
                      </a:lnTo>
                      <a:lnTo>
                        <a:pt x="2157" y="1563"/>
                      </a:lnTo>
                      <a:lnTo>
                        <a:pt x="2157" y="1563"/>
                      </a:lnTo>
                      <a:lnTo>
                        <a:pt x="2181" y="1587"/>
                      </a:lnTo>
                      <a:lnTo>
                        <a:pt x="2181" y="1587"/>
                      </a:lnTo>
                      <a:lnTo>
                        <a:pt x="2181" y="1587"/>
                      </a:lnTo>
                      <a:lnTo>
                        <a:pt x="2181" y="1563"/>
                      </a:lnTo>
                      <a:lnTo>
                        <a:pt x="2206" y="1563"/>
                      </a:lnTo>
                      <a:lnTo>
                        <a:pt x="2206" y="1563"/>
                      </a:lnTo>
                      <a:lnTo>
                        <a:pt x="2231" y="1537"/>
                      </a:lnTo>
                      <a:lnTo>
                        <a:pt x="2231" y="1513"/>
                      </a:lnTo>
                      <a:lnTo>
                        <a:pt x="2231" y="1513"/>
                      </a:lnTo>
                      <a:lnTo>
                        <a:pt x="2256" y="1488"/>
                      </a:lnTo>
                      <a:lnTo>
                        <a:pt x="2256" y="1488"/>
                      </a:lnTo>
                      <a:lnTo>
                        <a:pt x="2281" y="1463"/>
                      </a:lnTo>
                      <a:lnTo>
                        <a:pt x="2281" y="1463"/>
                      </a:lnTo>
                      <a:lnTo>
                        <a:pt x="2305" y="1463"/>
                      </a:lnTo>
                      <a:lnTo>
                        <a:pt x="2305" y="1438"/>
                      </a:lnTo>
                      <a:lnTo>
                        <a:pt x="2331" y="1438"/>
                      </a:lnTo>
                      <a:lnTo>
                        <a:pt x="2331" y="1438"/>
                      </a:lnTo>
                      <a:lnTo>
                        <a:pt x="2331" y="1438"/>
                      </a:lnTo>
                      <a:lnTo>
                        <a:pt x="2355" y="1413"/>
                      </a:lnTo>
                      <a:lnTo>
                        <a:pt x="2355" y="1413"/>
                      </a:lnTo>
                      <a:lnTo>
                        <a:pt x="2355" y="1413"/>
                      </a:lnTo>
                      <a:lnTo>
                        <a:pt x="2404" y="1413"/>
                      </a:lnTo>
                      <a:lnTo>
                        <a:pt x="2404" y="1413"/>
                      </a:lnTo>
                      <a:lnTo>
                        <a:pt x="2454" y="1413"/>
                      </a:lnTo>
                      <a:lnTo>
                        <a:pt x="2454" y="1389"/>
                      </a:lnTo>
                      <a:lnTo>
                        <a:pt x="2479" y="1389"/>
                      </a:lnTo>
                      <a:lnTo>
                        <a:pt x="2479" y="1389"/>
                      </a:lnTo>
                      <a:lnTo>
                        <a:pt x="2479" y="1389"/>
                      </a:lnTo>
                      <a:lnTo>
                        <a:pt x="2529" y="1364"/>
                      </a:lnTo>
                      <a:lnTo>
                        <a:pt x="2529" y="1339"/>
                      </a:lnTo>
                      <a:lnTo>
                        <a:pt x="2578" y="1339"/>
                      </a:lnTo>
                      <a:lnTo>
                        <a:pt x="2578" y="1314"/>
                      </a:lnTo>
                      <a:lnTo>
                        <a:pt x="2578" y="1314"/>
                      </a:lnTo>
                      <a:lnTo>
                        <a:pt x="2578" y="1290"/>
                      </a:lnTo>
                      <a:lnTo>
                        <a:pt x="2603" y="1290"/>
                      </a:lnTo>
                      <a:lnTo>
                        <a:pt x="2554" y="1265"/>
                      </a:lnTo>
                      <a:close/>
                      <a:moveTo>
                        <a:pt x="1686" y="521"/>
                      </a:moveTo>
                      <a:lnTo>
                        <a:pt x="1662" y="521"/>
                      </a:lnTo>
                      <a:lnTo>
                        <a:pt x="1662" y="521"/>
                      </a:lnTo>
                      <a:lnTo>
                        <a:pt x="1662" y="521"/>
                      </a:lnTo>
                      <a:lnTo>
                        <a:pt x="1637" y="521"/>
                      </a:lnTo>
                      <a:lnTo>
                        <a:pt x="1637" y="521"/>
                      </a:lnTo>
                      <a:lnTo>
                        <a:pt x="1637" y="521"/>
                      </a:lnTo>
                      <a:lnTo>
                        <a:pt x="1637" y="521"/>
                      </a:lnTo>
                      <a:lnTo>
                        <a:pt x="1637" y="521"/>
                      </a:lnTo>
                      <a:lnTo>
                        <a:pt x="1637" y="521"/>
                      </a:lnTo>
                      <a:lnTo>
                        <a:pt x="1637" y="521"/>
                      </a:lnTo>
                      <a:lnTo>
                        <a:pt x="1587" y="521"/>
                      </a:lnTo>
                      <a:lnTo>
                        <a:pt x="1587" y="521"/>
                      </a:lnTo>
                      <a:lnTo>
                        <a:pt x="1587" y="521"/>
                      </a:lnTo>
                      <a:lnTo>
                        <a:pt x="1563" y="496"/>
                      </a:lnTo>
                      <a:lnTo>
                        <a:pt x="1563" y="496"/>
                      </a:lnTo>
                      <a:lnTo>
                        <a:pt x="1563" y="496"/>
                      </a:lnTo>
                      <a:lnTo>
                        <a:pt x="1563" y="496"/>
                      </a:lnTo>
                      <a:lnTo>
                        <a:pt x="1563" y="496"/>
                      </a:lnTo>
                      <a:lnTo>
                        <a:pt x="1538" y="496"/>
                      </a:lnTo>
                      <a:lnTo>
                        <a:pt x="1538" y="496"/>
                      </a:lnTo>
                      <a:lnTo>
                        <a:pt x="1513" y="496"/>
                      </a:lnTo>
                      <a:lnTo>
                        <a:pt x="1464" y="496"/>
                      </a:lnTo>
                      <a:lnTo>
                        <a:pt x="1464" y="496"/>
                      </a:lnTo>
                      <a:lnTo>
                        <a:pt x="1439" y="496"/>
                      </a:lnTo>
                      <a:lnTo>
                        <a:pt x="1439" y="496"/>
                      </a:lnTo>
                      <a:lnTo>
                        <a:pt x="1439" y="496"/>
                      </a:lnTo>
                      <a:lnTo>
                        <a:pt x="1439" y="496"/>
                      </a:lnTo>
                      <a:lnTo>
                        <a:pt x="1439" y="496"/>
                      </a:lnTo>
                      <a:lnTo>
                        <a:pt x="1414" y="496"/>
                      </a:lnTo>
                      <a:lnTo>
                        <a:pt x="1414" y="496"/>
                      </a:lnTo>
                      <a:lnTo>
                        <a:pt x="1414" y="496"/>
                      </a:lnTo>
                      <a:lnTo>
                        <a:pt x="1414" y="496"/>
                      </a:lnTo>
                      <a:lnTo>
                        <a:pt x="1414" y="496"/>
                      </a:lnTo>
                      <a:lnTo>
                        <a:pt x="1414" y="521"/>
                      </a:lnTo>
                      <a:lnTo>
                        <a:pt x="1414" y="521"/>
                      </a:lnTo>
                      <a:lnTo>
                        <a:pt x="1389" y="521"/>
                      </a:lnTo>
                      <a:lnTo>
                        <a:pt x="1389" y="545"/>
                      </a:lnTo>
                      <a:lnTo>
                        <a:pt x="1389" y="545"/>
                      </a:lnTo>
                      <a:lnTo>
                        <a:pt x="1414" y="545"/>
                      </a:lnTo>
                      <a:lnTo>
                        <a:pt x="1414" y="545"/>
                      </a:lnTo>
                      <a:lnTo>
                        <a:pt x="1414" y="545"/>
                      </a:lnTo>
                      <a:lnTo>
                        <a:pt x="1439" y="545"/>
                      </a:lnTo>
                      <a:lnTo>
                        <a:pt x="1439" y="545"/>
                      </a:lnTo>
                      <a:lnTo>
                        <a:pt x="1464" y="545"/>
                      </a:lnTo>
                      <a:lnTo>
                        <a:pt x="1513" y="545"/>
                      </a:lnTo>
                      <a:lnTo>
                        <a:pt x="1513" y="545"/>
                      </a:lnTo>
                      <a:lnTo>
                        <a:pt x="1563" y="571"/>
                      </a:lnTo>
                      <a:lnTo>
                        <a:pt x="1587" y="571"/>
                      </a:lnTo>
                      <a:lnTo>
                        <a:pt x="1612" y="571"/>
                      </a:lnTo>
                      <a:lnTo>
                        <a:pt x="1612" y="571"/>
                      </a:lnTo>
                      <a:lnTo>
                        <a:pt x="1637" y="571"/>
                      </a:lnTo>
                      <a:lnTo>
                        <a:pt x="1662" y="545"/>
                      </a:lnTo>
                      <a:lnTo>
                        <a:pt x="1662" y="545"/>
                      </a:lnTo>
                      <a:lnTo>
                        <a:pt x="1686" y="521"/>
                      </a:lnTo>
                      <a:close/>
                      <a:moveTo>
                        <a:pt x="447" y="50"/>
                      </a:moveTo>
                      <a:lnTo>
                        <a:pt x="447" y="50"/>
                      </a:lnTo>
                      <a:lnTo>
                        <a:pt x="447" y="50"/>
                      </a:lnTo>
                      <a:lnTo>
                        <a:pt x="447" y="25"/>
                      </a:lnTo>
                      <a:lnTo>
                        <a:pt x="447" y="25"/>
                      </a:lnTo>
                      <a:lnTo>
                        <a:pt x="422" y="25"/>
                      </a:lnTo>
                      <a:lnTo>
                        <a:pt x="422" y="25"/>
                      </a:lnTo>
                      <a:lnTo>
                        <a:pt x="422" y="0"/>
                      </a:lnTo>
                      <a:lnTo>
                        <a:pt x="397" y="0"/>
                      </a:lnTo>
                      <a:lnTo>
                        <a:pt x="397" y="0"/>
                      </a:lnTo>
                      <a:lnTo>
                        <a:pt x="397" y="0"/>
                      </a:lnTo>
                      <a:lnTo>
                        <a:pt x="397" y="0"/>
                      </a:lnTo>
                      <a:lnTo>
                        <a:pt x="397" y="0"/>
                      </a:lnTo>
                      <a:lnTo>
                        <a:pt x="372" y="0"/>
                      </a:lnTo>
                      <a:lnTo>
                        <a:pt x="348" y="25"/>
                      </a:lnTo>
                      <a:lnTo>
                        <a:pt x="348" y="25"/>
                      </a:lnTo>
                      <a:lnTo>
                        <a:pt x="348" y="0"/>
                      </a:lnTo>
                      <a:lnTo>
                        <a:pt x="322" y="0"/>
                      </a:lnTo>
                      <a:lnTo>
                        <a:pt x="322" y="0"/>
                      </a:lnTo>
                      <a:lnTo>
                        <a:pt x="322" y="0"/>
                      </a:lnTo>
                      <a:lnTo>
                        <a:pt x="298" y="0"/>
                      </a:lnTo>
                      <a:lnTo>
                        <a:pt x="273" y="25"/>
                      </a:lnTo>
                      <a:lnTo>
                        <a:pt x="249" y="50"/>
                      </a:lnTo>
                      <a:lnTo>
                        <a:pt x="249" y="50"/>
                      </a:lnTo>
                      <a:lnTo>
                        <a:pt x="249" y="50"/>
                      </a:lnTo>
                      <a:lnTo>
                        <a:pt x="249" y="50"/>
                      </a:lnTo>
                      <a:lnTo>
                        <a:pt x="249" y="50"/>
                      </a:lnTo>
                      <a:lnTo>
                        <a:pt x="223" y="50"/>
                      </a:lnTo>
                      <a:lnTo>
                        <a:pt x="223" y="75"/>
                      </a:lnTo>
                      <a:lnTo>
                        <a:pt x="223" y="100"/>
                      </a:lnTo>
                      <a:lnTo>
                        <a:pt x="199" y="100"/>
                      </a:lnTo>
                      <a:lnTo>
                        <a:pt x="223" y="100"/>
                      </a:lnTo>
                      <a:lnTo>
                        <a:pt x="223" y="124"/>
                      </a:lnTo>
                      <a:lnTo>
                        <a:pt x="223" y="124"/>
                      </a:lnTo>
                      <a:lnTo>
                        <a:pt x="223" y="124"/>
                      </a:lnTo>
                      <a:lnTo>
                        <a:pt x="223" y="124"/>
                      </a:lnTo>
                      <a:lnTo>
                        <a:pt x="249" y="124"/>
                      </a:lnTo>
                      <a:lnTo>
                        <a:pt x="249" y="124"/>
                      </a:lnTo>
                      <a:lnTo>
                        <a:pt x="249" y="149"/>
                      </a:lnTo>
                      <a:lnTo>
                        <a:pt x="273" y="149"/>
                      </a:lnTo>
                      <a:lnTo>
                        <a:pt x="273" y="149"/>
                      </a:lnTo>
                      <a:lnTo>
                        <a:pt x="273" y="149"/>
                      </a:lnTo>
                      <a:lnTo>
                        <a:pt x="298" y="174"/>
                      </a:lnTo>
                      <a:lnTo>
                        <a:pt x="298" y="174"/>
                      </a:lnTo>
                      <a:lnTo>
                        <a:pt x="298" y="174"/>
                      </a:lnTo>
                      <a:lnTo>
                        <a:pt x="322" y="174"/>
                      </a:lnTo>
                      <a:lnTo>
                        <a:pt x="348" y="174"/>
                      </a:lnTo>
                      <a:lnTo>
                        <a:pt x="348" y="174"/>
                      </a:lnTo>
                      <a:lnTo>
                        <a:pt x="372" y="174"/>
                      </a:lnTo>
                      <a:lnTo>
                        <a:pt x="397" y="174"/>
                      </a:lnTo>
                      <a:lnTo>
                        <a:pt x="422" y="149"/>
                      </a:lnTo>
                      <a:lnTo>
                        <a:pt x="422" y="124"/>
                      </a:lnTo>
                      <a:lnTo>
                        <a:pt x="422" y="124"/>
                      </a:lnTo>
                      <a:lnTo>
                        <a:pt x="422" y="124"/>
                      </a:lnTo>
                      <a:lnTo>
                        <a:pt x="422" y="124"/>
                      </a:lnTo>
                      <a:lnTo>
                        <a:pt x="422" y="124"/>
                      </a:lnTo>
                      <a:lnTo>
                        <a:pt x="422" y="124"/>
                      </a:lnTo>
                      <a:lnTo>
                        <a:pt x="422" y="100"/>
                      </a:lnTo>
                      <a:lnTo>
                        <a:pt x="422" y="100"/>
                      </a:lnTo>
                      <a:lnTo>
                        <a:pt x="447" y="75"/>
                      </a:lnTo>
                      <a:lnTo>
                        <a:pt x="447" y="50"/>
                      </a:lnTo>
                      <a:close/>
                      <a:moveTo>
                        <a:pt x="75" y="100"/>
                      </a:moveTo>
                      <a:lnTo>
                        <a:pt x="50" y="124"/>
                      </a:lnTo>
                      <a:lnTo>
                        <a:pt x="50" y="124"/>
                      </a:lnTo>
                      <a:lnTo>
                        <a:pt x="50" y="124"/>
                      </a:lnTo>
                      <a:lnTo>
                        <a:pt x="50" y="124"/>
                      </a:lnTo>
                      <a:lnTo>
                        <a:pt x="25" y="149"/>
                      </a:lnTo>
                      <a:lnTo>
                        <a:pt x="25" y="149"/>
                      </a:lnTo>
                      <a:lnTo>
                        <a:pt x="25" y="149"/>
                      </a:lnTo>
                      <a:lnTo>
                        <a:pt x="0" y="174"/>
                      </a:lnTo>
                      <a:lnTo>
                        <a:pt x="0" y="174"/>
                      </a:lnTo>
                      <a:lnTo>
                        <a:pt x="0" y="199"/>
                      </a:lnTo>
                      <a:lnTo>
                        <a:pt x="0" y="199"/>
                      </a:lnTo>
                      <a:lnTo>
                        <a:pt x="0" y="223"/>
                      </a:lnTo>
                      <a:lnTo>
                        <a:pt x="0" y="223"/>
                      </a:lnTo>
                      <a:lnTo>
                        <a:pt x="25" y="223"/>
                      </a:lnTo>
                      <a:lnTo>
                        <a:pt x="25" y="199"/>
                      </a:lnTo>
                      <a:lnTo>
                        <a:pt x="25" y="199"/>
                      </a:lnTo>
                      <a:lnTo>
                        <a:pt x="25" y="199"/>
                      </a:lnTo>
                      <a:lnTo>
                        <a:pt x="50" y="174"/>
                      </a:lnTo>
                      <a:lnTo>
                        <a:pt x="50" y="174"/>
                      </a:lnTo>
                      <a:lnTo>
                        <a:pt x="50" y="174"/>
                      </a:lnTo>
                      <a:lnTo>
                        <a:pt x="50" y="174"/>
                      </a:lnTo>
                      <a:lnTo>
                        <a:pt x="75" y="174"/>
                      </a:lnTo>
                      <a:lnTo>
                        <a:pt x="75" y="149"/>
                      </a:lnTo>
                      <a:lnTo>
                        <a:pt x="75" y="149"/>
                      </a:lnTo>
                      <a:lnTo>
                        <a:pt x="75" y="124"/>
                      </a:lnTo>
                      <a:lnTo>
                        <a:pt x="75" y="124"/>
                      </a:lnTo>
                      <a:lnTo>
                        <a:pt x="100" y="124"/>
                      </a:lnTo>
                      <a:lnTo>
                        <a:pt x="75" y="100"/>
                      </a:lnTo>
                      <a:close/>
                      <a:moveTo>
                        <a:pt x="1215" y="422"/>
                      </a:moveTo>
                      <a:lnTo>
                        <a:pt x="1215" y="422"/>
                      </a:lnTo>
                      <a:lnTo>
                        <a:pt x="1215" y="397"/>
                      </a:lnTo>
                      <a:lnTo>
                        <a:pt x="1215" y="397"/>
                      </a:lnTo>
                      <a:lnTo>
                        <a:pt x="1191" y="397"/>
                      </a:lnTo>
                      <a:lnTo>
                        <a:pt x="1191" y="397"/>
                      </a:lnTo>
                      <a:lnTo>
                        <a:pt x="1191" y="397"/>
                      </a:lnTo>
                      <a:lnTo>
                        <a:pt x="1191" y="372"/>
                      </a:lnTo>
                      <a:lnTo>
                        <a:pt x="1191" y="372"/>
                      </a:lnTo>
                      <a:lnTo>
                        <a:pt x="1166" y="372"/>
                      </a:lnTo>
                      <a:lnTo>
                        <a:pt x="1166" y="372"/>
                      </a:lnTo>
                      <a:lnTo>
                        <a:pt x="1191" y="397"/>
                      </a:lnTo>
                      <a:lnTo>
                        <a:pt x="1166" y="397"/>
                      </a:lnTo>
                      <a:lnTo>
                        <a:pt x="1166" y="397"/>
                      </a:lnTo>
                      <a:lnTo>
                        <a:pt x="1166" y="397"/>
                      </a:lnTo>
                      <a:lnTo>
                        <a:pt x="1166" y="397"/>
                      </a:lnTo>
                      <a:lnTo>
                        <a:pt x="1141" y="372"/>
                      </a:lnTo>
                      <a:lnTo>
                        <a:pt x="1141" y="372"/>
                      </a:lnTo>
                      <a:lnTo>
                        <a:pt x="1141" y="372"/>
                      </a:lnTo>
                      <a:lnTo>
                        <a:pt x="1141" y="347"/>
                      </a:lnTo>
                      <a:lnTo>
                        <a:pt x="1141" y="347"/>
                      </a:lnTo>
                      <a:lnTo>
                        <a:pt x="1141" y="347"/>
                      </a:lnTo>
                      <a:lnTo>
                        <a:pt x="1141" y="347"/>
                      </a:lnTo>
                      <a:lnTo>
                        <a:pt x="1141" y="347"/>
                      </a:lnTo>
                      <a:lnTo>
                        <a:pt x="1141" y="322"/>
                      </a:lnTo>
                      <a:lnTo>
                        <a:pt x="1141" y="322"/>
                      </a:lnTo>
                      <a:lnTo>
                        <a:pt x="1116" y="322"/>
                      </a:lnTo>
                      <a:lnTo>
                        <a:pt x="1116" y="298"/>
                      </a:lnTo>
                      <a:lnTo>
                        <a:pt x="1116" y="298"/>
                      </a:lnTo>
                      <a:lnTo>
                        <a:pt x="1116" y="298"/>
                      </a:lnTo>
                      <a:lnTo>
                        <a:pt x="1091" y="273"/>
                      </a:lnTo>
                      <a:lnTo>
                        <a:pt x="1091" y="273"/>
                      </a:lnTo>
                      <a:lnTo>
                        <a:pt x="1091" y="273"/>
                      </a:lnTo>
                      <a:lnTo>
                        <a:pt x="1091" y="273"/>
                      </a:lnTo>
                      <a:lnTo>
                        <a:pt x="1067" y="248"/>
                      </a:lnTo>
                      <a:lnTo>
                        <a:pt x="1067" y="248"/>
                      </a:lnTo>
                      <a:lnTo>
                        <a:pt x="1067" y="248"/>
                      </a:lnTo>
                      <a:lnTo>
                        <a:pt x="1067" y="248"/>
                      </a:lnTo>
                      <a:lnTo>
                        <a:pt x="1042" y="273"/>
                      </a:lnTo>
                      <a:lnTo>
                        <a:pt x="1042" y="273"/>
                      </a:lnTo>
                      <a:lnTo>
                        <a:pt x="1042" y="273"/>
                      </a:lnTo>
                      <a:lnTo>
                        <a:pt x="1042" y="298"/>
                      </a:lnTo>
                      <a:lnTo>
                        <a:pt x="1017" y="298"/>
                      </a:lnTo>
                      <a:lnTo>
                        <a:pt x="1017" y="298"/>
                      </a:lnTo>
                      <a:lnTo>
                        <a:pt x="1017" y="298"/>
                      </a:lnTo>
                      <a:lnTo>
                        <a:pt x="1017" y="298"/>
                      </a:lnTo>
                      <a:lnTo>
                        <a:pt x="1017" y="298"/>
                      </a:lnTo>
                      <a:lnTo>
                        <a:pt x="1017" y="322"/>
                      </a:lnTo>
                      <a:lnTo>
                        <a:pt x="992" y="322"/>
                      </a:lnTo>
                      <a:lnTo>
                        <a:pt x="992" y="322"/>
                      </a:lnTo>
                      <a:lnTo>
                        <a:pt x="992" y="322"/>
                      </a:lnTo>
                      <a:lnTo>
                        <a:pt x="968" y="298"/>
                      </a:lnTo>
                      <a:lnTo>
                        <a:pt x="943" y="322"/>
                      </a:lnTo>
                      <a:lnTo>
                        <a:pt x="943" y="322"/>
                      </a:lnTo>
                      <a:lnTo>
                        <a:pt x="943" y="322"/>
                      </a:lnTo>
                      <a:lnTo>
                        <a:pt x="943" y="347"/>
                      </a:lnTo>
                      <a:lnTo>
                        <a:pt x="943" y="347"/>
                      </a:lnTo>
                      <a:lnTo>
                        <a:pt x="943" y="347"/>
                      </a:lnTo>
                      <a:lnTo>
                        <a:pt x="943" y="372"/>
                      </a:lnTo>
                      <a:lnTo>
                        <a:pt x="968" y="372"/>
                      </a:lnTo>
                      <a:lnTo>
                        <a:pt x="968" y="372"/>
                      </a:lnTo>
                      <a:lnTo>
                        <a:pt x="968" y="372"/>
                      </a:lnTo>
                      <a:lnTo>
                        <a:pt x="968" y="397"/>
                      </a:lnTo>
                      <a:lnTo>
                        <a:pt x="992" y="397"/>
                      </a:lnTo>
                      <a:lnTo>
                        <a:pt x="992" y="422"/>
                      </a:lnTo>
                      <a:lnTo>
                        <a:pt x="992" y="422"/>
                      </a:lnTo>
                      <a:lnTo>
                        <a:pt x="992" y="422"/>
                      </a:lnTo>
                      <a:lnTo>
                        <a:pt x="992" y="422"/>
                      </a:lnTo>
                      <a:lnTo>
                        <a:pt x="1017" y="446"/>
                      </a:lnTo>
                      <a:lnTo>
                        <a:pt x="1017" y="446"/>
                      </a:lnTo>
                      <a:lnTo>
                        <a:pt x="1017" y="446"/>
                      </a:lnTo>
                      <a:lnTo>
                        <a:pt x="1017" y="446"/>
                      </a:lnTo>
                      <a:lnTo>
                        <a:pt x="1017" y="446"/>
                      </a:lnTo>
                      <a:lnTo>
                        <a:pt x="1042" y="446"/>
                      </a:lnTo>
                      <a:lnTo>
                        <a:pt x="1042" y="446"/>
                      </a:lnTo>
                      <a:lnTo>
                        <a:pt x="1067" y="446"/>
                      </a:lnTo>
                      <a:lnTo>
                        <a:pt x="1067" y="446"/>
                      </a:lnTo>
                      <a:lnTo>
                        <a:pt x="1067" y="422"/>
                      </a:lnTo>
                      <a:lnTo>
                        <a:pt x="1067" y="422"/>
                      </a:lnTo>
                      <a:lnTo>
                        <a:pt x="1067" y="422"/>
                      </a:lnTo>
                      <a:lnTo>
                        <a:pt x="1042" y="422"/>
                      </a:lnTo>
                      <a:lnTo>
                        <a:pt x="1067" y="422"/>
                      </a:lnTo>
                      <a:lnTo>
                        <a:pt x="1067" y="422"/>
                      </a:lnTo>
                      <a:lnTo>
                        <a:pt x="1067" y="422"/>
                      </a:lnTo>
                      <a:lnTo>
                        <a:pt x="1067" y="397"/>
                      </a:lnTo>
                      <a:lnTo>
                        <a:pt x="1067" y="422"/>
                      </a:lnTo>
                      <a:lnTo>
                        <a:pt x="1091" y="422"/>
                      </a:lnTo>
                      <a:lnTo>
                        <a:pt x="1091" y="397"/>
                      </a:lnTo>
                      <a:lnTo>
                        <a:pt x="1091" y="397"/>
                      </a:lnTo>
                      <a:lnTo>
                        <a:pt x="1091" y="422"/>
                      </a:lnTo>
                      <a:lnTo>
                        <a:pt x="1091" y="422"/>
                      </a:lnTo>
                      <a:lnTo>
                        <a:pt x="1091" y="422"/>
                      </a:lnTo>
                      <a:lnTo>
                        <a:pt x="1091" y="422"/>
                      </a:lnTo>
                      <a:lnTo>
                        <a:pt x="1091" y="422"/>
                      </a:lnTo>
                      <a:lnTo>
                        <a:pt x="1091" y="422"/>
                      </a:lnTo>
                      <a:lnTo>
                        <a:pt x="1091" y="446"/>
                      </a:lnTo>
                      <a:lnTo>
                        <a:pt x="1091" y="446"/>
                      </a:lnTo>
                      <a:lnTo>
                        <a:pt x="1091" y="446"/>
                      </a:lnTo>
                      <a:lnTo>
                        <a:pt x="1116" y="422"/>
                      </a:lnTo>
                      <a:lnTo>
                        <a:pt x="1116" y="446"/>
                      </a:lnTo>
                      <a:lnTo>
                        <a:pt x="1116" y="446"/>
                      </a:lnTo>
                      <a:lnTo>
                        <a:pt x="1116" y="446"/>
                      </a:lnTo>
                      <a:lnTo>
                        <a:pt x="1116" y="446"/>
                      </a:lnTo>
                      <a:lnTo>
                        <a:pt x="1141" y="446"/>
                      </a:lnTo>
                      <a:lnTo>
                        <a:pt x="1141" y="472"/>
                      </a:lnTo>
                      <a:lnTo>
                        <a:pt x="1141" y="472"/>
                      </a:lnTo>
                      <a:lnTo>
                        <a:pt x="1166" y="472"/>
                      </a:lnTo>
                      <a:lnTo>
                        <a:pt x="1166" y="472"/>
                      </a:lnTo>
                      <a:lnTo>
                        <a:pt x="1166" y="472"/>
                      </a:lnTo>
                      <a:lnTo>
                        <a:pt x="1191" y="472"/>
                      </a:lnTo>
                      <a:lnTo>
                        <a:pt x="1191" y="446"/>
                      </a:lnTo>
                      <a:lnTo>
                        <a:pt x="1215" y="472"/>
                      </a:lnTo>
                      <a:lnTo>
                        <a:pt x="1215" y="472"/>
                      </a:lnTo>
                      <a:lnTo>
                        <a:pt x="1241" y="446"/>
                      </a:lnTo>
                      <a:lnTo>
                        <a:pt x="1241" y="446"/>
                      </a:lnTo>
                      <a:lnTo>
                        <a:pt x="1215" y="422"/>
                      </a:lnTo>
                      <a:close/>
                      <a:moveTo>
                        <a:pt x="1612" y="645"/>
                      </a:moveTo>
                      <a:lnTo>
                        <a:pt x="1612" y="645"/>
                      </a:lnTo>
                      <a:lnTo>
                        <a:pt x="1612" y="645"/>
                      </a:lnTo>
                      <a:lnTo>
                        <a:pt x="1587" y="620"/>
                      </a:lnTo>
                      <a:lnTo>
                        <a:pt x="1538" y="620"/>
                      </a:lnTo>
                      <a:lnTo>
                        <a:pt x="1513" y="645"/>
                      </a:lnTo>
                      <a:lnTo>
                        <a:pt x="1513" y="645"/>
                      </a:lnTo>
                      <a:lnTo>
                        <a:pt x="1538" y="670"/>
                      </a:lnTo>
                      <a:lnTo>
                        <a:pt x="1538" y="670"/>
                      </a:lnTo>
                      <a:lnTo>
                        <a:pt x="1538" y="670"/>
                      </a:lnTo>
                      <a:lnTo>
                        <a:pt x="1538" y="695"/>
                      </a:lnTo>
                      <a:lnTo>
                        <a:pt x="1538" y="695"/>
                      </a:lnTo>
                      <a:lnTo>
                        <a:pt x="1563" y="719"/>
                      </a:lnTo>
                      <a:lnTo>
                        <a:pt x="1563" y="719"/>
                      </a:lnTo>
                      <a:lnTo>
                        <a:pt x="1587" y="719"/>
                      </a:lnTo>
                      <a:lnTo>
                        <a:pt x="1612" y="719"/>
                      </a:lnTo>
                      <a:lnTo>
                        <a:pt x="1612" y="695"/>
                      </a:lnTo>
                      <a:lnTo>
                        <a:pt x="1637" y="695"/>
                      </a:lnTo>
                      <a:lnTo>
                        <a:pt x="1637" y="670"/>
                      </a:lnTo>
                      <a:lnTo>
                        <a:pt x="1637" y="670"/>
                      </a:lnTo>
                      <a:lnTo>
                        <a:pt x="1637" y="670"/>
                      </a:lnTo>
                      <a:lnTo>
                        <a:pt x="1612" y="645"/>
                      </a:lnTo>
                      <a:close/>
                    </a:path>
                  </a:pathLst>
                </a:custGeom>
                <a:solidFill>
                  <a:schemeClr val="bg1">
                    <a:lumMod val="75000"/>
                  </a:schemeClr>
                </a:solidFill>
                <a:ln w="12700">
                  <a:noFill/>
                </a:ln>
                <a:effectLst/>
              </p:spPr>
              <p:txBody>
                <a:bodyPr wrap="none" anchor="ctr"/>
                <a:lstStyle/>
                <a:p>
                  <a:pPr>
                    <a:defRPr/>
                  </a:pPr>
                  <a:endParaRPr lang="en-US" sz="1711">
                    <a:cs typeface="Arial Unicode MS" charset="0"/>
                  </a:endParaRPr>
                </a:p>
              </p:txBody>
            </p:sp>
            <p:sp>
              <p:nvSpPr>
                <p:cNvPr id="96" name="Freeform 51">
                  <a:extLst>
                    <a:ext uri="{FF2B5EF4-FFF2-40B4-BE49-F238E27FC236}">
                      <a16:creationId xmlns:a16="http://schemas.microsoft.com/office/drawing/2014/main" id="{F53A78F5-D693-BCC8-237C-7A70D2BD013B}"/>
                    </a:ext>
                  </a:extLst>
                </p:cNvPr>
                <p:cNvSpPr>
                  <a:spLocks noChangeArrowheads="1"/>
                </p:cNvSpPr>
                <p:nvPr/>
              </p:nvSpPr>
              <p:spPr bwMode="auto">
                <a:xfrm>
                  <a:off x="-24575" y="3264853"/>
                  <a:ext cx="2199650" cy="1187024"/>
                </a:xfrm>
                <a:custGeom>
                  <a:avLst/>
                  <a:gdLst>
                    <a:gd name="T0" fmla="*/ 2728 w 6895"/>
                    <a:gd name="T1" fmla="*/ 3521 h 3720"/>
                    <a:gd name="T2" fmla="*/ 2629 w 6895"/>
                    <a:gd name="T3" fmla="*/ 1487 h 3720"/>
                    <a:gd name="T4" fmla="*/ 2480 w 6895"/>
                    <a:gd name="T5" fmla="*/ 3521 h 3720"/>
                    <a:gd name="T6" fmla="*/ 2603 w 6895"/>
                    <a:gd name="T7" fmla="*/ 3570 h 3720"/>
                    <a:gd name="T8" fmla="*/ 3447 w 6895"/>
                    <a:gd name="T9" fmla="*/ 3446 h 3720"/>
                    <a:gd name="T10" fmla="*/ 2753 w 6895"/>
                    <a:gd name="T11" fmla="*/ 3422 h 3720"/>
                    <a:gd name="T12" fmla="*/ 1240 w 6895"/>
                    <a:gd name="T13" fmla="*/ 3620 h 3720"/>
                    <a:gd name="T14" fmla="*/ 868 w 6895"/>
                    <a:gd name="T15" fmla="*/ 3595 h 3720"/>
                    <a:gd name="T16" fmla="*/ 645 w 6895"/>
                    <a:gd name="T17" fmla="*/ 3471 h 3720"/>
                    <a:gd name="T18" fmla="*/ 2281 w 6895"/>
                    <a:gd name="T19" fmla="*/ 3595 h 3720"/>
                    <a:gd name="T20" fmla="*/ 1662 w 6895"/>
                    <a:gd name="T21" fmla="*/ 3694 h 3720"/>
                    <a:gd name="T22" fmla="*/ 1463 w 6895"/>
                    <a:gd name="T23" fmla="*/ 3669 h 3720"/>
                    <a:gd name="T24" fmla="*/ 5629 w 6895"/>
                    <a:gd name="T25" fmla="*/ 2157 h 3720"/>
                    <a:gd name="T26" fmla="*/ 4488 w 6895"/>
                    <a:gd name="T27" fmla="*/ 198 h 3720"/>
                    <a:gd name="T28" fmla="*/ 3967 w 6895"/>
                    <a:gd name="T29" fmla="*/ 123 h 3720"/>
                    <a:gd name="T30" fmla="*/ 3670 w 6895"/>
                    <a:gd name="T31" fmla="*/ 198 h 3720"/>
                    <a:gd name="T32" fmla="*/ 3298 w 6895"/>
                    <a:gd name="T33" fmla="*/ 793 h 3720"/>
                    <a:gd name="T34" fmla="*/ 3496 w 6895"/>
                    <a:gd name="T35" fmla="*/ 1066 h 3720"/>
                    <a:gd name="T36" fmla="*/ 2901 w 6895"/>
                    <a:gd name="T37" fmla="*/ 1066 h 3720"/>
                    <a:gd name="T38" fmla="*/ 3422 w 6895"/>
                    <a:gd name="T39" fmla="*/ 1363 h 3720"/>
                    <a:gd name="T40" fmla="*/ 3075 w 6895"/>
                    <a:gd name="T41" fmla="*/ 1736 h 3720"/>
                    <a:gd name="T42" fmla="*/ 2976 w 6895"/>
                    <a:gd name="T43" fmla="*/ 2033 h 3720"/>
                    <a:gd name="T44" fmla="*/ 2976 w 6895"/>
                    <a:gd name="T45" fmla="*/ 2256 h 3720"/>
                    <a:gd name="T46" fmla="*/ 3248 w 6895"/>
                    <a:gd name="T47" fmla="*/ 2529 h 3720"/>
                    <a:gd name="T48" fmla="*/ 3571 w 6895"/>
                    <a:gd name="T49" fmla="*/ 2653 h 3720"/>
                    <a:gd name="T50" fmla="*/ 3720 w 6895"/>
                    <a:gd name="T51" fmla="*/ 2900 h 3720"/>
                    <a:gd name="T52" fmla="*/ 3026 w 6895"/>
                    <a:gd name="T53" fmla="*/ 3347 h 3720"/>
                    <a:gd name="T54" fmla="*/ 3273 w 6895"/>
                    <a:gd name="T55" fmla="*/ 3297 h 3720"/>
                    <a:gd name="T56" fmla="*/ 3546 w 6895"/>
                    <a:gd name="T57" fmla="*/ 3198 h 3720"/>
                    <a:gd name="T58" fmla="*/ 3769 w 6895"/>
                    <a:gd name="T59" fmla="*/ 3025 h 3720"/>
                    <a:gd name="T60" fmla="*/ 4091 w 6895"/>
                    <a:gd name="T61" fmla="*/ 2727 h 3720"/>
                    <a:gd name="T62" fmla="*/ 4216 w 6895"/>
                    <a:gd name="T63" fmla="*/ 2355 h 3720"/>
                    <a:gd name="T64" fmla="*/ 4389 w 6895"/>
                    <a:gd name="T65" fmla="*/ 2479 h 3720"/>
                    <a:gd name="T66" fmla="*/ 4562 w 6895"/>
                    <a:gd name="T67" fmla="*/ 2430 h 3720"/>
                    <a:gd name="T68" fmla="*/ 4662 w 6895"/>
                    <a:gd name="T69" fmla="*/ 2256 h 3720"/>
                    <a:gd name="T70" fmla="*/ 4761 w 6895"/>
                    <a:gd name="T71" fmla="*/ 2181 h 3720"/>
                    <a:gd name="T72" fmla="*/ 4959 w 6895"/>
                    <a:gd name="T73" fmla="*/ 2256 h 3720"/>
                    <a:gd name="T74" fmla="*/ 5629 w 6895"/>
                    <a:gd name="T75" fmla="*/ 2305 h 3720"/>
                    <a:gd name="T76" fmla="*/ 6000 w 6895"/>
                    <a:gd name="T77" fmla="*/ 2479 h 3720"/>
                    <a:gd name="T78" fmla="*/ 6050 w 6895"/>
                    <a:gd name="T79" fmla="*/ 2430 h 3720"/>
                    <a:gd name="T80" fmla="*/ 6249 w 6895"/>
                    <a:gd name="T81" fmla="*/ 2404 h 3720"/>
                    <a:gd name="T82" fmla="*/ 6422 w 6895"/>
                    <a:gd name="T83" fmla="*/ 2653 h 3720"/>
                    <a:gd name="T84" fmla="*/ 6819 w 6895"/>
                    <a:gd name="T85" fmla="*/ 2900 h 3720"/>
                    <a:gd name="T86" fmla="*/ 3372 w 6895"/>
                    <a:gd name="T87" fmla="*/ 2603 h 3720"/>
                    <a:gd name="T88" fmla="*/ 3050 w 6895"/>
                    <a:gd name="T89" fmla="*/ 3297 h 3720"/>
                    <a:gd name="T90" fmla="*/ 6497 w 6895"/>
                    <a:gd name="T91" fmla="*/ 3025 h 3720"/>
                    <a:gd name="T92" fmla="*/ 6621 w 6895"/>
                    <a:gd name="T93" fmla="*/ 2900 h 3720"/>
                    <a:gd name="T94" fmla="*/ 6596 w 6895"/>
                    <a:gd name="T95" fmla="*/ 3000 h 3720"/>
                    <a:gd name="T96" fmla="*/ 6596 w 6895"/>
                    <a:gd name="T97" fmla="*/ 3074 h 3720"/>
                    <a:gd name="T98" fmla="*/ 3720 w 6895"/>
                    <a:gd name="T99" fmla="*/ 3124 h 3720"/>
                    <a:gd name="T100" fmla="*/ 4290 w 6895"/>
                    <a:gd name="T101" fmla="*/ 2727 h 3720"/>
                    <a:gd name="T102" fmla="*/ 4736 w 6895"/>
                    <a:gd name="T103" fmla="*/ 2281 h 3720"/>
                    <a:gd name="T104" fmla="*/ 4216 w 6895"/>
                    <a:gd name="T105" fmla="*/ 2827 h 3720"/>
                    <a:gd name="T106" fmla="*/ 4166 w 6895"/>
                    <a:gd name="T107" fmla="*/ 2851 h 3720"/>
                    <a:gd name="T108" fmla="*/ 4117 w 6895"/>
                    <a:gd name="T109" fmla="*/ 3000 h 3720"/>
                    <a:gd name="T110" fmla="*/ 4439 w 6895"/>
                    <a:gd name="T111" fmla="*/ 2504 h 3720"/>
                    <a:gd name="T112" fmla="*/ 6125 w 6895"/>
                    <a:gd name="T113" fmla="*/ 2504 h 3720"/>
                    <a:gd name="T114" fmla="*/ 6199 w 6895"/>
                    <a:gd name="T115" fmla="*/ 2479 h 3720"/>
                    <a:gd name="T116" fmla="*/ 6299 w 6895"/>
                    <a:gd name="T117" fmla="*/ 2529 h 3720"/>
                    <a:gd name="T118" fmla="*/ 6397 w 6895"/>
                    <a:gd name="T119" fmla="*/ 2752 h 3720"/>
                    <a:gd name="T120" fmla="*/ 6372 w 6895"/>
                    <a:gd name="T121" fmla="*/ 2827 h 3720"/>
                    <a:gd name="T122" fmla="*/ 6174 w 6895"/>
                    <a:gd name="T123" fmla="*/ 2628 h 3720"/>
                    <a:gd name="T124" fmla="*/ 4761 w 6895"/>
                    <a:gd name="T125" fmla="*/ 2206 h 3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95" h="3720">
                      <a:moveTo>
                        <a:pt x="2802" y="1041"/>
                      </a:moveTo>
                      <a:lnTo>
                        <a:pt x="2827" y="1041"/>
                      </a:lnTo>
                      <a:lnTo>
                        <a:pt x="2827" y="1041"/>
                      </a:lnTo>
                      <a:lnTo>
                        <a:pt x="2827" y="1041"/>
                      </a:lnTo>
                      <a:lnTo>
                        <a:pt x="2827" y="1041"/>
                      </a:lnTo>
                      <a:lnTo>
                        <a:pt x="2827" y="1041"/>
                      </a:lnTo>
                      <a:lnTo>
                        <a:pt x="2802" y="1041"/>
                      </a:lnTo>
                      <a:close/>
                      <a:moveTo>
                        <a:pt x="2777" y="2305"/>
                      </a:moveTo>
                      <a:lnTo>
                        <a:pt x="2777" y="2305"/>
                      </a:lnTo>
                      <a:lnTo>
                        <a:pt x="2777" y="2305"/>
                      </a:lnTo>
                      <a:lnTo>
                        <a:pt x="2777" y="2305"/>
                      </a:lnTo>
                      <a:lnTo>
                        <a:pt x="2777" y="2305"/>
                      </a:lnTo>
                      <a:lnTo>
                        <a:pt x="2777" y="2305"/>
                      </a:lnTo>
                      <a:lnTo>
                        <a:pt x="2777" y="2305"/>
                      </a:lnTo>
                      <a:lnTo>
                        <a:pt x="2777" y="2305"/>
                      </a:lnTo>
                      <a:lnTo>
                        <a:pt x="2777" y="2305"/>
                      </a:lnTo>
                      <a:lnTo>
                        <a:pt x="2802" y="2305"/>
                      </a:lnTo>
                      <a:lnTo>
                        <a:pt x="2802" y="2305"/>
                      </a:lnTo>
                      <a:lnTo>
                        <a:pt x="2802" y="2305"/>
                      </a:lnTo>
                      <a:lnTo>
                        <a:pt x="2802" y="2305"/>
                      </a:lnTo>
                      <a:lnTo>
                        <a:pt x="2802" y="2305"/>
                      </a:lnTo>
                      <a:lnTo>
                        <a:pt x="2802" y="2305"/>
                      </a:lnTo>
                      <a:lnTo>
                        <a:pt x="2802" y="2331"/>
                      </a:lnTo>
                      <a:lnTo>
                        <a:pt x="2802" y="2331"/>
                      </a:lnTo>
                      <a:lnTo>
                        <a:pt x="2802"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27" y="2331"/>
                      </a:lnTo>
                      <a:lnTo>
                        <a:pt x="2802" y="2305"/>
                      </a:lnTo>
                      <a:lnTo>
                        <a:pt x="2802" y="2305"/>
                      </a:lnTo>
                      <a:lnTo>
                        <a:pt x="2802" y="2305"/>
                      </a:lnTo>
                      <a:lnTo>
                        <a:pt x="2827" y="2305"/>
                      </a:lnTo>
                      <a:lnTo>
                        <a:pt x="2827" y="2305"/>
                      </a:lnTo>
                      <a:lnTo>
                        <a:pt x="2827" y="2305"/>
                      </a:lnTo>
                      <a:lnTo>
                        <a:pt x="2827" y="2305"/>
                      </a:lnTo>
                      <a:lnTo>
                        <a:pt x="2827" y="2305"/>
                      </a:lnTo>
                      <a:lnTo>
                        <a:pt x="2827" y="2305"/>
                      </a:lnTo>
                      <a:lnTo>
                        <a:pt x="2852" y="2305"/>
                      </a:lnTo>
                      <a:lnTo>
                        <a:pt x="2852" y="2305"/>
                      </a:lnTo>
                      <a:lnTo>
                        <a:pt x="2852" y="2305"/>
                      </a:lnTo>
                      <a:lnTo>
                        <a:pt x="2852" y="2305"/>
                      </a:lnTo>
                      <a:lnTo>
                        <a:pt x="2852" y="2305"/>
                      </a:lnTo>
                      <a:lnTo>
                        <a:pt x="2852" y="2305"/>
                      </a:lnTo>
                      <a:lnTo>
                        <a:pt x="2852" y="2305"/>
                      </a:lnTo>
                      <a:lnTo>
                        <a:pt x="2852" y="2305"/>
                      </a:lnTo>
                      <a:lnTo>
                        <a:pt x="2852"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876" y="2305"/>
                      </a:lnTo>
                      <a:lnTo>
                        <a:pt x="2901" y="2305"/>
                      </a:lnTo>
                      <a:lnTo>
                        <a:pt x="2901" y="2305"/>
                      </a:lnTo>
                      <a:lnTo>
                        <a:pt x="2901" y="2305"/>
                      </a:lnTo>
                      <a:lnTo>
                        <a:pt x="2876" y="2305"/>
                      </a:lnTo>
                      <a:lnTo>
                        <a:pt x="2876" y="2305"/>
                      </a:lnTo>
                      <a:lnTo>
                        <a:pt x="2876" y="2305"/>
                      </a:lnTo>
                      <a:lnTo>
                        <a:pt x="2876" y="2305"/>
                      </a:lnTo>
                      <a:lnTo>
                        <a:pt x="2876" y="2305"/>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81"/>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56"/>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31"/>
                      </a:lnTo>
                      <a:lnTo>
                        <a:pt x="2876" y="2206"/>
                      </a:lnTo>
                      <a:lnTo>
                        <a:pt x="2876" y="2206"/>
                      </a:lnTo>
                      <a:lnTo>
                        <a:pt x="2876" y="2206"/>
                      </a:lnTo>
                      <a:lnTo>
                        <a:pt x="2876" y="2231"/>
                      </a:lnTo>
                      <a:lnTo>
                        <a:pt x="2852" y="2231"/>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206"/>
                      </a:lnTo>
                      <a:lnTo>
                        <a:pt x="2852" y="2181"/>
                      </a:lnTo>
                      <a:lnTo>
                        <a:pt x="2852" y="2206"/>
                      </a:lnTo>
                      <a:lnTo>
                        <a:pt x="2852" y="2206"/>
                      </a:lnTo>
                      <a:lnTo>
                        <a:pt x="2852" y="2206"/>
                      </a:lnTo>
                      <a:lnTo>
                        <a:pt x="2852" y="2206"/>
                      </a:lnTo>
                      <a:lnTo>
                        <a:pt x="2852" y="2206"/>
                      </a:lnTo>
                      <a:lnTo>
                        <a:pt x="2852" y="2206"/>
                      </a:lnTo>
                      <a:lnTo>
                        <a:pt x="2852" y="2206"/>
                      </a:lnTo>
                      <a:lnTo>
                        <a:pt x="2827" y="2206"/>
                      </a:lnTo>
                      <a:lnTo>
                        <a:pt x="2827" y="2206"/>
                      </a:lnTo>
                      <a:lnTo>
                        <a:pt x="2827" y="2206"/>
                      </a:lnTo>
                      <a:lnTo>
                        <a:pt x="2827" y="2206"/>
                      </a:lnTo>
                      <a:lnTo>
                        <a:pt x="2827" y="2206"/>
                      </a:lnTo>
                      <a:lnTo>
                        <a:pt x="2827" y="2206"/>
                      </a:lnTo>
                      <a:lnTo>
                        <a:pt x="2827" y="2206"/>
                      </a:lnTo>
                      <a:lnTo>
                        <a:pt x="2802" y="2206"/>
                      </a:lnTo>
                      <a:lnTo>
                        <a:pt x="2802" y="2206"/>
                      </a:lnTo>
                      <a:lnTo>
                        <a:pt x="2802" y="2206"/>
                      </a:lnTo>
                      <a:lnTo>
                        <a:pt x="2802" y="2206"/>
                      </a:lnTo>
                      <a:lnTo>
                        <a:pt x="2802" y="2206"/>
                      </a:lnTo>
                      <a:lnTo>
                        <a:pt x="2802" y="2206"/>
                      </a:lnTo>
                      <a:lnTo>
                        <a:pt x="2802" y="2206"/>
                      </a:lnTo>
                      <a:lnTo>
                        <a:pt x="2777" y="2206"/>
                      </a:lnTo>
                      <a:lnTo>
                        <a:pt x="2777" y="2206"/>
                      </a:lnTo>
                      <a:lnTo>
                        <a:pt x="2777" y="2206"/>
                      </a:lnTo>
                      <a:lnTo>
                        <a:pt x="2777" y="2206"/>
                      </a:lnTo>
                      <a:lnTo>
                        <a:pt x="2777" y="2206"/>
                      </a:lnTo>
                      <a:lnTo>
                        <a:pt x="2777" y="2206"/>
                      </a:lnTo>
                      <a:lnTo>
                        <a:pt x="2777" y="2206"/>
                      </a:lnTo>
                      <a:lnTo>
                        <a:pt x="2777" y="2206"/>
                      </a:lnTo>
                      <a:lnTo>
                        <a:pt x="2777" y="2206"/>
                      </a:lnTo>
                      <a:lnTo>
                        <a:pt x="2777" y="2231"/>
                      </a:lnTo>
                      <a:lnTo>
                        <a:pt x="2753" y="2231"/>
                      </a:lnTo>
                      <a:lnTo>
                        <a:pt x="2728" y="2206"/>
                      </a:lnTo>
                      <a:lnTo>
                        <a:pt x="2728" y="2206"/>
                      </a:lnTo>
                      <a:lnTo>
                        <a:pt x="2728" y="2206"/>
                      </a:lnTo>
                      <a:lnTo>
                        <a:pt x="2728" y="2206"/>
                      </a:lnTo>
                      <a:lnTo>
                        <a:pt x="2728" y="2206"/>
                      </a:lnTo>
                      <a:lnTo>
                        <a:pt x="2728" y="2206"/>
                      </a:lnTo>
                      <a:lnTo>
                        <a:pt x="2728" y="2206"/>
                      </a:lnTo>
                      <a:lnTo>
                        <a:pt x="2728" y="2206"/>
                      </a:lnTo>
                      <a:lnTo>
                        <a:pt x="2728" y="2206"/>
                      </a:lnTo>
                      <a:lnTo>
                        <a:pt x="2703" y="2206"/>
                      </a:lnTo>
                      <a:lnTo>
                        <a:pt x="2703" y="2206"/>
                      </a:lnTo>
                      <a:lnTo>
                        <a:pt x="2703" y="2206"/>
                      </a:lnTo>
                      <a:lnTo>
                        <a:pt x="2703" y="2206"/>
                      </a:lnTo>
                      <a:lnTo>
                        <a:pt x="2703" y="2231"/>
                      </a:lnTo>
                      <a:lnTo>
                        <a:pt x="2703" y="2231"/>
                      </a:lnTo>
                      <a:lnTo>
                        <a:pt x="2703" y="2231"/>
                      </a:lnTo>
                      <a:lnTo>
                        <a:pt x="2703" y="2231"/>
                      </a:lnTo>
                      <a:lnTo>
                        <a:pt x="2703" y="2231"/>
                      </a:lnTo>
                      <a:lnTo>
                        <a:pt x="2703" y="2231"/>
                      </a:lnTo>
                      <a:lnTo>
                        <a:pt x="2703" y="2256"/>
                      </a:lnTo>
                      <a:lnTo>
                        <a:pt x="2703" y="2256"/>
                      </a:lnTo>
                      <a:lnTo>
                        <a:pt x="2728" y="2256"/>
                      </a:lnTo>
                      <a:lnTo>
                        <a:pt x="2728" y="2231"/>
                      </a:lnTo>
                      <a:lnTo>
                        <a:pt x="2728" y="2231"/>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28" y="2256"/>
                      </a:lnTo>
                      <a:lnTo>
                        <a:pt x="2753" y="2256"/>
                      </a:lnTo>
                      <a:lnTo>
                        <a:pt x="2753" y="2256"/>
                      </a:lnTo>
                      <a:lnTo>
                        <a:pt x="2753" y="2256"/>
                      </a:lnTo>
                      <a:lnTo>
                        <a:pt x="2728" y="2256"/>
                      </a:lnTo>
                      <a:lnTo>
                        <a:pt x="2753" y="2281"/>
                      </a:lnTo>
                      <a:lnTo>
                        <a:pt x="2753" y="2281"/>
                      </a:lnTo>
                      <a:lnTo>
                        <a:pt x="2777" y="2305"/>
                      </a:lnTo>
                      <a:close/>
                      <a:moveTo>
                        <a:pt x="2653" y="3495"/>
                      </a:move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53" y="3495"/>
                      </a:lnTo>
                      <a:lnTo>
                        <a:pt x="2629" y="3495"/>
                      </a:lnTo>
                      <a:lnTo>
                        <a:pt x="2629" y="3495"/>
                      </a:lnTo>
                      <a:lnTo>
                        <a:pt x="2629" y="3495"/>
                      </a:lnTo>
                      <a:lnTo>
                        <a:pt x="2629" y="3495"/>
                      </a:lnTo>
                      <a:lnTo>
                        <a:pt x="2629" y="3495"/>
                      </a:lnTo>
                      <a:lnTo>
                        <a:pt x="2629" y="3495"/>
                      </a:lnTo>
                      <a:lnTo>
                        <a:pt x="2629" y="3471"/>
                      </a:lnTo>
                      <a:lnTo>
                        <a:pt x="2629" y="3471"/>
                      </a:lnTo>
                      <a:lnTo>
                        <a:pt x="2629" y="3471"/>
                      </a:lnTo>
                      <a:lnTo>
                        <a:pt x="2629" y="3495"/>
                      </a:lnTo>
                      <a:lnTo>
                        <a:pt x="2603" y="3495"/>
                      </a:lnTo>
                      <a:lnTo>
                        <a:pt x="2603" y="3495"/>
                      </a:lnTo>
                      <a:lnTo>
                        <a:pt x="2603" y="3495"/>
                      </a:lnTo>
                      <a:lnTo>
                        <a:pt x="2603" y="3495"/>
                      </a:lnTo>
                      <a:lnTo>
                        <a:pt x="2603" y="3495"/>
                      </a:lnTo>
                      <a:lnTo>
                        <a:pt x="2603" y="3495"/>
                      </a:lnTo>
                      <a:lnTo>
                        <a:pt x="2603" y="3495"/>
                      </a:lnTo>
                      <a:lnTo>
                        <a:pt x="2603" y="3495"/>
                      </a:lnTo>
                      <a:lnTo>
                        <a:pt x="2603" y="3521"/>
                      </a:lnTo>
                      <a:lnTo>
                        <a:pt x="2603" y="3521"/>
                      </a:lnTo>
                      <a:lnTo>
                        <a:pt x="2603"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29" y="3521"/>
                      </a:lnTo>
                      <a:lnTo>
                        <a:pt x="2653" y="3521"/>
                      </a:lnTo>
                      <a:lnTo>
                        <a:pt x="2653" y="3521"/>
                      </a:lnTo>
                      <a:lnTo>
                        <a:pt x="2653" y="3521"/>
                      </a:lnTo>
                      <a:lnTo>
                        <a:pt x="2653" y="3521"/>
                      </a:lnTo>
                      <a:lnTo>
                        <a:pt x="2653" y="3521"/>
                      </a:lnTo>
                      <a:lnTo>
                        <a:pt x="2653" y="3521"/>
                      </a:lnTo>
                      <a:lnTo>
                        <a:pt x="2653" y="3521"/>
                      </a:lnTo>
                      <a:lnTo>
                        <a:pt x="2653" y="3521"/>
                      </a:lnTo>
                      <a:lnTo>
                        <a:pt x="2653" y="3495"/>
                      </a:lnTo>
                      <a:close/>
                      <a:moveTo>
                        <a:pt x="2753" y="3521"/>
                      </a:moveTo>
                      <a:lnTo>
                        <a:pt x="2753" y="3521"/>
                      </a:lnTo>
                      <a:lnTo>
                        <a:pt x="2753" y="3521"/>
                      </a:lnTo>
                      <a:lnTo>
                        <a:pt x="2753" y="3521"/>
                      </a:lnTo>
                      <a:lnTo>
                        <a:pt x="2753" y="3521"/>
                      </a:lnTo>
                      <a:lnTo>
                        <a:pt x="2753"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28" y="3521"/>
                      </a:lnTo>
                      <a:lnTo>
                        <a:pt x="2703" y="3521"/>
                      </a:lnTo>
                      <a:lnTo>
                        <a:pt x="2728" y="3521"/>
                      </a:lnTo>
                      <a:lnTo>
                        <a:pt x="2728" y="3521"/>
                      </a:lnTo>
                      <a:lnTo>
                        <a:pt x="2728" y="3521"/>
                      </a:lnTo>
                      <a:lnTo>
                        <a:pt x="2728" y="3521"/>
                      </a:lnTo>
                      <a:lnTo>
                        <a:pt x="2728" y="3521"/>
                      </a:lnTo>
                      <a:lnTo>
                        <a:pt x="2728" y="3521"/>
                      </a:lnTo>
                      <a:lnTo>
                        <a:pt x="2728" y="3521"/>
                      </a:lnTo>
                      <a:lnTo>
                        <a:pt x="2728" y="3521"/>
                      </a:lnTo>
                      <a:lnTo>
                        <a:pt x="2728" y="3521"/>
                      </a:lnTo>
                      <a:lnTo>
                        <a:pt x="2753" y="3545"/>
                      </a:lnTo>
                      <a:lnTo>
                        <a:pt x="2753" y="3521"/>
                      </a:lnTo>
                      <a:close/>
                      <a:moveTo>
                        <a:pt x="2678" y="3521"/>
                      </a:moveTo>
                      <a:lnTo>
                        <a:pt x="2678" y="3521"/>
                      </a:lnTo>
                      <a:close/>
                      <a:moveTo>
                        <a:pt x="2678" y="3521"/>
                      </a:moveTo>
                      <a:lnTo>
                        <a:pt x="2678" y="3521"/>
                      </a:lnTo>
                      <a:lnTo>
                        <a:pt x="2678" y="3495"/>
                      </a:lnTo>
                      <a:lnTo>
                        <a:pt x="2678" y="3495"/>
                      </a:lnTo>
                      <a:lnTo>
                        <a:pt x="2678" y="3495"/>
                      </a:lnTo>
                      <a:lnTo>
                        <a:pt x="2678" y="3495"/>
                      </a:lnTo>
                      <a:lnTo>
                        <a:pt x="2678" y="3495"/>
                      </a:lnTo>
                      <a:lnTo>
                        <a:pt x="2678" y="3495"/>
                      </a:lnTo>
                      <a:lnTo>
                        <a:pt x="2678" y="3495"/>
                      </a:lnTo>
                      <a:lnTo>
                        <a:pt x="2678" y="3495"/>
                      </a:lnTo>
                      <a:lnTo>
                        <a:pt x="2678" y="3495"/>
                      </a:lnTo>
                      <a:lnTo>
                        <a:pt x="2678" y="3495"/>
                      </a:lnTo>
                      <a:lnTo>
                        <a:pt x="2703" y="3495"/>
                      </a:lnTo>
                      <a:lnTo>
                        <a:pt x="2703" y="3495"/>
                      </a:lnTo>
                      <a:lnTo>
                        <a:pt x="2703" y="3495"/>
                      </a:lnTo>
                      <a:lnTo>
                        <a:pt x="2703" y="3495"/>
                      </a:lnTo>
                      <a:lnTo>
                        <a:pt x="2678" y="3495"/>
                      </a:lnTo>
                      <a:lnTo>
                        <a:pt x="2678" y="3495"/>
                      </a:lnTo>
                      <a:lnTo>
                        <a:pt x="2678" y="3495"/>
                      </a:lnTo>
                      <a:lnTo>
                        <a:pt x="2678" y="3495"/>
                      </a:lnTo>
                      <a:lnTo>
                        <a:pt x="2678" y="3495"/>
                      </a:lnTo>
                      <a:lnTo>
                        <a:pt x="2678" y="3495"/>
                      </a:lnTo>
                      <a:lnTo>
                        <a:pt x="2678" y="3495"/>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78" y="3471"/>
                      </a:lnTo>
                      <a:lnTo>
                        <a:pt x="2653" y="3495"/>
                      </a:lnTo>
                      <a:lnTo>
                        <a:pt x="2678" y="3495"/>
                      </a:lnTo>
                      <a:lnTo>
                        <a:pt x="2678" y="3495"/>
                      </a:lnTo>
                      <a:lnTo>
                        <a:pt x="2678" y="3495"/>
                      </a:lnTo>
                      <a:lnTo>
                        <a:pt x="2678" y="3495"/>
                      </a:lnTo>
                      <a:lnTo>
                        <a:pt x="2678" y="3495"/>
                      </a:lnTo>
                      <a:lnTo>
                        <a:pt x="2678" y="3495"/>
                      </a:lnTo>
                      <a:lnTo>
                        <a:pt x="2678" y="3495"/>
                      </a:lnTo>
                      <a:lnTo>
                        <a:pt x="2678" y="3495"/>
                      </a:lnTo>
                      <a:lnTo>
                        <a:pt x="2678" y="3495"/>
                      </a:lnTo>
                      <a:lnTo>
                        <a:pt x="2678" y="3521"/>
                      </a:lnTo>
                      <a:close/>
                      <a:moveTo>
                        <a:pt x="2703" y="3521"/>
                      </a:moveTo>
                      <a:lnTo>
                        <a:pt x="2703" y="3521"/>
                      </a:lnTo>
                      <a:lnTo>
                        <a:pt x="2703" y="3521"/>
                      </a:lnTo>
                      <a:lnTo>
                        <a:pt x="2678" y="3521"/>
                      </a:lnTo>
                      <a:lnTo>
                        <a:pt x="2678" y="3521"/>
                      </a:lnTo>
                      <a:lnTo>
                        <a:pt x="2703" y="3521"/>
                      </a:lnTo>
                      <a:lnTo>
                        <a:pt x="2703" y="3521"/>
                      </a:lnTo>
                      <a:lnTo>
                        <a:pt x="2703" y="3521"/>
                      </a:lnTo>
                      <a:lnTo>
                        <a:pt x="2703" y="3521"/>
                      </a:lnTo>
                      <a:lnTo>
                        <a:pt x="2703" y="3521"/>
                      </a:lnTo>
                      <a:lnTo>
                        <a:pt x="2703" y="3545"/>
                      </a:lnTo>
                      <a:lnTo>
                        <a:pt x="2703" y="3521"/>
                      </a:lnTo>
                      <a:close/>
                      <a:moveTo>
                        <a:pt x="2603" y="3521"/>
                      </a:moveTo>
                      <a:lnTo>
                        <a:pt x="2603" y="3521"/>
                      </a:lnTo>
                      <a:lnTo>
                        <a:pt x="2603" y="3521"/>
                      </a:lnTo>
                      <a:lnTo>
                        <a:pt x="2603" y="3521"/>
                      </a:lnTo>
                      <a:lnTo>
                        <a:pt x="2603" y="3521"/>
                      </a:lnTo>
                      <a:lnTo>
                        <a:pt x="2603" y="3521"/>
                      </a:lnTo>
                      <a:lnTo>
                        <a:pt x="2603" y="3521"/>
                      </a:lnTo>
                      <a:lnTo>
                        <a:pt x="2603" y="3521"/>
                      </a:lnTo>
                      <a:lnTo>
                        <a:pt x="2603" y="3521"/>
                      </a:lnTo>
                      <a:lnTo>
                        <a:pt x="2603" y="3545"/>
                      </a:lnTo>
                      <a:lnTo>
                        <a:pt x="2603" y="3521"/>
                      </a:lnTo>
                      <a:close/>
                      <a:moveTo>
                        <a:pt x="2530" y="1487"/>
                      </a:moveTo>
                      <a:lnTo>
                        <a:pt x="2554" y="1512"/>
                      </a:lnTo>
                      <a:lnTo>
                        <a:pt x="2554" y="1512"/>
                      </a:lnTo>
                      <a:lnTo>
                        <a:pt x="2579" y="1537"/>
                      </a:lnTo>
                      <a:lnTo>
                        <a:pt x="2554" y="1512"/>
                      </a:lnTo>
                      <a:lnTo>
                        <a:pt x="2554" y="1512"/>
                      </a:lnTo>
                      <a:lnTo>
                        <a:pt x="2530" y="1487"/>
                      </a:lnTo>
                      <a:close/>
                      <a:moveTo>
                        <a:pt x="2603" y="1562"/>
                      </a:moveTo>
                      <a:lnTo>
                        <a:pt x="2603" y="1562"/>
                      </a:lnTo>
                      <a:lnTo>
                        <a:pt x="2603" y="1562"/>
                      </a:lnTo>
                      <a:lnTo>
                        <a:pt x="2603" y="1586"/>
                      </a:lnTo>
                      <a:lnTo>
                        <a:pt x="2603" y="1562"/>
                      </a:lnTo>
                      <a:close/>
                      <a:moveTo>
                        <a:pt x="2430" y="1463"/>
                      </a:moveTo>
                      <a:lnTo>
                        <a:pt x="2455" y="1463"/>
                      </a:lnTo>
                      <a:lnTo>
                        <a:pt x="2455" y="1463"/>
                      </a:lnTo>
                      <a:lnTo>
                        <a:pt x="2455" y="1463"/>
                      </a:lnTo>
                      <a:lnTo>
                        <a:pt x="2455" y="1463"/>
                      </a:lnTo>
                      <a:lnTo>
                        <a:pt x="2455" y="1487"/>
                      </a:lnTo>
                      <a:lnTo>
                        <a:pt x="2455" y="1487"/>
                      </a:lnTo>
                      <a:lnTo>
                        <a:pt x="2455" y="1487"/>
                      </a:lnTo>
                      <a:lnTo>
                        <a:pt x="2455" y="1487"/>
                      </a:lnTo>
                      <a:lnTo>
                        <a:pt x="2455" y="1487"/>
                      </a:lnTo>
                      <a:lnTo>
                        <a:pt x="2455" y="1487"/>
                      </a:lnTo>
                      <a:lnTo>
                        <a:pt x="2455" y="1487"/>
                      </a:lnTo>
                      <a:lnTo>
                        <a:pt x="2480" y="1487"/>
                      </a:lnTo>
                      <a:lnTo>
                        <a:pt x="2480" y="1487"/>
                      </a:lnTo>
                      <a:lnTo>
                        <a:pt x="2480" y="1487"/>
                      </a:lnTo>
                      <a:lnTo>
                        <a:pt x="2480" y="1487"/>
                      </a:lnTo>
                      <a:lnTo>
                        <a:pt x="2480" y="1487"/>
                      </a:lnTo>
                      <a:lnTo>
                        <a:pt x="2480" y="1487"/>
                      </a:lnTo>
                      <a:lnTo>
                        <a:pt x="2480" y="1487"/>
                      </a:lnTo>
                      <a:lnTo>
                        <a:pt x="2480" y="1487"/>
                      </a:lnTo>
                      <a:lnTo>
                        <a:pt x="2480" y="1487"/>
                      </a:lnTo>
                      <a:lnTo>
                        <a:pt x="2504" y="1487"/>
                      </a:lnTo>
                      <a:lnTo>
                        <a:pt x="2504" y="1463"/>
                      </a:lnTo>
                      <a:lnTo>
                        <a:pt x="2504" y="1463"/>
                      </a:lnTo>
                      <a:lnTo>
                        <a:pt x="2504" y="1463"/>
                      </a:lnTo>
                      <a:lnTo>
                        <a:pt x="2504" y="1463"/>
                      </a:lnTo>
                      <a:lnTo>
                        <a:pt x="2504" y="1463"/>
                      </a:lnTo>
                      <a:lnTo>
                        <a:pt x="2504" y="1463"/>
                      </a:lnTo>
                      <a:lnTo>
                        <a:pt x="2504" y="1463"/>
                      </a:lnTo>
                      <a:lnTo>
                        <a:pt x="2530" y="1463"/>
                      </a:lnTo>
                      <a:lnTo>
                        <a:pt x="2530" y="1463"/>
                      </a:lnTo>
                      <a:lnTo>
                        <a:pt x="2530" y="1463"/>
                      </a:lnTo>
                      <a:lnTo>
                        <a:pt x="2530" y="1487"/>
                      </a:lnTo>
                      <a:lnTo>
                        <a:pt x="2530" y="1487"/>
                      </a:lnTo>
                      <a:lnTo>
                        <a:pt x="2530" y="1487"/>
                      </a:lnTo>
                      <a:lnTo>
                        <a:pt x="2530" y="1487"/>
                      </a:lnTo>
                      <a:lnTo>
                        <a:pt x="2554" y="1487"/>
                      </a:lnTo>
                      <a:lnTo>
                        <a:pt x="2554" y="1487"/>
                      </a:lnTo>
                      <a:lnTo>
                        <a:pt x="2554" y="1487"/>
                      </a:lnTo>
                      <a:lnTo>
                        <a:pt x="2554" y="1487"/>
                      </a:lnTo>
                      <a:lnTo>
                        <a:pt x="2554" y="1487"/>
                      </a:lnTo>
                      <a:lnTo>
                        <a:pt x="2554" y="1487"/>
                      </a:lnTo>
                      <a:lnTo>
                        <a:pt x="2554" y="1512"/>
                      </a:lnTo>
                      <a:lnTo>
                        <a:pt x="2554" y="1512"/>
                      </a:lnTo>
                      <a:lnTo>
                        <a:pt x="2579" y="1512"/>
                      </a:lnTo>
                      <a:lnTo>
                        <a:pt x="2579" y="1512"/>
                      </a:lnTo>
                      <a:lnTo>
                        <a:pt x="2579" y="1512"/>
                      </a:lnTo>
                      <a:lnTo>
                        <a:pt x="2579" y="1512"/>
                      </a:lnTo>
                      <a:lnTo>
                        <a:pt x="2579" y="1512"/>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579" y="1537"/>
                      </a:lnTo>
                      <a:lnTo>
                        <a:pt x="2603" y="1562"/>
                      </a:lnTo>
                      <a:lnTo>
                        <a:pt x="2603" y="1562"/>
                      </a:lnTo>
                      <a:lnTo>
                        <a:pt x="2603" y="1562"/>
                      </a:lnTo>
                      <a:lnTo>
                        <a:pt x="2603" y="1562"/>
                      </a:lnTo>
                      <a:lnTo>
                        <a:pt x="2603" y="1562"/>
                      </a:lnTo>
                      <a:lnTo>
                        <a:pt x="2603" y="1562"/>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586"/>
                      </a:lnTo>
                      <a:lnTo>
                        <a:pt x="2603" y="1611"/>
                      </a:lnTo>
                      <a:lnTo>
                        <a:pt x="2603" y="1611"/>
                      </a:lnTo>
                      <a:lnTo>
                        <a:pt x="2603" y="1611"/>
                      </a:lnTo>
                      <a:lnTo>
                        <a:pt x="2629" y="1611"/>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29" y="1586"/>
                      </a:lnTo>
                      <a:lnTo>
                        <a:pt x="2653" y="1586"/>
                      </a:lnTo>
                      <a:lnTo>
                        <a:pt x="2653" y="1562"/>
                      </a:lnTo>
                      <a:lnTo>
                        <a:pt x="2653" y="1562"/>
                      </a:lnTo>
                      <a:lnTo>
                        <a:pt x="2653" y="1562"/>
                      </a:lnTo>
                      <a:lnTo>
                        <a:pt x="2653" y="1562"/>
                      </a:lnTo>
                      <a:lnTo>
                        <a:pt x="2653" y="1562"/>
                      </a:lnTo>
                      <a:lnTo>
                        <a:pt x="2653" y="1562"/>
                      </a:lnTo>
                      <a:lnTo>
                        <a:pt x="2678" y="1562"/>
                      </a:lnTo>
                      <a:lnTo>
                        <a:pt x="2678" y="1562"/>
                      </a:lnTo>
                      <a:lnTo>
                        <a:pt x="2678" y="1562"/>
                      </a:lnTo>
                      <a:lnTo>
                        <a:pt x="2653" y="1562"/>
                      </a:lnTo>
                      <a:lnTo>
                        <a:pt x="2653" y="1562"/>
                      </a:lnTo>
                      <a:lnTo>
                        <a:pt x="2653" y="1562"/>
                      </a:lnTo>
                      <a:lnTo>
                        <a:pt x="2653" y="1562"/>
                      </a:lnTo>
                      <a:lnTo>
                        <a:pt x="2678" y="1562"/>
                      </a:lnTo>
                      <a:lnTo>
                        <a:pt x="2678" y="1562"/>
                      </a:lnTo>
                      <a:lnTo>
                        <a:pt x="2678" y="1562"/>
                      </a:lnTo>
                      <a:lnTo>
                        <a:pt x="2678" y="1562"/>
                      </a:lnTo>
                      <a:lnTo>
                        <a:pt x="2703" y="1586"/>
                      </a:lnTo>
                      <a:lnTo>
                        <a:pt x="2703" y="1586"/>
                      </a:lnTo>
                      <a:lnTo>
                        <a:pt x="2703" y="1562"/>
                      </a:lnTo>
                      <a:lnTo>
                        <a:pt x="2703" y="1562"/>
                      </a:lnTo>
                      <a:lnTo>
                        <a:pt x="2728" y="1562"/>
                      </a:lnTo>
                      <a:lnTo>
                        <a:pt x="2703" y="1562"/>
                      </a:lnTo>
                      <a:lnTo>
                        <a:pt x="2728" y="1562"/>
                      </a:lnTo>
                      <a:lnTo>
                        <a:pt x="2728" y="1562"/>
                      </a:lnTo>
                      <a:lnTo>
                        <a:pt x="2728" y="1562"/>
                      </a:lnTo>
                      <a:lnTo>
                        <a:pt x="2728" y="1537"/>
                      </a:lnTo>
                      <a:lnTo>
                        <a:pt x="2703" y="1537"/>
                      </a:lnTo>
                      <a:lnTo>
                        <a:pt x="2703" y="1537"/>
                      </a:lnTo>
                      <a:lnTo>
                        <a:pt x="2703"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78" y="1537"/>
                      </a:lnTo>
                      <a:lnTo>
                        <a:pt x="2653" y="1537"/>
                      </a:lnTo>
                      <a:lnTo>
                        <a:pt x="2653" y="1512"/>
                      </a:lnTo>
                      <a:lnTo>
                        <a:pt x="2653" y="1512"/>
                      </a:lnTo>
                      <a:lnTo>
                        <a:pt x="2653" y="1537"/>
                      </a:lnTo>
                      <a:lnTo>
                        <a:pt x="2653" y="1537"/>
                      </a:lnTo>
                      <a:lnTo>
                        <a:pt x="2653" y="1537"/>
                      </a:lnTo>
                      <a:lnTo>
                        <a:pt x="2653" y="1512"/>
                      </a:lnTo>
                      <a:lnTo>
                        <a:pt x="2653" y="1512"/>
                      </a:lnTo>
                      <a:lnTo>
                        <a:pt x="2653" y="1512"/>
                      </a:lnTo>
                      <a:lnTo>
                        <a:pt x="2653" y="1512"/>
                      </a:lnTo>
                      <a:lnTo>
                        <a:pt x="2653" y="1512"/>
                      </a:lnTo>
                      <a:lnTo>
                        <a:pt x="2629" y="1512"/>
                      </a:lnTo>
                      <a:lnTo>
                        <a:pt x="2629" y="1512"/>
                      </a:lnTo>
                      <a:lnTo>
                        <a:pt x="2629" y="1487"/>
                      </a:lnTo>
                      <a:lnTo>
                        <a:pt x="2629" y="1487"/>
                      </a:lnTo>
                      <a:lnTo>
                        <a:pt x="2629" y="1487"/>
                      </a:lnTo>
                      <a:lnTo>
                        <a:pt x="2629" y="1487"/>
                      </a:lnTo>
                      <a:lnTo>
                        <a:pt x="2629" y="1487"/>
                      </a:lnTo>
                      <a:lnTo>
                        <a:pt x="2629" y="1487"/>
                      </a:lnTo>
                      <a:lnTo>
                        <a:pt x="2603" y="1487"/>
                      </a:lnTo>
                      <a:lnTo>
                        <a:pt x="2603" y="1487"/>
                      </a:lnTo>
                      <a:lnTo>
                        <a:pt x="2603" y="1487"/>
                      </a:lnTo>
                      <a:lnTo>
                        <a:pt x="2603" y="1487"/>
                      </a:lnTo>
                      <a:lnTo>
                        <a:pt x="2603" y="1487"/>
                      </a:lnTo>
                      <a:lnTo>
                        <a:pt x="2603" y="1487"/>
                      </a:lnTo>
                      <a:lnTo>
                        <a:pt x="2603" y="1487"/>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63"/>
                      </a:lnTo>
                      <a:lnTo>
                        <a:pt x="2603" y="1438"/>
                      </a:lnTo>
                      <a:lnTo>
                        <a:pt x="2603" y="1438"/>
                      </a:lnTo>
                      <a:lnTo>
                        <a:pt x="2603" y="1438"/>
                      </a:lnTo>
                      <a:lnTo>
                        <a:pt x="2603" y="1438"/>
                      </a:lnTo>
                      <a:lnTo>
                        <a:pt x="2603" y="1438"/>
                      </a:lnTo>
                      <a:lnTo>
                        <a:pt x="2603" y="1438"/>
                      </a:lnTo>
                      <a:lnTo>
                        <a:pt x="2579" y="1438"/>
                      </a:lnTo>
                      <a:lnTo>
                        <a:pt x="2579" y="1438"/>
                      </a:lnTo>
                      <a:lnTo>
                        <a:pt x="2579" y="1438"/>
                      </a:lnTo>
                      <a:lnTo>
                        <a:pt x="2579" y="1438"/>
                      </a:lnTo>
                      <a:lnTo>
                        <a:pt x="2579" y="1438"/>
                      </a:lnTo>
                      <a:lnTo>
                        <a:pt x="2579" y="1438"/>
                      </a:lnTo>
                      <a:lnTo>
                        <a:pt x="2579" y="1438"/>
                      </a:lnTo>
                      <a:lnTo>
                        <a:pt x="2554" y="1438"/>
                      </a:lnTo>
                      <a:lnTo>
                        <a:pt x="2554" y="1438"/>
                      </a:lnTo>
                      <a:lnTo>
                        <a:pt x="2554" y="1438"/>
                      </a:lnTo>
                      <a:lnTo>
                        <a:pt x="2554" y="1438"/>
                      </a:lnTo>
                      <a:lnTo>
                        <a:pt x="2554" y="1438"/>
                      </a:lnTo>
                      <a:lnTo>
                        <a:pt x="2554" y="1438"/>
                      </a:lnTo>
                      <a:lnTo>
                        <a:pt x="2530" y="1438"/>
                      </a:lnTo>
                      <a:lnTo>
                        <a:pt x="2530" y="1438"/>
                      </a:lnTo>
                      <a:lnTo>
                        <a:pt x="2530" y="1438"/>
                      </a:lnTo>
                      <a:lnTo>
                        <a:pt x="2530" y="1438"/>
                      </a:lnTo>
                      <a:lnTo>
                        <a:pt x="2530" y="1438"/>
                      </a:lnTo>
                      <a:lnTo>
                        <a:pt x="2530" y="1438"/>
                      </a:lnTo>
                      <a:lnTo>
                        <a:pt x="2530" y="1438"/>
                      </a:lnTo>
                      <a:lnTo>
                        <a:pt x="2504" y="1438"/>
                      </a:lnTo>
                      <a:lnTo>
                        <a:pt x="2504" y="1438"/>
                      </a:lnTo>
                      <a:lnTo>
                        <a:pt x="2504" y="1438"/>
                      </a:lnTo>
                      <a:lnTo>
                        <a:pt x="2504" y="1438"/>
                      </a:lnTo>
                      <a:lnTo>
                        <a:pt x="2504" y="1438"/>
                      </a:lnTo>
                      <a:lnTo>
                        <a:pt x="2504" y="1438"/>
                      </a:lnTo>
                      <a:lnTo>
                        <a:pt x="2504" y="1438"/>
                      </a:lnTo>
                      <a:lnTo>
                        <a:pt x="2504" y="1438"/>
                      </a:lnTo>
                      <a:lnTo>
                        <a:pt x="2504" y="1438"/>
                      </a:lnTo>
                      <a:lnTo>
                        <a:pt x="2504" y="1413"/>
                      </a:lnTo>
                      <a:lnTo>
                        <a:pt x="2504" y="1413"/>
                      </a:lnTo>
                      <a:lnTo>
                        <a:pt x="2504" y="1413"/>
                      </a:lnTo>
                      <a:lnTo>
                        <a:pt x="2504" y="1438"/>
                      </a:lnTo>
                      <a:lnTo>
                        <a:pt x="2504" y="1438"/>
                      </a:lnTo>
                      <a:lnTo>
                        <a:pt x="2504" y="1438"/>
                      </a:lnTo>
                      <a:lnTo>
                        <a:pt x="2480" y="1438"/>
                      </a:lnTo>
                      <a:lnTo>
                        <a:pt x="2480" y="1438"/>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413"/>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80" y="1388"/>
                      </a:lnTo>
                      <a:lnTo>
                        <a:pt x="2455" y="1388"/>
                      </a:lnTo>
                      <a:lnTo>
                        <a:pt x="2455" y="1388"/>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13"/>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55" y="1438"/>
                      </a:lnTo>
                      <a:lnTo>
                        <a:pt x="2430" y="1438"/>
                      </a:lnTo>
                      <a:lnTo>
                        <a:pt x="2430" y="1463"/>
                      </a:lnTo>
                      <a:close/>
                      <a:moveTo>
                        <a:pt x="2530" y="1463"/>
                      </a:moveTo>
                      <a:lnTo>
                        <a:pt x="2530" y="1487"/>
                      </a:lnTo>
                      <a:lnTo>
                        <a:pt x="2504" y="1463"/>
                      </a:lnTo>
                      <a:lnTo>
                        <a:pt x="2504" y="1463"/>
                      </a:lnTo>
                      <a:lnTo>
                        <a:pt x="2504" y="1463"/>
                      </a:lnTo>
                      <a:lnTo>
                        <a:pt x="2530" y="1463"/>
                      </a:lnTo>
                      <a:close/>
                      <a:moveTo>
                        <a:pt x="2530" y="1438"/>
                      </a:moveTo>
                      <a:lnTo>
                        <a:pt x="2530" y="1438"/>
                      </a:lnTo>
                      <a:close/>
                      <a:moveTo>
                        <a:pt x="2504" y="1438"/>
                      </a:moveTo>
                      <a:lnTo>
                        <a:pt x="2504" y="1438"/>
                      </a:lnTo>
                      <a:lnTo>
                        <a:pt x="2530" y="1438"/>
                      </a:lnTo>
                      <a:lnTo>
                        <a:pt x="2504" y="1438"/>
                      </a:lnTo>
                      <a:close/>
                      <a:moveTo>
                        <a:pt x="2653" y="1512"/>
                      </a:moveTo>
                      <a:lnTo>
                        <a:pt x="2653" y="1512"/>
                      </a:lnTo>
                      <a:close/>
                      <a:moveTo>
                        <a:pt x="2579" y="3570"/>
                      </a:moveTo>
                      <a:lnTo>
                        <a:pt x="2579" y="3570"/>
                      </a:lnTo>
                      <a:lnTo>
                        <a:pt x="2579" y="3570"/>
                      </a:lnTo>
                      <a:lnTo>
                        <a:pt x="2579" y="3570"/>
                      </a:lnTo>
                      <a:lnTo>
                        <a:pt x="2579" y="3570"/>
                      </a:lnTo>
                      <a:lnTo>
                        <a:pt x="2579" y="3570"/>
                      </a:lnTo>
                      <a:lnTo>
                        <a:pt x="2579"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54" y="3570"/>
                      </a:lnTo>
                      <a:lnTo>
                        <a:pt x="2530" y="3570"/>
                      </a:lnTo>
                      <a:lnTo>
                        <a:pt x="2530" y="3570"/>
                      </a:lnTo>
                      <a:lnTo>
                        <a:pt x="2530" y="3570"/>
                      </a:lnTo>
                      <a:lnTo>
                        <a:pt x="2530" y="3570"/>
                      </a:lnTo>
                      <a:lnTo>
                        <a:pt x="2530" y="3570"/>
                      </a:lnTo>
                      <a:lnTo>
                        <a:pt x="2530" y="3570"/>
                      </a:lnTo>
                      <a:lnTo>
                        <a:pt x="2554" y="3570"/>
                      </a:lnTo>
                      <a:lnTo>
                        <a:pt x="2554" y="3570"/>
                      </a:lnTo>
                      <a:lnTo>
                        <a:pt x="2554" y="3570"/>
                      </a:lnTo>
                      <a:lnTo>
                        <a:pt x="2554" y="3570"/>
                      </a:lnTo>
                      <a:lnTo>
                        <a:pt x="2554" y="3570"/>
                      </a:lnTo>
                      <a:lnTo>
                        <a:pt x="2554" y="3570"/>
                      </a:lnTo>
                      <a:lnTo>
                        <a:pt x="2554" y="3545"/>
                      </a:lnTo>
                      <a:lnTo>
                        <a:pt x="2554" y="3570"/>
                      </a:lnTo>
                      <a:lnTo>
                        <a:pt x="2554" y="3545"/>
                      </a:lnTo>
                      <a:lnTo>
                        <a:pt x="2554" y="3545"/>
                      </a:lnTo>
                      <a:lnTo>
                        <a:pt x="2554" y="3545"/>
                      </a:lnTo>
                      <a:lnTo>
                        <a:pt x="2554" y="3545"/>
                      </a:lnTo>
                      <a:lnTo>
                        <a:pt x="2554" y="3545"/>
                      </a:lnTo>
                      <a:lnTo>
                        <a:pt x="2554"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45"/>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79" y="3521"/>
                      </a:lnTo>
                      <a:lnTo>
                        <a:pt x="2554" y="3521"/>
                      </a:lnTo>
                      <a:lnTo>
                        <a:pt x="2554" y="3521"/>
                      </a:lnTo>
                      <a:lnTo>
                        <a:pt x="2554" y="3521"/>
                      </a:lnTo>
                      <a:lnTo>
                        <a:pt x="2554" y="3521"/>
                      </a:lnTo>
                      <a:lnTo>
                        <a:pt x="2554" y="3521"/>
                      </a:lnTo>
                      <a:lnTo>
                        <a:pt x="2554" y="3521"/>
                      </a:lnTo>
                      <a:lnTo>
                        <a:pt x="2554" y="3545"/>
                      </a:lnTo>
                      <a:lnTo>
                        <a:pt x="2554" y="3545"/>
                      </a:lnTo>
                      <a:lnTo>
                        <a:pt x="2554" y="3545"/>
                      </a:lnTo>
                      <a:lnTo>
                        <a:pt x="2554" y="3545"/>
                      </a:lnTo>
                      <a:lnTo>
                        <a:pt x="2530" y="3545"/>
                      </a:lnTo>
                      <a:lnTo>
                        <a:pt x="2530" y="3545"/>
                      </a:lnTo>
                      <a:lnTo>
                        <a:pt x="2530" y="3545"/>
                      </a:lnTo>
                      <a:lnTo>
                        <a:pt x="2554" y="3545"/>
                      </a:lnTo>
                      <a:lnTo>
                        <a:pt x="2530" y="3545"/>
                      </a:lnTo>
                      <a:lnTo>
                        <a:pt x="2530" y="3545"/>
                      </a:lnTo>
                      <a:lnTo>
                        <a:pt x="2530" y="3545"/>
                      </a:lnTo>
                      <a:lnTo>
                        <a:pt x="2530" y="3545"/>
                      </a:lnTo>
                      <a:lnTo>
                        <a:pt x="2530" y="3545"/>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54" y="3521"/>
                      </a:lnTo>
                      <a:lnTo>
                        <a:pt x="2554"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521"/>
                      </a:lnTo>
                      <a:lnTo>
                        <a:pt x="2530" y="3495"/>
                      </a:lnTo>
                      <a:lnTo>
                        <a:pt x="2530" y="3521"/>
                      </a:lnTo>
                      <a:lnTo>
                        <a:pt x="2504" y="3521"/>
                      </a:lnTo>
                      <a:lnTo>
                        <a:pt x="2504" y="3521"/>
                      </a:lnTo>
                      <a:lnTo>
                        <a:pt x="2504" y="3521"/>
                      </a:lnTo>
                      <a:lnTo>
                        <a:pt x="2504" y="3521"/>
                      </a:lnTo>
                      <a:lnTo>
                        <a:pt x="2504" y="3521"/>
                      </a:lnTo>
                      <a:lnTo>
                        <a:pt x="2504" y="3521"/>
                      </a:lnTo>
                      <a:lnTo>
                        <a:pt x="2504" y="3521"/>
                      </a:lnTo>
                      <a:lnTo>
                        <a:pt x="2504"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21"/>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480" y="3545"/>
                      </a:lnTo>
                      <a:lnTo>
                        <a:pt x="2504" y="3545"/>
                      </a:lnTo>
                      <a:lnTo>
                        <a:pt x="2504" y="3545"/>
                      </a:lnTo>
                      <a:lnTo>
                        <a:pt x="2504" y="3545"/>
                      </a:lnTo>
                      <a:lnTo>
                        <a:pt x="2504" y="3570"/>
                      </a:lnTo>
                      <a:lnTo>
                        <a:pt x="2530" y="3570"/>
                      </a:lnTo>
                      <a:lnTo>
                        <a:pt x="2530" y="3570"/>
                      </a:lnTo>
                      <a:lnTo>
                        <a:pt x="2530"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70"/>
                      </a:lnTo>
                      <a:lnTo>
                        <a:pt x="2504" y="3595"/>
                      </a:lnTo>
                      <a:lnTo>
                        <a:pt x="2504" y="3570"/>
                      </a:lnTo>
                      <a:lnTo>
                        <a:pt x="2504" y="3570"/>
                      </a:lnTo>
                      <a:lnTo>
                        <a:pt x="2504" y="3570"/>
                      </a:lnTo>
                      <a:lnTo>
                        <a:pt x="2504" y="3570"/>
                      </a:lnTo>
                      <a:lnTo>
                        <a:pt x="2504" y="3595"/>
                      </a:lnTo>
                      <a:lnTo>
                        <a:pt x="2504" y="3570"/>
                      </a:lnTo>
                      <a:lnTo>
                        <a:pt x="2504" y="3570"/>
                      </a:lnTo>
                      <a:lnTo>
                        <a:pt x="2504" y="3570"/>
                      </a:lnTo>
                      <a:lnTo>
                        <a:pt x="2504" y="3570"/>
                      </a:lnTo>
                      <a:lnTo>
                        <a:pt x="2504"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70"/>
                      </a:lnTo>
                      <a:lnTo>
                        <a:pt x="2480" y="3595"/>
                      </a:lnTo>
                      <a:lnTo>
                        <a:pt x="2480" y="3595"/>
                      </a:lnTo>
                      <a:lnTo>
                        <a:pt x="2480" y="3595"/>
                      </a:lnTo>
                      <a:lnTo>
                        <a:pt x="2480" y="3595"/>
                      </a:lnTo>
                      <a:lnTo>
                        <a:pt x="2480" y="3595"/>
                      </a:lnTo>
                      <a:lnTo>
                        <a:pt x="2480" y="3595"/>
                      </a:lnTo>
                      <a:lnTo>
                        <a:pt x="2480" y="3570"/>
                      </a:lnTo>
                      <a:lnTo>
                        <a:pt x="2480" y="3570"/>
                      </a:lnTo>
                      <a:lnTo>
                        <a:pt x="2480" y="3570"/>
                      </a:lnTo>
                      <a:lnTo>
                        <a:pt x="2455" y="3570"/>
                      </a:lnTo>
                      <a:lnTo>
                        <a:pt x="2455" y="3570"/>
                      </a:lnTo>
                      <a:lnTo>
                        <a:pt x="2455" y="3570"/>
                      </a:lnTo>
                      <a:lnTo>
                        <a:pt x="2455" y="3595"/>
                      </a:lnTo>
                      <a:lnTo>
                        <a:pt x="2455" y="3595"/>
                      </a:lnTo>
                      <a:lnTo>
                        <a:pt x="2455" y="3595"/>
                      </a:lnTo>
                      <a:lnTo>
                        <a:pt x="2455" y="3595"/>
                      </a:lnTo>
                      <a:lnTo>
                        <a:pt x="2455" y="3595"/>
                      </a:lnTo>
                      <a:lnTo>
                        <a:pt x="2455" y="3595"/>
                      </a:lnTo>
                      <a:lnTo>
                        <a:pt x="2455" y="3595"/>
                      </a:lnTo>
                      <a:lnTo>
                        <a:pt x="2455" y="3595"/>
                      </a:lnTo>
                      <a:lnTo>
                        <a:pt x="2480" y="3595"/>
                      </a:lnTo>
                      <a:lnTo>
                        <a:pt x="2480" y="3595"/>
                      </a:lnTo>
                      <a:lnTo>
                        <a:pt x="2480" y="3595"/>
                      </a:lnTo>
                      <a:lnTo>
                        <a:pt x="2480" y="3595"/>
                      </a:lnTo>
                      <a:lnTo>
                        <a:pt x="2480" y="3595"/>
                      </a:lnTo>
                      <a:lnTo>
                        <a:pt x="2480"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595"/>
                      </a:lnTo>
                      <a:lnTo>
                        <a:pt x="2455" y="3620"/>
                      </a:lnTo>
                      <a:lnTo>
                        <a:pt x="2455" y="3620"/>
                      </a:lnTo>
                      <a:lnTo>
                        <a:pt x="2455" y="3620"/>
                      </a:lnTo>
                      <a:lnTo>
                        <a:pt x="2430" y="3595"/>
                      </a:lnTo>
                      <a:lnTo>
                        <a:pt x="2430" y="3595"/>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30"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405" y="3620"/>
                      </a:lnTo>
                      <a:lnTo>
                        <a:pt x="2380" y="3620"/>
                      </a:lnTo>
                      <a:lnTo>
                        <a:pt x="2380" y="3620"/>
                      </a:lnTo>
                      <a:lnTo>
                        <a:pt x="2380" y="3620"/>
                      </a:lnTo>
                      <a:lnTo>
                        <a:pt x="2380" y="3620"/>
                      </a:lnTo>
                      <a:lnTo>
                        <a:pt x="2380" y="3620"/>
                      </a:lnTo>
                      <a:lnTo>
                        <a:pt x="2380" y="3620"/>
                      </a:lnTo>
                      <a:lnTo>
                        <a:pt x="2356" y="3620"/>
                      </a:lnTo>
                      <a:lnTo>
                        <a:pt x="2356" y="3620"/>
                      </a:lnTo>
                      <a:lnTo>
                        <a:pt x="2356" y="3620"/>
                      </a:lnTo>
                      <a:lnTo>
                        <a:pt x="2356" y="3620"/>
                      </a:lnTo>
                      <a:lnTo>
                        <a:pt x="2356" y="3620"/>
                      </a:lnTo>
                      <a:lnTo>
                        <a:pt x="2356" y="3620"/>
                      </a:lnTo>
                      <a:lnTo>
                        <a:pt x="2356" y="3620"/>
                      </a:lnTo>
                      <a:lnTo>
                        <a:pt x="2380" y="3620"/>
                      </a:lnTo>
                      <a:lnTo>
                        <a:pt x="2380" y="3620"/>
                      </a:lnTo>
                      <a:lnTo>
                        <a:pt x="2380" y="3645"/>
                      </a:lnTo>
                      <a:lnTo>
                        <a:pt x="2380" y="3645"/>
                      </a:lnTo>
                      <a:lnTo>
                        <a:pt x="2380" y="3645"/>
                      </a:lnTo>
                      <a:lnTo>
                        <a:pt x="2380" y="3645"/>
                      </a:lnTo>
                      <a:lnTo>
                        <a:pt x="2380" y="3645"/>
                      </a:lnTo>
                      <a:lnTo>
                        <a:pt x="2380" y="3645"/>
                      </a:lnTo>
                      <a:lnTo>
                        <a:pt x="2380" y="3645"/>
                      </a:lnTo>
                      <a:lnTo>
                        <a:pt x="2380" y="3645"/>
                      </a:lnTo>
                      <a:lnTo>
                        <a:pt x="2380"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45"/>
                      </a:lnTo>
                      <a:lnTo>
                        <a:pt x="2405" y="3620"/>
                      </a:lnTo>
                      <a:lnTo>
                        <a:pt x="2405" y="3620"/>
                      </a:lnTo>
                      <a:lnTo>
                        <a:pt x="2430" y="3620"/>
                      </a:lnTo>
                      <a:lnTo>
                        <a:pt x="2430" y="3620"/>
                      </a:lnTo>
                      <a:lnTo>
                        <a:pt x="2430" y="3645"/>
                      </a:lnTo>
                      <a:lnTo>
                        <a:pt x="2430" y="3620"/>
                      </a:lnTo>
                      <a:lnTo>
                        <a:pt x="2430" y="3620"/>
                      </a:lnTo>
                      <a:lnTo>
                        <a:pt x="2430" y="3620"/>
                      </a:lnTo>
                      <a:lnTo>
                        <a:pt x="2430" y="3620"/>
                      </a:lnTo>
                      <a:lnTo>
                        <a:pt x="2430" y="3620"/>
                      </a:lnTo>
                      <a:lnTo>
                        <a:pt x="2455" y="3620"/>
                      </a:lnTo>
                      <a:lnTo>
                        <a:pt x="2455" y="3620"/>
                      </a:lnTo>
                      <a:lnTo>
                        <a:pt x="2455" y="3620"/>
                      </a:lnTo>
                      <a:lnTo>
                        <a:pt x="2455" y="3620"/>
                      </a:lnTo>
                      <a:lnTo>
                        <a:pt x="2455"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480"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620"/>
                      </a:lnTo>
                      <a:lnTo>
                        <a:pt x="2504" y="3595"/>
                      </a:lnTo>
                      <a:lnTo>
                        <a:pt x="2504" y="3595"/>
                      </a:lnTo>
                      <a:lnTo>
                        <a:pt x="2504" y="3595"/>
                      </a:lnTo>
                      <a:lnTo>
                        <a:pt x="2504" y="3595"/>
                      </a:lnTo>
                      <a:lnTo>
                        <a:pt x="2504" y="3595"/>
                      </a:lnTo>
                      <a:lnTo>
                        <a:pt x="2504" y="3620"/>
                      </a:lnTo>
                      <a:lnTo>
                        <a:pt x="2504" y="3620"/>
                      </a:lnTo>
                      <a:lnTo>
                        <a:pt x="2504" y="3620"/>
                      </a:lnTo>
                      <a:lnTo>
                        <a:pt x="2504" y="3620"/>
                      </a:lnTo>
                      <a:lnTo>
                        <a:pt x="2504" y="3620"/>
                      </a:lnTo>
                      <a:lnTo>
                        <a:pt x="2504" y="3620"/>
                      </a:lnTo>
                      <a:lnTo>
                        <a:pt x="2530" y="3620"/>
                      </a:lnTo>
                      <a:lnTo>
                        <a:pt x="2530" y="3620"/>
                      </a:lnTo>
                      <a:lnTo>
                        <a:pt x="2530" y="3620"/>
                      </a:lnTo>
                      <a:lnTo>
                        <a:pt x="2504" y="3620"/>
                      </a:lnTo>
                      <a:lnTo>
                        <a:pt x="2504" y="3620"/>
                      </a:lnTo>
                      <a:lnTo>
                        <a:pt x="2504" y="3595"/>
                      </a:lnTo>
                      <a:lnTo>
                        <a:pt x="2504" y="3595"/>
                      </a:lnTo>
                      <a:lnTo>
                        <a:pt x="2530" y="3620"/>
                      </a:lnTo>
                      <a:lnTo>
                        <a:pt x="2530" y="3620"/>
                      </a:lnTo>
                      <a:lnTo>
                        <a:pt x="2530" y="3595"/>
                      </a:lnTo>
                      <a:lnTo>
                        <a:pt x="2530" y="3595"/>
                      </a:lnTo>
                      <a:lnTo>
                        <a:pt x="2530" y="3595"/>
                      </a:lnTo>
                      <a:lnTo>
                        <a:pt x="2530" y="3595"/>
                      </a:lnTo>
                      <a:lnTo>
                        <a:pt x="2530" y="3620"/>
                      </a:lnTo>
                      <a:lnTo>
                        <a:pt x="2530" y="3595"/>
                      </a:lnTo>
                      <a:lnTo>
                        <a:pt x="2530" y="3595"/>
                      </a:lnTo>
                      <a:lnTo>
                        <a:pt x="2530" y="3595"/>
                      </a:lnTo>
                      <a:lnTo>
                        <a:pt x="2530" y="3595"/>
                      </a:lnTo>
                      <a:lnTo>
                        <a:pt x="2530" y="3595"/>
                      </a:lnTo>
                      <a:lnTo>
                        <a:pt x="2530" y="3595"/>
                      </a:lnTo>
                      <a:lnTo>
                        <a:pt x="2530" y="3595"/>
                      </a:lnTo>
                      <a:lnTo>
                        <a:pt x="2530" y="3595"/>
                      </a:lnTo>
                      <a:lnTo>
                        <a:pt x="2530" y="3595"/>
                      </a:lnTo>
                      <a:lnTo>
                        <a:pt x="2554" y="3595"/>
                      </a:lnTo>
                      <a:lnTo>
                        <a:pt x="2554" y="3595"/>
                      </a:lnTo>
                      <a:lnTo>
                        <a:pt x="2554" y="3595"/>
                      </a:lnTo>
                      <a:lnTo>
                        <a:pt x="2554" y="3595"/>
                      </a:lnTo>
                      <a:lnTo>
                        <a:pt x="2554" y="3595"/>
                      </a:lnTo>
                      <a:lnTo>
                        <a:pt x="2554" y="3595"/>
                      </a:lnTo>
                      <a:lnTo>
                        <a:pt x="2554" y="3595"/>
                      </a:lnTo>
                      <a:lnTo>
                        <a:pt x="2554" y="3595"/>
                      </a:lnTo>
                      <a:lnTo>
                        <a:pt x="2554" y="3595"/>
                      </a:lnTo>
                      <a:lnTo>
                        <a:pt x="2579" y="3595"/>
                      </a:lnTo>
                      <a:lnTo>
                        <a:pt x="2579" y="3595"/>
                      </a:lnTo>
                      <a:lnTo>
                        <a:pt x="2579" y="3570"/>
                      </a:lnTo>
                      <a:close/>
                      <a:moveTo>
                        <a:pt x="2603" y="1586"/>
                      </a:moveTo>
                      <a:lnTo>
                        <a:pt x="2603" y="1586"/>
                      </a:lnTo>
                      <a:close/>
                      <a:moveTo>
                        <a:pt x="2603" y="3545"/>
                      </a:moveTo>
                      <a:lnTo>
                        <a:pt x="2603" y="3545"/>
                      </a:lnTo>
                      <a:lnTo>
                        <a:pt x="2603" y="3545"/>
                      </a:lnTo>
                      <a:lnTo>
                        <a:pt x="2603" y="3545"/>
                      </a:lnTo>
                      <a:lnTo>
                        <a:pt x="2603" y="3545"/>
                      </a:lnTo>
                      <a:lnTo>
                        <a:pt x="2579" y="3545"/>
                      </a:lnTo>
                      <a:lnTo>
                        <a:pt x="2579" y="3545"/>
                      </a:lnTo>
                      <a:lnTo>
                        <a:pt x="2579" y="3545"/>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579"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70"/>
                      </a:lnTo>
                      <a:lnTo>
                        <a:pt x="2603" y="3545"/>
                      </a:lnTo>
                      <a:close/>
                      <a:moveTo>
                        <a:pt x="3174" y="3372"/>
                      </a:moveTo>
                      <a:lnTo>
                        <a:pt x="3174" y="3372"/>
                      </a:lnTo>
                      <a:lnTo>
                        <a:pt x="3174" y="3372"/>
                      </a:lnTo>
                      <a:lnTo>
                        <a:pt x="3174" y="3372"/>
                      </a:lnTo>
                      <a:lnTo>
                        <a:pt x="3174" y="3372"/>
                      </a:lnTo>
                      <a:lnTo>
                        <a:pt x="3174" y="3372"/>
                      </a:lnTo>
                      <a:lnTo>
                        <a:pt x="3174" y="3372"/>
                      </a:lnTo>
                      <a:lnTo>
                        <a:pt x="3174" y="3372"/>
                      </a:lnTo>
                      <a:lnTo>
                        <a:pt x="3174" y="3372"/>
                      </a:lnTo>
                      <a:lnTo>
                        <a:pt x="3174" y="3396"/>
                      </a:lnTo>
                      <a:lnTo>
                        <a:pt x="3174" y="3396"/>
                      </a:lnTo>
                      <a:lnTo>
                        <a:pt x="3198" y="3396"/>
                      </a:lnTo>
                      <a:lnTo>
                        <a:pt x="3198" y="3396"/>
                      </a:lnTo>
                      <a:lnTo>
                        <a:pt x="3198" y="3372"/>
                      </a:lnTo>
                      <a:lnTo>
                        <a:pt x="3198" y="3372"/>
                      </a:lnTo>
                      <a:lnTo>
                        <a:pt x="3174" y="3372"/>
                      </a:lnTo>
                      <a:close/>
                      <a:moveTo>
                        <a:pt x="3372" y="3347"/>
                      </a:moveTo>
                      <a:lnTo>
                        <a:pt x="3372" y="3347"/>
                      </a:lnTo>
                      <a:close/>
                      <a:moveTo>
                        <a:pt x="3348" y="3322"/>
                      </a:moveTo>
                      <a:lnTo>
                        <a:pt x="3348" y="3322"/>
                      </a:lnTo>
                      <a:lnTo>
                        <a:pt x="3348" y="3322"/>
                      </a:lnTo>
                      <a:lnTo>
                        <a:pt x="3348" y="3322"/>
                      </a:lnTo>
                      <a:lnTo>
                        <a:pt x="3348" y="3322"/>
                      </a:lnTo>
                      <a:lnTo>
                        <a:pt x="3348" y="3322"/>
                      </a:lnTo>
                      <a:lnTo>
                        <a:pt x="3348" y="3322"/>
                      </a:lnTo>
                      <a:lnTo>
                        <a:pt x="3348" y="3322"/>
                      </a:lnTo>
                      <a:lnTo>
                        <a:pt x="3348" y="3347"/>
                      </a:lnTo>
                      <a:lnTo>
                        <a:pt x="3348" y="3347"/>
                      </a:lnTo>
                      <a:lnTo>
                        <a:pt x="3372" y="3347"/>
                      </a:lnTo>
                      <a:lnTo>
                        <a:pt x="3372" y="3322"/>
                      </a:lnTo>
                      <a:lnTo>
                        <a:pt x="3372" y="3322"/>
                      </a:lnTo>
                      <a:lnTo>
                        <a:pt x="3372" y="3322"/>
                      </a:lnTo>
                      <a:lnTo>
                        <a:pt x="3372" y="3322"/>
                      </a:lnTo>
                      <a:lnTo>
                        <a:pt x="3372" y="3322"/>
                      </a:lnTo>
                      <a:lnTo>
                        <a:pt x="3348" y="3322"/>
                      </a:lnTo>
                      <a:close/>
                      <a:moveTo>
                        <a:pt x="3198" y="3347"/>
                      </a:moveTo>
                      <a:lnTo>
                        <a:pt x="3174" y="3347"/>
                      </a:lnTo>
                      <a:lnTo>
                        <a:pt x="3174" y="3347"/>
                      </a:lnTo>
                      <a:lnTo>
                        <a:pt x="3174" y="3347"/>
                      </a:lnTo>
                      <a:lnTo>
                        <a:pt x="3174" y="3347"/>
                      </a:lnTo>
                      <a:lnTo>
                        <a:pt x="3174" y="3347"/>
                      </a:lnTo>
                      <a:lnTo>
                        <a:pt x="3174" y="3347"/>
                      </a:lnTo>
                      <a:lnTo>
                        <a:pt x="3174" y="3347"/>
                      </a:lnTo>
                      <a:lnTo>
                        <a:pt x="3174" y="3347"/>
                      </a:lnTo>
                      <a:lnTo>
                        <a:pt x="3174" y="3347"/>
                      </a:lnTo>
                      <a:lnTo>
                        <a:pt x="3198" y="3347"/>
                      </a:lnTo>
                      <a:close/>
                      <a:moveTo>
                        <a:pt x="3348" y="3347"/>
                      </a:move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47"/>
                      </a:lnTo>
                      <a:lnTo>
                        <a:pt x="3323" y="3372"/>
                      </a:lnTo>
                      <a:lnTo>
                        <a:pt x="3323" y="3372"/>
                      </a:lnTo>
                      <a:lnTo>
                        <a:pt x="3323" y="3372"/>
                      </a:lnTo>
                      <a:lnTo>
                        <a:pt x="3348" y="3372"/>
                      </a:lnTo>
                      <a:lnTo>
                        <a:pt x="3348" y="3347"/>
                      </a:lnTo>
                      <a:close/>
                      <a:moveTo>
                        <a:pt x="3224" y="3372"/>
                      </a:moveTo>
                      <a:lnTo>
                        <a:pt x="3224" y="3347"/>
                      </a:lnTo>
                      <a:lnTo>
                        <a:pt x="3224" y="3347"/>
                      </a:lnTo>
                      <a:lnTo>
                        <a:pt x="3224" y="3347"/>
                      </a:lnTo>
                      <a:lnTo>
                        <a:pt x="3224" y="3347"/>
                      </a:lnTo>
                      <a:lnTo>
                        <a:pt x="3224" y="3347"/>
                      </a:lnTo>
                      <a:lnTo>
                        <a:pt x="3198" y="3347"/>
                      </a:lnTo>
                      <a:lnTo>
                        <a:pt x="3198" y="3347"/>
                      </a:lnTo>
                      <a:lnTo>
                        <a:pt x="3198" y="3347"/>
                      </a:lnTo>
                      <a:lnTo>
                        <a:pt x="3198" y="3372"/>
                      </a:lnTo>
                      <a:lnTo>
                        <a:pt x="3198" y="3372"/>
                      </a:lnTo>
                      <a:lnTo>
                        <a:pt x="3224" y="3372"/>
                      </a:lnTo>
                      <a:close/>
                      <a:moveTo>
                        <a:pt x="3323" y="3372"/>
                      </a:moveTo>
                      <a:lnTo>
                        <a:pt x="3323" y="3372"/>
                      </a:lnTo>
                      <a:lnTo>
                        <a:pt x="3323" y="3372"/>
                      </a:lnTo>
                      <a:lnTo>
                        <a:pt x="3323" y="3372"/>
                      </a:lnTo>
                      <a:lnTo>
                        <a:pt x="3323" y="3372"/>
                      </a:lnTo>
                      <a:lnTo>
                        <a:pt x="3323" y="3372"/>
                      </a:lnTo>
                      <a:lnTo>
                        <a:pt x="3323" y="3372"/>
                      </a:lnTo>
                      <a:lnTo>
                        <a:pt x="3298" y="3372"/>
                      </a:lnTo>
                      <a:lnTo>
                        <a:pt x="3298" y="3372"/>
                      </a:lnTo>
                      <a:lnTo>
                        <a:pt x="3323" y="3372"/>
                      </a:lnTo>
                      <a:lnTo>
                        <a:pt x="3323" y="3372"/>
                      </a:lnTo>
                      <a:lnTo>
                        <a:pt x="3323" y="3347"/>
                      </a:lnTo>
                      <a:lnTo>
                        <a:pt x="3298" y="3347"/>
                      </a:lnTo>
                      <a:lnTo>
                        <a:pt x="3298" y="3347"/>
                      </a:lnTo>
                      <a:lnTo>
                        <a:pt x="3298" y="3347"/>
                      </a:lnTo>
                      <a:lnTo>
                        <a:pt x="3298" y="3347"/>
                      </a:lnTo>
                      <a:lnTo>
                        <a:pt x="3298" y="3347"/>
                      </a:lnTo>
                      <a:lnTo>
                        <a:pt x="3323" y="3347"/>
                      </a:lnTo>
                      <a:lnTo>
                        <a:pt x="3323" y="3347"/>
                      </a:lnTo>
                      <a:lnTo>
                        <a:pt x="3323" y="3322"/>
                      </a:lnTo>
                      <a:lnTo>
                        <a:pt x="3323" y="3322"/>
                      </a:lnTo>
                      <a:lnTo>
                        <a:pt x="3323" y="3322"/>
                      </a:lnTo>
                      <a:lnTo>
                        <a:pt x="3298" y="3322"/>
                      </a:lnTo>
                      <a:lnTo>
                        <a:pt x="3298" y="3322"/>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47"/>
                      </a:lnTo>
                      <a:lnTo>
                        <a:pt x="3298" y="3322"/>
                      </a:lnTo>
                      <a:lnTo>
                        <a:pt x="3298" y="3322"/>
                      </a:lnTo>
                      <a:lnTo>
                        <a:pt x="3298" y="3322"/>
                      </a:lnTo>
                      <a:lnTo>
                        <a:pt x="3298" y="3322"/>
                      </a:lnTo>
                      <a:lnTo>
                        <a:pt x="3273" y="3322"/>
                      </a:lnTo>
                      <a:lnTo>
                        <a:pt x="3273" y="3347"/>
                      </a:lnTo>
                      <a:lnTo>
                        <a:pt x="3273" y="3347"/>
                      </a:lnTo>
                      <a:lnTo>
                        <a:pt x="3273" y="3347"/>
                      </a:lnTo>
                      <a:lnTo>
                        <a:pt x="3273" y="3347"/>
                      </a:lnTo>
                      <a:lnTo>
                        <a:pt x="3273" y="3347"/>
                      </a:lnTo>
                      <a:lnTo>
                        <a:pt x="3273" y="3347"/>
                      </a:lnTo>
                      <a:lnTo>
                        <a:pt x="3273" y="3347"/>
                      </a:lnTo>
                      <a:lnTo>
                        <a:pt x="3273" y="3347"/>
                      </a:lnTo>
                      <a:lnTo>
                        <a:pt x="3273" y="3347"/>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73"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72"/>
                      </a:lnTo>
                      <a:lnTo>
                        <a:pt x="3298" y="3396"/>
                      </a:lnTo>
                      <a:lnTo>
                        <a:pt x="3323" y="3372"/>
                      </a:lnTo>
                      <a:lnTo>
                        <a:pt x="3323" y="3372"/>
                      </a:lnTo>
                      <a:lnTo>
                        <a:pt x="3323" y="3372"/>
                      </a:lnTo>
                      <a:lnTo>
                        <a:pt x="3298" y="3372"/>
                      </a:lnTo>
                      <a:lnTo>
                        <a:pt x="3323" y="3372"/>
                      </a:lnTo>
                      <a:close/>
                      <a:moveTo>
                        <a:pt x="3397" y="3372"/>
                      </a:moveTo>
                      <a:lnTo>
                        <a:pt x="3397" y="3396"/>
                      </a:lnTo>
                      <a:lnTo>
                        <a:pt x="3397" y="3396"/>
                      </a:lnTo>
                      <a:lnTo>
                        <a:pt x="3372" y="3396"/>
                      </a:lnTo>
                      <a:lnTo>
                        <a:pt x="3397" y="3372"/>
                      </a:lnTo>
                      <a:lnTo>
                        <a:pt x="3397" y="3372"/>
                      </a:lnTo>
                      <a:lnTo>
                        <a:pt x="3397" y="3372"/>
                      </a:lnTo>
                      <a:lnTo>
                        <a:pt x="3397" y="3372"/>
                      </a:lnTo>
                      <a:lnTo>
                        <a:pt x="3397" y="3372"/>
                      </a:lnTo>
                      <a:lnTo>
                        <a:pt x="3397" y="3372"/>
                      </a:lnTo>
                      <a:lnTo>
                        <a:pt x="3397" y="3372"/>
                      </a:lnTo>
                      <a:lnTo>
                        <a:pt x="3397" y="3347"/>
                      </a:lnTo>
                      <a:lnTo>
                        <a:pt x="3397"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7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72"/>
                      </a:lnTo>
                      <a:lnTo>
                        <a:pt x="3348" y="3396"/>
                      </a:lnTo>
                      <a:lnTo>
                        <a:pt x="3372" y="3396"/>
                      </a:lnTo>
                      <a:lnTo>
                        <a:pt x="3372" y="3396"/>
                      </a:lnTo>
                      <a:lnTo>
                        <a:pt x="3372" y="3396"/>
                      </a:lnTo>
                      <a:lnTo>
                        <a:pt x="3372"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48" y="3396"/>
                      </a:lnTo>
                      <a:lnTo>
                        <a:pt x="3372" y="3396"/>
                      </a:lnTo>
                      <a:lnTo>
                        <a:pt x="3372" y="3422"/>
                      </a:lnTo>
                      <a:lnTo>
                        <a:pt x="3348" y="3422"/>
                      </a:lnTo>
                      <a:lnTo>
                        <a:pt x="3348" y="3422"/>
                      </a:lnTo>
                      <a:lnTo>
                        <a:pt x="3348" y="3422"/>
                      </a:lnTo>
                      <a:lnTo>
                        <a:pt x="3348" y="3422"/>
                      </a:lnTo>
                      <a:lnTo>
                        <a:pt x="3348" y="3422"/>
                      </a:lnTo>
                      <a:lnTo>
                        <a:pt x="3348" y="3422"/>
                      </a:lnTo>
                      <a:lnTo>
                        <a:pt x="3348" y="3422"/>
                      </a:lnTo>
                      <a:lnTo>
                        <a:pt x="3348" y="3446"/>
                      </a:lnTo>
                      <a:lnTo>
                        <a:pt x="3348" y="3446"/>
                      </a:lnTo>
                      <a:lnTo>
                        <a:pt x="3348" y="3446"/>
                      </a:lnTo>
                      <a:lnTo>
                        <a:pt x="3348" y="3446"/>
                      </a:lnTo>
                      <a:lnTo>
                        <a:pt x="3348" y="3446"/>
                      </a:lnTo>
                      <a:lnTo>
                        <a:pt x="3348" y="3422"/>
                      </a:lnTo>
                      <a:lnTo>
                        <a:pt x="3348" y="3422"/>
                      </a:lnTo>
                      <a:lnTo>
                        <a:pt x="3348" y="3422"/>
                      </a:lnTo>
                      <a:lnTo>
                        <a:pt x="3372" y="3422"/>
                      </a:lnTo>
                      <a:lnTo>
                        <a:pt x="3372" y="3422"/>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72"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96"/>
                      </a:lnTo>
                      <a:lnTo>
                        <a:pt x="3397" y="3372"/>
                      </a:lnTo>
                      <a:close/>
                      <a:moveTo>
                        <a:pt x="3471" y="3446"/>
                      </a:moveTo>
                      <a:lnTo>
                        <a:pt x="3471"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47" y="3446"/>
                      </a:lnTo>
                      <a:lnTo>
                        <a:pt x="3471" y="3446"/>
                      </a:lnTo>
                      <a:close/>
                      <a:moveTo>
                        <a:pt x="3471" y="3248"/>
                      </a:moveTo>
                      <a:lnTo>
                        <a:pt x="3471" y="3248"/>
                      </a:lnTo>
                      <a:lnTo>
                        <a:pt x="3471" y="3248"/>
                      </a:lnTo>
                      <a:lnTo>
                        <a:pt x="3471" y="3272"/>
                      </a:lnTo>
                      <a:lnTo>
                        <a:pt x="3471" y="3272"/>
                      </a:lnTo>
                      <a:lnTo>
                        <a:pt x="3471" y="3272"/>
                      </a:lnTo>
                      <a:lnTo>
                        <a:pt x="3471" y="3272"/>
                      </a:lnTo>
                      <a:lnTo>
                        <a:pt x="3471" y="3272"/>
                      </a:lnTo>
                      <a:lnTo>
                        <a:pt x="3471" y="3272"/>
                      </a:lnTo>
                      <a:lnTo>
                        <a:pt x="3471" y="3272"/>
                      </a:lnTo>
                      <a:lnTo>
                        <a:pt x="3471" y="3248"/>
                      </a:lnTo>
                      <a:close/>
                      <a:moveTo>
                        <a:pt x="3546" y="3248"/>
                      </a:moveTo>
                      <a:lnTo>
                        <a:pt x="3546" y="3248"/>
                      </a:lnTo>
                      <a:lnTo>
                        <a:pt x="3546" y="3248"/>
                      </a:lnTo>
                      <a:lnTo>
                        <a:pt x="3521" y="3248"/>
                      </a:lnTo>
                      <a:lnTo>
                        <a:pt x="3521" y="3248"/>
                      </a:lnTo>
                      <a:lnTo>
                        <a:pt x="3521" y="3248"/>
                      </a:lnTo>
                      <a:lnTo>
                        <a:pt x="3521" y="3248"/>
                      </a:lnTo>
                      <a:lnTo>
                        <a:pt x="3521" y="3248"/>
                      </a:lnTo>
                      <a:lnTo>
                        <a:pt x="3521" y="3248"/>
                      </a:lnTo>
                      <a:lnTo>
                        <a:pt x="3521" y="3248"/>
                      </a:lnTo>
                      <a:lnTo>
                        <a:pt x="3521" y="3248"/>
                      </a:lnTo>
                      <a:lnTo>
                        <a:pt x="3521" y="3248"/>
                      </a:lnTo>
                      <a:lnTo>
                        <a:pt x="3521" y="3272"/>
                      </a:lnTo>
                      <a:lnTo>
                        <a:pt x="3521" y="3272"/>
                      </a:lnTo>
                      <a:lnTo>
                        <a:pt x="3521" y="3248"/>
                      </a:lnTo>
                      <a:lnTo>
                        <a:pt x="3521" y="3248"/>
                      </a:lnTo>
                      <a:lnTo>
                        <a:pt x="3521" y="3248"/>
                      </a:lnTo>
                      <a:lnTo>
                        <a:pt x="3521" y="3248"/>
                      </a:lnTo>
                      <a:lnTo>
                        <a:pt x="3521" y="3248"/>
                      </a:lnTo>
                      <a:lnTo>
                        <a:pt x="3521" y="3248"/>
                      </a:lnTo>
                      <a:lnTo>
                        <a:pt x="3521" y="3248"/>
                      </a:lnTo>
                      <a:lnTo>
                        <a:pt x="3546" y="3248"/>
                      </a:lnTo>
                      <a:close/>
                      <a:moveTo>
                        <a:pt x="3447" y="3422"/>
                      </a:move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22"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22"/>
                      </a:lnTo>
                      <a:lnTo>
                        <a:pt x="3447" y="3446"/>
                      </a:lnTo>
                      <a:lnTo>
                        <a:pt x="3447" y="3446"/>
                      </a:lnTo>
                      <a:lnTo>
                        <a:pt x="3447" y="3446"/>
                      </a:lnTo>
                      <a:lnTo>
                        <a:pt x="3447" y="3422"/>
                      </a:lnTo>
                      <a:close/>
                      <a:moveTo>
                        <a:pt x="3422" y="3471"/>
                      </a:moveTo>
                      <a:lnTo>
                        <a:pt x="3422" y="3471"/>
                      </a:lnTo>
                      <a:close/>
                      <a:moveTo>
                        <a:pt x="2852" y="1214"/>
                      </a:moveTo>
                      <a:lnTo>
                        <a:pt x="2852" y="1214"/>
                      </a:lnTo>
                      <a:close/>
                      <a:moveTo>
                        <a:pt x="3422" y="3396"/>
                      </a:moveTo>
                      <a:lnTo>
                        <a:pt x="3422" y="3396"/>
                      </a:lnTo>
                      <a:lnTo>
                        <a:pt x="3422" y="3396"/>
                      </a:lnTo>
                      <a:lnTo>
                        <a:pt x="3422" y="3396"/>
                      </a:lnTo>
                      <a:lnTo>
                        <a:pt x="3422" y="3396"/>
                      </a:lnTo>
                      <a:lnTo>
                        <a:pt x="3422" y="3396"/>
                      </a:lnTo>
                      <a:lnTo>
                        <a:pt x="3422" y="3396"/>
                      </a:lnTo>
                      <a:lnTo>
                        <a:pt x="3422" y="3396"/>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72"/>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422"/>
                      </a:lnTo>
                      <a:lnTo>
                        <a:pt x="3422" y="3422"/>
                      </a:lnTo>
                      <a:lnTo>
                        <a:pt x="3422" y="3422"/>
                      </a:lnTo>
                      <a:lnTo>
                        <a:pt x="3422" y="3396"/>
                      </a:lnTo>
                      <a:lnTo>
                        <a:pt x="3422" y="3396"/>
                      </a:lnTo>
                      <a:lnTo>
                        <a:pt x="3422" y="3396"/>
                      </a:lnTo>
                      <a:lnTo>
                        <a:pt x="3422" y="3396"/>
                      </a:lnTo>
                      <a:lnTo>
                        <a:pt x="3422" y="3396"/>
                      </a:lnTo>
                      <a:lnTo>
                        <a:pt x="3422" y="3422"/>
                      </a:lnTo>
                      <a:lnTo>
                        <a:pt x="3422" y="3422"/>
                      </a:lnTo>
                      <a:lnTo>
                        <a:pt x="3422" y="3422"/>
                      </a:lnTo>
                      <a:lnTo>
                        <a:pt x="3422" y="3422"/>
                      </a:lnTo>
                      <a:lnTo>
                        <a:pt x="3422" y="3422"/>
                      </a:lnTo>
                      <a:lnTo>
                        <a:pt x="3422" y="3422"/>
                      </a:lnTo>
                      <a:lnTo>
                        <a:pt x="3422" y="3396"/>
                      </a:lnTo>
                      <a:close/>
                      <a:moveTo>
                        <a:pt x="3050" y="3495"/>
                      </a:moveTo>
                      <a:lnTo>
                        <a:pt x="3050" y="3495"/>
                      </a:lnTo>
                      <a:lnTo>
                        <a:pt x="3050" y="3495"/>
                      </a:lnTo>
                      <a:lnTo>
                        <a:pt x="3050" y="3495"/>
                      </a:lnTo>
                      <a:lnTo>
                        <a:pt x="3050" y="3495"/>
                      </a:lnTo>
                      <a:lnTo>
                        <a:pt x="3050" y="3495"/>
                      </a:lnTo>
                      <a:lnTo>
                        <a:pt x="3050" y="3495"/>
                      </a:lnTo>
                      <a:lnTo>
                        <a:pt x="3050" y="3495"/>
                      </a:lnTo>
                      <a:lnTo>
                        <a:pt x="3050"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495"/>
                      </a:lnTo>
                      <a:lnTo>
                        <a:pt x="3026" y="3521"/>
                      </a:lnTo>
                      <a:lnTo>
                        <a:pt x="3026" y="3521"/>
                      </a:lnTo>
                      <a:lnTo>
                        <a:pt x="3050" y="3521"/>
                      </a:lnTo>
                      <a:lnTo>
                        <a:pt x="3050" y="3521"/>
                      </a:lnTo>
                      <a:lnTo>
                        <a:pt x="3050" y="3521"/>
                      </a:lnTo>
                      <a:lnTo>
                        <a:pt x="3050" y="3521"/>
                      </a:lnTo>
                      <a:lnTo>
                        <a:pt x="3050" y="3521"/>
                      </a:lnTo>
                      <a:lnTo>
                        <a:pt x="3050" y="3521"/>
                      </a:lnTo>
                      <a:lnTo>
                        <a:pt x="3026" y="3521"/>
                      </a:lnTo>
                      <a:lnTo>
                        <a:pt x="3050" y="3521"/>
                      </a:lnTo>
                      <a:lnTo>
                        <a:pt x="3050" y="3521"/>
                      </a:lnTo>
                      <a:lnTo>
                        <a:pt x="3050" y="3521"/>
                      </a:lnTo>
                      <a:lnTo>
                        <a:pt x="3050" y="3495"/>
                      </a:lnTo>
                      <a:close/>
                      <a:moveTo>
                        <a:pt x="2976" y="3347"/>
                      </a:moveTo>
                      <a:lnTo>
                        <a:pt x="2976" y="3347"/>
                      </a:lnTo>
                      <a:lnTo>
                        <a:pt x="2976" y="3347"/>
                      </a:lnTo>
                      <a:lnTo>
                        <a:pt x="2951" y="3347"/>
                      </a:lnTo>
                      <a:lnTo>
                        <a:pt x="2951" y="3347"/>
                      </a:lnTo>
                      <a:lnTo>
                        <a:pt x="2951" y="3347"/>
                      </a:lnTo>
                      <a:lnTo>
                        <a:pt x="2976" y="3347"/>
                      </a:lnTo>
                      <a:lnTo>
                        <a:pt x="2976" y="3347"/>
                      </a:lnTo>
                      <a:lnTo>
                        <a:pt x="2976" y="3347"/>
                      </a:lnTo>
                      <a:lnTo>
                        <a:pt x="2976" y="3347"/>
                      </a:lnTo>
                      <a:lnTo>
                        <a:pt x="2976" y="3347"/>
                      </a:lnTo>
                      <a:lnTo>
                        <a:pt x="2976" y="3347"/>
                      </a:lnTo>
                      <a:lnTo>
                        <a:pt x="2976" y="3347"/>
                      </a:lnTo>
                      <a:lnTo>
                        <a:pt x="2951" y="3347"/>
                      </a:lnTo>
                      <a:lnTo>
                        <a:pt x="2951" y="3347"/>
                      </a:lnTo>
                      <a:lnTo>
                        <a:pt x="2976" y="3347"/>
                      </a:lnTo>
                      <a:close/>
                      <a:moveTo>
                        <a:pt x="2380" y="3495"/>
                      </a:moveTo>
                      <a:lnTo>
                        <a:pt x="2356" y="3495"/>
                      </a:lnTo>
                      <a:lnTo>
                        <a:pt x="2356" y="3495"/>
                      </a:lnTo>
                      <a:lnTo>
                        <a:pt x="2356" y="3495"/>
                      </a:lnTo>
                      <a:lnTo>
                        <a:pt x="2380" y="3495"/>
                      </a:lnTo>
                      <a:close/>
                      <a:moveTo>
                        <a:pt x="3075" y="3521"/>
                      </a:moveTo>
                      <a:lnTo>
                        <a:pt x="3075" y="3521"/>
                      </a:lnTo>
                      <a:lnTo>
                        <a:pt x="3075" y="3521"/>
                      </a:lnTo>
                      <a:lnTo>
                        <a:pt x="3075" y="3521"/>
                      </a:lnTo>
                      <a:lnTo>
                        <a:pt x="3050" y="3495"/>
                      </a:lnTo>
                      <a:lnTo>
                        <a:pt x="3050" y="3495"/>
                      </a:lnTo>
                      <a:lnTo>
                        <a:pt x="3050" y="3495"/>
                      </a:lnTo>
                      <a:lnTo>
                        <a:pt x="3050" y="3495"/>
                      </a:lnTo>
                      <a:lnTo>
                        <a:pt x="3050" y="3521"/>
                      </a:lnTo>
                      <a:lnTo>
                        <a:pt x="3050" y="3521"/>
                      </a:lnTo>
                      <a:lnTo>
                        <a:pt x="3050" y="3521"/>
                      </a:lnTo>
                      <a:lnTo>
                        <a:pt x="3075" y="3521"/>
                      </a:lnTo>
                      <a:close/>
                      <a:moveTo>
                        <a:pt x="2777" y="3495"/>
                      </a:moveTo>
                      <a:lnTo>
                        <a:pt x="2777" y="3495"/>
                      </a:lnTo>
                      <a:lnTo>
                        <a:pt x="2753" y="3521"/>
                      </a:lnTo>
                      <a:lnTo>
                        <a:pt x="2753" y="3521"/>
                      </a:lnTo>
                      <a:lnTo>
                        <a:pt x="2753" y="3521"/>
                      </a:lnTo>
                      <a:lnTo>
                        <a:pt x="2777" y="3521"/>
                      </a:lnTo>
                      <a:lnTo>
                        <a:pt x="2777" y="3521"/>
                      </a:lnTo>
                      <a:lnTo>
                        <a:pt x="2777" y="3521"/>
                      </a:lnTo>
                      <a:lnTo>
                        <a:pt x="2777" y="3495"/>
                      </a:lnTo>
                      <a:close/>
                      <a:moveTo>
                        <a:pt x="3000" y="3446"/>
                      </a:moveTo>
                      <a:lnTo>
                        <a:pt x="3000" y="3446"/>
                      </a:lnTo>
                      <a:lnTo>
                        <a:pt x="3000" y="3446"/>
                      </a:lnTo>
                      <a:lnTo>
                        <a:pt x="3000" y="3446"/>
                      </a:lnTo>
                      <a:lnTo>
                        <a:pt x="3000" y="3446"/>
                      </a:lnTo>
                      <a:lnTo>
                        <a:pt x="3000" y="3446"/>
                      </a:lnTo>
                      <a:lnTo>
                        <a:pt x="3000" y="3422"/>
                      </a:lnTo>
                      <a:lnTo>
                        <a:pt x="3000"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76" y="3422"/>
                      </a:lnTo>
                      <a:lnTo>
                        <a:pt x="2951" y="3422"/>
                      </a:lnTo>
                      <a:lnTo>
                        <a:pt x="2951" y="3396"/>
                      </a:lnTo>
                      <a:lnTo>
                        <a:pt x="2951" y="3396"/>
                      </a:lnTo>
                      <a:lnTo>
                        <a:pt x="2951" y="3396"/>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72"/>
                      </a:lnTo>
                      <a:lnTo>
                        <a:pt x="2951" y="3347"/>
                      </a:lnTo>
                      <a:lnTo>
                        <a:pt x="2926" y="3347"/>
                      </a:lnTo>
                      <a:lnTo>
                        <a:pt x="2926" y="3347"/>
                      </a:lnTo>
                      <a:lnTo>
                        <a:pt x="2926" y="3347"/>
                      </a:lnTo>
                      <a:lnTo>
                        <a:pt x="2926" y="3347"/>
                      </a:lnTo>
                      <a:lnTo>
                        <a:pt x="2926" y="3347"/>
                      </a:lnTo>
                      <a:lnTo>
                        <a:pt x="2901" y="3347"/>
                      </a:lnTo>
                      <a:lnTo>
                        <a:pt x="2901" y="3347"/>
                      </a:lnTo>
                      <a:lnTo>
                        <a:pt x="2901" y="3372"/>
                      </a:lnTo>
                      <a:lnTo>
                        <a:pt x="2901" y="3372"/>
                      </a:lnTo>
                      <a:lnTo>
                        <a:pt x="2876" y="3372"/>
                      </a:lnTo>
                      <a:lnTo>
                        <a:pt x="2876" y="3372"/>
                      </a:lnTo>
                      <a:lnTo>
                        <a:pt x="2876" y="3372"/>
                      </a:lnTo>
                      <a:lnTo>
                        <a:pt x="2876" y="3372"/>
                      </a:lnTo>
                      <a:lnTo>
                        <a:pt x="2852" y="3372"/>
                      </a:lnTo>
                      <a:lnTo>
                        <a:pt x="2876" y="3372"/>
                      </a:lnTo>
                      <a:lnTo>
                        <a:pt x="2876" y="3372"/>
                      </a:lnTo>
                      <a:lnTo>
                        <a:pt x="2852" y="3372"/>
                      </a:lnTo>
                      <a:lnTo>
                        <a:pt x="2852" y="3372"/>
                      </a:lnTo>
                      <a:lnTo>
                        <a:pt x="2852" y="3372"/>
                      </a:lnTo>
                      <a:lnTo>
                        <a:pt x="2852" y="3372"/>
                      </a:lnTo>
                      <a:lnTo>
                        <a:pt x="2852" y="3372"/>
                      </a:lnTo>
                      <a:lnTo>
                        <a:pt x="2827" y="3372"/>
                      </a:lnTo>
                      <a:lnTo>
                        <a:pt x="2827" y="3372"/>
                      </a:lnTo>
                      <a:lnTo>
                        <a:pt x="2827" y="3372"/>
                      </a:lnTo>
                      <a:lnTo>
                        <a:pt x="2827" y="3372"/>
                      </a:lnTo>
                      <a:lnTo>
                        <a:pt x="2827" y="3372"/>
                      </a:lnTo>
                      <a:lnTo>
                        <a:pt x="2827" y="3372"/>
                      </a:lnTo>
                      <a:lnTo>
                        <a:pt x="2802" y="3422"/>
                      </a:lnTo>
                      <a:lnTo>
                        <a:pt x="2802" y="3422"/>
                      </a:lnTo>
                      <a:lnTo>
                        <a:pt x="2777" y="3422"/>
                      </a:lnTo>
                      <a:lnTo>
                        <a:pt x="2777" y="3422"/>
                      </a:lnTo>
                      <a:lnTo>
                        <a:pt x="2777" y="3422"/>
                      </a:lnTo>
                      <a:lnTo>
                        <a:pt x="2777" y="3422"/>
                      </a:lnTo>
                      <a:lnTo>
                        <a:pt x="2753" y="3422"/>
                      </a:lnTo>
                      <a:lnTo>
                        <a:pt x="2777" y="3446"/>
                      </a:lnTo>
                      <a:lnTo>
                        <a:pt x="2777" y="3446"/>
                      </a:lnTo>
                      <a:lnTo>
                        <a:pt x="2777" y="3446"/>
                      </a:lnTo>
                      <a:lnTo>
                        <a:pt x="2777" y="3446"/>
                      </a:lnTo>
                      <a:lnTo>
                        <a:pt x="2777" y="3446"/>
                      </a:lnTo>
                      <a:lnTo>
                        <a:pt x="2777" y="3446"/>
                      </a:lnTo>
                      <a:lnTo>
                        <a:pt x="2777" y="3446"/>
                      </a:lnTo>
                      <a:lnTo>
                        <a:pt x="2777" y="3446"/>
                      </a:lnTo>
                      <a:lnTo>
                        <a:pt x="2777" y="3446"/>
                      </a:lnTo>
                      <a:lnTo>
                        <a:pt x="2777" y="3471"/>
                      </a:lnTo>
                      <a:lnTo>
                        <a:pt x="2777" y="3471"/>
                      </a:lnTo>
                      <a:lnTo>
                        <a:pt x="2777" y="3471"/>
                      </a:lnTo>
                      <a:lnTo>
                        <a:pt x="2802" y="3471"/>
                      </a:lnTo>
                      <a:lnTo>
                        <a:pt x="2802" y="3471"/>
                      </a:lnTo>
                      <a:lnTo>
                        <a:pt x="2802" y="3471"/>
                      </a:lnTo>
                      <a:lnTo>
                        <a:pt x="2802" y="3471"/>
                      </a:lnTo>
                      <a:lnTo>
                        <a:pt x="2802" y="3471"/>
                      </a:lnTo>
                      <a:lnTo>
                        <a:pt x="2827" y="3471"/>
                      </a:lnTo>
                      <a:lnTo>
                        <a:pt x="2827" y="3471"/>
                      </a:lnTo>
                      <a:lnTo>
                        <a:pt x="2827" y="3471"/>
                      </a:lnTo>
                      <a:lnTo>
                        <a:pt x="2827" y="3471"/>
                      </a:lnTo>
                      <a:lnTo>
                        <a:pt x="2827" y="3446"/>
                      </a:lnTo>
                      <a:lnTo>
                        <a:pt x="2827" y="3446"/>
                      </a:lnTo>
                      <a:lnTo>
                        <a:pt x="2827" y="3446"/>
                      </a:lnTo>
                      <a:lnTo>
                        <a:pt x="2827" y="3446"/>
                      </a:lnTo>
                      <a:lnTo>
                        <a:pt x="2827" y="3446"/>
                      </a:lnTo>
                      <a:lnTo>
                        <a:pt x="2852" y="3446"/>
                      </a:lnTo>
                      <a:lnTo>
                        <a:pt x="2852" y="3446"/>
                      </a:lnTo>
                      <a:lnTo>
                        <a:pt x="2876" y="3446"/>
                      </a:lnTo>
                      <a:lnTo>
                        <a:pt x="2901" y="3446"/>
                      </a:lnTo>
                      <a:lnTo>
                        <a:pt x="2926" y="3446"/>
                      </a:lnTo>
                      <a:lnTo>
                        <a:pt x="2926" y="3446"/>
                      </a:lnTo>
                      <a:lnTo>
                        <a:pt x="2926" y="3446"/>
                      </a:lnTo>
                      <a:lnTo>
                        <a:pt x="2951" y="3446"/>
                      </a:lnTo>
                      <a:lnTo>
                        <a:pt x="2951" y="3446"/>
                      </a:lnTo>
                      <a:lnTo>
                        <a:pt x="2951" y="3446"/>
                      </a:lnTo>
                      <a:lnTo>
                        <a:pt x="2951" y="3446"/>
                      </a:lnTo>
                      <a:lnTo>
                        <a:pt x="2951" y="3446"/>
                      </a:lnTo>
                      <a:lnTo>
                        <a:pt x="2951" y="3422"/>
                      </a:lnTo>
                      <a:lnTo>
                        <a:pt x="2951" y="3422"/>
                      </a:lnTo>
                      <a:lnTo>
                        <a:pt x="2951" y="3422"/>
                      </a:lnTo>
                      <a:lnTo>
                        <a:pt x="2951" y="3422"/>
                      </a:lnTo>
                      <a:lnTo>
                        <a:pt x="2951" y="3422"/>
                      </a:lnTo>
                      <a:lnTo>
                        <a:pt x="2976" y="3422"/>
                      </a:lnTo>
                      <a:lnTo>
                        <a:pt x="2976" y="3422"/>
                      </a:lnTo>
                      <a:lnTo>
                        <a:pt x="2976" y="3422"/>
                      </a:lnTo>
                      <a:lnTo>
                        <a:pt x="2976" y="3422"/>
                      </a:lnTo>
                      <a:lnTo>
                        <a:pt x="2976" y="3446"/>
                      </a:lnTo>
                      <a:lnTo>
                        <a:pt x="2976" y="3446"/>
                      </a:lnTo>
                      <a:lnTo>
                        <a:pt x="2976" y="3446"/>
                      </a:lnTo>
                      <a:lnTo>
                        <a:pt x="2976" y="3446"/>
                      </a:lnTo>
                      <a:lnTo>
                        <a:pt x="2976" y="3446"/>
                      </a:lnTo>
                      <a:lnTo>
                        <a:pt x="2976" y="3446"/>
                      </a:lnTo>
                      <a:lnTo>
                        <a:pt x="2976" y="3446"/>
                      </a:lnTo>
                      <a:lnTo>
                        <a:pt x="2976" y="3446"/>
                      </a:lnTo>
                      <a:lnTo>
                        <a:pt x="2976" y="3446"/>
                      </a:lnTo>
                      <a:lnTo>
                        <a:pt x="3000" y="3446"/>
                      </a:lnTo>
                      <a:lnTo>
                        <a:pt x="3000" y="3446"/>
                      </a:lnTo>
                      <a:lnTo>
                        <a:pt x="2976" y="3446"/>
                      </a:lnTo>
                      <a:lnTo>
                        <a:pt x="2976" y="3446"/>
                      </a:lnTo>
                      <a:lnTo>
                        <a:pt x="2976" y="3446"/>
                      </a:lnTo>
                      <a:lnTo>
                        <a:pt x="3000" y="3446"/>
                      </a:lnTo>
                      <a:close/>
                      <a:moveTo>
                        <a:pt x="3026" y="3396"/>
                      </a:moveTo>
                      <a:lnTo>
                        <a:pt x="3026" y="3396"/>
                      </a:lnTo>
                      <a:close/>
                      <a:moveTo>
                        <a:pt x="3174" y="3372"/>
                      </a:moveTo>
                      <a:lnTo>
                        <a:pt x="3174" y="3372"/>
                      </a:lnTo>
                      <a:lnTo>
                        <a:pt x="3174" y="3372"/>
                      </a:lnTo>
                      <a:lnTo>
                        <a:pt x="3174" y="3372"/>
                      </a:lnTo>
                      <a:lnTo>
                        <a:pt x="3174" y="3372"/>
                      </a:lnTo>
                      <a:lnTo>
                        <a:pt x="3174"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49" y="3372"/>
                      </a:lnTo>
                      <a:lnTo>
                        <a:pt x="3174" y="3372"/>
                      </a:lnTo>
                      <a:lnTo>
                        <a:pt x="3174" y="3372"/>
                      </a:lnTo>
                      <a:lnTo>
                        <a:pt x="3149" y="3372"/>
                      </a:lnTo>
                      <a:lnTo>
                        <a:pt x="3149" y="3372"/>
                      </a:lnTo>
                      <a:lnTo>
                        <a:pt x="3149" y="3372"/>
                      </a:lnTo>
                      <a:lnTo>
                        <a:pt x="3149" y="3372"/>
                      </a:lnTo>
                      <a:lnTo>
                        <a:pt x="3149" y="3372"/>
                      </a:lnTo>
                      <a:lnTo>
                        <a:pt x="3174" y="3396"/>
                      </a:lnTo>
                      <a:lnTo>
                        <a:pt x="3174" y="3372"/>
                      </a:lnTo>
                      <a:close/>
                      <a:moveTo>
                        <a:pt x="3149" y="3396"/>
                      </a:moveTo>
                      <a:lnTo>
                        <a:pt x="3149" y="3396"/>
                      </a:lnTo>
                      <a:close/>
                      <a:moveTo>
                        <a:pt x="3075" y="3471"/>
                      </a:moveTo>
                      <a:lnTo>
                        <a:pt x="3075" y="3471"/>
                      </a:lnTo>
                      <a:close/>
                      <a:moveTo>
                        <a:pt x="3149" y="3372"/>
                      </a:moveTo>
                      <a:lnTo>
                        <a:pt x="3149" y="3372"/>
                      </a:lnTo>
                      <a:lnTo>
                        <a:pt x="3149" y="3372"/>
                      </a:lnTo>
                      <a:lnTo>
                        <a:pt x="3149" y="3372"/>
                      </a:lnTo>
                      <a:lnTo>
                        <a:pt x="3149" y="3396"/>
                      </a:lnTo>
                      <a:lnTo>
                        <a:pt x="3149" y="3396"/>
                      </a:lnTo>
                      <a:lnTo>
                        <a:pt x="3149" y="3372"/>
                      </a:lnTo>
                      <a:close/>
                      <a:moveTo>
                        <a:pt x="3099" y="3396"/>
                      </a:moveTo>
                      <a:lnTo>
                        <a:pt x="3099" y="3396"/>
                      </a:lnTo>
                      <a:lnTo>
                        <a:pt x="3099" y="3396"/>
                      </a:lnTo>
                      <a:lnTo>
                        <a:pt x="3075" y="3396"/>
                      </a:lnTo>
                      <a:lnTo>
                        <a:pt x="3075" y="3396"/>
                      </a:lnTo>
                      <a:lnTo>
                        <a:pt x="3075" y="3396"/>
                      </a:lnTo>
                      <a:lnTo>
                        <a:pt x="3075" y="3396"/>
                      </a:lnTo>
                      <a:lnTo>
                        <a:pt x="3075" y="3396"/>
                      </a:lnTo>
                      <a:lnTo>
                        <a:pt x="3075" y="3422"/>
                      </a:lnTo>
                      <a:lnTo>
                        <a:pt x="3075" y="3422"/>
                      </a:lnTo>
                      <a:lnTo>
                        <a:pt x="3075" y="3422"/>
                      </a:lnTo>
                      <a:lnTo>
                        <a:pt x="3099" y="3422"/>
                      </a:lnTo>
                      <a:lnTo>
                        <a:pt x="3099" y="3422"/>
                      </a:lnTo>
                      <a:lnTo>
                        <a:pt x="3099" y="3422"/>
                      </a:lnTo>
                      <a:lnTo>
                        <a:pt x="3099" y="3396"/>
                      </a:lnTo>
                      <a:close/>
                      <a:moveTo>
                        <a:pt x="124" y="2975"/>
                      </a:moveTo>
                      <a:lnTo>
                        <a:pt x="99" y="2975"/>
                      </a:lnTo>
                      <a:lnTo>
                        <a:pt x="99" y="2975"/>
                      </a:lnTo>
                      <a:lnTo>
                        <a:pt x="99" y="2975"/>
                      </a:lnTo>
                      <a:lnTo>
                        <a:pt x="99" y="2975"/>
                      </a:lnTo>
                      <a:lnTo>
                        <a:pt x="99" y="2975"/>
                      </a:lnTo>
                      <a:lnTo>
                        <a:pt x="99" y="2975"/>
                      </a:lnTo>
                      <a:lnTo>
                        <a:pt x="99" y="2975"/>
                      </a:lnTo>
                      <a:lnTo>
                        <a:pt x="99" y="2975"/>
                      </a:lnTo>
                      <a:lnTo>
                        <a:pt x="99"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2975"/>
                      </a:lnTo>
                      <a:lnTo>
                        <a:pt x="75" y="3000"/>
                      </a:lnTo>
                      <a:lnTo>
                        <a:pt x="75"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00"/>
                      </a:lnTo>
                      <a:lnTo>
                        <a:pt x="99" y="3025"/>
                      </a:lnTo>
                      <a:lnTo>
                        <a:pt x="99" y="3000"/>
                      </a:lnTo>
                      <a:lnTo>
                        <a:pt x="99" y="3000"/>
                      </a:lnTo>
                      <a:lnTo>
                        <a:pt x="99" y="3000"/>
                      </a:lnTo>
                      <a:lnTo>
                        <a:pt x="99" y="3000"/>
                      </a:lnTo>
                      <a:lnTo>
                        <a:pt x="99" y="3000"/>
                      </a:lnTo>
                      <a:lnTo>
                        <a:pt x="99" y="3000"/>
                      </a:lnTo>
                      <a:lnTo>
                        <a:pt x="124" y="3000"/>
                      </a:lnTo>
                      <a:lnTo>
                        <a:pt x="124" y="3000"/>
                      </a:lnTo>
                      <a:lnTo>
                        <a:pt x="124" y="2975"/>
                      </a:lnTo>
                      <a:close/>
                      <a:moveTo>
                        <a:pt x="943" y="3570"/>
                      </a:moveTo>
                      <a:lnTo>
                        <a:pt x="943" y="3570"/>
                      </a:lnTo>
                      <a:close/>
                      <a:moveTo>
                        <a:pt x="1289" y="3620"/>
                      </a:moveTo>
                      <a:lnTo>
                        <a:pt x="1289" y="3620"/>
                      </a:lnTo>
                      <a:lnTo>
                        <a:pt x="1289" y="3645"/>
                      </a:lnTo>
                      <a:lnTo>
                        <a:pt x="1265" y="3620"/>
                      </a:lnTo>
                      <a:lnTo>
                        <a:pt x="1265" y="3620"/>
                      </a:lnTo>
                      <a:lnTo>
                        <a:pt x="1289" y="3620"/>
                      </a:lnTo>
                      <a:lnTo>
                        <a:pt x="1289" y="3620"/>
                      </a:lnTo>
                      <a:lnTo>
                        <a:pt x="1289" y="3620"/>
                      </a:lnTo>
                      <a:lnTo>
                        <a:pt x="1289" y="3620"/>
                      </a:lnTo>
                      <a:lnTo>
                        <a:pt x="1289" y="3620"/>
                      </a:lnTo>
                      <a:lnTo>
                        <a:pt x="1265" y="3620"/>
                      </a:lnTo>
                      <a:lnTo>
                        <a:pt x="1265" y="3620"/>
                      </a:lnTo>
                      <a:lnTo>
                        <a:pt x="1265" y="3620"/>
                      </a:lnTo>
                      <a:lnTo>
                        <a:pt x="1265" y="3620"/>
                      </a:lnTo>
                      <a:lnTo>
                        <a:pt x="1289" y="3645"/>
                      </a:lnTo>
                      <a:lnTo>
                        <a:pt x="1289" y="3645"/>
                      </a:lnTo>
                      <a:lnTo>
                        <a:pt x="1289" y="3645"/>
                      </a:lnTo>
                      <a:lnTo>
                        <a:pt x="1289" y="3645"/>
                      </a:lnTo>
                      <a:lnTo>
                        <a:pt x="1289" y="3645"/>
                      </a:lnTo>
                      <a:lnTo>
                        <a:pt x="1289" y="3620"/>
                      </a:lnTo>
                      <a:close/>
                      <a:moveTo>
                        <a:pt x="967" y="3620"/>
                      </a:moveTo>
                      <a:lnTo>
                        <a:pt x="967" y="3620"/>
                      </a:lnTo>
                      <a:close/>
                      <a:moveTo>
                        <a:pt x="917" y="3570"/>
                      </a:moveTo>
                      <a:lnTo>
                        <a:pt x="917" y="3570"/>
                      </a:lnTo>
                      <a:close/>
                      <a:moveTo>
                        <a:pt x="943" y="3570"/>
                      </a:moveTo>
                      <a:lnTo>
                        <a:pt x="943" y="3570"/>
                      </a:lnTo>
                      <a:lnTo>
                        <a:pt x="943" y="3570"/>
                      </a:lnTo>
                      <a:lnTo>
                        <a:pt x="943" y="3570"/>
                      </a:lnTo>
                      <a:lnTo>
                        <a:pt x="917" y="3570"/>
                      </a:lnTo>
                      <a:lnTo>
                        <a:pt x="917" y="3570"/>
                      </a:lnTo>
                      <a:lnTo>
                        <a:pt x="917" y="3570"/>
                      </a:lnTo>
                      <a:lnTo>
                        <a:pt x="917" y="3570"/>
                      </a:lnTo>
                      <a:lnTo>
                        <a:pt x="917" y="3570"/>
                      </a:lnTo>
                      <a:lnTo>
                        <a:pt x="917" y="3570"/>
                      </a:lnTo>
                      <a:lnTo>
                        <a:pt x="943" y="3570"/>
                      </a:lnTo>
                      <a:close/>
                      <a:moveTo>
                        <a:pt x="1066" y="3570"/>
                      </a:moveTo>
                      <a:lnTo>
                        <a:pt x="1066" y="3570"/>
                      </a:lnTo>
                      <a:lnTo>
                        <a:pt x="1066" y="3570"/>
                      </a:lnTo>
                      <a:lnTo>
                        <a:pt x="1066" y="3570"/>
                      </a:lnTo>
                      <a:lnTo>
                        <a:pt x="1066" y="3570"/>
                      </a:lnTo>
                      <a:lnTo>
                        <a:pt x="1066" y="3570"/>
                      </a:lnTo>
                      <a:lnTo>
                        <a:pt x="1066" y="3570"/>
                      </a:lnTo>
                      <a:lnTo>
                        <a:pt x="1066" y="3570"/>
                      </a:lnTo>
                      <a:lnTo>
                        <a:pt x="1066" y="3570"/>
                      </a:lnTo>
                      <a:lnTo>
                        <a:pt x="1042" y="3570"/>
                      </a:lnTo>
                      <a:lnTo>
                        <a:pt x="1042" y="3545"/>
                      </a:lnTo>
                      <a:lnTo>
                        <a:pt x="1042" y="3545"/>
                      </a:lnTo>
                      <a:lnTo>
                        <a:pt x="1042" y="3545"/>
                      </a:lnTo>
                      <a:lnTo>
                        <a:pt x="1042" y="3545"/>
                      </a:lnTo>
                      <a:lnTo>
                        <a:pt x="1042" y="3545"/>
                      </a:lnTo>
                      <a:lnTo>
                        <a:pt x="1042" y="3545"/>
                      </a:lnTo>
                      <a:lnTo>
                        <a:pt x="1042" y="3545"/>
                      </a:lnTo>
                      <a:lnTo>
                        <a:pt x="1042" y="3545"/>
                      </a:lnTo>
                      <a:lnTo>
                        <a:pt x="1016" y="3521"/>
                      </a:lnTo>
                      <a:lnTo>
                        <a:pt x="1016" y="3521"/>
                      </a:lnTo>
                      <a:lnTo>
                        <a:pt x="1016" y="3545"/>
                      </a:lnTo>
                      <a:lnTo>
                        <a:pt x="1016" y="3545"/>
                      </a:lnTo>
                      <a:lnTo>
                        <a:pt x="1016" y="3545"/>
                      </a:lnTo>
                      <a:lnTo>
                        <a:pt x="1016" y="3545"/>
                      </a:lnTo>
                      <a:lnTo>
                        <a:pt x="1016" y="3570"/>
                      </a:lnTo>
                      <a:lnTo>
                        <a:pt x="1016" y="3570"/>
                      </a:lnTo>
                      <a:lnTo>
                        <a:pt x="1016" y="3570"/>
                      </a:lnTo>
                      <a:lnTo>
                        <a:pt x="1042"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70"/>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16" y="3595"/>
                      </a:lnTo>
                      <a:lnTo>
                        <a:pt x="1042" y="3595"/>
                      </a:lnTo>
                      <a:lnTo>
                        <a:pt x="1042" y="3595"/>
                      </a:lnTo>
                      <a:lnTo>
                        <a:pt x="1042" y="3595"/>
                      </a:lnTo>
                      <a:lnTo>
                        <a:pt x="1042" y="3595"/>
                      </a:lnTo>
                      <a:lnTo>
                        <a:pt x="1042" y="3595"/>
                      </a:lnTo>
                      <a:lnTo>
                        <a:pt x="1042" y="3595"/>
                      </a:lnTo>
                      <a:lnTo>
                        <a:pt x="1042" y="3595"/>
                      </a:lnTo>
                      <a:lnTo>
                        <a:pt x="1042" y="3595"/>
                      </a:lnTo>
                      <a:lnTo>
                        <a:pt x="1042" y="3595"/>
                      </a:lnTo>
                      <a:lnTo>
                        <a:pt x="1042" y="3570"/>
                      </a:lnTo>
                      <a:lnTo>
                        <a:pt x="1042" y="3570"/>
                      </a:lnTo>
                      <a:lnTo>
                        <a:pt x="1042" y="3570"/>
                      </a:lnTo>
                      <a:lnTo>
                        <a:pt x="1042" y="3570"/>
                      </a:lnTo>
                      <a:lnTo>
                        <a:pt x="1042" y="3570"/>
                      </a:lnTo>
                      <a:lnTo>
                        <a:pt x="1042" y="3570"/>
                      </a:lnTo>
                      <a:lnTo>
                        <a:pt x="1042" y="3570"/>
                      </a:lnTo>
                      <a:lnTo>
                        <a:pt x="1066" y="3570"/>
                      </a:lnTo>
                      <a:close/>
                      <a:moveTo>
                        <a:pt x="1091" y="3570"/>
                      </a:moveTo>
                      <a:lnTo>
                        <a:pt x="1091" y="3570"/>
                      </a:lnTo>
                      <a:lnTo>
                        <a:pt x="1116" y="3570"/>
                      </a:lnTo>
                      <a:lnTo>
                        <a:pt x="1116" y="3570"/>
                      </a:lnTo>
                      <a:lnTo>
                        <a:pt x="1116" y="3570"/>
                      </a:lnTo>
                      <a:lnTo>
                        <a:pt x="1116" y="3570"/>
                      </a:lnTo>
                      <a:lnTo>
                        <a:pt x="1116" y="3570"/>
                      </a:lnTo>
                      <a:lnTo>
                        <a:pt x="1091" y="3570"/>
                      </a:lnTo>
                      <a:close/>
                      <a:moveTo>
                        <a:pt x="1240" y="3620"/>
                      </a:moveTo>
                      <a:lnTo>
                        <a:pt x="1240" y="3620"/>
                      </a:lnTo>
                      <a:lnTo>
                        <a:pt x="1240" y="3620"/>
                      </a:lnTo>
                      <a:lnTo>
                        <a:pt x="1240" y="3620"/>
                      </a:lnTo>
                      <a:lnTo>
                        <a:pt x="1240" y="3620"/>
                      </a:lnTo>
                      <a:lnTo>
                        <a:pt x="1240" y="3620"/>
                      </a:lnTo>
                      <a:lnTo>
                        <a:pt x="1240" y="3620"/>
                      </a:lnTo>
                      <a:lnTo>
                        <a:pt x="1215" y="3620"/>
                      </a:lnTo>
                      <a:lnTo>
                        <a:pt x="1215" y="3620"/>
                      </a:lnTo>
                      <a:lnTo>
                        <a:pt x="1215" y="3620"/>
                      </a:lnTo>
                      <a:lnTo>
                        <a:pt x="1215" y="3620"/>
                      </a:lnTo>
                      <a:lnTo>
                        <a:pt x="1215" y="3620"/>
                      </a:lnTo>
                      <a:lnTo>
                        <a:pt x="1215" y="3620"/>
                      </a:lnTo>
                      <a:lnTo>
                        <a:pt x="1215" y="3645"/>
                      </a:lnTo>
                      <a:lnTo>
                        <a:pt x="1215" y="3645"/>
                      </a:lnTo>
                      <a:lnTo>
                        <a:pt x="1215" y="3645"/>
                      </a:lnTo>
                      <a:lnTo>
                        <a:pt x="1215" y="3645"/>
                      </a:lnTo>
                      <a:lnTo>
                        <a:pt x="1215" y="3645"/>
                      </a:lnTo>
                      <a:lnTo>
                        <a:pt x="1215" y="3645"/>
                      </a:lnTo>
                      <a:lnTo>
                        <a:pt x="1215" y="3645"/>
                      </a:lnTo>
                      <a:lnTo>
                        <a:pt x="1215"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45"/>
                      </a:lnTo>
                      <a:lnTo>
                        <a:pt x="1240" y="3620"/>
                      </a:lnTo>
                      <a:lnTo>
                        <a:pt x="1240" y="3620"/>
                      </a:lnTo>
                      <a:lnTo>
                        <a:pt x="1240" y="3645"/>
                      </a:lnTo>
                      <a:lnTo>
                        <a:pt x="1240" y="3620"/>
                      </a:lnTo>
                      <a:close/>
                      <a:moveTo>
                        <a:pt x="1265" y="3645"/>
                      </a:moveTo>
                      <a:lnTo>
                        <a:pt x="1265" y="3645"/>
                      </a:lnTo>
                      <a:lnTo>
                        <a:pt x="1265" y="3645"/>
                      </a:lnTo>
                      <a:lnTo>
                        <a:pt x="1265" y="3645"/>
                      </a:lnTo>
                      <a:lnTo>
                        <a:pt x="1265" y="3645"/>
                      </a:lnTo>
                      <a:lnTo>
                        <a:pt x="1265" y="3645"/>
                      </a:lnTo>
                      <a:lnTo>
                        <a:pt x="1265" y="3645"/>
                      </a:lnTo>
                      <a:lnTo>
                        <a:pt x="1265" y="3645"/>
                      </a:lnTo>
                      <a:lnTo>
                        <a:pt x="1265" y="3620"/>
                      </a:lnTo>
                      <a:lnTo>
                        <a:pt x="1265" y="3620"/>
                      </a:lnTo>
                      <a:lnTo>
                        <a:pt x="1265" y="3620"/>
                      </a:lnTo>
                      <a:lnTo>
                        <a:pt x="1265" y="3620"/>
                      </a:lnTo>
                      <a:lnTo>
                        <a:pt x="1265" y="3620"/>
                      </a:lnTo>
                      <a:lnTo>
                        <a:pt x="1265" y="3620"/>
                      </a:lnTo>
                      <a:lnTo>
                        <a:pt x="1265" y="3620"/>
                      </a:lnTo>
                      <a:lnTo>
                        <a:pt x="1240" y="3620"/>
                      </a:lnTo>
                      <a:lnTo>
                        <a:pt x="1240" y="3620"/>
                      </a:lnTo>
                      <a:lnTo>
                        <a:pt x="1240" y="3620"/>
                      </a:lnTo>
                      <a:lnTo>
                        <a:pt x="1240" y="3620"/>
                      </a:lnTo>
                      <a:lnTo>
                        <a:pt x="1240" y="3645"/>
                      </a:lnTo>
                      <a:lnTo>
                        <a:pt x="1240" y="3645"/>
                      </a:lnTo>
                      <a:lnTo>
                        <a:pt x="1240" y="3645"/>
                      </a:lnTo>
                      <a:lnTo>
                        <a:pt x="1240" y="3645"/>
                      </a:lnTo>
                      <a:lnTo>
                        <a:pt x="1265" y="3645"/>
                      </a:lnTo>
                      <a:lnTo>
                        <a:pt x="1265" y="3645"/>
                      </a:lnTo>
                      <a:lnTo>
                        <a:pt x="1265" y="3645"/>
                      </a:lnTo>
                      <a:lnTo>
                        <a:pt x="1265" y="3645"/>
                      </a:lnTo>
                      <a:lnTo>
                        <a:pt x="1240" y="3645"/>
                      </a:lnTo>
                      <a:lnTo>
                        <a:pt x="1265" y="3645"/>
                      </a:lnTo>
                      <a:close/>
                      <a:moveTo>
                        <a:pt x="1141" y="3595"/>
                      </a:moveTo>
                      <a:lnTo>
                        <a:pt x="1141" y="3595"/>
                      </a:lnTo>
                      <a:lnTo>
                        <a:pt x="1141" y="3595"/>
                      </a:lnTo>
                      <a:lnTo>
                        <a:pt x="1141" y="3595"/>
                      </a:lnTo>
                      <a:lnTo>
                        <a:pt x="1141" y="3595"/>
                      </a:lnTo>
                      <a:lnTo>
                        <a:pt x="1141" y="3570"/>
                      </a:lnTo>
                      <a:lnTo>
                        <a:pt x="1141" y="3570"/>
                      </a:lnTo>
                      <a:lnTo>
                        <a:pt x="1141" y="3570"/>
                      </a:lnTo>
                      <a:lnTo>
                        <a:pt x="1141" y="3570"/>
                      </a:lnTo>
                      <a:lnTo>
                        <a:pt x="1141" y="3570"/>
                      </a:lnTo>
                      <a:lnTo>
                        <a:pt x="1141" y="3570"/>
                      </a:lnTo>
                      <a:lnTo>
                        <a:pt x="1141" y="3570"/>
                      </a:lnTo>
                      <a:lnTo>
                        <a:pt x="1141" y="3570"/>
                      </a:lnTo>
                      <a:lnTo>
                        <a:pt x="1141" y="3570"/>
                      </a:lnTo>
                      <a:lnTo>
                        <a:pt x="1141" y="3570"/>
                      </a:lnTo>
                      <a:lnTo>
                        <a:pt x="1116" y="3595"/>
                      </a:lnTo>
                      <a:lnTo>
                        <a:pt x="1116"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91"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66" y="3595"/>
                      </a:lnTo>
                      <a:lnTo>
                        <a:pt x="1091" y="3595"/>
                      </a:lnTo>
                      <a:lnTo>
                        <a:pt x="1091" y="3595"/>
                      </a:lnTo>
                      <a:lnTo>
                        <a:pt x="1091" y="3595"/>
                      </a:lnTo>
                      <a:lnTo>
                        <a:pt x="1091" y="3595"/>
                      </a:lnTo>
                      <a:lnTo>
                        <a:pt x="1091" y="3595"/>
                      </a:lnTo>
                      <a:lnTo>
                        <a:pt x="1091" y="3595"/>
                      </a:lnTo>
                      <a:lnTo>
                        <a:pt x="1091" y="3595"/>
                      </a:lnTo>
                      <a:lnTo>
                        <a:pt x="1091" y="3595"/>
                      </a:lnTo>
                      <a:lnTo>
                        <a:pt x="1091" y="3620"/>
                      </a:lnTo>
                      <a:lnTo>
                        <a:pt x="1091" y="3620"/>
                      </a:lnTo>
                      <a:lnTo>
                        <a:pt x="1091" y="3620"/>
                      </a:lnTo>
                      <a:lnTo>
                        <a:pt x="1091" y="3620"/>
                      </a:lnTo>
                      <a:lnTo>
                        <a:pt x="1091"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16" y="3620"/>
                      </a:lnTo>
                      <a:lnTo>
                        <a:pt x="1141" y="3620"/>
                      </a:lnTo>
                      <a:lnTo>
                        <a:pt x="1141" y="3595"/>
                      </a:lnTo>
                      <a:close/>
                      <a:moveTo>
                        <a:pt x="893" y="3545"/>
                      </a:moveTo>
                      <a:lnTo>
                        <a:pt x="893" y="3545"/>
                      </a:lnTo>
                      <a:close/>
                      <a:moveTo>
                        <a:pt x="1215" y="3645"/>
                      </a:moveTo>
                      <a:lnTo>
                        <a:pt x="1215" y="3645"/>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215" y="3620"/>
                      </a:lnTo>
                      <a:lnTo>
                        <a:pt x="1190" y="3620"/>
                      </a:lnTo>
                      <a:lnTo>
                        <a:pt x="1190" y="3620"/>
                      </a:lnTo>
                      <a:lnTo>
                        <a:pt x="1190" y="3620"/>
                      </a:lnTo>
                      <a:lnTo>
                        <a:pt x="1190" y="3620"/>
                      </a:lnTo>
                      <a:lnTo>
                        <a:pt x="1215" y="3620"/>
                      </a:lnTo>
                      <a:lnTo>
                        <a:pt x="1190" y="3620"/>
                      </a:lnTo>
                      <a:lnTo>
                        <a:pt x="1190" y="3620"/>
                      </a:lnTo>
                      <a:lnTo>
                        <a:pt x="1190" y="3620"/>
                      </a:lnTo>
                      <a:lnTo>
                        <a:pt x="1190"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215"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595"/>
                      </a:lnTo>
                      <a:lnTo>
                        <a:pt x="1190" y="3620"/>
                      </a:lnTo>
                      <a:lnTo>
                        <a:pt x="1190" y="3620"/>
                      </a:lnTo>
                      <a:lnTo>
                        <a:pt x="1190" y="3620"/>
                      </a:lnTo>
                      <a:lnTo>
                        <a:pt x="1190" y="3620"/>
                      </a:lnTo>
                      <a:lnTo>
                        <a:pt x="1190" y="3620"/>
                      </a:lnTo>
                      <a:lnTo>
                        <a:pt x="1190" y="3620"/>
                      </a:lnTo>
                      <a:lnTo>
                        <a:pt x="1166" y="3620"/>
                      </a:lnTo>
                      <a:lnTo>
                        <a:pt x="1166" y="3620"/>
                      </a:lnTo>
                      <a:lnTo>
                        <a:pt x="1166" y="3620"/>
                      </a:lnTo>
                      <a:lnTo>
                        <a:pt x="1166" y="3620"/>
                      </a:lnTo>
                      <a:lnTo>
                        <a:pt x="1166" y="3595"/>
                      </a:lnTo>
                      <a:lnTo>
                        <a:pt x="1166" y="3595"/>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66" y="3620"/>
                      </a:lnTo>
                      <a:lnTo>
                        <a:pt x="1141" y="3645"/>
                      </a:lnTo>
                      <a:lnTo>
                        <a:pt x="1141" y="3645"/>
                      </a:lnTo>
                      <a:lnTo>
                        <a:pt x="1141" y="3645"/>
                      </a:lnTo>
                      <a:lnTo>
                        <a:pt x="1141" y="3645"/>
                      </a:lnTo>
                      <a:lnTo>
                        <a:pt x="1141" y="3645"/>
                      </a:lnTo>
                      <a:lnTo>
                        <a:pt x="1141" y="3645"/>
                      </a:lnTo>
                      <a:lnTo>
                        <a:pt x="1141" y="3645"/>
                      </a:lnTo>
                      <a:lnTo>
                        <a:pt x="1141" y="3645"/>
                      </a:lnTo>
                      <a:lnTo>
                        <a:pt x="1141" y="3645"/>
                      </a:lnTo>
                      <a:lnTo>
                        <a:pt x="1141" y="3645"/>
                      </a:lnTo>
                      <a:lnTo>
                        <a:pt x="1166" y="3620"/>
                      </a:lnTo>
                      <a:lnTo>
                        <a:pt x="1166" y="3620"/>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66"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190" y="3645"/>
                      </a:lnTo>
                      <a:lnTo>
                        <a:pt x="1215" y="3645"/>
                      </a:lnTo>
                      <a:close/>
                      <a:moveTo>
                        <a:pt x="943" y="3521"/>
                      </a:moveTo>
                      <a:lnTo>
                        <a:pt x="917" y="3521"/>
                      </a:lnTo>
                      <a:lnTo>
                        <a:pt x="917" y="3521"/>
                      </a:lnTo>
                      <a:lnTo>
                        <a:pt x="917" y="3521"/>
                      </a:lnTo>
                      <a:lnTo>
                        <a:pt x="917" y="3521"/>
                      </a:lnTo>
                      <a:lnTo>
                        <a:pt x="917" y="3521"/>
                      </a:lnTo>
                      <a:lnTo>
                        <a:pt x="917" y="3521"/>
                      </a:lnTo>
                      <a:lnTo>
                        <a:pt x="917" y="3521"/>
                      </a:lnTo>
                      <a:lnTo>
                        <a:pt x="943" y="3545"/>
                      </a:lnTo>
                      <a:lnTo>
                        <a:pt x="943" y="3521"/>
                      </a:lnTo>
                      <a:close/>
                      <a:moveTo>
                        <a:pt x="348" y="3149"/>
                      </a:moveTo>
                      <a:lnTo>
                        <a:pt x="348" y="3149"/>
                      </a:lnTo>
                      <a:lnTo>
                        <a:pt x="348" y="3124"/>
                      </a:lnTo>
                      <a:lnTo>
                        <a:pt x="348" y="3149"/>
                      </a:lnTo>
                      <a:close/>
                      <a:moveTo>
                        <a:pt x="174" y="2975"/>
                      </a:moveTo>
                      <a:lnTo>
                        <a:pt x="174" y="2975"/>
                      </a:lnTo>
                      <a:close/>
                      <a:moveTo>
                        <a:pt x="868" y="3595"/>
                      </a:moveTo>
                      <a:lnTo>
                        <a:pt x="868" y="3595"/>
                      </a:lnTo>
                      <a:lnTo>
                        <a:pt x="868" y="3595"/>
                      </a:lnTo>
                      <a:lnTo>
                        <a:pt x="868" y="3595"/>
                      </a:lnTo>
                      <a:lnTo>
                        <a:pt x="868" y="3595"/>
                      </a:lnTo>
                      <a:lnTo>
                        <a:pt x="868" y="3595"/>
                      </a:lnTo>
                      <a:lnTo>
                        <a:pt x="868" y="3595"/>
                      </a:lnTo>
                      <a:lnTo>
                        <a:pt x="868" y="3620"/>
                      </a:lnTo>
                      <a:lnTo>
                        <a:pt x="868" y="3620"/>
                      </a:lnTo>
                      <a:lnTo>
                        <a:pt x="868" y="3595"/>
                      </a:lnTo>
                      <a:lnTo>
                        <a:pt x="868" y="3595"/>
                      </a:lnTo>
                      <a:lnTo>
                        <a:pt x="893" y="3595"/>
                      </a:lnTo>
                      <a:lnTo>
                        <a:pt x="893" y="3595"/>
                      </a:lnTo>
                      <a:lnTo>
                        <a:pt x="893" y="3595"/>
                      </a:lnTo>
                      <a:lnTo>
                        <a:pt x="868" y="3595"/>
                      </a:lnTo>
                      <a:close/>
                      <a:moveTo>
                        <a:pt x="3645" y="3149"/>
                      </a:moveTo>
                      <a:lnTo>
                        <a:pt x="3645" y="3149"/>
                      </a:lnTo>
                      <a:lnTo>
                        <a:pt x="3645" y="3149"/>
                      </a:lnTo>
                      <a:lnTo>
                        <a:pt x="3645" y="3149"/>
                      </a:lnTo>
                      <a:lnTo>
                        <a:pt x="3645" y="3149"/>
                      </a:lnTo>
                      <a:lnTo>
                        <a:pt x="3645" y="3149"/>
                      </a:lnTo>
                      <a:lnTo>
                        <a:pt x="3645" y="3149"/>
                      </a:lnTo>
                      <a:lnTo>
                        <a:pt x="3645" y="3149"/>
                      </a:lnTo>
                      <a:lnTo>
                        <a:pt x="3645" y="3149"/>
                      </a:lnTo>
                      <a:lnTo>
                        <a:pt x="3645" y="3149"/>
                      </a:lnTo>
                      <a:lnTo>
                        <a:pt x="3645" y="3173"/>
                      </a:lnTo>
                      <a:lnTo>
                        <a:pt x="3645" y="3173"/>
                      </a:lnTo>
                      <a:lnTo>
                        <a:pt x="3645" y="3173"/>
                      </a:lnTo>
                      <a:lnTo>
                        <a:pt x="3645" y="3149"/>
                      </a:lnTo>
                      <a:close/>
                      <a:moveTo>
                        <a:pt x="620" y="3372"/>
                      </a:moveTo>
                      <a:lnTo>
                        <a:pt x="620" y="3372"/>
                      </a:lnTo>
                      <a:lnTo>
                        <a:pt x="620" y="3372"/>
                      </a:lnTo>
                      <a:lnTo>
                        <a:pt x="620" y="3372"/>
                      </a:lnTo>
                      <a:lnTo>
                        <a:pt x="620" y="3372"/>
                      </a:lnTo>
                      <a:lnTo>
                        <a:pt x="620" y="3372"/>
                      </a:lnTo>
                      <a:lnTo>
                        <a:pt x="620" y="3372"/>
                      </a:lnTo>
                      <a:lnTo>
                        <a:pt x="620" y="3372"/>
                      </a:lnTo>
                      <a:lnTo>
                        <a:pt x="620" y="3372"/>
                      </a:lnTo>
                      <a:lnTo>
                        <a:pt x="620" y="3372"/>
                      </a:lnTo>
                      <a:lnTo>
                        <a:pt x="620" y="3372"/>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47"/>
                      </a:lnTo>
                      <a:lnTo>
                        <a:pt x="620" y="3372"/>
                      </a:lnTo>
                      <a:close/>
                      <a:moveTo>
                        <a:pt x="75" y="2876"/>
                      </a:moveTo>
                      <a:lnTo>
                        <a:pt x="75" y="2876"/>
                      </a:lnTo>
                      <a:lnTo>
                        <a:pt x="75" y="2876"/>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75"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99" y="2900"/>
                      </a:lnTo>
                      <a:lnTo>
                        <a:pt x="124" y="2900"/>
                      </a:lnTo>
                      <a:lnTo>
                        <a:pt x="99" y="2900"/>
                      </a:lnTo>
                      <a:lnTo>
                        <a:pt x="99" y="2900"/>
                      </a:lnTo>
                      <a:lnTo>
                        <a:pt x="99" y="2900"/>
                      </a:lnTo>
                      <a:lnTo>
                        <a:pt x="99" y="2900"/>
                      </a:lnTo>
                      <a:lnTo>
                        <a:pt x="99" y="2900"/>
                      </a:lnTo>
                      <a:lnTo>
                        <a:pt x="99" y="2900"/>
                      </a:lnTo>
                      <a:lnTo>
                        <a:pt x="99" y="2900"/>
                      </a:lnTo>
                      <a:lnTo>
                        <a:pt x="99" y="2876"/>
                      </a:lnTo>
                      <a:lnTo>
                        <a:pt x="99" y="2876"/>
                      </a:lnTo>
                      <a:lnTo>
                        <a:pt x="99" y="2876"/>
                      </a:lnTo>
                      <a:lnTo>
                        <a:pt x="99" y="2876"/>
                      </a:lnTo>
                      <a:lnTo>
                        <a:pt x="99" y="2876"/>
                      </a:lnTo>
                      <a:lnTo>
                        <a:pt x="99" y="2876"/>
                      </a:lnTo>
                      <a:lnTo>
                        <a:pt x="99" y="2876"/>
                      </a:lnTo>
                      <a:lnTo>
                        <a:pt x="99" y="2876"/>
                      </a:lnTo>
                      <a:lnTo>
                        <a:pt x="99" y="2876"/>
                      </a:lnTo>
                      <a:lnTo>
                        <a:pt x="75" y="2876"/>
                      </a:lnTo>
                      <a:lnTo>
                        <a:pt x="99" y="2876"/>
                      </a:lnTo>
                      <a:lnTo>
                        <a:pt x="99" y="2876"/>
                      </a:lnTo>
                      <a:lnTo>
                        <a:pt x="99" y="2876"/>
                      </a:lnTo>
                      <a:lnTo>
                        <a:pt x="99" y="2876"/>
                      </a:lnTo>
                      <a:lnTo>
                        <a:pt x="99" y="2851"/>
                      </a:lnTo>
                      <a:lnTo>
                        <a:pt x="99" y="2851"/>
                      </a:lnTo>
                      <a:lnTo>
                        <a:pt x="75" y="2851"/>
                      </a:lnTo>
                      <a:lnTo>
                        <a:pt x="75" y="2851"/>
                      </a:lnTo>
                      <a:lnTo>
                        <a:pt x="75" y="2851"/>
                      </a:lnTo>
                      <a:lnTo>
                        <a:pt x="75" y="2851"/>
                      </a:lnTo>
                      <a:lnTo>
                        <a:pt x="75" y="2851"/>
                      </a:lnTo>
                      <a:lnTo>
                        <a:pt x="75" y="2851"/>
                      </a:lnTo>
                      <a:lnTo>
                        <a:pt x="75" y="2851"/>
                      </a:lnTo>
                      <a:lnTo>
                        <a:pt x="75" y="2851"/>
                      </a:lnTo>
                      <a:lnTo>
                        <a:pt x="75" y="2851"/>
                      </a:lnTo>
                      <a:lnTo>
                        <a:pt x="75" y="2851"/>
                      </a:lnTo>
                      <a:lnTo>
                        <a:pt x="50" y="2827"/>
                      </a:lnTo>
                      <a:lnTo>
                        <a:pt x="50" y="2827"/>
                      </a:lnTo>
                      <a:lnTo>
                        <a:pt x="50" y="2827"/>
                      </a:lnTo>
                      <a:lnTo>
                        <a:pt x="50" y="2827"/>
                      </a:lnTo>
                      <a:lnTo>
                        <a:pt x="50" y="2827"/>
                      </a:lnTo>
                      <a:lnTo>
                        <a:pt x="25" y="2827"/>
                      </a:lnTo>
                      <a:lnTo>
                        <a:pt x="25" y="2827"/>
                      </a:lnTo>
                      <a:lnTo>
                        <a:pt x="25" y="2827"/>
                      </a:lnTo>
                      <a:lnTo>
                        <a:pt x="0" y="2827"/>
                      </a:lnTo>
                      <a:lnTo>
                        <a:pt x="25" y="2827"/>
                      </a:lnTo>
                      <a:lnTo>
                        <a:pt x="25" y="2827"/>
                      </a:lnTo>
                      <a:lnTo>
                        <a:pt x="25" y="2827"/>
                      </a:lnTo>
                      <a:lnTo>
                        <a:pt x="25" y="2851"/>
                      </a:lnTo>
                      <a:lnTo>
                        <a:pt x="25" y="2851"/>
                      </a:lnTo>
                      <a:lnTo>
                        <a:pt x="25" y="2851"/>
                      </a:lnTo>
                      <a:lnTo>
                        <a:pt x="25" y="2851"/>
                      </a:lnTo>
                      <a:lnTo>
                        <a:pt x="25" y="2851"/>
                      </a:lnTo>
                      <a:lnTo>
                        <a:pt x="25" y="2851"/>
                      </a:lnTo>
                      <a:lnTo>
                        <a:pt x="25" y="2851"/>
                      </a:lnTo>
                      <a:lnTo>
                        <a:pt x="25" y="2851"/>
                      </a:lnTo>
                      <a:lnTo>
                        <a:pt x="25" y="2851"/>
                      </a:lnTo>
                      <a:lnTo>
                        <a:pt x="50" y="2851"/>
                      </a:lnTo>
                      <a:lnTo>
                        <a:pt x="50" y="2851"/>
                      </a:lnTo>
                      <a:lnTo>
                        <a:pt x="50" y="2851"/>
                      </a:lnTo>
                      <a:lnTo>
                        <a:pt x="50" y="2851"/>
                      </a:lnTo>
                      <a:lnTo>
                        <a:pt x="50" y="2851"/>
                      </a:lnTo>
                      <a:lnTo>
                        <a:pt x="50" y="2851"/>
                      </a:lnTo>
                      <a:lnTo>
                        <a:pt x="50" y="2876"/>
                      </a:lnTo>
                      <a:lnTo>
                        <a:pt x="25" y="2876"/>
                      </a:lnTo>
                      <a:lnTo>
                        <a:pt x="25" y="2876"/>
                      </a:lnTo>
                      <a:lnTo>
                        <a:pt x="25" y="2876"/>
                      </a:lnTo>
                      <a:lnTo>
                        <a:pt x="25" y="2876"/>
                      </a:lnTo>
                      <a:lnTo>
                        <a:pt x="25" y="2876"/>
                      </a:lnTo>
                      <a:lnTo>
                        <a:pt x="25" y="2876"/>
                      </a:lnTo>
                      <a:lnTo>
                        <a:pt x="25" y="2876"/>
                      </a:lnTo>
                      <a:lnTo>
                        <a:pt x="25" y="2876"/>
                      </a:lnTo>
                      <a:lnTo>
                        <a:pt x="50" y="2876"/>
                      </a:lnTo>
                      <a:lnTo>
                        <a:pt x="50" y="2876"/>
                      </a:lnTo>
                      <a:lnTo>
                        <a:pt x="50" y="2876"/>
                      </a:lnTo>
                      <a:lnTo>
                        <a:pt x="50" y="2876"/>
                      </a:lnTo>
                      <a:lnTo>
                        <a:pt x="50" y="2876"/>
                      </a:lnTo>
                      <a:lnTo>
                        <a:pt x="50" y="2876"/>
                      </a:lnTo>
                      <a:lnTo>
                        <a:pt x="50" y="2876"/>
                      </a:lnTo>
                      <a:lnTo>
                        <a:pt x="50" y="2876"/>
                      </a:lnTo>
                      <a:lnTo>
                        <a:pt x="50" y="2876"/>
                      </a:lnTo>
                      <a:lnTo>
                        <a:pt x="50" y="2876"/>
                      </a:lnTo>
                      <a:lnTo>
                        <a:pt x="50" y="2900"/>
                      </a:lnTo>
                      <a:lnTo>
                        <a:pt x="50" y="2900"/>
                      </a:lnTo>
                      <a:lnTo>
                        <a:pt x="50" y="2900"/>
                      </a:lnTo>
                      <a:lnTo>
                        <a:pt x="50" y="2900"/>
                      </a:lnTo>
                      <a:lnTo>
                        <a:pt x="50" y="2900"/>
                      </a:lnTo>
                      <a:lnTo>
                        <a:pt x="75" y="2876"/>
                      </a:lnTo>
                      <a:close/>
                      <a:moveTo>
                        <a:pt x="769" y="3422"/>
                      </a:moveTo>
                      <a:lnTo>
                        <a:pt x="769" y="3422"/>
                      </a:lnTo>
                      <a:lnTo>
                        <a:pt x="769" y="3396"/>
                      </a:lnTo>
                      <a:lnTo>
                        <a:pt x="769" y="3396"/>
                      </a:lnTo>
                      <a:lnTo>
                        <a:pt x="769" y="3396"/>
                      </a:lnTo>
                      <a:lnTo>
                        <a:pt x="769" y="3396"/>
                      </a:lnTo>
                      <a:lnTo>
                        <a:pt x="769" y="3396"/>
                      </a:lnTo>
                      <a:lnTo>
                        <a:pt x="769" y="3396"/>
                      </a:lnTo>
                      <a:lnTo>
                        <a:pt x="769" y="3396"/>
                      </a:lnTo>
                      <a:lnTo>
                        <a:pt x="769" y="3396"/>
                      </a:lnTo>
                      <a:lnTo>
                        <a:pt x="744" y="3396"/>
                      </a:lnTo>
                      <a:lnTo>
                        <a:pt x="744" y="3396"/>
                      </a:lnTo>
                      <a:lnTo>
                        <a:pt x="744" y="3396"/>
                      </a:lnTo>
                      <a:lnTo>
                        <a:pt x="744" y="3396"/>
                      </a:lnTo>
                      <a:lnTo>
                        <a:pt x="744" y="3396"/>
                      </a:lnTo>
                      <a:lnTo>
                        <a:pt x="744" y="3396"/>
                      </a:lnTo>
                      <a:lnTo>
                        <a:pt x="744" y="3396"/>
                      </a:lnTo>
                      <a:lnTo>
                        <a:pt x="744" y="3396"/>
                      </a:lnTo>
                      <a:lnTo>
                        <a:pt x="744" y="3396"/>
                      </a:lnTo>
                      <a:lnTo>
                        <a:pt x="744" y="3396"/>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44" y="3422"/>
                      </a:lnTo>
                      <a:lnTo>
                        <a:pt x="769" y="3422"/>
                      </a:lnTo>
                      <a:close/>
                      <a:moveTo>
                        <a:pt x="868" y="3595"/>
                      </a:moveTo>
                      <a:lnTo>
                        <a:pt x="843" y="3595"/>
                      </a:lnTo>
                      <a:lnTo>
                        <a:pt x="843" y="3595"/>
                      </a:lnTo>
                      <a:lnTo>
                        <a:pt x="843" y="3620"/>
                      </a:lnTo>
                      <a:lnTo>
                        <a:pt x="843" y="3620"/>
                      </a:lnTo>
                      <a:lnTo>
                        <a:pt x="843" y="3620"/>
                      </a:lnTo>
                      <a:lnTo>
                        <a:pt x="843" y="3620"/>
                      </a:lnTo>
                      <a:lnTo>
                        <a:pt x="843" y="3620"/>
                      </a:lnTo>
                      <a:lnTo>
                        <a:pt x="843" y="3620"/>
                      </a:lnTo>
                      <a:lnTo>
                        <a:pt x="843" y="3620"/>
                      </a:lnTo>
                      <a:lnTo>
                        <a:pt x="843" y="3620"/>
                      </a:lnTo>
                      <a:lnTo>
                        <a:pt x="843" y="3620"/>
                      </a:lnTo>
                      <a:lnTo>
                        <a:pt x="868" y="3620"/>
                      </a:lnTo>
                      <a:lnTo>
                        <a:pt x="843" y="3620"/>
                      </a:lnTo>
                      <a:lnTo>
                        <a:pt x="868" y="3620"/>
                      </a:lnTo>
                      <a:lnTo>
                        <a:pt x="868" y="3595"/>
                      </a:lnTo>
                      <a:close/>
                      <a:moveTo>
                        <a:pt x="595" y="3372"/>
                      </a:moveTo>
                      <a:lnTo>
                        <a:pt x="595"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72"/>
                      </a:lnTo>
                      <a:lnTo>
                        <a:pt x="571" y="3396"/>
                      </a:lnTo>
                      <a:lnTo>
                        <a:pt x="595" y="3396"/>
                      </a:lnTo>
                      <a:lnTo>
                        <a:pt x="595" y="3396"/>
                      </a:lnTo>
                      <a:lnTo>
                        <a:pt x="595" y="3396"/>
                      </a:lnTo>
                      <a:lnTo>
                        <a:pt x="595" y="3372"/>
                      </a:lnTo>
                      <a:close/>
                      <a:moveTo>
                        <a:pt x="670" y="3521"/>
                      </a:moveTo>
                      <a:lnTo>
                        <a:pt x="670" y="3521"/>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70" y="3495"/>
                      </a:lnTo>
                      <a:lnTo>
                        <a:pt x="645" y="3471"/>
                      </a:lnTo>
                      <a:lnTo>
                        <a:pt x="645" y="3471"/>
                      </a:lnTo>
                      <a:lnTo>
                        <a:pt x="645" y="3471"/>
                      </a:lnTo>
                      <a:lnTo>
                        <a:pt x="645" y="3471"/>
                      </a:lnTo>
                      <a:lnTo>
                        <a:pt x="645" y="3471"/>
                      </a:lnTo>
                      <a:lnTo>
                        <a:pt x="645" y="3471"/>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45" y="3446"/>
                      </a:lnTo>
                      <a:lnTo>
                        <a:pt x="620" y="3446"/>
                      </a:lnTo>
                      <a:lnTo>
                        <a:pt x="620" y="3446"/>
                      </a:lnTo>
                      <a:lnTo>
                        <a:pt x="620" y="3446"/>
                      </a:lnTo>
                      <a:lnTo>
                        <a:pt x="620" y="3446"/>
                      </a:lnTo>
                      <a:lnTo>
                        <a:pt x="620" y="3446"/>
                      </a:lnTo>
                      <a:lnTo>
                        <a:pt x="620" y="3446"/>
                      </a:lnTo>
                      <a:lnTo>
                        <a:pt x="620" y="3422"/>
                      </a:lnTo>
                      <a:lnTo>
                        <a:pt x="620" y="3422"/>
                      </a:lnTo>
                      <a:lnTo>
                        <a:pt x="620" y="3422"/>
                      </a:lnTo>
                      <a:lnTo>
                        <a:pt x="620" y="3422"/>
                      </a:lnTo>
                      <a:lnTo>
                        <a:pt x="595" y="3422"/>
                      </a:lnTo>
                      <a:lnTo>
                        <a:pt x="620" y="3422"/>
                      </a:lnTo>
                      <a:lnTo>
                        <a:pt x="620" y="3446"/>
                      </a:lnTo>
                      <a:lnTo>
                        <a:pt x="620" y="3446"/>
                      </a:lnTo>
                      <a:lnTo>
                        <a:pt x="620" y="3446"/>
                      </a:lnTo>
                      <a:lnTo>
                        <a:pt x="620" y="3446"/>
                      </a:lnTo>
                      <a:lnTo>
                        <a:pt x="620" y="3446"/>
                      </a:lnTo>
                      <a:lnTo>
                        <a:pt x="620" y="3446"/>
                      </a:lnTo>
                      <a:lnTo>
                        <a:pt x="620" y="3446"/>
                      </a:lnTo>
                      <a:lnTo>
                        <a:pt x="620" y="3446"/>
                      </a:lnTo>
                      <a:lnTo>
                        <a:pt x="620" y="3446"/>
                      </a:lnTo>
                      <a:lnTo>
                        <a:pt x="645" y="3446"/>
                      </a:lnTo>
                      <a:lnTo>
                        <a:pt x="645" y="3471"/>
                      </a:lnTo>
                      <a:lnTo>
                        <a:pt x="645" y="3471"/>
                      </a:lnTo>
                      <a:lnTo>
                        <a:pt x="645" y="3471"/>
                      </a:lnTo>
                      <a:lnTo>
                        <a:pt x="645" y="3471"/>
                      </a:lnTo>
                      <a:lnTo>
                        <a:pt x="645" y="3471"/>
                      </a:lnTo>
                      <a:lnTo>
                        <a:pt x="645" y="3471"/>
                      </a:lnTo>
                      <a:lnTo>
                        <a:pt x="645" y="3471"/>
                      </a:lnTo>
                      <a:lnTo>
                        <a:pt x="645" y="3471"/>
                      </a:lnTo>
                      <a:lnTo>
                        <a:pt x="645" y="3495"/>
                      </a:lnTo>
                      <a:lnTo>
                        <a:pt x="670" y="3495"/>
                      </a:lnTo>
                      <a:lnTo>
                        <a:pt x="670" y="3495"/>
                      </a:lnTo>
                      <a:lnTo>
                        <a:pt x="645" y="3495"/>
                      </a:lnTo>
                      <a:lnTo>
                        <a:pt x="645" y="3521"/>
                      </a:lnTo>
                      <a:lnTo>
                        <a:pt x="645"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70" y="3521"/>
                      </a:lnTo>
                      <a:lnTo>
                        <a:pt x="694" y="3521"/>
                      </a:lnTo>
                      <a:lnTo>
                        <a:pt x="694" y="3521"/>
                      </a:lnTo>
                      <a:lnTo>
                        <a:pt x="694" y="3521"/>
                      </a:lnTo>
                      <a:lnTo>
                        <a:pt x="670" y="3521"/>
                      </a:lnTo>
                      <a:close/>
                      <a:moveTo>
                        <a:pt x="521" y="3272"/>
                      </a:moveTo>
                      <a:lnTo>
                        <a:pt x="521" y="3272"/>
                      </a:lnTo>
                      <a:lnTo>
                        <a:pt x="521" y="3272"/>
                      </a:lnTo>
                      <a:lnTo>
                        <a:pt x="521" y="3272"/>
                      </a:lnTo>
                      <a:lnTo>
                        <a:pt x="521" y="3272"/>
                      </a:lnTo>
                      <a:lnTo>
                        <a:pt x="496" y="3297"/>
                      </a:lnTo>
                      <a:lnTo>
                        <a:pt x="496" y="3297"/>
                      </a:lnTo>
                      <a:lnTo>
                        <a:pt x="496" y="3297"/>
                      </a:lnTo>
                      <a:lnTo>
                        <a:pt x="496" y="3297"/>
                      </a:lnTo>
                      <a:lnTo>
                        <a:pt x="496" y="3297"/>
                      </a:lnTo>
                      <a:lnTo>
                        <a:pt x="496" y="3297"/>
                      </a:lnTo>
                      <a:lnTo>
                        <a:pt x="496" y="3297"/>
                      </a:lnTo>
                      <a:lnTo>
                        <a:pt x="496" y="3297"/>
                      </a:lnTo>
                      <a:lnTo>
                        <a:pt x="496" y="3297"/>
                      </a:lnTo>
                      <a:lnTo>
                        <a:pt x="496" y="3297"/>
                      </a:lnTo>
                      <a:lnTo>
                        <a:pt x="471" y="3297"/>
                      </a:lnTo>
                      <a:lnTo>
                        <a:pt x="471" y="3297"/>
                      </a:lnTo>
                      <a:lnTo>
                        <a:pt x="471" y="3297"/>
                      </a:lnTo>
                      <a:lnTo>
                        <a:pt x="471" y="3297"/>
                      </a:lnTo>
                      <a:lnTo>
                        <a:pt x="471" y="3297"/>
                      </a:lnTo>
                      <a:lnTo>
                        <a:pt x="471" y="3297"/>
                      </a:lnTo>
                      <a:lnTo>
                        <a:pt x="471" y="3297"/>
                      </a:lnTo>
                      <a:lnTo>
                        <a:pt x="471" y="3322"/>
                      </a:lnTo>
                      <a:lnTo>
                        <a:pt x="471" y="3322"/>
                      </a:lnTo>
                      <a:lnTo>
                        <a:pt x="471" y="3322"/>
                      </a:lnTo>
                      <a:lnTo>
                        <a:pt x="471" y="3322"/>
                      </a:lnTo>
                      <a:lnTo>
                        <a:pt x="471" y="3322"/>
                      </a:lnTo>
                      <a:lnTo>
                        <a:pt x="471" y="3322"/>
                      </a:lnTo>
                      <a:lnTo>
                        <a:pt x="471" y="3322"/>
                      </a:lnTo>
                      <a:lnTo>
                        <a:pt x="471" y="3322"/>
                      </a:lnTo>
                      <a:lnTo>
                        <a:pt x="471" y="3297"/>
                      </a:lnTo>
                      <a:lnTo>
                        <a:pt x="471" y="3297"/>
                      </a:lnTo>
                      <a:lnTo>
                        <a:pt x="471" y="3297"/>
                      </a:lnTo>
                      <a:lnTo>
                        <a:pt x="496" y="3297"/>
                      </a:lnTo>
                      <a:lnTo>
                        <a:pt x="496" y="3297"/>
                      </a:lnTo>
                      <a:lnTo>
                        <a:pt x="496" y="3297"/>
                      </a:lnTo>
                      <a:lnTo>
                        <a:pt x="496" y="3322"/>
                      </a:lnTo>
                      <a:lnTo>
                        <a:pt x="496" y="3322"/>
                      </a:lnTo>
                      <a:lnTo>
                        <a:pt x="496" y="3297"/>
                      </a:lnTo>
                      <a:lnTo>
                        <a:pt x="496" y="3297"/>
                      </a:lnTo>
                      <a:lnTo>
                        <a:pt x="496" y="3297"/>
                      </a:lnTo>
                      <a:lnTo>
                        <a:pt x="496" y="3322"/>
                      </a:lnTo>
                      <a:lnTo>
                        <a:pt x="496" y="3322"/>
                      </a:lnTo>
                      <a:lnTo>
                        <a:pt x="496" y="3322"/>
                      </a:lnTo>
                      <a:lnTo>
                        <a:pt x="496" y="3322"/>
                      </a:lnTo>
                      <a:lnTo>
                        <a:pt x="496" y="3322"/>
                      </a:lnTo>
                      <a:lnTo>
                        <a:pt x="496" y="3322"/>
                      </a:lnTo>
                      <a:lnTo>
                        <a:pt x="496" y="3322"/>
                      </a:lnTo>
                      <a:lnTo>
                        <a:pt x="521" y="3322"/>
                      </a:lnTo>
                      <a:lnTo>
                        <a:pt x="521" y="3322"/>
                      </a:lnTo>
                      <a:lnTo>
                        <a:pt x="521" y="3322"/>
                      </a:lnTo>
                      <a:lnTo>
                        <a:pt x="521" y="3322"/>
                      </a:lnTo>
                      <a:lnTo>
                        <a:pt x="496" y="3297"/>
                      </a:lnTo>
                      <a:lnTo>
                        <a:pt x="496" y="3297"/>
                      </a:lnTo>
                      <a:lnTo>
                        <a:pt x="496"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97"/>
                      </a:lnTo>
                      <a:lnTo>
                        <a:pt x="521" y="3272"/>
                      </a:lnTo>
                      <a:close/>
                      <a:moveTo>
                        <a:pt x="2157" y="1983"/>
                      </a:moveTo>
                      <a:lnTo>
                        <a:pt x="2157" y="1983"/>
                      </a:lnTo>
                      <a:close/>
                      <a:moveTo>
                        <a:pt x="2107" y="3669"/>
                      </a:moveTo>
                      <a:lnTo>
                        <a:pt x="2107" y="3669"/>
                      </a:lnTo>
                      <a:lnTo>
                        <a:pt x="2107" y="3669"/>
                      </a:lnTo>
                      <a:lnTo>
                        <a:pt x="2107" y="3669"/>
                      </a:lnTo>
                      <a:lnTo>
                        <a:pt x="2107" y="3669"/>
                      </a:lnTo>
                      <a:lnTo>
                        <a:pt x="2107" y="3669"/>
                      </a:lnTo>
                      <a:lnTo>
                        <a:pt x="2107" y="3669"/>
                      </a:lnTo>
                      <a:lnTo>
                        <a:pt x="2107" y="3669"/>
                      </a:lnTo>
                      <a:lnTo>
                        <a:pt x="2107" y="3669"/>
                      </a:lnTo>
                      <a:lnTo>
                        <a:pt x="2107" y="3645"/>
                      </a:lnTo>
                      <a:lnTo>
                        <a:pt x="2107" y="3645"/>
                      </a:lnTo>
                      <a:lnTo>
                        <a:pt x="2107" y="3645"/>
                      </a:lnTo>
                      <a:lnTo>
                        <a:pt x="2107" y="3645"/>
                      </a:lnTo>
                      <a:lnTo>
                        <a:pt x="2083" y="3645"/>
                      </a:lnTo>
                      <a:lnTo>
                        <a:pt x="2083" y="3669"/>
                      </a:lnTo>
                      <a:lnTo>
                        <a:pt x="2083" y="3669"/>
                      </a:lnTo>
                      <a:lnTo>
                        <a:pt x="2083" y="3669"/>
                      </a:lnTo>
                      <a:lnTo>
                        <a:pt x="2083" y="3645"/>
                      </a:lnTo>
                      <a:lnTo>
                        <a:pt x="2083" y="3645"/>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083" y="3669"/>
                      </a:lnTo>
                      <a:lnTo>
                        <a:pt x="2107" y="3669"/>
                      </a:lnTo>
                      <a:close/>
                      <a:moveTo>
                        <a:pt x="2133" y="3620"/>
                      </a:moveTo>
                      <a:lnTo>
                        <a:pt x="2133" y="3620"/>
                      </a:lnTo>
                      <a:lnTo>
                        <a:pt x="2107" y="3620"/>
                      </a:lnTo>
                      <a:lnTo>
                        <a:pt x="2107" y="3620"/>
                      </a:lnTo>
                      <a:lnTo>
                        <a:pt x="2107" y="3645"/>
                      </a:lnTo>
                      <a:lnTo>
                        <a:pt x="2107" y="3645"/>
                      </a:lnTo>
                      <a:lnTo>
                        <a:pt x="2107" y="3645"/>
                      </a:lnTo>
                      <a:lnTo>
                        <a:pt x="2107" y="3645"/>
                      </a:lnTo>
                      <a:lnTo>
                        <a:pt x="2107" y="3645"/>
                      </a:lnTo>
                      <a:lnTo>
                        <a:pt x="2107" y="3645"/>
                      </a:lnTo>
                      <a:lnTo>
                        <a:pt x="2107" y="3645"/>
                      </a:lnTo>
                      <a:lnTo>
                        <a:pt x="2133" y="3645"/>
                      </a:lnTo>
                      <a:lnTo>
                        <a:pt x="2133" y="3645"/>
                      </a:lnTo>
                      <a:lnTo>
                        <a:pt x="2133" y="3645"/>
                      </a:lnTo>
                      <a:lnTo>
                        <a:pt x="2133" y="3620"/>
                      </a:lnTo>
                      <a:close/>
                      <a:moveTo>
                        <a:pt x="2306" y="2900"/>
                      </a:moveTo>
                      <a:lnTo>
                        <a:pt x="2306" y="2900"/>
                      </a:lnTo>
                      <a:lnTo>
                        <a:pt x="2306" y="2900"/>
                      </a:lnTo>
                      <a:lnTo>
                        <a:pt x="2306" y="2926"/>
                      </a:lnTo>
                      <a:lnTo>
                        <a:pt x="2306" y="2926"/>
                      </a:lnTo>
                      <a:lnTo>
                        <a:pt x="2306" y="2926"/>
                      </a:lnTo>
                      <a:lnTo>
                        <a:pt x="2306" y="2900"/>
                      </a:lnTo>
                      <a:lnTo>
                        <a:pt x="2331" y="2900"/>
                      </a:lnTo>
                      <a:lnTo>
                        <a:pt x="2331" y="2900"/>
                      </a:lnTo>
                      <a:lnTo>
                        <a:pt x="2306" y="2900"/>
                      </a:lnTo>
                      <a:lnTo>
                        <a:pt x="2306" y="2900"/>
                      </a:lnTo>
                      <a:lnTo>
                        <a:pt x="2306" y="2900"/>
                      </a:lnTo>
                      <a:lnTo>
                        <a:pt x="2306" y="2900"/>
                      </a:lnTo>
                      <a:lnTo>
                        <a:pt x="2306" y="2900"/>
                      </a:lnTo>
                      <a:lnTo>
                        <a:pt x="2281" y="2900"/>
                      </a:lnTo>
                      <a:lnTo>
                        <a:pt x="2281" y="2900"/>
                      </a:lnTo>
                      <a:lnTo>
                        <a:pt x="2306" y="2900"/>
                      </a:lnTo>
                      <a:close/>
                      <a:moveTo>
                        <a:pt x="2083" y="3645"/>
                      </a:moveTo>
                      <a:lnTo>
                        <a:pt x="2083" y="3645"/>
                      </a:lnTo>
                      <a:lnTo>
                        <a:pt x="2083" y="3645"/>
                      </a:lnTo>
                      <a:lnTo>
                        <a:pt x="2058" y="3645"/>
                      </a:lnTo>
                      <a:lnTo>
                        <a:pt x="2058" y="3645"/>
                      </a:lnTo>
                      <a:lnTo>
                        <a:pt x="2058" y="3645"/>
                      </a:lnTo>
                      <a:lnTo>
                        <a:pt x="2058" y="3645"/>
                      </a:lnTo>
                      <a:lnTo>
                        <a:pt x="2058" y="3645"/>
                      </a:lnTo>
                      <a:lnTo>
                        <a:pt x="2058" y="3645"/>
                      </a:lnTo>
                      <a:lnTo>
                        <a:pt x="2058" y="3645"/>
                      </a:lnTo>
                      <a:lnTo>
                        <a:pt x="2058" y="3645"/>
                      </a:lnTo>
                      <a:lnTo>
                        <a:pt x="2058" y="3645"/>
                      </a:lnTo>
                      <a:lnTo>
                        <a:pt x="2083" y="3645"/>
                      </a:lnTo>
                      <a:close/>
                      <a:moveTo>
                        <a:pt x="2058" y="3669"/>
                      </a:moveTo>
                      <a:lnTo>
                        <a:pt x="2058" y="3669"/>
                      </a:lnTo>
                      <a:close/>
                      <a:moveTo>
                        <a:pt x="2257" y="2777"/>
                      </a:move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57" y="2777"/>
                      </a:lnTo>
                      <a:lnTo>
                        <a:pt x="2281" y="2777"/>
                      </a:lnTo>
                      <a:lnTo>
                        <a:pt x="2281" y="2777"/>
                      </a:lnTo>
                      <a:lnTo>
                        <a:pt x="2281" y="2777"/>
                      </a:lnTo>
                      <a:lnTo>
                        <a:pt x="2281" y="2777"/>
                      </a:lnTo>
                      <a:lnTo>
                        <a:pt x="2281" y="2777"/>
                      </a:lnTo>
                      <a:lnTo>
                        <a:pt x="2281" y="2777"/>
                      </a:lnTo>
                      <a:lnTo>
                        <a:pt x="2281" y="2777"/>
                      </a:lnTo>
                      <a:lnTo>
                        <a:pt x="2281" y="2752"/>
                      </a:lnTo>
                      <a:lnTo>
                        <a:pt x="2281" y="2752"/>
                      </a:lnTo>
                      <a:lnTo>
                        <a:pt x="2281" y="2752"/>
                      </a:lnTo>
                      <a:lnTo>
                        <a:pt x="2281" y="2752"/>
                      </a:lnTo>
                      <a:lnTo>
                        <a:pt x="2281" y="2752"/>
                      </a:lnTo>
                      <a:lnTo>
                        <a:pt x="2281" y="2752"/>
                      </a:lnTo>
                      <a:lnTo>
                        <a:pt x="2257" y="2752"/>
                      </a:lnTo>
                      <a:lnTo>
                        <a:pt x="2257" y="2752"/>
                      </a:lnTo>
                      <a:lnTo>
                        <a:pt x="2257" y="2752"/>
                      </a:lnTo>
                      <a:lnTo>
                        <a:pt x="2257" y="2752"/>
                      </a:lnTo>
                      <a:lnTo>
                        <a:pt x="2257" y="2752"/>
                      </a:lnTo>
                      <a:lnTo>
                        <a:pt x="2257" y="2752"/>
                      </a:lnTo>
                      <a:lnTo>
                        <a:pt x="2257" y="2752"/>
                      </a:lnTo>
                      <a:lnTo>
                        <a:pt x="2257" y="2752"/>
                      </a:lnTo>
                      <a:lnTo>
                        <a:pt x="2257" y="2752"/>
                      </a:lnTo>
                      <a:lnTo>
                        <a:pt x="2257" y="2777"/>
                      </a:lnTo>
                      <a:close/>
                      <a:moveTo>
                        <a:pt x="1984" y="3669"/>
                      </a:move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84" y="3669"/>
                      </a:lnTo>
                      <a:lnTo>
                        <a:pt x="1959" y="3669"/>
                      </a:lnTo>
                      <a:lnTo>
                        <a:pt x="1959" y="3694"/>
                      </a:lnTo>
                      <a:lnTo>
                        <a:pt x="1959" y="3694"/>
                      </a:lnTo>
                      <a:lnTo>
                        <a:pt x="1959" y="3694"/>
                      </a:lnTo>
                      <a:lnTo>
                        <a:pt x="1959" y="3694"/>
                      </a:lnTo>
                      <a:lnTo>
                        <a:pt x="1959" y="3694"/>
                      </a:lnTo>
                      <a:lnTo>
                        <a:pt x="1959" y="3694"/>
                      </a:lnTo>
                      <a:lnTo>
                        <a:pt x="1959" y="3694"/>
                      </a:lnTo>
                      <a:lnTo>
                        <a:pt x="1959" y="3694"/>
                      </a:lnTo>
                      <a:lnTo>
                        <a:pt x="1984" y="3694"/>
                      </a:lnTo>
                      <a:lnTo>
                        <a:pt x="1984" y="3694"/>
                      </a:lnTo>
                      <a:lnTo>
                        <a:pt x="1984" y="3694"/>
                      </a:lnTo>
                      <a:lnTo>
                        <a:pt x="1984" y="3694"/>
                      </a:lnTo>
                      <a:lnTo>
                        <a:pt x="1984" y="3694"/>
                      </a:lnTo>
                      <a:lnTo>
                        <a:pt x="1984" y="3669"/>
                      </a:lnTo>
                      <a:lnTo>
                        <a:pt x="2008" y="3669"/>
                      </a:lnTo>
                      <a:lnTo>
                        <a:pt x="2008" y="3669"/>
                      </a:lnTo>
                      <a:lnTo>
                        <a:pt x="2008" y="3669"/>
                      </a:lnTo>
                      <a:lnTo>
                        <a:pt x="2008" y="3669"/>
                      </a:lnTo>
                      <a:lnTo>
                        <a:pt x="1984" y="3669"/>
                      </a:lnTo>
                      <a:close/>
                      <a:moveTo>
                        <a:pt x="2356" y="3595"/>
                      </a:moveTo>
                      <a:lnTo>
                        <a:pt x="2356" y="3595"/>
                      </a:lnTo>
                      <a:lnTo>
                        <a:pt x="2356" y="3595"/>
                      </a:lnTo>
                      <a:lnTo>
                        <a:pt x="2356" y="3595"/>
                      </a:lnTo>
                      <a:lnTo>
                        <a:pt x="2356" y="3595"/>
                      </a:lnTo>
                      <a:lnTo>
                        <a:pt x="2380" y="3595"/>
                      </a:lnTo>
                      <a:lnTo>
                        <a:pt x="2380" y="3595"/>
                      </a:lnTo>
                      <a:lnTo>
                        <a:pt x="2380" y="3595"/>
                      </a:lnTo>
                      <a:lnTo>
                        <a:pt x="2380" y="3570"/>
                      </a:lnTo>
                      <a:lnTo>
                        <a:pt x="2380" y="3570"/>
                      </a:lnTo>
                      <a:lnTo>
                        <a:pt x="2356" y="3570"/>
                      </a:lnTo>
                      <a:lnTo>
                        <a:pt x="2356" y="3570"/>
                      </a:lnTo>
                      <a:lnTo>
                        <a:pt x="2356" y="3570"/>
                      </a:lnTo>
                      <a:lnTo>
                        <a:pt x="2356" y="3570"/>
                      </a:lnTo>
                      <a:lnTo>
                        <a:pt x="2356" y="3570"/>
                      </a:lnTo>
                      <a:lnTo>
                        <a:pt x="2356" y="3570"/>
                      </a:lnTo>
                      <a:lnTo>
                        <a:pt x="2356" y="3570"/>
                      </a:lnTo>
                      <a:lnTo>
                        <a:pt x="2331" y="3570"/>
                      </a:lnTo>
                      <a:lnTo>
                        <a:pt x="2331" y="3570"/>
                      </a:lnTo>
                      <a:lnTo>
                        <a:pt x="2331" y="3570"/>
                      </a:lnTo>
                      <a:lnTo>
                        <a:pt x="2331" y="3570"/>
                      </a:lnTo>
                      <a:lnTo>
                        <a:pt x="2331" y="3570"/>
                      </a:lnTo>
                      <a:lnTo>
                        <a:pt x="2306" y="3570"/>
                      </a:lnTo>
                      <a:lnTo>
                        <a:pt x="2306" y="3570"/>
                      </a:lnTo>
                      <a:lnTo>
                        <a:pt x="2306" y="3570"/>
                      </a:lnTo>
                      <a:lnTo>
                        <a:pt x="2306" y="3570"/>
                      </a:lnTo>
                      <a:lnTo>
                        <a:pt x="2306" y="3595"/>
                      </a:lnTo>
                      <a:lnTo>
                        <a:pt x="2306" y="3595"/>
                      </a:lnTo>
                      <a:lnTo>
                        <a:pt x="2306" y="3595"/>
                      </a:lnTo>
                      <a:lnTo>
                        <a:pt x="2306" y="3595"/>
                      </a:lnTo>
                      <a:lnTo>
                        <a:pt x="2306" y="3595"/>
                      </a:lnTo>
                      <a:lnTo>
                        <a:pt x="2306" y="3595"/>
                      </a:lnTo>
                      <a:lnTo>
                        <a:pt x="2306" y="3595"/>
                      </a:lnTo>
                      <a:lnTo>
                        <a:pt x="2306" y="3595"/>
                      </a:lnTo>
                      <a:lnTo>
                        <a:pt x="2281" y="3595"/>
                      </a:lnTo>
                      <a:lnTo>
                        <a:pt x="2281" y="3595"/>
                      </a:lnTo>
                      <a:lnTo>
                        <a:pt x="2306" y="3595"/>
                      </a:lnTo>
                      <a:lnTo>
                        <a:pt x="2306" y="3595"/>
                      </a:lnTo>
                      <a:lnTo>
                        <a:pt x="2306" y="3620"/>
                      </a:lnTo>
                      <a:lnTo>
                        <a:pt x="2306" y="3620"/>
                      </a:lnTo>
                      <a:lnTo>
                        <a:pt x="2306" y="3620"/>
                      </a:lnTo>
                      <a:lnTo>
                        <a:pt x="2306" y="3620"/>
                      </a:lnTo>
                      <a:lnTo>
                        <a:pt x="2306" y="3620"/>
                      </a:lnTo>
                      <a:lnTo>
                        <a:pt x="2306" y="3620"/>
                      </a:lnTo>
                      <a:lnTo>
                        <a:pt x="2306"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81" y="3620"/>
                      </a:lnTo>
                      <a:lnTo>
                        <a:pt x="2257" y="3620"/>
                      </a:lnTo>
                      <a:lnTo>
                        <a:pt x="2257" y="3620"/>
                      </a:lnTo>
                      <a:lnTo>
                        <a:pt x="2257" y="3620"/>
                      </a:lnTo>
                      <a:lnTo>
                        <a:pt x="2257" y="3620"/>
                      </a:lnTo>
                      <a:lnTo>
                        <a:pt x="2257" y="3620"/>
                      </a:lnTo>
                      <a:lnTo>
                        <a:pt x="2257" y="3620"/>
                      </a:lnTo>
                      <a:lnTo>
                        <a:pt x="2257" y="3620"/>
                      </a:lnTo>
                      <a:lnTo>
                        <a:pt x="2257" y="3620"/>
                      </a:lnTo>
                      <a:lnTo>
                        <a:pt x="2232" y="3620"/>
                      </a:lnTo>
                      <a:lnTo>
                        <a:pt x="2232" y="3620"/>
                      </a:lnTo>
                      <a:lnTo>
                        <a:pt x="2232" y="3645"/>
                      </a:lnTo>
                      <a:lnTo>
                        <a:pt x="2232" y="3645"/>
                      </a:lnTo>
                      <a:lnTo>
                        <a:pt x="2232" y="3645"/>
                      </a:lnTo>
                      <a:lnTo>
                        <a:pt x="2232" y="3645"/>
                      </a:lnTo>
                      <a:lnTo>
                        <a:pt x="2232" y="3645"/>
                      </a:lnTo>
                      <a:lnTo>
                        <a:pt x="2232" y="3669"/>
                      </a:lnTo>
                      <a:lnTo>
                        <a:pt x="2232" y="3645"/>
                      </a:lnTo>
                      <a:lnTo>
                        <a:pt x="2232" y="3669"/>
                      </a:lnTo>
                      <a:lnTo>
                        <a:pt x="2232" y="3669"/>
                      </a:lnTo>
                      <a:lnTo>
                        <a:pt x="2232" y="3669"/>
                      </a:lnTo>
                      <a:lnTo>
                        <a:pt x="2207" y="3669"/>
                      </a:lnTo>
                      <a:lnTo>
                        <a:pt x="2207" y="3669"/>
                      </a:lnTo>
                      <a:lnTo>
                        <a:pt x="2207" y="3669"/>
                      </a:lnTo>
                      <a:lnTo>
                        <a:pt x="2207" y="3669"/>
                      </a:lnTo>
                      <a:lnTo>
                        <a:pt x="2207" y="3669"/>
                      </a:lnTo>
                      <a:lnTo>
                        <a:pt x="2207" y="3669"/>
                      </a:lnTo>
                      <a:lnTo>
                        <a:pt x="2207" y="3669"/>
                      </a:lnTo>
                      <a:lnTo>
                        <a:pt x="2207" y="3694"/>
                      </a:lnTo>
                      <a:lnTo>
                        <a:pt x="2182" y="3669"/>
                      </a:lnTo>
                      <a:lnTo>
                        <a:pt x="2182" y="3694"/>
                      </a:lnTo>
                      <a:lnTo>
                        <a:pt x="2182" y="3694"/>
                      </a:lnTo>
                      <a:lnTo>
                        <a:pt x="2182" y="3694"/>
                      </a:lnTo>
                      <a:lnTo>
                        <a:pt x="2182" y="3694"/>
                      </a:lnTo>
                      <a:lnTo>
                        <a:pt x="2182" y="3694"/>
                      </a:lnTo>
                      <a:lnTo>
                        <a:pt x="2182" y="3694"/>
                      </a:lnTo>
                      <a:lnTo>
                        <a:pt x="2182" y="3694"/>
                      </a:lnTo>
                      <a:lnTo>
                        <a:pt x="2182" y="3694"/>
                      </a:lnTo>
                      <a:lnTo>
                        <a:pt x="2207" y="3694"/>
                      </a:lnTo>
                      <a:lnTo>
                        <a:pt x="2207" y="3694"/>
                      </a:lnTo>
                      <a:lnTo>
                        <a:pt x="2207" y="3694"/>
                      </a:lnTo>
                      <a:lnTo>
                        <a:pt x="2207" y="3694"/>
                      </a:lnTo>
                      <a:lnTo>
                        <a:pt x="2207" y="3694"/>
                      </a:lnTo>
                      <a:lnTo>
                        <a:pt x="2207" y="3669"/>
                      </a:lnTo>
                      <a:lnTo>
                        <a:pt x="2207" y="3669"/>
                      </a:lnTo>
                      <a:lnTo>
                        <a:pt x="2207"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32" y="3669"/>
                      </a:lnTo>
                      <a:lnTo>
                        <a:pt x="2257" y="3669"/>
                      </a:lnTo>
                      <a:lnTo>
                        <a:pt x="2257" y="3669"/>
                      </a:lnTo>
                      <a:lnTo>
                        <a:pt x="2257" y="3669"/>
                      </a:lnTo>
                      <a:lnTo>
                        <a:pt x="2257" y="3669"/>
                      </a:lnTo>
                      <a:lnTo>
                        <a:pt x="2257" y="3669"/>
                      </a:lnTo>
                      <a:lnTo>
                        <a:pt x="2257" y="3669"/>
                      </a:lnTo>
                      <a:lnTo>
                        <a:pt x="2257" y="3669"/>
                      </a:lnTo>
                      <a:lnTo>
                        <a:pt x="2257" y="3669"/>
                      </a:lnTo>
                      <a:lnTo>
                        <a:pt x="2281" y="3669"/>
                      </a:lnTo>
                      <a:lnTo>
                        <a:pt x="2281" y="3669"/>
                      </a:lnTo>
                      <a:lnTo>
                        <a:pt x="2281" y="3669"/>
                      </a:lnTo>
                      <a:lnTo>
                        <a:pt x="2281" y="3645"/>
                      </a:lnTo>
                      <a:lnTo>
                        <a:pt x="2281" y="3645"/>
                      </a:lnTo>
                      <a:lnTo>
                        <a:pt x="2281" y="3645"/>
                      </a:lnTo>
                      <a:lnTo>
                        <a:pt x="2281" y="3645"/>
                      </a:lnTo>
                      <a:lnTo>
                        <a:pt x="2281" y="3645"/>
                      </a:lnTo>
                      <a:lnTo>
                        <a:pt x="2306" y="3645"/>
                      </a:lnTo>
                      <a:lnTo>
                        <a:pt x="2306" y="3645"/>
                      </a:lnTo>
                      <a:lnTo>
                        <a:pt x="2306" y="3645"/>
                      </a:lnTo>
                      <a:lnTo>
                        <a:pt x="2306" y="3645"/>
                      </a:lnTo>
                      <a:lnTo>
                        <a:pt x="2306" y="3645"/>
                      </a:lnTo>
                      <a:lnTo>
                        <a:pt x="2306" y="3620"/>
                      </a:lnTo>
                      <a:lnTo>
                        <a:pt x="2306" y="3620"/>
                      </a:lnTo>
                      <a:lnTo>
                        <a:pt x="2306" y="3620"/>
                      </a:lnTo>
                      <a:lnTo>
                        <a:pt x="2306" y="3620"/>
                      </a:lnTo>
                      <a:lnTo>
                        <a:pt x="2306" y="3620"/>
                      </a:lnTo>
                      <a:lnTo>
                        <a:pt x="2306" y="3620"/>
                      </a:lnTo>
                      <a:lnTo>
                        <a:pt x="2331" y="3620"/>
                      </a:lnTo>
                      <a:lnTo>
                        <a:pt x="2331" y="3620"/>
                      </a:lnTo>
                      <a:lnTo>
                        <a:pt x="2356" y="3620"/>
                      </a:lnTo>
                      <a:lnTo>
                        <a:pt x="2356" y="3620"/>
                      </a:lnTo>
                      <a:lnTo>
                        <a:pt x="2356" y="3620"/>
                      </a:lnTo>
                      <a:lnTo>
                        <a:pt x="2356" y="3620"/>
                      </a:lnTo>
                      <a:lnTo>
                        <a:pt x="2356" y="3620"/>
                      </a:lnTo>
                      <a:lnTo>
                        <a:pt x="2356" y="3595"/>
                      </a:lnTo>
                      <a:close/>
                      <a:moveTo>
                        <a:pt x="2281" y="3669"/>
                      </a:moveTo>
                      <a:lnTo>
                        <a:pt x="2281" y="3669"/>
                      </a:lnTo>
                      <a:close/>
                      <a:moveTo>
                        <a:pt x="2182" y="2058"/>
                      </a:moveTo>
                      <a:lnTo>
                        <a:pt x="2182" y="2058"/>
                      </a:lnTo>
                      <a:lnTo>
                        <a:pt x="2207" y="2058"/>
                      </a:lnTo>
                      <a:lnTo>
                        <a:pt x="2207" y="2058"/>
                      </a:lnTo>
                      <a:lnTo>
                        <a:pt x="2207" y="2058"/>
                      </a:lnTo>
                      <a:lnTo>
                        <a:pt x="2207" y="2058"/>
                      </a:lnTo>
                      <a:lnTo>
                        <a:pt x="2207" y="2058"/>
                      </a:lnTo>
                      <a:lnTo>
                        <a:pt x="2207" y="2058"/>
                      </a:lnTo>
                      <a:lnTo>
                        <a:pt x="2232" y="2082"/>
                      </a:lnTo>
                      <a:lnTo>
                        <a:pt x="2232" y="2082"/>
                      </a:lnTo>
                      <a:lnTo>
                        <a:pt x="2232" y="2082"/>
                      </a:lnTo>
                      <a:lnTo>
                        <a:pt x="2232" y="2082"/>
                      </a:lnTo>
                      <a:lnTo>
                        <a:pt x="2232" y="2082"/>
                      </a:lnTo>
                      <a:lnTo>
                        <a:pt x="2232" y="2082"/>
                      </a:lnTo>
                      <a:lnTo>
                        <a:pt x="2232" y="2058"/>
                      </a:lnTo>
                      <a:lnTo>
                        <a:pt x="2232" y="2058"/>
                      </a:lnTo>
                      <a:lnTo>
                        <a:pt x="2207" y="2058"/>
                      </a:lnTo>
                      <a:lnTo>
                        <a:pt x="2207" y="2058"/>
                      </a:lnTo>
                      <a:lnTo>
                        <a:pt x="2207" y="2058"/>
                      </a:lnTo>
                      <a:lnTo>
                        <a:pt x="2207" y="2058"/>
                      </a:lnTo>
                      <a:lnTo>
                        <a:pt x="2182" y="2033"/>
                      </a:lnTo>
                      <a:lnTo>
                        <a:pt x="2182" y="2008"/>
                      </a:lnTo>
                      <a:lnTo>
                        <a:pt x="2182" y="2008"/>
                      </a:lnTo>
                      <a:lnTo>
                        <a:pt x="2182" y="2008"/>
                      </a:lnTo>
                      <a:lnTo>
                        <a:pt x="2182" y="2008"/>
                      </a:lnTo>
                      <a:lnTo>
                        <a:pt x="2182" y="2008"/>
                      </a:lnTo>
                      <a:lnTo>
                        <a:pt x="2182" y="2008"/>
                      </a:lnTo>
                      <a:lnTo>
                        <a:pt x="2182" y="2008"/>
                      </a:lnTo>
                      <a:lnTo>
                        <a:pt x="2182"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57" y="2008"/>
                      </a:lnTo>
                      <a:lnTo>
                        <a:pt x="2182" y="2033"/>
                      </a:lnTo>
                      <a:lnTo>
                        <a:pt x="2182" y="2033"/>
                      </a:lnTo>
                      <a:lnTo>
                        <a:pt x="2182" y="2033"/>
                      </a:lnTo>
                      <a:lnTo>
                        <a:pt x="2182" y="2058"/>
                      </a:lnTo>
                      <a:close/>
                      <a:moveTo>
                        <a:pt x="2182" y="3694"/>
                      </a:moveTo>
                      <a:lnTo>
                        <a:pt x="2157" y="3694"/>
                      </a:lnTo>
                      <a:lnTo>
                        <a:pt x="2157" y="3694"/>
                      </a:lnTo>
                      <a:lnTo>
                        <a:pt x="2157" y="3694"/>
                      </a:lnTo>
                      <a:lnTo>
                        <a:pt x="2157" y="3694"/>
                      </a:lnTo>
                      <a:lnTo>
                        <a:pt x="2157" y="3694"/>
                      </a:lnTo>
                      <a:lnTo>
                        <a:pt x="2182" y="3694"/>
                      </a:lnTo>
                      <a:close/>
                      <a:moveTo>
                        <a:pt x="1314" y="3645"/>
                      </a:moveTo>
                      <a:lnTo>
                        <a:pt x="1314" y="3620"/>
                      </a:lnTo>
                      <a:lnTo>
                        <a:pt x="1314" y="3620"/>
                      </a:lnTo>
                      <a:lnTo>
                        <a:pt x="1314" y="3620"/>
                      </a:lnTo>
                      <a:lnTo>
                        <a:pt x="1314" y="3620"/>
                      </a:lnTo>
                      <a:lnTo>
                        <a:pt x="1314" y="3620"/>
                      </a:lnTo>
                      <a:lnTo>
                        <a:pt x="1289" y="3620"/>
                      </a:lnTo>
                      <a:lnTo>
                        <a:pt x="1289" y="3620"/>
                      </a:lnTo>
                      <a:lnTo>
                        <a:pt x="1289" y="3620"/>
                      </a:lnTo>
                      <a:lnTo>
                        <a:pt x="1289" y="3620"/>
                      </a:lnTo>
                      <a:lnTo>
                        <a:pt x="1289" y="3620"/>
                      </a:lnTo>
                      <a:lnTo>
                        <a:pt x="1314" y="3620"/>
                      </a:lnTo>
                      <a:lnTo>
                        <a:pt x="1314" y="3620"/>
                      </a:lnTo>
                      <a:lnTo>
                        <a:pt x="1314" y="3620"/>
                      </a:lnTo>
                      <a:lnTo>
                        <a:pt x="1314" y="3645"/>
                      </a:lnTo>
                      <a:close/>
                      <a:moveTo>
                        <a:pt x="1265" y="3620"/>
                      </a:moveTo>
                      <a:lnTo>
                        <a:pt x="1265" y="3620"/>
                      </a:lnTo>
                      <a:close/>
                      <a:moveTo>
                        <a:pt x="1314" y="3620"/>
                      </a:moveTo>
                      <a:lnTo>
                        <a:pt x="1314" y="3620"/>
                      </a:lnTo>
                      <a:lnTo>
                        <a:pt x="1314" y="3620"/>
                      </a:lnTo>
                      <a:lnTo>
                        <a:pt x="1314" y="3620"/>
                      </a:lnTo>
                      <a:lnTo>
                        <a:pt x="1314" y="3645"/>
                      </a:lnTo>
                      <a:lnTo>
                        <a:pt x="1314" y="3645"/>
                      </a:lnTo>
                      <a:lnTo>
                        <a:pt x="1314" y="3645"/>
                      </a:lnTo>
                      <a:lnTo>
                        <a:pt x="1314" y="3620"/>
                      </a:lnTo>
                      <a:close/>
                      <a:moveTo>
                        <a:pt x="1364" y="3645"/>
                      </a:moveTo>
                      <a:lnTo>
                        <a:pt x="1364" y="3645"/>
                      </a:lnTo>
                      <a:lnTo>
                        <a:pt x="1339" y="3645"/>
                      </a:lnTo>
                      <a:lnTo>
                        <a:pt x="1364" y="3645"/>
                      </a:lnTo>
                      <a:close/>
                      <a:moveTo>
                        <a:pt x="1289" y="3595"/>
                      </a:moveTo>
                      <a:lnTo>
                        <a:pt x="1289" y="3595"/>
                      </a:lnTo>
                      <a:lnTo>
                        <a:pt x="1289" y="3595"/>
                      </a:lnTo>
                      <a:lnTo>
                        <a:pt x="1289" y="3595"/>
                      </a:lnTo>
                      <a:lnTo>
                        <a:pt x="1289" y="3595"/>
                      </a:lnTo>
                      <a:lnTo>
                        <a:pt x="1289" y="3595"/>
                      </a:lnTo>
                      <a:lnTo>
                        <a:pt x="1289" y="3595"/>
                      </a:lnTo>
                      <a:lnTo>
                        <a:pt x="1289" y="3595"/>
                      </a:lnTo>
                      <a:lnTo>
                        <a:pt x="1289" y="3595"/>
                      </a:lnTo>
                      <a:lnTo>
                        <a:pt x="1265" y="3570"/>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595"/>
                      </a:lnTo>
                      <a:lnTo>
                        <a:pt x="1265" y="3620"/>
                      </a:lnTo>
                      <a:lnTo>
                        <a:pt x="1265" y="3620"/>
                      </a:lnTo>
                      <a:lnTo>
                        <a:pt x="1289" y="3620"/>
                      </a:lnTo>
                      <a:lnTo>
                        <a:pt x="1289" y="3620"/>
                      </a:lnTo>
                      <a:lnTo>
                        <a:pt x="1289" y="3620"/>
                      </a:lnTo>
                      <a:lnTo>
                        <a:pt x="1289" y="3620"/>
                      </a:lnTo>
                      <a:lnTo>
                        <a:pt x="1289" y="3620"/>
                      </a:lnTo>
                      <a:lnTo>
                        <a:pt x="1289" y="3620"/>
                      </a:lnTo>
                      <a:lnTo>
                        <a:pt x="1289" y="3595"/>
                      </a:lnTo>
                      <a:close/>
                      <a:moveTo>
                        <a:pt x="1314" y="3620"/>
                      </a:moveTo>
                      <a:lnTo>
                        <a:pt x="1314" y="3620"/>
                      </a:lnTo>
                      <a:lnTo>
                        <a:pt x="1314" y="3620"/>
                      </a:lnTo>
                      <a:lnTo>
                        <a:pt x="1314"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289" y="3620"/>
                      </a:lnTo>
                      <a:lnTo>
                        <a:pt x="1314" y="3620"/>
                      </a:lnTo>
                      <a:close/>
                      <a:moveTo>
                        <a:pt x="1761" y="3669"/>
                      </a:moveTo>
                      <a:lnTo>
                        <a:pt x="1761" y="3669"/>
                      </a:lnTo>
                      <a:lnTo>
                        <a:pt x="1761" y="3669"/>
                      </a:lnTo>
                      <a:lnTo>
                        <a:pt x="1761" y="3669"/>
                      </a:lnTo>
                      <a:lnTo>
                        <a:pt x="1761" y="3669"/>
                      </a:lnTo>
                      <a:lnTo>
                        <a:pt x="1736" y="3669"/>
                      </a:lnTo>
                      <a:lnTo>
                        <a:pt x="1736" y="3669"/>
                      </a:lnTo>
                      <a:lnTo>
                        <a:pt x="1736" y="3669"/>
                      </a:lnTo>
                      <a:lnTo>
                        <a:pt x="1736" y="3669"/>
                      </a:lnTo>
                      <a:lnTo>
                        <a:pt x="1711" y="3694"/>
                      </a:lnTo>
                      <a:lnTo>
                        <a:pt x="1736" y="3694"/>
                      </a:lnTo>
                      <a:lnTo>
                        <a:pt x="1736" y="3694"/>
                      </a:lnTo>
                      <a:lnTo>
                        <a:pt x="1736" y="3694"/>
                      </a:lnTo>
                      <a:lnTo>
                        <a:pt x="1736" y="3694"/>
                      </a:lnTo>
                      <a:lnTo>
                        <a:pt x="1736" y="3694"/>
                      </a:lnTo>
                      <a:lnTo>
                        <a:pt x="1736" y="3694"/>
                      </a:lnTo>
                      <a:lnTo>
                        <a:pt x="1761" y="3694"/>
                      </a:lnTo>
                      <a:lnTo>
                        <a:pt x="1761" y="3694"/>
                      </a:lnTo>
                      <a:lnTo>
                        <a:pt x="1761" y="3694"/>
                      </a:lnTo>
                      <a:lnTo>
                        <a:pt x="1761" y="3694"/>
                      </a:lnTo>
                      <a:lnTo>
                        <a:pt x="1761" y="3669"/>
                      </a:lnTo>
                      <a:close/>
                      <a:moveTo>
                        <a:pt x="1909" y="3694"/>
                      </a:moveTo>
                      <a:lnTo>
                        <a:pt x="1909" y="3694"/>
                      </a:lnTo>
                      <a:lnTo>
                        <a:pt x="1884" y="3694"/>
                      </a:lnTo>
                      <a:lnTo>
                        <a:pt x="1884" y="3694"/>
                      </a:lnTo>
                      <a:lnTo>
                        <a:pt x="1909" y="3694"/>
                      </a:lnTo>
                      <a:close/>
                      <a:moveTo>
                        <a:pt x="1909" y="3669"/>
                      </a:moveTo>
                      <a:lnTo>
                        <a:pt x="1909" y="3669"/>
                      </a:lnTo>
                      <a:lnTo>
                        <a:pt x="1909" y="3669"/>
                      </a:lnTo>
                      <a:lnTo>
                        <a:pt x="1909" y="3669"/>
                      </a:lnTo>
                      <a:lnTo>
                        <a:pt x="1909" y="3669"/>
                      </a:lnTo>
                      <a:lnTo>
                        <a:pt x="1909" y="3669"/>
                      </a:lnTo>
                      <a:lnTo>
                        <a:pt x="1934" y="3669"/>
                      </a:lnTo>
                      <a:lnTo>
                        <a:pt x="1934" y="3669"/>
                      </a:lnTo>
                      <a:lnTo>
                        <a:pt x="1934" y="3669"/>
                      </a:lnTo>
                      <a:lnTo>
                        <a:pt x="1934" y="3669"/>
                      </a:lnTo>
                      <a:lnTo>
                        <a:pt x="1909" y="3669"/>
                      </a:lnTo>
                      <a:close/>
                      <a:moveTo>
                        <a:pt x="1364" y="3595"/>
                      </a:moveTo>
                      <a:lnTo>
                        <a:pt x="1364" y="3595"/>
                      </a:lnTo>
                      <a:close/>
                      <a:moveTo>
                        <a:pt x="1662" y="3694"/>
                      </a:move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37"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612" y="3694"/>
                      </a:lnTo>
                      <a:lnTo>
                        <a:pt x="1587" y="3694"/>
                      </a:lnTo>
                      <a:lnTo>
                        <a:pt x="1587" y="3694"/>
                      </a:lnTo>
                      <a:lnTo>
                        <a:pt x="1612" y="3669"/>
                      </a:lnTo>
                      <a:lnTo>
                        <a:pt x="1587" y="3669"/>
                      </a:lnTo>
                      <a:lnTo>
                        <a:pt x="1587" y="3669"/>
                      </a:lnTo>
                      <a:lnTo>
                        <a:pt x="1587" y="3669"/>
                      </a:lnTo>
                      <a:lnTo>
                        <a:pt x="1587" y="3669"/>
                      </a:lnTo>
                      <a:lnTo>
                        <a:pt x="1587" y="3669"/>
                      </a:lnTo>
                      <a:lnTo>
                        <a:pt x="1587" y="3669"/>
                      </a:lnTo>
                      <a:lnTo>
                        <a:pt x="1587" y="3669"/>
                      </a:lnTo>
                      <a:lnTo>
                        <a:pt x="1587" y="3669"/>
                      </a:lnTo>
                      <a:lnTo>
                        <a:pt x="1587" y="3669"/>
                      </a:lnTo>
                      <a:lnTo>
                        <a:pt x="1587"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62"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38" y="3669"/>
                      </a:lnTo>
                      <a:lnTo>
                        <a:pt x="1562" y="3694"/>
                      </a:lnTo>
                      <a:lnTo>
                        <a:pt x="1562" y="3694"/>
                      </a:lnTo>
                      <a:lnTo>
                        <a:pt x="1562" y="3694"/>
                      </a:lnTo>
                      <a:lnTo>
                        <a:pt x="1562"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587" y="3694"/>
                      </a:lnTo>
                      <a:lnTo>
                        <a:pt x="1612" y="3694"/>
                      </a:lnTo>
                      <a:lnTo>
                        <a:pt x="1612" y="3694"/>
                      </a:lnTo>
                      <a:lnTo>
                        <a:pt x="1612" y="3694"/>
                      </a:lnTo>
                      <a:lnTo>
                        <a:pt x="1612" y="3694"/>
                      </a:lnTo>
                      <a:lnTo>
                        <a:pt x="1612" y="3694"/>
                      </a:lnTo>
                      <a:lnTo>
                        <a:pt x="1612" y="3694"/>
                      </a:lnTo>
                      <a:lnTo>
                        <a:pt x="1637" y="3694"/>
                      </a:lnTo>
                      <a:lnTo>
                        <a:pt x="1637" y="3694"/>
                      </a:lnTo>
                      <a:lnTo>
                        <a:pt x="1637" y="3694"/>
                      </a:lnTo>
                      <a:lnTo>
                        <a:pt x="1637" y="3694"/>
                      </a:lnTo>
                      <a:lnTo>
                        <a:pt x="1637" y="3694"/>
                      </a:lnTo>
                      <a:lnTo>
                        <a:pt x="1637" y="3694"/>
                      </a:lnTo>
                      <a:lnTo>
                        <a:pt x="1637" y="3694"/>
                      </a:lnTo>
                      <a:lnTo>
                        <a:pt x="1637" y="3719"/>
                      </a:lnTo>
                      <a:lnTo>
                        <a:pt x="1637" y="3719"/>
                      </a:lnTo>
                      <a:lnTo>
                        <a:pt x="1637" y="3719"/>
                      </a:lnTo>
                      <a:lnTo>
                        <a:pt x="1662" y="3719"/>
                      </a:lnTo>
                      <a:lnTo>
                        <a:pt x="1662" y="3719"/>
                      </a:lnTo>
                      <a:lnTo>
                        <a:pt x="1662" y="3719"/>
                      </a:lnTo>
                      <a:lnTo>
                        <a:pt x="1662" y="3719"/>
                      </a:lnTo>
                      <a:lnTo>
                        <a:pt x="1662" y="3719"/>
                      </a:lnTo>
                      <a:lnTo>
                        <a:pt x="1662" y="3719"/>
                      </a:lnTo>
                      <a:lnTo>
                        <a:pt x="1662" y="3694"/>
                      </a:lnTo>
                      <a:close/>
                      <a:moveTo>
                        <a:pt x="1538" y="3645"/>
                      </a:moveTo>
                      <a:lnTo>
                        <a:pt x="1512" y="3645"/>
                      </a:lnTo>
                      <a:lnTo>
                        <a:pt x="1512" y="3645"/>
                      </a:lnTo>
                      <a:lnTo>
                        <a:pt x="1512" y="3645"/>
                      </a:lnTo>
                      <a:lnTo>
                        <a:pt x="1512" y="3645"/>
                      </a:lnTo>
                      <a:lnTo>
                        <a:pt x="1538" y="3645"/>
                      </a:lnTo>
                      <a:lnTo>
                        <a:pt x="1538" y="3645"/>
                      </a:lnTo>
                      <a:lnTo>
                        <a:pt x="1538" y="3645"/>
                      </a:lnTo>
                      <a:lnTo>
                        <a:pt x="1538" y="3645"/>
                      </a:lnTo>
                      <a:lnTo>
                        <a:pt x="1538" y="3645"/>
                      </a:lnTo>
                      <a:lnTo>
                        <a:pt x="1538" y="3645"/>
                      </a:lnTo>
                      <a:lnTo>
                        <a:pt x="1538" y="3645"/>
                      </a:lnTo>
                      <a:lnTo>
                        <a:pt x="1538" y="3645"/>
                      </a:lnTo>
                      <a:lnTo>
                        <a:pt x="1538" y="3645"/>
                      </a:lnTo>
                      <a:lnTo>
                        <a:pt x="1562" y="3645"/>
                      </a:lnTo>
                      <a:lnTo>
                        <a:pt x="1562" y="3620"/>
                      </a:lnTo>
                      <a:lnTo>
                        <a:pt x="1562" y="3620"/>
                      </a:lnTo>
                      <a:lnTo>
                        <a:pt x="1562" y="3620"/>
                      </a:lnTo>
                      <a:lnTo>
                        <a:pt x="1562" y="3620"/>
                      </a:lnTo>
                      <a:lnTo>
                        <a:pt x="1562" y="3620"/>
                      </a:lnTo>
                      <a:lnTo>
                        <a:pt x="1562" y="3620"/>
                      </a:lnTo>
                      <a:lnTo>
                        <a:pt x="1538" y="3620"/>
                      </a:lnTo>
                      <a:lnTo>
                        <a:pt x="1538" y="3620"/>
                      </a:lnTo>
                      <a:lnTo>
                        <a:pt x="1538" y="3595"/>
                      </a:lnTo>
                      <a:lnTo>
                        <a:pt x="1538" y="3620"/>
                      </a:lnTo>
                      <a:lnTo>
                        <a:pt x="1538" y="3595"/>
                      </a:lnTo>
                      <a:lnTo>
                        <a:pt x="1538" y="3595"/>
                      </a:lnTo>
                      <a:lnTo>
                        <a:pt x="1538" y="3595"/>
                      </a:lnTo>
                      <a:lnTo>
                        <a:pt x="1538" y="3595"/>
                      </a:lnTo>
                      <a:lnTo>
                        <a:pt x="1538" y="3595"/>
                      </a:lnTo>
                      <a:lnTo>
                        <a:pt x="1512" y="3595"/>
                      </a:lnTo>
                      <a:lnTo>
                        <a:pt x="1512" y="3595"/>
                      </a:lnTo>
                      <a:lnTo>
                        <a:pt x="1512" y="3595"/>
                      </a:lnTo>
                      <a:lnTo>
                        <a:pt x="1512" y="3595"/>
                      </a:lnTo>
                      <a:lnTo>
                        <a:pt x="1512" y="3595"/>
                      </a:lnTo>
                      <a:lnTo>
                        <a:pt x="1512" y="3595"/>
                      </a:lnTo>
                      <a:lnTo>
                        <a:pt x="1512" y="3595"/>
                      </a:lnTo>
                      <a:lnTo>
                        <a:pt x="1512" y="3620"/>
                      </a:lnTo>
                      <a:lnTo>
                        <a:pt x="1512" y="3620"/>
                      </a:lnTo>
                      <a:lnTo>
                        <a:pt x="1488" y="3620"/>
                      </a:lnTo>
                      <a:lnTo>
                        <a:pt x="1488" y="3620"/>
                      </a:lnTo>
                      <a:lnTo>
                        <a:pt x="1488"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20"/>
                      </a:lnTo>
                      <a:lnTo>
                        <a:pt x="1512" y="3645"/>
                      </a:lnTo>
                      <a:lnTo>
                        <a:pt x="1512" y="3620"/>
                      </a:lnTo>
                      <a:lnTo>
                        <a:pt x="1512" y="3645"/>
                      </a:lnTo>
                      <a:lnTo>
                        <a:pt x="1512" y="3645"/>
                      </a:lnTo>
                      <a:lnTo>
                        <a:pt x="1512" y="3645"/>
                      </a:lnTo>
                      <a:lnTo>
                        <a:pt x="1512" y="3645"/>
                      </a:lnTo>
                      <a:lnTo>
                        <a:pt x="1512" y="3645"/>
                      </a:lnTo>
                      <a:lnTo>
                        <a:pt x="1512" y="3645"/>
                      </a:lnTo>
                      <a:lnTo>
                        <a:pt x="1512" y="3645"/>
                      </a:lnTo>
                      <a:lnTo>
                        <a:pt x="1512" y="3645"/>
                      </a:lnTo>
                      <a:lnTo>
                        <a:pt x="1512" y="3645"/>
                      </a:lnTo>
                      <a:lnTo>
                        <a:pt x="1488" y="3645"/>
                      </a:lnTo>
                      <a:lnTo>
                        <a:pt x="1488" y="3620"/>
                      </a:lnTo>
                      <a:lnTo>
                        <a:pt x="1488" y="3620"/>
                      </a:lnTo>
                      <a:lnTo>
                        <a:pt x="1488" y="3645"/>
                      </a:lnTo>
                      <a:lnTo>
                        <a:pt x="1488" y="3645"/>
                      </a:lnTo>
                      <a:lnTo>
                        <a:pt x="1488" y="3645"/>
                      </a:lnTo>
                      <a:lnTo>
                        <a:pt x="1488" y="3645"/>
                      </a:lnTo>
                      <a:lnTo>
                        <a:pt x="1488" y="3645"/>
                      </a:lnTo>
                      <a:lnTo>
                        <a:pt x="1488" y="3645"/>
                      </a:lnTo>
                      <a:lnTo>
                        <a:pt x="1463" y="3645"/>
                      </a:lnTo>
                      <a:lnTo>
                        <a:pt x="1488" y="3645"/>
                      </a:lnTo>
                      <a:lnTo>
                        <a:pt x="1488" y="3645"/>
                      </a:lnTo>
                      <a:lnTo>
                        <a:pt x="1488" y="3645"/>
                      </a:lnTo>
                      <a:lnTo>
                        <a:pt x="1463" y="3645"/>
                      </a:lnTo>
                      <a:lnTo>
                        <a:pt x="1488" y="3645"/>
                      </a:lnTo>
                      <a:lnTo>
                        <a:pt x="1488" y="3645"/>
                      </a:lnTo>
                      <a:lnTo>
                        <a:pt x="1488" y="3645"/>
                      </a:lnTo>
                      <a:lnTo>
                        <a:pt x="1488" y="3645"/>
                      </a:lnTo>
                      <a:lnTo>
                        <a:pt x="1488" y="3645"/>
                      </a:lnTo>
                      <a:lnTo>
                        <a:pt x="1463" y="3645"/>
                      </a:lnTo>
                      <a:lnTo>
                        <a:pt x="1463" y="3645"/>
                      </a:lnTo>
                      <a:lnTo>
                        <a:pt x="1463" y="3645"/>
                      </a:lnTo>
                      <a:lnTo>
                        <a:pt x="1463" y="3645"/>
                      </a:lnTo>
                      <a:lnTo>
                        <a:pt x="1463" y="3645"/>
                      </a:lnTo>
                      <a:lnTo>
                        <a:pt x="1463" y="3645"/>
                      </a:lnTo>
                      <a:lnTo>
                        <a:pt x="1463" y="3645"/>
                      </a:lnTo>
                      <a:lnTo>
                        <a:pt x="1463" y="3645"/>
                      </a:lnTo>
                      <a:lnTo>
                        <a:pt x="1463" y="3645"/>
                      </a:lnTo>
                      <a:lnTo>
                        <a:pt x="1463"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45"/>
                      </a:lnTo>
                      <a:lnTo>
                        <a:pt x="1439" y="3620"/>
                      </a:lnTo>
                      <a:lnTo>
                        <a:pt x="1439"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413" y="3645"/>
                      </a:lnTo>
                      <a:lnTo>
                        <a:pt x="1389" y="3645"/>
                      </a:lnTo>
                      <a:lnTo>
                        <a:pt x="1389" y="3645"/>
                      </a:lnTo>
                      <a:lnTo>
                        <a:pt x="1389" y="3645"/>
                      </a:lnTo>
                      <a:lnTo>
                        <a:pt x="1389" y="3645"/>
                      </a:lnTo>
                      <a:lnTo>
                        <a:pt x="1389" y="3645"/>
                      </a:lnTo>
                      <a:lnTo>
                        <a:pt x="1389" y="3645"/>
                      </a:lnTo>
                      <a:lnTo>
                        <a:pt x="1389" y="3645"/>
                      </a:lnTo>
                      <a:lnTo>
                        <a:pt x="1389" y="3645"/>
                      </a:lnTo>
                      <a:lnTo>
                        <a:pt x="1364" y="3645"/>
                      </a:lnTo>
                      <a:lnTo>
                        <a:pt x="1364" y="3645"/>
                      </a:lnTo>
                      <a:lnTo>
                        <a:pt x="1364" y="3645"/>
                      </a:lnTo>
                      <a:lnTo>
                        <a:pt x="1413" y="3645"/>
                      </a:lnTo>
                      <a:lnTo>
                        <a:pt x="1413" y="3645"/>
                      </a:lnTo>
                      <a:lnTo>
                        <a:pt x="1413" y="3645"/>
                      </a:lnTo>
                      <a:lnTo>
                        <a:pt x="1413" y="3645"/>
                      </a:lnTo>
                      <a:lnTo>
                        <a:pt x="1413" y="3645"/>
                      </a:lnTo>
                      <a:lnTo>
                        <a:pt x="1413" y="3645"/>
                      </a:lnTo>
                      <a:lnTo>
                        <a:pt x="1413" y="3645"/>
                      </a:lnTo>
                      <a:lnTo>
                        <a:pt x="1439" y="3645"/>
                      </a:lnTo>
                      <a:lnTo>
                        <a:pt x="1439" y="3645"/>
                      </a:lnTo>
                      <a:lnTo>
                        <a:pt x="1439" y="3645"/>
                      </a:lnTo>
                      <a:lnTo>
                        <a:pt x="1439" y="3669"/>
                      </a:lnTo>
                      <a:lnTo>
                        <a:pt x="1439" y="3669"/>
                      </a:lnTo>
                      <a:lnTo>
                        <a:pt x="1439" y="3669"/>
                      </a:lnTo>
                      <a:lnTo>
                        <a:pt x="1439" y="3645"/>
                      </a:lnTo>
                      <a:lnTo>
                        <a:pt x="1439" y="3645"/>
                      </a:lnTo>
                      <a:lnTo>
                        <a:pt x="1439" y="3645"/>
                      </a:lnTo>
                      <a:lnTo>
                        <a:pt x="1439" y="3645"/>
                      </a:lnTo>
                      <a:lnTo>
                        <a:pt x="1439" y="3645"/>
                      </a:lnTo>
                      <a:lnTo>
                        <a:pt x="1439" y="3645"/>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69"/>
                      </a:lnTo>
                      <a:lnTo>
                        <a:pt x="1463" y="3645"/>
                      </a:lnTo>
                      <a:lnTo>
                        <a:pt x="1463" y="3669"/>
                      </a:lnTo>
                      <a:lnTo>
                        <a:pt x="1463" y="3669"/>
                      </a:lnTo>
                      <a:lnTo>
                        <a:pt x="1463" y="3669"/>
                      </a:lnTo>
                      <a:lnTo>
                        <a:pt x="1463" y="3669"/>
                      </a:lnTo>
                      <a:lnTo>
                        <a:pt x="1463" y="3645"/>
                      </a:lnTo>
                      <a:lnTo>
                        <a:pt x="1463" y="3645"/>
                      </a:lnTo>
                      <a:lnTo>
                        <a:pt x="1463" y="3645"/>
                      </a:lnTo>
                      <a:lnTo>
                        <a:pt x="1488" y="3645"/>
                      </a:lnTo>
                      <a:lnTo>
                        <a:pt x="1488" y="3669"/>
                      </a:lnTo>
                      <a:lnTo>
                        <a:pt x="1488" y="3645"/>
                      </a:lnTo>
                      <a:lnTo>
                        <a:pt x="1488" y="3669"/>
                      </a:lnTo>
                      <a:lnTo>
                        <a:pt x="1488" y="3669"/>
                      </a:lnTo>
                      <a:lnTo>
                        <a:pt x="1488" y="3669"/>
                      </a:lnTo>
                      <a:lnTo>
                        <a:pt x="1488" y="3669"/>
                      </a:lnTo>
                      <a:lnTo>
                        <a:pt x="1488" y="3669"/>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488" y="3645"/>
                      </a:lnTo>
                      <a:lnTo>
                        <a:pt x="1512" y="3645"/>
                      </a:lnTo>
                      <a:lnTo>
                        <a:pt x="1512" y="3645"/>
                      </a:lnTo>
                      <a:lnTo>
                        <a:pt x="1512" y="3645"/>
                      </a:lnTo>
                      <a:lnTo>
                        <a:pt x="1512" y="3669"/>
                      </a:lnTo>
                      <a:lnTo>
                        <a:pt x="1512" y="3669"/>
                      </a:lnTo>
                      <a:lnTo>
                        <a:pt x="1512" y="3669"/>
                      </a:lnTo>
                      <a:lnTo>
                        <a:pt x="1512" y="3669"/>
                      </a:lnTo>
                      <a:lnTo>
                        <a:pt x="1512" y="3669"/>
                      </a:lnTo>
                      <a:lnTo>
                        <a:pt x="1512" y="3669"/>
                      </a:lnTo>
                      <a:lnTo>
                        <a:pt x="1512" y="3669"/>
                      </a:lnTo>
                      <a:lnTo>
                        <a:pt x="1512" y="3645"/>
                      </a:lnTo>
                      <a:lnTo>
                        <a:pt x="1512" y="3669"/>
                      </a:lnTo>
                      <a:lnTo>
                        <a:pt x="1512" y="3669"/>
                      </a:lnTo>
                      <a:lnTo>
                        <a:pt x="1512" y="3669"/>
                      </a:lnTo>
                      <a:lnTo>
                        <a:pt x="1512" y="3669"/>
                      </a:lnTo>
                      <a:lnTo>
                        <a:pt x="1512" y="3669"/>
                      </a:lnTo>
                      <a:lnTo>
                        <a:pt x="1512" y="3669"/>
                      </a:lnTo>
                      <a:lnTo>
                        <a:pt x="1512" y="3669"/>
                      </a:lnTo>
                      <a:lnTo>
                        <a:pt x="1538" y="3669"/>
                      </a:lnTo>
                      <a:lnTo>
                        <a:pt x="1538" y="3669"/>
                      </a:lnTo>
                      <a:lnTo>
                        <a:pt x="1538" y="3669"/>
                      </a:lnTo>
                      <a:lnTo>
                        <a:pt x="1538" y="3669"/>
                      </a:lnTo>
                      <a:lnTo>
                        <a:pt x="1538" y="3645"/>
                      </a:lnTo>
                      <a:close/>
                      <a:moveTo>
                        <a:pt x="2901" y="1066"/>
                      </a:moveTo>
                      <a:lnTo>
                        <a:pt x="2901" y="1066"/>
                      </a:lnTo>
                      <a:lnTo>
                        <a:pt x="2901" y="1066"/>
                      </a:lnTo>
                      <a:lnTo>
                        <a:pt x="2901" y="1066"/>
                      </a:lnTo>
                      <a:lnTo>
                        <a:pt x="2901" y="1066"/>
                      </a:lnTo>
                      <a:lnTo>
                        <a:pt x="2901" y="1066"/>
                      </a:lnTo>
                      <a:lnTo>
                        <a:pt x="2926" y="1066"/>
                      </a:lnTo>
                      <a:lnTo>
                        <a:pt x="2926" y="1066"/>
                      </a:lnTo>
                      <a:lnTo>
                        <a:pt x="2926" y="1066"/>
                      </a:lnTo>
                      <a:lnTo>
                        <a:pt x="2901" y="1066"/>
                      </a:lnTo>
                      <a:close/>
                      <a:moveTo>
                        <a:pt x="6621" y="2777"/>
                      </a:moveTo>
                      <a:lnTo>
                        <a:pt x="6621" y="2777"/>
                      </a:lnTo>
                      <a:lnTo>
                        <a:pt x="6621" y="2777"/>
                      </a:lnTo>
                      <a:lnTo>
                        <a:pt x="6621" y="2777"/>
                      </a:lnTo>
                      <a:lnTo>
                        <a:pt x="6621" y="2752"/>
                      </a:lnTo>
                      <a:lnTo>
                        <a:pt x="6596" y="2752"/>
                      </a:lnTo>
                      <a:lnTo>
                        <a:pt x="6596" y="2752"/>
                      </a:lnTo>
                      <a:lnTo>
                        <a:pt x="6596" y="2752"/>
                      </a:lnTo>
                      <a:lnTo>
                        <a:pt x="6596" y="2752"/>
                      </a:lnTo>
                      <a:lnTo>
                        <a:pt x="6596" y="2752"/>
                      </a:lnTo>
                      <a:lnTo>
                        <a:pt x="6596" y="2752"/>
                      </a:lnTo>
                      <a:lnTo>
                        <a:pt x="6596" y="2752"/>
                      </a:lnTo>
                      <a:lnTo>
                        <a:pt x="6596" y="2752"/>
                      </a:lnTo>
                      <a:lnTo>
                        <a:pt x="6596" y="2752"/>
                      </a:lnTo>
                      <a:lnTo>
                        <a:pt x="6571" y="2752"/>
                      </a:lnTo>
                      <a:lnTo>
                        <a:pt x="6571" y="2752"/>
                      </a:lnTo>
                      <a:lnTo>
                        <a:pt x="6571" y="2752"/>
                      </a:lnTo>
                      <a:lnTo>
                        <a:pt x="6571" y="2727"/>
                      </a:lnTo>
                      <a:lnTo>
                        <a:pt x="6571" y="2727"/>
                      </a:lnTo>
                      <a:lnTo>
                        <a:pt x="6571" y="2727"/>
                      </a:lnTo>
                      <a:lnTo>
                        <a:pt x="6546" y="2727"/>
                      </a:lnTo>
                      <a:lnTo>
                        <a:pt x="6546" y="2727"/>
                      </a:lnTo>
                      <a:lnTo>
                        <a:pt x="6546" y="2727"/>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52"/>
                      </a:lnTo>
                      <a:lnTo>
                        <a:pt x="6571" y="2777"/>
                      </a:lnTo>
                      <a:lnTo>
                        <a:pt x="6571" y="2777"/>
                      </a:lnTo>
                      <a:lnTo>
                        <a:pt x="6571" y="2777"/>
                      </a:lnTo>
                      <a:lnTo>
                        <a:pt x="6596" y="2777"/>
                      </a:lnTo>
                      <a:lnTo>
                        <a:pt x="6596" y="2777"/>
                      </a:lnTo>
                      <a:lnTo>
                        <a:pt x="6596" y="2777"/>
                      </a:lnTo>
                      <a:lnTo>
                        <a:pt x="6596" y="2777"/>
                      </a:lnTo>
                      <a:lnTo>
                        <a:pt x="6596" y="2801"/>
                      </a:lnTo>
                      <a:lnTo>
                        <a:pt x="6596" y="2801"/>
                      </a:lnTo>
                      <a:lnTo>
                        <a:pt x="6596" y="2801"/>
                      </a:lnTo>
                      <a:lnTo>
                        <a:pt x="6596" y="2777"/>
                      </a:lnTo>
                      <a:lnTo>
                        <a:pt x="6596" y="2777"/>
                      </a:lnTo>
                      <a:lnTo>
                        <a:pt x="6621" y="2801"/>
                      </a:lnTo>
                      <a:lnTo>
                        <a:pt x="6621" y="2801"/>
                      </a:lnTo>
                      <a:lnTo>
                        <a:pt x="6621" y="2801"/>
                      </a:lnTo>
                      <a:lnTo>
                        <a:pt x="6621" y="2801"/>
                      </a:lnTo>
                      <a:lnTo>
                        <a:pt x="6621" y="2801"/>
                      </a:lnTo>
                      <a:lnTo>
                        <a:pt x="6621" y="2801"/>
                      </a:lnTo>
                      <a:lnTo>
                        <a:pt x="6621" y="2777"/>
                      </a:lnTo>
                      <a:close/>
                      <a:moveTo>
                        <a:pt x="4240" y="2355"/>
                      </a:moveTo>
                      <a:lnTo>
                        <a:pt x="4240" y="2355"/>
                      </a:lnTo>
                      <a:lnTo>
                        <a:pt x="4240" y="2355"/>
                      </a:lnTo>
                      <a:lnTo>
                        <a:pt x="4240" y="2355"/>
                      </a:lnTo>
                      <a:lnTo>
                        <a:pt x="4240" y="2355"/>
                      </a:lnTo>
                      <a:lnTo>
                        <a:pt x="4240" y="2355"/>
                      </a:lnTo>
                      <a:lnTo>
                        <a:pt x="4240" y="2355"/>
                      </a:lnTo>
                      <a:lnTo>
                        <a:pt x="4240" y="2355"/>
                      </a:lnTo>
                      <a:lnTo>
                        <a:pt x="4240" y="2380"/>
                      </a:lnTo>
                      <a:lnTo>
                        <a:pt x="4240" y="2380"/>
                      </a:lnTo>
                      <a:lnTo>
                        <a:pt x="4240" y="2380"/>
                      </a:lnTo>
                      <a:lnTo>
                        <a:pt x="4240" y="2380"/>
                      </a:lnTo>
                      <a:lnTo>
                        <a:pt x="4240" y="2355"/>
                      </a:lnTo>
                      <a:close/>
                      <a:moveTo>
                        <a:pt x="4141" y="2529"/>
                      </a:move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29"/>
                      </a:lnTo>
                      <a:lnTo>
                        <a:pt x="4141" y="2554"/>
                      </a:lnTo>
                      <a:lnTo>
                        <a:pt x="4166" y="2529"/>
                      </a:lnTo>
                      <a:lnTo>
                        <a:pt x="4166" y="2529"/>
                      </a:lnTo>
                      <a:lnTo>
                        <a:pt x="4166" y="2529"/>
                      </a:lnTo>
                      <a:lnTo>
                        <a:pt x="4166" y="2529"/>
                      </a:lnTo>
                      <a:lnTo>
                        <a:pt x="4166" y="2529"/>
                      </a:lnTo>
                      <a:lnTo>
                        <a:pt x="4141" y="2529"/>
                      </a:lnTo>
                      <a:close/>
                      <a:moveTo>
                        <a:pt x="6894" y="2876"/>
                      </a:moveTo>
                      <a:lnTo>
                        <a:pt x="6894" y="2876"/>
                      </a:lnTo>
                      <a:lnTo>
                        <a:pt x="6894" y="2876"/>
                      </a:lnTo>
                      <a:lnTo>
                        <a:pt x="6894" y="2851"/>
                      </a:lnTo>
                      <a:lnTo>
                        <a:pt x="6894" y="2851"/>
                      </a:lnTo>
                      <a:lnTo>
                        <a:pt x="6894" y="2851"/>
                      </a:lnTo>
                      <a:lnTo>
                        <a:pt x="6868" y="2851"/>
                      </a:lnTo>
                      <a:lnTo>
                        <a:pt x="6868" y="2851"/>
                      </a:lnTo>
                      <a:lnTo>
                        <a:pt x="6868" y="2851"/>
                      </a:lnTo>
                      <a:lnTo>
                        <a:pt x="6868" y="2827"/>
                      </a:lnTo>
                      <a:lnTo>
                        <a:pt x="6868" y="2827"/>
                      </a:lnTo>
                      <a:lnTo>
                        <a:pt x="6868" y="2827"/>
                      </a:lnTo>
                      <a:lnTo>
                        <a:pt x="6868" y="2827"/>
                      </a:lnTo>
                      <a:lnTo>
                        <a:pt x="6868" y="2827"/>
                      </a:lnTo>
                      <a:lnTo>
                        <a:pt x="6868" y="2827"/>
                      </a:lnTo>
                      <a:lnTo>
                        <a:pt x="6868" y="2801"/>
                      </a:lnTo>
                      <a:lnTo>
                        <a:pt x="6868" y="2801"/>
                      </a:lnTo>
                      <a:lnTo>
                        <a:pt x="6868" y="2801"/>
                      </a:lnTo>
                      <a:lnTo>
                        <a:pt x="6844" y="2801"/>
                      </a:lnTo>
                      <a:lnTo>
                        <a:pt x="6844" y="2801"/>
                      </a:lnTo>
                      <a:lnTo>
                        <a:pt x="6844" y="2801"/>
                      </a:lnTo>
                      <a:lnTo>
                        <a:pt x="6844" y="2801"/>
                      </a:lnTo>
                      <a:lnTo>
                        <a:pt x="6844" y="2801"/>
                      </a:lnTo>
                      <a:lnTo>
                        <a:pt x="6844" y="2801"/>
                      </a:lnTo>
                      <a:lnTo>
                        <a:pt x="6844" y="2801"/>
                      </a:lnTo>
                      <a:lnTo>
                        <a:pt x="6844" y="2801"/>
                      </a:lnTo>
                      <a:lnTo>
                        <a:pt x="6844" y="2801"/>
                      </a:lnTo>
                      <a:lnTo>
                        <a:pt x="6844" y="2777"/>
                      </a:lnTo>
                      <a:lnTo>
                        <a:pt x="6844" y="2777"/>
                      </a:lnTo>
                      <a:lnTo>
                        <a:pt x="6844" y="2777"/>
                      </a:lnTo>
                      <a:lnTo>
                        <a:pt x="6844" y="2777"/>
                      </a:lnTo>
                      <a:lnTo>
                        <a:pt x="6844" y="2752"/>
                      </a:lnTo>
                      <a:lnTo>
                        <a:pt x="6844" y="2752"/>
                      </a:lnTo>
                      <a:lnTo>
                        <a:pt x="6844" y="2752"/>
                      </a:lnTo>
                      <a:lnTo>
                        <a:pt x="6844" y="2752"/>
                      </a:lnTo>
                      <a:lnTo>
                        <a:pt x="6844" y="2727"/>
                      </a:lnTo>
                      <a:lnTo>
                        <a:pt x="6844" y="2727"/>
                      </a:lnTo>
                      <a:lnTo>
                        <a:pt x="6844" y="2727"/>
                      </a:lnTo>
                      <a:lnTo>
                        <a:pt x="6844" y="2727"/>
                      </a:lnTo>
                      <a:lnTo>
                        <a:pt x="6844" y="2727"/>
                      </a:lnTo>
                      <a:lnTo>
                        <a:pt x="6819" y="2727"/>
                      </a:lnTo>
                      <a:lnTo>
                        <a:pt x="6819" y="2727"/>
                      </a:lnTo>
                      <a:lnTo>
                        <a:pt x="6819" y="2727"/>
                      </a:lnTo>
                      <a:lnTo>
                        <a:pt x="6819" y="2727"/>
                      </a:lnTo>
                      <a:lnTo>
                        <a:pt x="6794" y="2727"/>
                      </a:lnTo>
                      <a:lnTo>
                        <a:pt x="6794" y="2727"/>
                      </a:lnTo>
                      <a:lnTo>
                        <a:pt x="6794" y="2727"/>
                      </a:lnTo>
                      <a:lnTo>
                        <a:pt x="6794" y="2727"/>
                      </a:lnTo>
                      <a:lnTo>
                        <a:pt x="6769" y="2702"/>
                      </a:lnTo>
                      <a:lnTo>
                        <a:pt x="6769" y="2702"/>
                      </a:lnTo>
                      <a:lnTo>
                        <a:pt x="6769" y="2702"/>
                      </a:lnTo>
                      <a:lnTo>
                        <a:pt x="6769" y="2702"/>
                      </a:lnTo>
                      <a:lnTo>
                        <a:pt x="6745" y="2702"/>
                      </a:lnTo>
                      <a:lnTo>
                        <a:pt x="6720" y="2702"/>
                      </a:lnTo>
                      <a:lnTo>
                        <a:pt x="6720" y="2702"/>
                      </a:lnTo>
                      <a:lnTo>
                        <a:pt x="6695" y="2702"/>
                      </a:lnTo>
                      <a:lnTo>
                        <a:pt x="6695" y="2702"/>
                      </a:lnTo>
                      <a:lnTo>
                        <a:pt x="6670" y="2702"/>
                      </a:lnTo>
                      <a:lnTo>
                        <a:pt x="6645" y="2677"/>
                      </a:lnTo>
                      <a:lnTo>
                        <a:pt x="6645" y="2677"/>
                      </a:lnTo>
                      <a:lnTo>
                        <a:pt x="6645" y="2677"/>
                      </a:lnTo>
                      <a:lnTo>
                        <a:pt x="6645" y="2677"/>
                      </a:lnTo>
                      <a:lnTo>
                        <a:pt x="6621" y="2677"/>
                      </a:lnTo>
                      <a:lnTo>
                        <a:pt x="6621" y="2702"/>
                      </a:lnTo>
                      <a:lnTo>
                        <a:pt x="6596" y="2702"/>
                      </a:lnTo>
                      <a:lnTo>
                        <a:pt x="6596" y="2702"/>
                      </a:lnTo>
                      <a:lnTo>
                        <a:pt x="6596" y="2677"/>
                      </a:lnTo>
                      <a:lnTo>
                        <a:pt x="6596" y="2677"/>
                      </a:lnTo>
                      <a:lnTo>
                        <a:pt x="6596" y="2677"/>
                      </a:lnTo>
                      <a:lnTo>
                        <a:pt x="6596" y="2677"/>
                      </a:lnTo>
                      <a:lnTo>
                        <a:pt x="6596" y="2677"/>
                      </a:lnTo>
                      <a:lnTo>
                        <a:pt x="6596" y="2677"/>
                      </a:lnTo>
                      <a:lnTo>
                        <a:pt x="6596" y="2653"/>
                      </a:lnTo>
                      <a:lnTo>
                        <a:pt x="6596" y="2653"/>
                      </a:lnTo>
                      <a:lnTo>
                        <a:pt x="6596" y="2653"/>
                      </a:lnTo>
                      <a:lnTo>
                        <a:pt x="6596" y="2653"/>
                      </a:lnTo>
                      <a:lnTo>
                        <a:pt x="6596" y="2653"/>
                      </a:lnTo>
                      <a:lnTo>
                        <a:pt x="6571" y="2653"/>
                      </a:lnTo>
                      <a:lnTo>
                        <a:pt x="6546" y="2603"/>
                      </a:lnTo>
                      <a:lnTo>
                        <a:pt x="6546" y="2603"/>
                      </a:lnTo>
                      <a:lnTo>
                        <a:pt x="6522" y="2603"/>
                      </a:lnTo>
                      <a:lnTo>
                        <a:pt x="6522" y="2603"/>
                      </a:lnTo>
                      <a:lnTo>
                        <a:pt x="6522" y="2578"/>
                      </a:lnTo>
                      <a:lnTo>
                        <a:pt x="6522" y="2578"/>
                      </a:lnTo>
                      <a:lnTo>
                        <a:pt x="6497" y="2554"/>
                      </a:lnTo>
                      <a:lnTo>
                        <a:pt x="6472" y="2554"/>
                      </a:lnTo>
                      <a:lnTo>
                        <a:pt x="6472" y="2529"/>
                      </a:lnTo>
                      <a:lnTo>
                        <a:pt x="6447" y="2529"/>
                      </a:lnTo>
                      <a:lnTo>
                        <a:pt x="6447" y="2504"/>
                      </a:lnTo>
                      <a:lnTo>
                        <a:pt x="6422" y="2479"/>
                      </a:lnTo>
                      <a:lnTo>
                        <a:pt x="6397" y="2479"/>
                      </a:lnTo>
                      <a:lnTo>
                        <a:pt x="6372" y="2454"/>
                      </a:lnTo>
                      <a:lnTo>
                        <a:pt x="6348" y="2430"/>
                      </a:lnTo>
                      <a:lnTo>
                        <a:pt x="6323" y="2404"/>
                      </a:lnTo>
                      <a:lnTo>
                        <a:pt x="6323" y="2404"/>
                      </a:lnTo>
                      <a:lnTo>
                        <a:pt x="6323" y="2380"/>
                      </a:lnTo>
                      <a:lnTo>
                        <a:pt x="6273" y="2355"/>
                      </a:lnTo>
                      <a:lnTo>
                        <a:pt x="6249" y="2331"/>
                      </a:lnTo>
                      <a:lnTo>
                        <a:pt x="6199" y="2331"/>
                      </a:lnTo>
                      <a:lnTo>
                        <a:pt x="6199" y="2305"/>
                      </a:lnTo>
                      <a:lnTo>
                        <a:pt x="6199" y="2305"/>
                      </a:lnTo>
                      <a:lnTo>
                        <a:pt x="6174" y="2305"/>
                      </a:lnTo>
                      <a:lnTo>
                        <a:pt x="6174" y="2281"/>
                      </a:lnTo>
                      <a:lnTo>
                        <a:pt x="6149" y="2281"/>
                      </a:lnTo>
                      <a:lnTo>
                        <a:pt x="6149" y="2281"/>
                      </a:lnTo>
                      <a:lnTo>
                        <a:pt x="6125" y="2281"/>
                      </a:lnTo>
                      <a:lnTo>
                        <a:pt x="6125" y="2256"/>
                      </a:lnTo>
                      <a:lnTo>
                        <a:pt x="6100" y="2256"/>
                      </a:lnTo>
                      <a:lnTo>
                        <a:pt x="6100" y="2256"/>
                      </a:lnTo>
                      <a:lnTo>
                        <a:pt x="6100" y="2231"/>
                      </a:lnTo>
                      <a:lnTo>
                        <a:pt x="6075" y="2231"/>
                      </a:lnTo>
                      <a:lnTo>
                        <a:pt x="6075" y="2231"/>
                      </a:lnTo>
                      <a:lnTo>
                        <a:pt x="6075" y="2231"/>
                      </a:lnTo>
                      <a:lnTo>
                        <a:pt x="6075" y="2206"/>
                      </a:lnTo>
                      <a:lnTo>
                        <a:pt x="6075" y="2206"/>
                      </a:lnTo>
                      <a:lnTo>
                        <a:pt x="6050" y="2206"/>
                      </a:lnTo>
                      <a:lnTo>
                        <a:pt x="6050" y="2181"/>
                      </a:lnTo>
                      <a:lnTo>
                        <a:pt x="6050" y="2181"/>
                      </a:lnTo>
                      <a:lnTo>
                        <a:pt x="6026" y="2181"/>
                      </a:lnTo>
                      <a:lnTo>
                        <a:pt x="6026" y="2181"/>
                      </a:lnTo>
                      <a:lnTo>
                        <a:pt x="5976" y="2206"/>
                      </a:lnTo>
                      <a:lnTo>
                        <a:pt x="5951" y="2231"/>
                      </a:lnTo>
                      <a:lnTo>
                        <a:pt x="5951" y="2231"/>
                      </a:lnTo>
                      <a:lnTo>
                        <a:pt x="5951" y="2231"/>
                      </a:lnTo>
                      <a:lnTo>
                        <a:pt x="5951" y="2231"/>
                      </a:lnTo>
                      <a:lnTo>
                        <a:pt x="5951" y="2256"/>
                      </a:lnTo>
                      <a:lnTo>
                        <a:pt x="5951" y="2256"/>
                      </a:lnTo>
                      <a:lnTo>
                        <a:pt x="5951" y="2281"/>
                      </a:lnTo>
                      <a:lnTo>
                        <a:pt x="5926" y="2256"/>
                      </a:lnTo>
                      <a:lnTo>
                        <a:pt x="5951" y="2305"/>
                      </a:lnTo>
                      <a:lnTo>
                        <a:pt x="5951" y="2331"/>
                      </a:lnTo>
                      <a:lnTo>
                        <a:pt x="5926" y="2331"/>
                      </a:lnTo>
                      <a:lnTo>
                        <a:pt x="5876" y="2380"/>
                      </a:lnTo>
                      <a:lnTo>
                        <a:pt x="5876" y="2404"/>
                      </a:lnTo>
                      <a:lnTo>
                        <a:pt x="5852" y="2404"/>
                      </a:lnTo>
                      <a:lnTo>
                        <a:pt x="5852" y="2380"/>
                      </a:lnTo>
                      <a:lnTo>
                        <a:pt x="5827" y="2355"/>
                      </a:lnTo>
                      <a:lnTo>
                        <a:pt x="5777" y="2305"/>
                      </a:lnTo>
                      <a:lnTo>
                        <a:pt x="5703" y="2256"/>
                      </a:lnTo>
                      <a:lnTo>
                        <a:pt x="5703" y="2256"/>
                      </a:lnTo>
                      <a:lnTo>
                        <a:pt x="5678" y="2231"/>
                      </a:lnTo>
                      <a:lnTo>
                        <a:pt x="5653" y="2231"/>
                      </a:lnTo>
                      <a:lnTo>
                        <a:pt x="5629" y="2206"/>
                      </a:lnTo>
                      <a:lnTo>
                        <a:pt x="5629" y="2157"/>
                      </a:lnTo>
                      <a:lnTo>
                        <a:pt x="5629" y="2157"/>
                      </a:lnTo>
                      <a:lnTo>
                        <a:pt x="5554" y="2157"/>
                      </a:lnTo>
                      <a:lnTo>
                        <a:pt x="5554" y="2206"/>
                      </a:lnTo>
                      <a:lnTo>
                        <a:pt x="5480" y="2181"/>
                      </a:lnTo>
                      <a:lnTo>
                        <a:pt x="5480" y="2206"/>
                      </a:lnTo>
                      <a:lnTo>
                        <a:pt x="5431" y="2206"/>
                      </a:lnTo>
                      <a:lnTo>
                        <a:pt x="5431" y="2181"/>
                      </a:lnTo>
                      <a:lnTo>
                        <a:pt x="5431" y="2132"/>
                      </a:lnTo>
                      <a:lnTo>
                        <a:pt x="5406" y="2107"/>
                      </a:lnTo>
                      <a:lnTo>
                        <a:pt x="5406" y="2082"/>
                      </a:lnTo>
                      <a:lnTo>
                        <a:pt x="5406" y="2058"/>
                      </a:lnTo>
                      <a:lnTo>
                        <a:pt x="5406" y="2008"/>
                      </a:lnTo>
                      <a:lnTo>
                        <a:pt x="5381" y="1983"/>
                      </a:lnTo>
                      <a:lnTo>
                        <a:pt x="5381" y="1959"/>
                      </a:lnTo>
                      <a:lnTo>
                        <a:pt x="5381" y="1934"/>
                      </a:lnTo>
                      <a:lnTo>
                        <a:pt x="5356" y="1859"/>
                      </a:lnTo>
                      <a:lnTo>
                        <a:pt x="5356" y="1835"/>
                      </a:lnTo>
                      <a:lnTo>
                        <a:pt x="5356" y="1809"/>
                      </a:lnTo>
                      <a:lnTo>
                        <a:pt x="5356" y="1785"/>
                      </a:lnTo>
                      <a:lnTo>
                        <a:pt x="5331" y="1760"/>
                      </a:lnTo>
                      <a:lnTo>
                        <a:pt x="5331" y="1710"/>
                      </a:lnTo>
                      <a:lnTo>
                        <a:pt x="5331" y="1686"/>
                      </a:lnTo>
                      <a:lnTo>
                        <a:pt x="5331" y="1661"/>
                      </a:lnTo>
                      <a:lnTo>
                        <a:pt x="5331" y="1636"/>
                      </a:lnTo>
                      <a:lnTo>
                        <a:pt x="5307" y="1586"/>
                      </a:lnTo>
                      <a:lnTo>
                        <a:pt x="5307" y="1562"/>
                      </a:lnTo>
                      <a:lnTo>
                        <a:pt x="5307" y="1537"/>
                      </a:lnTo>
                      <a:lnTo>
                        <a:pt x="5307" y="1512"/>
                      </a:lnTo>
                      <a:lnTo>
                        <a:pt x="5281" y="1487"/>
                      </a:lnTo>
                      <a:lnTo>
                        <a:pt x="5281" y="1438"/>
                      </a:lnTo>
                      <a:lnTo>
                        <a:pt x="5281" y="1413"/>
                      </a:lnTo>
                      <a:lnTo>
                        <a:pt x="5281" y="1388"/>
                      </a:lnTo>
                      <a:lnTo>
                        <a:pt x="5257" y="1363"/>
                      </a:lnTo>
                      <a:lnTo>
                        <a:pt x="5257" y="1339"/>
                      </a:lnTo>
                      <a:lnTo>
                        <a:pt x="5257" y="1289"/>
                      </a:lnTo>
                      <a:lnTo>
                        <a:pt x="5232" y="1165"/>
                      </a:lnTo>
                      <a:lnTo>
                        <a:pt x="5232" y="1140"/>
                      </a:lnTo>
                      <a:lnTo>
                        <a:pt x="5207" y="1090"/>
                      </a:lnTo>
                      <a:lnTo>
                        <a:pt x="5207" y="1066"/>
                      </a:lnTo>
                      <a:lnTo>
                        <a:pt x="5182" y="991"/>
                      </a:lnTo>
                      <a:lnTo>
                        <a:pt x="5182" y="967"/>
                      </a:lnTo>
                      <a:lnTo>
                        <a:pt x="5182" y="942"/>
                      </a:lnTo>
                      <a:lnTo>
                        <a:pt x="5182" y="917"/>
                      </a:lnTo>
                      <a:lnTo>
                        <a:pt x="5182" y="868"/>
                      </a:lnTo>
                      <a:lnTo>
                        <a:pt x="5158" y="818"/>
                      </a:lnTo>
                      <a:lnTo>
                        <a:pt x="5158" y="793"/>
                      </a:lnTo>
                      <a:lnTo>
                        <a:pt x="5158" y="768"/>
                      </a:lnTo>
                      <a:lnTo>
                        <a:pt x="5133" y="718"/>
                      </a:lnTo>
                      <a:lnTo>
                        <a:pt x="5133" y="669"/>
                      </a:lnTo>
                      <a:lnTo>
                        <a:pt x="5133" y="645"/>
                      </a:lnTo>
                      <a:lnTo>
                        <a:pt x="5108" y="619"/>
                      </a:lnTo>
                      <a:lnTo>
                        <a:pt x="5108" y="545"/>
                      </a:lnTo>
                      <a:lnTo>
                        <a:pt x="5083" y="495"/>
                      </a:lnTo>
                      <a:lnTo>
                        <a:pt x="5083" y="471"/>
                      </a:lnTo>
                      <a:lnTo>
                        <a:pt x="5083" y="421"/>
                      </a:lnTo>
                      <a:lnTo>
                        <a:pt x="5083" y="396"/>
                      </a:lnTo>
                      <a:lnTo>
                        <a:pt x="5058" y="372"/>
                      </a:lnTo>
                      <a:lnTo>
                        <a:pt x="5058" y="347"/>
                      </a:lnTo>
                      <a:lnTo>
                        <a:pt x="5058" y="322"/>
                      </a:lnTo>
                      <a:lnTo>
                        <a:pt x="5058" y="272"/>
                      </a:lnTo>
                      <a:lnTo>
                        <a:pt x="5058" y="272"/>
                      </a:lnTo>
                      <a:lnTo>
                        <a:pt x="5034" y="272"/>
                      </a:lnTo>
                      <a:lnTo>
                        <a:pt x="5034" y="272"/>
                      </a:lnTo>
                      <a:lnTo>
                        <a:pt x="5034" y="272"/>
                      </a:lnTo>
                      <a:lnTo>
                        <a:pt x="5034" y="272"/>
                      </a:lnTo>
                      <a:lnTo>
                        <a:pt x="5034" y="272"/>
                      </a:lnTo>
                      <a:lnTo>
                        <a:pt x="5034" y="272"/>
                      </a:lnTo>
                      <a:lnTo>
                        <a:pt x="5034" y="272"/>
                      </a:lnTo>
                      <a:lnTo>
                        <a:pt x="5034" y="297"/>
                      </a:lnTo>
                      <a:lnTo>
                        <a:pt x="5034" y="297"/>
                      </a:lnTo>
                      <a:lnTo>
                        <a:pt x="5034" y="297"/>
                      </a:lnTo>
                      <a:lnTo>
                        <a:pt x="5009" y="297"/>
                      </a:lnTo>
                      <a:lnTo>
                        <a:pt x="5009" y="272"/>
                      </a:lnTo>
                      <a:lnTo>
                        <a:pt x="5009" y="272"/>
                      </a:lnTo>
                      <a:lnTo>
                        <a:pt x="5009" y="272"/>
                      </a:lnTo>
                      <a:lnTo>
                        <a:pt x="5009" y="272"/>
                      </a:lnTo>
                      <a:lnTo>
                        <a:pt x="5009" y="272"/>
                      </a:lnTo>
                      <a:lnTo>
                        <a:pt x="4984" y="272"/>
                      </a:lnTo>
                      <a:lnTo>
                        <a:pt x="4984" y="272"/>
                      </a:lnTo>
                      <a:lnTo>
                        <a:pt x="4984" y="272"/>
                      </a:lnTo>
                      <a:lnTo>
                        <a:pt x="4984" y="272"/>
                      </a:lnTo>
                      <a:lnTo>
                        <a:pt x="4984" y="272"/>
                      </a:lnTo>
                      <a:lnTo>
                        <a:pt x="4984" y="272"/>
                      </a:lnTo>
                      <a:lnTo>
                        <a:pt x="4984" y="272"/>
                      </a:lnTo>
                      <a:lnTo>
                        <a:pt x="4959" y="272"/>
                      </a:lnTo>
                      <a:lnTo>
                        <a:pt x="4959" y="248"/>
                      </a:lnTo>
                      <a:lnTo>
                        <a:pt x="4959" y="248"/>
                      </a:lnTo>
                      <a:lnTo>
                        <a:pt x="4959" y="248"/>
                      </a:lnTo>
                      <a:lnTo>
                        <a:pt x="4959" y="248"/>
                      </a:lnTo>
                      <a:lnTo>
                        <a:pt x="4959" y="248"/>
                      </a:lnTo>
                      <a:lnTo>
                        <a:pt x="4959"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48"/>
                      </a:lnTo>
                      <a:lnTo>
                        <a:pt x="4935" y="222"/>
                      </a:lnTo>
                      <a:lnTo>
                        <a:pt x="4935" y="248"/>
                      </a:lnTo>
                      <a:lnTo>
                        <a:pt x="4935" y="248"/>
                      </a:lnTo>
                      <a:lnTo>
                        <a:pt x="4935" y="248"/>
                      </a:lnTo>
                      <a:lnTo>
                        <a:pt x="4935" y="248"/>
                      </a:lnTo>
                      <a:lnTo>
                        <a:pt x="4935" y="248"/>
                      </a:lnTo>
                      <a:lnTo>
                        <a:pt x="4935" y="222"/>
                      </a:lnTo>
                      <a:lnTo>
                        <a:pt x="4935" y="222"/>
                      </a:lnTo>
                      <a:lnTo>
                        <a:pt x="4910" y="222"/>
                      </a:lnTo>
                      <a:lnTo>
                        <a:pt x="4910" y="222"/>
                      </a:lnTo>
                      <a:lnTo>
                        <a:pt x="4885" y="222"/>
                      </a:lnTo>
                      <a:lnTo>
                        <a:pt x="4910"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85" y="222"/>
                      </a:lnTo>
                      <a:lnTo>
                        <a:pt x="4860" y="222"/>
                      </a:lnTo>
                      <a:lnTo>
                        <a:pt x="4860" y="222"/>
                      </a:lnTo>
                      <a:lnTo>
                        <a:pt x="4860" y="222"/>
                      </a:lnTo>
                      <a:lnTo>
                        <a:pt x="4860" y="222"/>
                      </a:lnTo>
                      <a:lnTo>
                        <a:pt x="4860" y="222"/>
                      </a:lnTo>
                      <a:lnTo>
                        <a:pt x="4885"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60"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35" y="222"/>
                      </a:lnTo>
                      <a:lnTo>
                        <a:pt x="4810" y="222"/>
                      </a:lnTo>
                      <a:lnTo>
                        <a:pt x="4810" y="222"/>
                      </a:lnTo>
                      <a:lnTo>
                        <a:pt x="4810" y="222"/>
                      </a:lnTo>
                      <a:lnTo>
                        <a:pt x="4810" y="222"/>
                      </a:lnTo>
                      <a:lnTo>
                        <a:pt x="4810" y="222"/>
                      </a:lnTo>
                      <a:lnTo>
                        <a:pt x="4810" y="222"/>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810" y="248"/>
                      </a:lnTo>
                      <a:lnTo>
                        <a:pt x="4785" y="248"/>
                      </a:lnTo>
                      <a:lnTo>
                        <a:pt x="4785" y="248"/>
                      </a:lnTo>
                      <a:lnTo>
                        <a:pt x="4785" y="248"/>
                      </a:lnTo>
                      <a:lnTo>
                        <a:pt x="4785" y="248"/>
                      </a:lnTo>
                      <a:lnTo>
                        <a:pt x="4761" y="272"/>
                      </a:lnTo>
                      <a:lnTo>
                        <a:pt x="4761" y="272"/>
                      </a:lnTo>
                      <a:lnTo>
                        <a:pt x="4761" y="248"/>
                      </a:lnTo>
                      <a:lnTo>
                        <a:pt x="4761" y="248"/>
                      </a:lnTo>
                      <a:lnTo>
                        <a:pt x="4761" y="272"/>
                      </a:lnTo>
                      <a:lnTo>
                        <a:pt x="4736" y="272"/>
                      </a:lnTo>
                      <a:lnTo>
                        <a:pt x="4736" y="272"/>
                      </a:lnTo>
                      <a:lnTo>
                        <a:pt x="4736" y="272"/>
                      </a:lnTo>
                      <a:lnTo>
                        <a:pt x="4736" y="248"/>
                      </a:lnTo>
                      <a:lnTo>
                        <a:pt x="4736" y="248"/>
                      </a:lnTo>
                      <a:lnTo>
                        <a:pt x="4736" y="248"/>
                      </a:lnTo>
                      <a:lnTo>
                        <a:pt x="4736"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712" y="248"/>
                      </a:lnTo>
                      <a:lnTo>
                        <a:pt x="4686" y="248"/>
                      </a:lnTo>
                      <a:lnTo>
                        <a:pt x="4686" y="248"/>
                      </a:lnTo>
                      <a:lnTo>
                        <a:pt x="4686" y="222"/>
                      </a:lnTo>
                      <a:lnTo>
                        <a:pt x="4686" y="222"/>
                      </a:lnTo>
                      <a:lnTo>
                        <a:pt x="4686" y="248"/>
                      </a:lnTo>
                      <a:lnTo>
                        <a:pt x="4686" y="248"/>
                      </a:lnTo>
                      <a:lnTo>
                        <a:pt x="4686" y="222"/>
                      </a:lnTo>
                      <a:lnTo>
                        <a:pt x="4686" y="222"/>
                      </a:lnTo>
                      <a:lnTo>
                        <a:pt x="4686" y="248"/>
                      </a:lnTo>
                      <a:lnTo>
                        <a:pt x="4686" y="248"/>
                      </a:lnTo>
                      <a:lnTo>
                        <a:pt x="4662" y="248"/>
                      </a:lnTo>
                      <a:lnTo>
                        <a:pt x="4662" y="222"/>
                      </a:lnTo>
                      <a:lnTo>
                        <a:pt x="4637" y="222"/>
                      </a:lnTo>
                      <a:lnTo>
                        <a:pt x="4612" y="248"/>
                      </a:lnTo>
                      <a:lnTo>
                        <a:pt x="4612" y="248"/>
                      </a:lnTo>
                      <a:lnTo>
                        <a:pt x="4612" y="248"/>
                      </a:lnTo>
                      <a:lnTo>
                        <a:pt x="4612" y="248"/>
                      </a:lnTo>
                      <a:lnTo>
                        <a:pt x="4587" y="248"/>
                      </a:lnTo>
                      <a:lnTo>
                        <a:pt x="4587" y="248"/>
                      </a:lnTo>
                      <a:lnTo>
                        <a:pt x="4587" y="248"/>
                      </a:lnTo>
                      <a:lnTo>
                        <a:pt x="4587" y="248"/>
                      </a:lnTo>
                      <a:lnTo>
                        <a:pt x="4587" y="248"/>
                      </a:lnTo>
                      <a:lnTo>
                        <a:pt x="4587" y="248"/>
                      </a:lnTo>
                      <a:lnTo>
                        <a:pt x="4587" y="248"/>
                      </a:lnTo>
                      <a:lnTo>
                        <a:pt x="4587" y="248"/>
                      </a:lnTo>
                      <a:lnTo>
                        <a:pt x="4562" y="248"/>
                      </a:lnTo>
                      <a:lnTo>
                        <a:pt x="4562" y="248"/>
                      </a:lnTo>
                      <a:lnTo>
                        <a:pt x="4538" y="248"/>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38" y="222"/>
                      </a:lnTo>
                      <a:lnTo>
                        <a:pt x="4513" y="222"/>
                      </a:lnTo>
                      <a:lnTo>
                        <a:pt x="4513" y="222"/>
                      </a:lnTo>
                      <a:lnTo>
                        <a:pt x="4513" y="222"/>
                      </a:lnTo>
                      <a:lnTo>
                        <a:pt x="4513" y="222"/>
                      </a:lnTo>
                      <a:lnTo>
                        <a:pt x="4513" y="222"/>
                      </a:lnTo>
                      <a:lnTo>
                        <a:pt x="4513" y="222"/>
                      </a:lnTo>
                      <a:lnTo>
                        <a:pt x="4513" y="222"/>
                      </a:lnTo>
                      <a:lnTo>
                        <a:pt x="4513" y="222"/>
                      </a:lnTo>
                      <a:lnTo>
                        <a:pt x="4513" y="222"/>
                      </a:lnTo>
                      <a:lnTo>
                        <a:pt x="4488" y="222"/>
                      </a:lnTo>
                      <a:lnTo>
                        <a:pt x="4488" y="222"/>
                      </a:lnTo>
                      <a:lnTo>
                        <a:pt x="4488" y="222"/>
                      </a:lnTo>
                      <a:lnTo>
                        <a:pt x="4488" y="222"/>
                      </a:lnTo>
                      <a:lnTo>
                        <a:pt x="4488" y="222"/>
                      </a:lnTo>
                      <a:lnTo>
                        <a:pt x="4488" y="198"/>
                      </a:lnTo>
                      <a:lnTo>
                        <a:pt x="4488" y="198"/>
                      </a:lnTo>
                      <a:lnTo>
                        <a:pt x="4488" y="198"/>
                      </a:lnTo>
                      <a:lnTo>
                        <a:pt x="4488"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98"/>
                      </a:lnTo>
                      <a:lnTo>
                        <a:pt x="4439" y="198"/>
                      </a:lnTo>
                      <a:lnTo>
                        <a:pt x="4413" y="198"/>
                      </a:lnTo>
                      <a:lnTo>
                        <a:pt x="4439" y="198"/>
                      </a:lnTo>
                      <a:lnTo>
                        <a:pt x="4413" y="198"/>
                      </a:lnTo>
                      <a:lnTo>
                        <a:pt x="4413" y="198"/>
                      </a:lnTo>
                      <a:lnTo>
                        <a:pt x="4413" y="198"/>
                      </a:lnTo>
                      <a:lnTo>
                        <a:pt x="4413" y="198"/>
                      </a:lnTo>
                      <a:lnTo>
                        <a:pt x="4413" y="198"/>
                      </a:lnTo>
                      <a:lnTo>
                        <a:pt x="4413" y="198"/>
                      </a:lnTo>
                      <a:lnTo>
                        <a:pt x="4413" y="173"/>
                      </a:lnTo>
                      <a:lnTo>
                        <a:pt x="4413" y="173"/>
                      </a:lnTo>
                      <a:lnTo>
                        <a:pt x="4413" y="198"/>
                      </a:lnTo>
                      <a:lnTo>
                        <a:pt x="4389" y="198"/>
                      </a:lnTo>
                      <a:lnTo>
                        <a:pt x="4389" y="198"/>
                      </a:lnTo>
                      <a:lnTo>
                        <a:pt x="4389" y="198"/>
                      </a:lnTo>
                      <a:lnTo>
                        <a:pt x="4389" y="198"/>
                      </a:lnTo>
                      <a:lnTo>
                        <a:pt x="4389" y="198"/>
                      </a:lnTo>
                      <a:lnTo>
                        <a:pt x="4364" y="198"/>
                      </a:lnTo>
                      <a:lnTo>
                        <a:pt x="4364" y="198"/>
                      </a:lnTo>
                      <a:lnTo>
                        <a:pt x="4364" y="222"/>
                      </a:lnTo>
                      <a:lnTo>
                        <a:pt x="4339" y="222"/>
                      </a:lnTo>
                      <a:lnTo>
                        <a:pt x="4339" y="198"/>
                      </a:lnTo>
                      <a:lnTo>
                        <a:pt x="4364" y="198"/>
                      </a:lnTo>
                      <a:lnTo>
                        <a:pt x="4364" y="198"/>
                      </a:lnTo>
                      <a:lnTo>
                        <a:pt x="4364"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39" y="198"/>
                      </a:lnTo>
                      <a:lnTo>
                        <a:pt x="4315" y="198"/>
                      </a:lnTo>
                      <a:lnTo>
                        <a:pt x="4315" y="198"/>
                      </a:lnTo>
                      <a:lnTo>
                        <a:pt x="4315" y="198"/>
                      </a:lnTo>
                      <a:lnTo>
                        <a:pt x="4339" y="198"/>
                      </a:lnTo>
                      <a:lnTo>
                        <a:pt x="4315" y="198"/>
                      </a:lnTo>
                      <a:lnTo>
                        <a:pt x="4315" y="198"/>
                      </a:lnTo>
                      <a:lnTo>
                        <a:pt x="4315" y="198"/>
                      </a:lnTo>
                      <a:lnTo>
                        <a:pt x="4315" y="198"/>
                      </a:lnTo>
                      <a:lnTo>
                        <a:pt x="4315" y="198"/>
                      </a:lnTo>
                      <a:lnTo>
                        <a:pt x="4315" y="198"/>
                      </a:lnTo>
                      <a:lnTo>
                        <a:pt x="4315" y="198"/>
                      </a:lnTo>
                      <a:lnTo>
                        <a:pt x="4315" y="198"/>
                      </a:lnTo>
                      <a:lnTo>
                        <a:pt x="4315" y="198"/>
                      </a:lnTo>
                      <a:lnTo>
                        <a:pt x="4315" y="198"/>
                      </a:lnTo>
                      <a:lnTo>
                        <a:pt x="4290" y="198"/>
                      </a:lnTo>
                      <a:lnTo>
                        <a:pt x="4290" y="198"/>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90" y="222"/>
                      </a:lnTo>
                      <a:lnTo>
                        <a:pt x="4265" y="198"/>
                      </a:lnTo>
                      <a:lnTo>
                        <a:pt x="4265" y="222"/>
                      </a:lnTo>
                      <a:lnTo>
                        <a:pt x="4240" y="198"/>
                      </a:lnTo>
                      <a:lnTo>
                        <a:pt x="4240" y="198"/>
                      </a:lnTo>
                      <a:lnTo>
                        <a:pt x="4240" y="198"/>
                      </a:lnTo>
                      <a:lnTo>
                        <a:pt x="4240" y="198"/>
                      </a:lnTo>
                      <a:lnTo>
                        <a:pt x="4240" y="198"/>
                      </a:lnTo>
                      <a:lnTo>
                        <a:pt x="4240" y="198"/>
                      </a:lnTo>
                      <a:lnTo>
                        <a:pt x="4240" y="198"/>
                      </a:lnTo>
                      <a:lnTo>
                        <a:pt x="4240" y="198"/>
                      </a:lnTo>
                      <a:lnTo>
                        <a:pt x="4240" y="198"/>
                      </a:lnTo>
                      <a:lnTo>
                        <a:pt x="4265" y="198"/>
                      </a:lnTo>
                      <a:lnTo>
                        <a:pt x="4265" y="198"/>
                      </a:lnTo>
                      <a:lnTo>
                        <a:pt x="4265" y="198"/>
                      </a:lnTo>
                      <a:lnTo>
                        <a:pt x="4265" y="173"/>
                      </a:lnTo>
                      <a:lnTo>
                        <a:pt x="4240" y="198"/>
                      </a:lnTo>
                      <a:lnTo>
                        <a:pt x="4240" y="173"/>
                      </a:lnTo>
                      <a:lnTo>
                        <a:pt x="4216" y="198"/>
                      </a:lnTo>
                      <a:lnTo>
                        <a:pt x="4190" y="198"/>
                      </a:lnTo>
                      <a:lnTo>
                        <a:pt x="4190" y="198"/>
                      </a:lnTo>
                      <a:lnTo>
                        <a:pt x="4190" y="198"/>
                      </a:lnTo>
                      <a:lnTo>
                        <a:pt x="4190" y="198"/>
                      </a:lnTo>
                      <a:lnTo>
                        <a:pt x="4190" y="198"/>
                      </a:lnTo>
                      <a:lnTo>
                        <a:pt x="4190" y="198"/>
                      </a:lnTo>
                      <a:lnTo>
                        <a:pt x="4190" y="198"/>
                      </a:lnTo>
                      <a:lnTo>
                        <a:pt x="4190" y="173"/>
                      </a:lnTo>
                      <a:lnTo>
                        <a:pt x="4190" y="173"/>
                      </a:lnTo>
                      <a:lnTo>
                        <a:pt x="4190" y="173"/>
                      </a:lnTo>
                      <a:lnTo>
                        <a:pt x="4190" y="173"/>
                      </a:lnTo>
                      <a:lnTo>
                        <a:pt x="4216" y="173"/>
                      </a:lnTo>
                      <a:lnTo>
                        <a:pt x="4216" y="173"/>
                      </a:lnTo>
                      <a:lnTo>
                        <a:pt x="4216" y="173"/>
                      </a:lnTo>
                      <a:lnTo>
                        <a:pt x="4240" y="173"/>
                      </a:lnTo>
                      <a:lnTo>
                        <a:pt x="4240" y="173"/>
                      </a:lnTo>
                      <a:lnTo>
                        <a:pt x="4240" y="173"/>
                      </a:lnTo>
                      <a:lnTo>
                        <a:pt x="4216" y="173"/>
                      </a:lnTo>
                      <a:lnTo>
                        <a:pt x="4216" y="173"/>
                      </a:lnTo>
                      <a:lnTo>
                        <a:pt x="4216" y="173"/>
                      </a:lnTo>
                      <a:lnTo>
                        <a:pt x="4190" y="173"/>
                      </a:lnTo>
                      <a:lnTo>
                        <a:pt x="4190" y="173"/>
                      </a:lnTo>
                      <a:lnTo>
                        <a:pt x="4190" y="149"/>
                      </a:lnTo>
                      <a:lnTo>
                        <a:pt x="4190" y="149"/>
                      </a:lnTo>
                      <a:lnTo>
                        <a:pt x="4190" y="149"/>
                      </a:lnTo>
                      <a:lnTo>
                        <a:pt x="4216" y="149"/>
                      </a:lnTo>
                      <a:lnTo>
                        <a:pt x="4216" y="149"/>
                      </a:lnTo>
                      <a:lnTo>
                        <a:pt x="4216" y="149"/>
                      </a:lnTo>
                      <a:lnTo>
                        <a:pt x="4216" y="149"/>
                      </a:lnTo>
                      <a:lnTo>
                        <a:pt x="4216" y="149"/>
                      </a:lnTo>
                      <a:lnTo>
                        <a:pt x="4216" y="149"/>
                      </a:lnTo>
                      <a:lnTo>
                        <a:pt x="4216" y="149"/>
                      </a:lnTo>
                      <a:lnTo>
                        <a:pt x="4216" y="149"/>
                      </a:lnTo>
                      <a:lnTo>
                        <a:pt x="4216" y="123"/>
                      </a:lnTo>
                      <a:lnTo>
                        <a:pt x="4216" y="123"/>
                      </a:lnTo>
                      <a:lnTo>
                        <a:pt x="4216"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90"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66" y="123"/>
                      </a:lnTo>
                      <a:lnTo>
                        <a:pt x="4141" y="123"/>
                      </a:lnTo>
                      <a:lnTo>
                        <a:pt x="4141" y="123"/>
                      </a:lnTo>
                      <a:lnTo>
                        <a:pt x="4141" y="123"/>
                      </a:lnTo>
                      <a:lnTo>
                        <a:pt x="4141" y="123"/>
                      </a:lnTo>
                      <a:lnTo>
                        <a:pt x="4141" y="123"/>
                      </a:lnTo>
                      <a:lnTo>
                        <a:pt x="4141" y="123"/>
                      </a:lnTo>
                      <a:lnTo>
                        <a:pt x="4117" y="123"/>
                      </a:lnTo>
                      <a:lnTo>
                        <a:pt x="4091" y="123"/>
                      </a:lnTo>
                      <a:lnTo>
                        <a:pt x="4091" y="123"/>
                      </a:lnTo>
                      <a:lnTo>
                        <a:pt x="4091" y="123"/>
                      </a:lnTo>
                      <a:lnTo>
                        <a:pt x="4091" y="123"/>
                      </a:lnTo>
                      <a:lnTo>
                        <a:pt x="4091" y="123"/>
                      </a:lnTo>
                      <a:lnTo>
                        <a:pt x="4091" y="149"/>
                      </a:lnTo>
                      <a:lnTo>
                        <a:pt x="4091" y="149"/>
                      </a:lnTo>
                      <a:lnTo>
                        <a:pt x="4067" y="149"/>
                      </a:lnTo>
                      <a:lnTo>
                        <a:pt x="4067" y="149"/>
                      </a:lnTo>
                      <a:lnTo>
                        <a:pt x="4067" y="149"/>
                      </a:lnTo>
                      <a:lnTo>
                        <a:pt x="4067" y="149"/>
                      </a:lnTo>
                      <a:lnTo>
                        <a:pt x="4067" y="149"/>
                      </a:lnTo>
                      <a:lnTo>
                        <a:pt x="4067" y="123"/>
                      </a:lnTo>
                      <a:lnTo>
                        <a:pt x="4067" y="123"/>
                      </a:lnTo>
                      <a:lnTo>
                        <a:pt x="4067" y="123"/>
                      </a:lnTo>
                      <a:lnTo>
                        <a:pt x="4067" y="123"/>
                      </a:lnTo>
                      <a:lnTo>
                        <a:pt x="4067"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123"/>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99"/>
                      </a:lnTo>
                      <a:lnTo>
                        <a:pt x="4042" y="74"/>
                      </a:lnTo>
                      <a:lnTo>
                        <a:pt x="4042" y="74"/>
                      </a:lnTo>
                      <a:lnTo>
                        <a:pt x="4042" y="74"/>
                      </a:lnTo>
                      <a:lnTo>
                        <a:pt x="4042" y="74"/>
                      </a:lnTo>
                      <a:lnTo>
                        <a:pt x="4042" y="74"/>
                      </a:lnTo>
                      <a:lnTo>
                        <a:pt x="4042" y="74"/>
                      </a:lnTo>
                      <a:lnTo>
                        <a:pt x="4042" y="74"/>
                      </a:lnTo>
                      <a:lnTo>
                        <a:pt x="4042" y="74"/>
                      </a:lnTo>
                      <a:lnTo>
                        <a:pt x="4017" y="74"/>
                      </a:lnTo>
                      <a:lnTo>
                        <a:pt x="4017" y="74"/>
                      </a:lnTo>
                      <a:lnTo>
                        <a:pt x="4017" y="74"/>
                      </a:lnTo>
                      <a:lnTo>
                        <a:pt x="4017" y="74"/>
                      </a:lnTo>
                      <a:lnTo>
                        <a:pt x="4017" y="74"/>
                      </a:lnTo>
                      <a:lnTo>
                        <a:pt x="4017" y="74"/>
                      </a:lnTo>
                      <a:lnTo>
                        <a:pt x="4017" y="74"/>
                      </a:lnTo>
                      <a:lnTo>
                        <a:pt x="4017" y="74"/>
                      </a:lnTo>
                      <a:lnTo>
                        <a:pt x="4017" y="99"/>
                      </a:lnTo>
                      <a:lnTo>
                        <a:pt x="4017" y="99"/>
                      </a:lnTo>
                      <a:lnTo>
                        <a:pt x="4017" y="99"/>
                      </a:lnTo>
                      <a:lnTo>
                        <a:pt x="4017" y="99"/>
                      </a:lnTo>
                      <a:lnTo>
                        <a:pt x="4017" y="99"/>
                      </a:lnTo>
                      <a:lnTo>
                        <a:pt x="4017" y="99"/>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4017" y="74"/>
                      </a:lnTo>
                      <a:lnTo>
                        <a:pt x="3992" y="74"/>
                      </a:lnTo>
                      <a:lnTo>
                        <a:pt x="4017" y="74"/>
                      </a:lnTo>
                      <a:lnTo>
                        <a:pt x="4017" y="74"/>
                      </a:lnTo>
                      <a:lnTo>
                        <a:pt x="4017" y="99"/>
                      </a:lnTo>
                      <a:lnTo>
                        <a:pt x="4017" y="99"/>
                      </a:lnTo>
                      <a:lnTo>
                        <a:pt x="4017" y="99"/>
                      </a:lnTo>
                      <a:lnTo>
                        <a:pt x="4017" y="99"/>
                      </a:lnTo>
                      <a:lnTo>
                        <a:pt x="4017" y="99"/>
                      </a:lnTo>
                      <a:lnTo>
                        <a:pt x="4017" y="99"/>
                      </a:lnTo>
                      <a:lnTo>
                        <a:pt x="4017" y="99"/>
                      </a:lnTo>
                      <a:lnTo>
                        <a:pt x="3992" y="99"/>
                      </a:lnTo>
                      <a:lnTo>
                        <a:pt x="3992" y="99"/>
                      </a:lnTo>
                      <a:lnTo>
                        <a:pt x="3992" y="99"/>
                      </a:lnTo>
                      <a:lnTo>
                        <a:pt x="3992" y="99"/>
                      </a:lnTo>
                      <a:lnTo>
                        <a:pt x="3992" y="99"/>
                      </a:lnTo>
                      <a:lnTo>
                        <a:pt x="3992" y="99"/>
                      </a:lnTo>
                      <a:lnTo>
                        <a:pt x="3992" y="99"/>
                      </a:lnTo>
                      <a:lnTo>
                        <a:pt x="3992" y="99"/>
                      </a:lnTo>
                      <a:lnTo>
                        <a:pt x="3992" y="99"/>
                      </a:lnTo>
                      <a:lnTo>
                        <a:pt x="3992" y="123"/>
                      </a:lnTo>
                      <a:lnTo>
                        <a:pt x="3992" y="123"/>
                      </a:lnTo>
                      <a:lnTo>
                        <a:pt x="3992" y="123"/>
                      </a:lnTo>
                      <a:lnTo>
                        <a:pt x="3992" y="123"/>
                      </a:lnTo>
                      <a:lnTo>
                        <a:pt x="3992" y="123"/>
                      </a:lnTo>
                      <a:lnTo>
                        <a:pt x="3992" y="123"/>
                      </a:lnTo>
                      <a:lnTo>
                        <a:pt x="3992"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23"/>
                      </a:lnTo>
                      <a:lnTo>
                        <a:pt x="3967" y="149"/>
                      </a:lnTo>
                      <a:lnTo>
                        <a:pt x="3967" y="149"/>
                      </a:lnTo>
                      <a:lnTo>
                        <a:pt x="3967" y="149"/>
                      </a:lnTo>
                      <a:lnTo>
                        <a:pt x="3967" y="149"/>
                      </a:lnTo>
                      <a:lnTo>
                        <a:pt x="3967" y="149"/>
                      </a:lnTo>
                      <a:lnTo>
                        <a:pt x="3943" y="149"/>
                      </a:lnTo>
                      <a:lnTo>
                        <a:pt x="3943" y="149"/>
                      </a:lnTo>
                      <a:lnTo>
                        <a:pt x="3943" y="149"/>
                      </a:lnTo>
                      <a:lnTo>
                        <a:pt x="3943" y="149"/>
                      </a:lnTo>
                      <a:lnTo>
                        <a:pt x="3943" y="149"/>
                      </a:lnTo>
                      <a:lnTo>
                        <a:pt x="3943" y="123"/>
                      </a:lnTo>
                      <a:lnTo>
                        <a:pt x="3943" y="123"/>
                      </a:lnTo>
                      <a:lnTo>
                        <a:pt x="3943" y="123"/>
                      </a:lnTo>
                      <a:lnTo>
                        <a:pt x="3967" y="123"/>
                      </a:lnTo>
                      <a:lnTo>
                        <a:pt x="3967" y="123"/>
                      </a:lnTo>
                      <a:lnTo>
                        <a:pt x="3967" y="123"/>
                      </a:lnTo>
                      <a:lnTo>
                        <a:pt x="3967" y="123"/>
                      </a:lnTo>
                      <a:lnTo>
                        <a:pt x="3943" y="123"/>
                      </a:lnTo>
                      <a:lnTo>
                        <a:pt x="3943" y="123"/>
                      </a:lnTo>
                      <a:lnTo>
                        <a:pt x="3943" y="123"/>
                      </a:lnTo>
                      <a:lnTo>
                        <a:pt x="3943" y="123"/>
                      </a:lnTo>
                      <a:lnTo>
                        <a:pt x="3943" y="123"/>
                      </a:lnTo>
                      <a:lnTo>
                        <a:pt x="3943" y="123"/>
                      </a:lnTo>
                      <a:lnTo>
                        <a:pt x="3943" y="123"/>
                      </a:lnTo>
                      <a:lnTo>
                        <a:pt x="3943" y="123"/>
                      </a:lnTo>
                      <a:lnTo>
                        <a:pt x="3943" y="99"/>
                      </a:lnTo>
                      <a:lnTo>
                        <a:pt x="3943" y="123"/>
                      </a:lnTo>
                      <a:lnTo>
                        <a:pt x="3943" y="123"/>
                      </a:lnTo>
                      <a:lnTo>
                        <a:pt x="3943" y="99"/>
                      </a:lnTo>
                      <a:lnTo>
                        <a:pt x="3943" y="99"/>
                      </a:lnTo>
                      <a:lnTo>
                        <a:pt x="3943" y="99"/>
                      </a:lnTo>
                      <a:lnTo>
                        <a:pt x="3943" y="99"/>
                      </a:lnTo>
                      <a:lnTo>
                        <a:pt x="3943" y="99"/>
                      </a:lnTo>
                      <a:lnTo>
                        <a:pt x="3943" y="99"/>
                      </a:lnTo>
                      <a:lnTo>
                        <a:pt x="3943" y="99"/>
                      </a:lnTo>
                      <a:lnTo>
                        <a:pt x="3943" y="99"/>
                      </a:lnTo>
                      <a:lnTo>
                        <a:pt x="3943"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99"/>
                      </a:lnTo>
                      <a:lnTo>
                        <a:pt x="3967" y="74"/>
                      </a:lnTo>
                      <a:lnTo>
                        <a:pt x="3967" y="74"/>
                      </a:lnTo>
                      <a:lnTo>
                        <a:pt x="3992" y="74"/>
                      </a:lnTo>
                      <a:lnTo>
                        <a:pt x="3992" y="74"/>
                      </a:lnTo>
                      <a:lnTo>
                        <a:pt x="3992" y="74"/>
                      </a:lnTo>
                      <a:lnTo>
                        <a:pt x="3992" y="74"/>
                      </a:lnTo>
                      <a:lnTo>
                        <a:pt x="3992" y="74"/>
                      </a:lnTo>
                      <a:lnTo>
                        <a:pt x="3992" y="74"/>
                      </a:lnTo>
                      <a:lnTo>
                        <a:pt x="3992" y="49"/>
                      </a:lnTo>
                      <a:lnTo>
                        <a:pt x="3967" y="49"/>
                      </a:lnTo>
                      <a:lnTo>
                        <a:pt x="3967" y="49"/>
                      </a:lnTo>
                      <a:lnTo>
                        <a:pt x="3967" y="49"/>
                      </a:lnTo>
                      <a:lnTo>
                        <a:pt x="3967" y="49"/>
                      </a:lnTo>
                      <a:lnTo>
                        <a:pt x="3967" y="49"/>
                      </a:lnTo>
                      <a:lnTo>
                        <a:pt x="3967" y="49"/>
                      </a:lnTo>
                      <a:lnTo>
                        <a:pt x="3967" y="49"/>
                      </a:lnTo>
                      <a:lnTo>
                        <a:pt x="3967" y="49"/>
                      </a:lnTo>
                      <a:lnTo>
                        <a:pt x="3967" y="49"/>
                      </a:lnTo>
                      <a:lnTo>
                        <a:pt x="3967"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43" y="49"/>
                      </a:lnTo>
                      <a:lnTo>
                        <a:pt x="3918" y="49"/>
                      </a:lnTo>
                      <a:lnTo>
                        <a:pt x="3918" y="49"/>
                      </a:lnTo>
                      <a:lnTo>
                        <a:pt x="3918" y="49"/>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18" y="24"/>
                      </a:lnTo>
                      <a:lnTo>
                        <a:pt x="3943" y="24"/>
                      </a:lnTo>
                      <a:lnTo>
                        <a:pt x="3918" y="24"/>
                      </a:lnTo>
                      <a:lnTo>
                        <a:pt x="3918" y="0"/>
                      </a:lnTo>
                      <a:lnTo>
                        <a:pt x="3918" y="0"/>
                      </a:lnTo>
                      <a:lnTo>
                        <a:pt x="3918" y="0"/>
                      </a:lnTo>
                      <a:lnTo>
                        <a:pt x="3918" y="24"/>
                      </a:lnTo>
                      <a:lnTo>
                        <a:pt x="3918" y="24"/>
                      </a:lnTo>
                      <a:lnTo>
                        <a:pt x="3918" y="24"/>
                      </a:lnTo>
                      <a:lnTo>
                        <a:pt x="3893" y="24"/>
                      </a:lnTo>
                      <a:lnTo>
                        <a:pt x="3893" y="49"/>
                      </a:lnTo>
                      <a:lnTo>
                        <a:pt x="3868" y="49"/>
                      </a:lnTo>
                      <a:lnTo>
                        <a:pt x="3868" y="74"/>
                      </a:lnTo>
                      <a:lnTo>
                        <a:pt x="3844" y="99"/>
                      </a:lnTo>
                      <a:lnTo>
                        <a:pt x="3844" y="99"/>
                      </a:lnTo>
                      <a:lnTo>
                        <a:pt x="3844" y="99"/>
                      </a:lnTo>
                      <a:lnTo>
                        <a:pt x="3844" y="99"/>
                      </a:lnTo>
                      <a:lnTo>
                        <a:pt x="3844" y="99"/>
                      </a:lnTo>
                      <a:lnTo>
                        <a:pt x="3819" y="123"/>
                      </a:lnTo>
                      <a:lnTo>
                        <a:pt x="3819" y="123"/>
                      </a:lnTo>
                      <a:lnTo>
                        <a:pt x="3794" y="123"/>
                      </a:lnTo>
                      <a:lnTo>
                        <a:pt x="3769" y="123"/>
                      </a:lnTo>
                      <a:lnTo>
                        <a:pt x="3769" y="123"/>
                      </a:lnTo>
                      <a:lnTo>
                        <a:pt x="3769" y="123"/>
                      </a:lnTo>
                      <a:lnTo>
                        <a:pt x="3769" y="123"/>
                      </a:lnTo>
                      <a:lnTo>
                        <a:pt x="3794" y="123"/>
                      </a:lnTo>
                      <a:lnTo>
                        <a:pt x="3769" y="123"/>
                      </a:lnTo>
                      <a:lnTo>
                        <a:pt x="3744" y="123"/>
                      </a:lnTo>
                      <a:lnTo>
                        <a:pt x="3744" y="123"/>
                      </a:lnTo>
                      <a:lnTo>
                        <a:pt x="3744" y="123"/>
                      </a:lnTo>
                      <a:lnTo>
                        <a:pt x="3744" y="123"/>
                      </a:lnTo>
                      <a:lnTo>
                        <a:pt x="3744" y="123"/>
                      </a:lnTo>
                      <a:lnTo>
                        <a:pt x="3720" y="123"/>
                      </a:lnTo>
                      <a:lnTo>
                        <a:pt x="3720" y="123"/>
                      </a:lnTo>
                      <a:lnTo>
                        <a:pt x="3720" y="123"/>
                      </a:lnTo>
                      <a:lnTo>
                        <a:pt x="3720" y="123"/>
                      </a:lnTo>
                      <a:lnTo>
                        <a:pt x="3720" y="149"/>
                      </a:lnTo>
                      <a:lnTo>
                        <a:pt x="3720" y="149"/>
                      </a:lnTo>
                      <a:lnTo>
                        <a:pt x="3720" y="149"/>
                      </a:lnTo>
                      <a:lnTo>
                        <a:pt x="3720" y="149"/>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123"/>
                      </a:lnTo>
                      <a:lnTo>
                        <a:pt x="3720" y="99"/>
                      </a:lnTo>
                      <a:lnTo>
                        <a:pt x="3720" y="99"/>
                      </a:lnTo>
                      <a:lnTo>
                        <a:pt x="3720" y="99"/>
                      </a:lnTo>
                      <a:lnTo>
                        <a:pt x="3720" y="123"/>
                      </a:lnTo>
                      <a:lnTo>
                        <a:pt x="3720" y="123"/>
                      </a:lnTo>
                      <a:lnTo>
                        <a:pt x="3694" y="123"/>
                      </a:lnTo>
                      <a:lnTo>
                        <a:pt x="3694" y="123"/>
                      </a:lnTo>
                      <a:lnTo>
                        <a:pt x="3694" y="123"/>
                      </a:lnTo>
                      <a:lnTo>
                        <a:pt x="3694" y="123"/>
                      </a:lnTo>
                      <a:lnTo>
                        <a:pt x="3694" y="123"/>
                      </a:lnTo>
                      <a:lnTo>
                        <a:pt x="3694" y="123"/>
                      </a:lnTo>
                      <a:lnTo>
                        <a:pt x="3694" y="123"/>
                      </a:lnTo>
                      <a:lnTo>
                        <a:pt x="3694" y="123"/>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49"/>
                      </a:lnTo>
                      <a:lnTo>
                        <a:pt x="3670" y="173"/>
                      </a:lnTo>
                      <a:lnTo>
                        <a:pt x="3670" y="173"/>
                      </a:lnTo>
                      <a:lnTo>
                        <a:pt x="3670" y="173"/>
                      </a:lnTo>
                      <a:lnTo>
                        <a:pt x="3670" y="173"/>
                      </a:lnTo>
                      <a:lnTo>
                        <a:pt x="3670" y="173"/>
                      </a:lnTo>
                      <a:lnTo>
                        <a:pt x="3670" y="173"/>
                      </a:lnTo>
                      <a:lnTo>
                        <a:pt x="3670" y="173"/>
                      </a:lnTo>
                      <a:lnTo>
                        <a:pt x="3670" y="173"/>
                      </a:lnTo>
                      <a:lnTo>
                        <a:pt x="3670"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694" y="173"/>
                      </a:lnTo>
                      <a:lnTo>
                        <a:pt x="3720" y="173"/>
                      </a:lnTo>
                      <a:lnTo>
                        <a:pt x="3720" y="173"/>
                      </a:lnTo>
                      <a:lnTo>
                        <a:pt x="3720" y="173"/>
                      </a:lnTo>
                      <a:lnTo>
                        <a:pt x="3720" y="173"/>
                      </a:lnTo>
                      <a:lnTo>
                        <a:pt x="3694" y="173"/>
                      </a:lnTo>
                      <a:lnTo>
                        <a:pt x="3694" y="173"/>
                      </a:lnTo>
                      <a:lnTo>
                        <a:pt x="3694" y="173"/>
                      </a:lnTo>
                      <a:lnTo>
                        <a:pt x="3694" y="173"/>
                      </a:lnTo>
                      <a:lnTo>
                        <a:pt x="3694" y="173"/>
                      </a:lnTo>
                      <a:lnTo>
                        <a:pt x="3694" y="173"/>
                      </a:lnTo>
                      <a:lnTo>
                        <a:pt x="3694" y="173"/>
                      </a:lnTo>
                      <a:lnTo>
                        <a:pt x="3694" y="198"/>
                      </a:lnTo>
                      <a:lnTo>
                        <a:pt x="3694" y="198"/>
                      </a:lnTo>
                      <a:lnTo>
                        <a:pt x="3694" y="198"/>
                      </a:lnTo>
                      <a:lnTo>
                        <a:pt x="3670" y="173"/>
                      </a:lnTo>
                      <a:lnTo>
                        <a:pt x="3670" y="173"/>
                      </a:lnTo>
                      <a:lnTo>
                        <a:pt x="3670" y="173"/>
                      </a:lnTo>
                      <a:lnTo>
                        <a:pt x="3670" y="198"/>
                      </a:lnTo>
                      <a:lnTo>
                        <a:pt x="3670" y="198"/>
                      </a:lnTo>
                      <a:lnTo>
                        <a:pt x="3670" y="198"/>
                      </a:lnTo>
                      <a:lnTo>
                        <a:pt x="3670" y="198"/>
                      </a:lnTo>
                      <a:lnTo>
                        <a:pt x="3670" y="198"/>
                      </a:lnTo>
                      <a:lnTo>
                        <a:pt x="3670" y="198"/>
                      </a:lnTo>
                      <a:lnTo>
                        <a:pt x="3670" y="198"/>
                      </a:lnTo>
                      <a:lnTo>
                        <a:pt x="3670" y="198"/>
                      </a:lnTo>
                      <a:lnTo>
                        <a:pt x="3670" y="19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48"/>
                      </a:lnTo>
                      <a:lnTo>
                        <a:pt x="3670" y="248"/>
                      </a:lnTo>
                      <a:lnTo>
                        <a:pt x="3670" y="248"/>
                      </a:lnTo>
                      <a:lnTo>
                        <a:pt x="3670" y="248"/>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222"/>
                      </a:lnTo>
                      <a:lnTo>
                        <a:pt x="3670" y="198"/>
                      </a:lnTo>
                      <a:lnTo>
                        <a:pt x="3670" y="198"/>
                      </a:lnTo>
                      <a:lnTo>
                        <a:pt x="3670" y="198"/>
                      </a:lnTo>
                      <a:lnTo>
                        <a:pt x="3670" y="198"/>
                      </a:lnTo>
                      <a:lnTo>
                        <a:pt x="3645" y="222"/>
                      </a:lnTo>
                      <a:lnTo>
                        <a:pt x="3645" y="222"/>
                      </a:lnTo>
                      <a:lnTo>
                        <a:pt x="3645" y="222"/>
                      </a:lnTo>
                      <a:lnTo>
                        <a:pt x="3670" y="198"/>
                      </a:lnTo>
                      <a:lnTo>
                        <a:pt x="3670" y="198"/>
                      </a:lnTo>
                      <a:lnTo>
                        <a:pt x="3670" y="198"/>
                      </a:lnTo>
                      <a:lnTo>
                        <a:pt x="3670" y="198"/>
                      </a:lnTo>
                      <a:lnTo>
                        <a:pt x="3670" y="198"/>
                      </a:lnTo>
                      <a:lnTo>
                        <a:pt x="3670" y="198"/>
                      </a:lnTo>
                      <a:lnTo>
                        <a:pt x="3670" y="198"/>
                      </a:lnTo>
                      <a:lnTo>
                        <a:pt x="3670" y="173"/>
                      </a:lnTo>
                      <a:lnTo>
                        <a:pt x="3670" y="173"/>
                      </a:lnTo>
                      <a:lnTo>
                        <a:pt x="3645" y="198"/>
                      </a:lnTo>
                      <a:lnTo>
                        <a:pt x="3645" y="198"/>
                      </a:lnTo>
                      <a:lnTo>
                        <a:pt x="3645" y="173"/>
                      </a:lnTo>
                      <a:lnTo>
                        <a:pt x="3645"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70" y="173"/>
                      </a:lnTo>
                      <a:lnTo>
                        <a:pt x="3645" y="173"/>
                      </a:lnTo>
                      <a:lnTo>
                        <a:pt x="3645" y="173"/>
                      </a:lnTo>
                      <a:lnTo>
                        <a:pt x="3645" y="173"/>
                      </a:lnTo>
                      <a:lnTo>
                        <a:pt x="3645" y="149"/>
                      </a:lnTo>
                      <a:lnTo>
                        <a:pt x="3645" y="149"/>
                      </a:lnTo>
                      <a:lnTo>
                        <a:pt x="3645" y="149"/>
                      </a:lnTo>
                      <a:lnTo>
                        <a:pt x="3645" y="149"/>
                      </a:lnTo>
                      <a:lnTo>
                        <a:pt x="3645" y="173"/>
                      </a:lnTo>
                      <a:lnTo>
                        <a:pt x="3621" y="173"/>
                      </a:lnTo>
                      <a:lnTo>
                        <a:pt x="3621" y="198"/>
                      </a:lnTo>
                      <a:lnTo>
                        <a:pt x="3595" y="198"/>
                      </a:lnTo>
                      <a:lnTo>
                        <a:pt x="3595" y="198"/>
                      </a:lnTo>
                      <a:lnTo>
                        <a:pt x="3621" y="198"/>
                      </a:lnTo>
                      <a:lnTo>
                        <a:pt x="3621" y="198"/>
                      </a:lnTo>
                      <a:lnTo>
                        <a:pt x="3621" y="198"/>
                      </a:lnTo>
                      <a:lnTo>
                        <a:pt x="3621" y="198"/>
                      </a:lnTo>
                      <a:lnTo>
                        <a:pt x="3595" y="198"/>
                      </a:lnTo>
                      <a:lnTo>
                        <a:pt x="3595" y="198"/>
                      </a:lnTo>
                      <a:lnTo>
                        <a:pt x="3595" y="222"/>
                      </a:lnTo>
                      <a:lnTo>
                        <a:pt x="3595" y="222"/>
                      </a:lnTo>
                      <a:lnTo>
                        <a:pt x="3595" y="222"/>
                      </a:lnTo>
                      <a:lnTo>
                        <a:pt x="3595" y="222"/>
                      </a:lnTo>
                      <a:lnTo>
                        <a:pt x="3595" y="222"/>
                      </a:lnTo>
                      <a:lnTo>
                        <a:pt x="3595" y="222"/>
                      </a:lnTo>
                      <a:lnTo>
                        <a:pt x="3595" y="222"/>
                      </a:lnTo>
                      <a:lnTo>
                        <a:pt x="3595" y="222"/>
                      </a:lnTo>
                      <a:lnTo>
                        <a:pt x="3595" y="222"/>
                      </a:lnTo>
                      <a:lnTo>
                        <a:pt x="3595" y="222"/>
                      </a:lnTo>
                      <a:lnTo>
                        <a:pt x="3571" y="222"/>
                      </a:lnTo>
                      <a:lnTo>
                        <a:pt x="3571"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46" y="222"/>
                      </a:lnTo>
                      <a:lnTo>
                        <a:pt x="3521" y="222"/>
                      </a:lnTo>
                      <a:lnTo>
                        <a:pt x="3521" y="222"/>
                      </a:lnTo>
                      <a:lnTo>
                        <a:pt x="3521" y="222"/>
                      </a:lnTo>
                      <a:lnTo>
                        <a:pt x="3521" y="248"/>
                      </a:lnTo>
                      <a:lnTo>
                        <a:pt x="3496" y="248"/>
                      </a:lnTo>
                      <a:lnTo>
                        <a:pt x="3496" y="222"/>
                      </a:lnTo>
                      <a:lnTo>
                        <a:pt x="3496"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21" y="222"/>
                      </a:lnTo>
                      <a:lnTo>
                        <a:pt x="3546" y="222"/>
                      </a:lnTo>
                      <a:lnTo>
                        <a:pt x="3546" y="222"/>
                      </a:lnTo>
                      <a:lnTo>
                        <a:pt x="3546" y="222"/>
                      </a:lnTo>
                      <a:lnTo>
                        <a:pt x="3521" y="222"/>
                      </a:lnTo>
                      <a:lnTo>
                        <a:pt x="3521" y="198"/>
                      </a:lnTo>
                      <a:lnTo>
                        <a:pt x="3521" y="198"/>
                      </a:lnTo>
                      <a:lnTo>
                        <a:pt x="3521" y="198"/>
                      </a:lnTo>
                      <a:lnTo>
                        <a:pt x="3521" y="198"/>
                      </a:lnTo>
                      <a:lnTo>
                        <a:pt x="3521" y="198"/>
                      </a:lnTo>
                      <a:lnTo>
                        <a:pt x="3521" y="198"/>
                      </a:lnTo>
                      <a:lnTo>
                        <a:pt x="3521" y="198"/>
                      </a:lnTo>
                      <a:lnTo>
                        <a:pt x="3521" y="198"/>
                      </a:lnTo>
                      <a:lnTo>
                        <a:pt x="3521" y="198"/>
                      </a:lnTo>
                      <a:lnTo>
                        <a:pt x="3521" y="198"/>
                      </a:lnTo>
                      <a:lnTo>
                        <a:pt x="3521" y="222"/>
                      </a:lnTo>
                      <a:lnTo>
                        <a:pt x="3521" y="222"/>
                      </a:lnTo>
                      <a:lnTo>
                        <a:pt x="3521" y="222"/>
                      </a:lnTo>
                      <a:lnTo>
                        <a:pt x="3496" y="222"/>
                      </a:lnTo>
                      <a:lnTo>
                        <a:pt x="3496" y="222"/>
                      </a:lnTo>
                      <a:lnTo>
                        <a:pt x="3496" y="222"/>
                      </a:lnTo>
                      <a:lnTo>
                        <a:pt x="3496" y="222"/>
                      </a:lnTo>
                      <a:lnTo>
                        <a:pt x="3496" y="222"/>
                      </a:lnTo>
                      <a:lnTo>
                        <a:pt x="3496" y="222"/>
                      </a:lnTo>
                      <a:lnTo>
                        <a:pt x="3496" y="222"/>
                      </a:lnTo>
                      <a:lnTo>
                        <a:pt x="3496" y="222"/>
                      </a:lnTo>
                      <a:lnTo>
                        <a:pt x="3496" y="222"/>
                      </a:lnTo>
                      <a:lnTo>
                        <a:pt x="3496" y="248"/>
                      </a:lnTo>
                      <a:lnTo>
                        <a:pt x="3496" y="248"/>
                      </a:lnTo>
                      <a:lnTo>
                        <a:pt x="3496" y="248"/>
                      </a:lnTo>
                      <a:lnTo>
                        <a:pt x="3496" y="248"/>
                      </a:lnTo>
                      <a:lnTo>
                        <a:pt x="3496" y="248"/>
                      </a:lnTo>
                      <a:lnTo>
                        <a:pt x="3496" y="248"/>
                      </a:lnTo>
                      <a:lnTo>
                        <a:pt x="3496" y="248"/>
                      </a:lnTo>
                      <a:lnTo>
                        <a:pt x="3471" y="248"/>
                      </a:lnTo>
                      <a:lnTo>
                        <a:pt x="3471" y="248"/>
                      </a:lnTo>
                      <a:lnTo>
                        <a:pt x="3471" y="248"/>
                      </a:lnTo>
                      <a:lnTo>
                        <a:pt x="3471" y="248"/>
                      </a:lnTo>
                      <a:lnTo>
                        <a:pt x="3471" y="272"/>
                      </a:lnTo>
                      <a:lnTo>
                        <a:pt x="3471" y="272"/>
                      </a:lnTo>
                      <a:lnTo>
                        <a:pt x="3471" y="272"/>
                      </a:lnTo>
                      <a:lnTo>
                        <a:pt x="3471" y="272"/>
                      </a:lnTo>
                      <a:lnTo>
                        <a:pt x="3447" y="272"/>
                      </a:lnTo>
                      <a:lnTo>
                        <a:pt x="3447" y="297"/>
                      </a:lnTo>
                      <a:lnTo>
                        <a:pt x="3447" y="297"/>
                      </a:lnTo>
                      <a:lnTo>
                        <a:pt x="3447" y="297"/>
                      </a:lnTo>
                      <a:lnTo>
                        <a:pt x="3447" y="297"/>
                      </a:lnTo>
                      <a:lnTo>
                        <a:pt x="3422" y="297"/>
                      </a:lnTo>
                      <a:lnTo>
                        <a:pt x="3422" y="297"/>
                      </a:lnTo>
                      <a:lnTo>
                        <a:pt x="3422" y="297"/>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47"/>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422" y="372"/>
                      </a:lnTo>
                      <a:lnTo>
                        <a:pt x="3397" y="396"/>
                      </a:lnTo>
                      <a:lnTo>
                        <a:pt x="3397" y="396"/>
                      </a:lnTo>
                      <a:lnTo>
                        <a:pt x="3397" y="396"/>
                      </a:lnTo>
                      <a:lnTo>
                        <a:pt x="3397" y="396"/>
                      </a:lnTo>
                      <a:lnTo>
                        <a:pt x="3397" y="396"/>
                      </a:lnTo>
                      <a:lnTo>
                        <a:pt x="3397" y="396"/>
                      </a:lnTo>
                      <a:lnTo>
                        <a:pt x="3397" y="396"/>
                      </a:lnTo>
                      <a:lnTo>
                        <a:pt x="3422" y="372"/>
                      </a:lnTo>
                      <a:lnTo>
                        <a:pt x="3397" y="372"/>
                      </a:lnTo>
                      <a:lnTo>
                        <a:pt x="3397" y="372"/>
                      </a:lnTo>
                      <a:lnTo>
                        <a:pt x="3397" y="396"/>
                      </a:lnTo>
                      <a:lnTo>
                        <a:pt x="3397" y="396"/>
                      </a:lnTo>
                      <a:lnTo>
                        <a:pt x="3372" y="446"/>
                      </a:lnTo>
                      <a:lnTo>
                        <a:pt x="3348" y="446"/>
                      </a:lnTo>
                      <a:lnTo>
                        <a:pt x="3348" y="446"/>
                      </a:lnTo>
                      <a:lnTo>
                        <a:pt x="3348" y="446"/>
                      </a:lnTo>
                      <a:lnTo>
                        <a:pt x="3348" y="446"/>
                      </a:lnTo>
                      <a:lnTo>
                        <a:pt x="3323" y="446"/>
                      </a:lnTo>
                      <a:lnTo>
                        <a:pt x="3323" y="471"/>
                      </a:lnTo>
                      <a:lnTo>
                        <a:pt x="3323" y="471"/>
                      </a:lnTo>
                      <a:lnTo>
                        <a:pt x="3298" y="471"/>
                      </a:lnTo>
                      <a:lnTo>
                        <a:pt x="3273" y="471"/>
                      </a:lnTo>
                      <a:lnTo>
                        <a:pt x="3248" y="471"/>
                      </a:lnTo>
                      <a:lnTo>
                        <a:pt x="3224" y="471"/>
                      </a:lnTo>
                      <a:lnTo>
                        <a:pt x="3198" y="471"/>
                      </a:lnTo>
                      <a:lnTo>
                        <a:pt x="3198" y="446"/>
                      </a:lnTo>
                      <a:lnTo>
                        <a:pt x="3174" y="446"/>
                      </a:lnTo>
                      <a:lnTo>
                        <a:pt x="3174" y="446"/>
                      </a:lnTo>
                      <a:lnTo>
                        <a:pt x="3174" y="446"/>
                      </a:lnTo>
                      <a:lnTo>
                        <a:pt x="3149" y="446"/>
                      </a:lnTo>
                      <a:lnTo>
                        <a:pt x="3149" y="446"/>
                      </a:lnTo>
                      <a:lnTo>
                        <a:pt x="3149" y="471"/>
                      </a:lnTo>
                      <a:lnTo>
                        <a:pt x="3149" y="471"/>
                      </a:lnTo>
                      <a:lnTo>
                        <a:pt x="3149" y="471"/>
                      </a:lnTo>
                      <a:lnTo>
                        <a:pt x="3149" y="471"/>
                      </a:lnTo>
                      <a:lnTo>
                        <a:pt x="3149" y="495"/>
                      </a:lnTo>
                      <a:lnTo>
                        <a:pt x="3149" y="495"/>
                      </a:lnTo>
                      <a:lnTo>
                        <a:pt x="3149" y="495"/>
                      </a:lnTo>
                      <a:lnTo>
                        <a:pt x="3149" y="495"/>
                      </a:lnTo>
                      <a:lnTo>
                        <a:pt x="3149" y="495"/>
                      </a:lnTo>
                      <a:lnTo>
                        <a:pt x="3149" y="495"/>
                      </a:lnTo>
                      <a:lnTo>
                        <a:pt x="3149" y="495"/>
                      </a:lnTo>
                      <a:lnTo>
                        <a:pt x="3149" y="495"/>
                      </a:lnTo>
                      <a:lnTo>
                        <a:pt x="3149" y="495"/>
                      </a:lnTo>
                      <a:lnTo>
                        <a:pt x="3149" y="495"/>
                      </a:lnTo>
                      <a:lnTo>
                        <a:pt x="3149" y="520"/>
                      </a:lnTo>
                      <a:lnTo>
                        <a:pt x="3149" y="520"/>
                      </a:lnTo>
                      <a:lnTo>
                        <a:pt x="3149" y="520"/>
                      </a:lnTo>
                      <a:lnTo>
                        <a:pt x="3149" y="520"/>
                      </a:lnTo>
                      <a:lnTo>
                        <a:pt x="3149" y="520"/>
                      </a:lnTo>
                      <a:lnTo>
                        <a:pt x="3149" y="520"/>
                      </a:lnTo>
                      <a:lnTo>
                        <a:pt x="3149" y="520"/>
                      </a:lnTo>
                      <a:lnTo>
                        <a:pt x="3149" y="520"/>
                      </a:lnTo>
                      <a:lnTo>
                        <a:pt x="3149" y="520"/>
                      </a:lnTo>
                      <a:lnTo>
                        <a:pt x="3149" y="545"/>
                      </a:lnTo>
                      <a:lnTo>
                        <a:pt x="3125" y="545"/>
                      </a:lnTo>
                      <a:lnTo>
                        <a:pt x="3125" y="545"/>
                      </a:lnTo>
                      <a:lnTo>
                        <a:pt x="3125" y="545"/>
                      </a:lnTo>
                      <a:lnTo>
                        <a:pt x="3149" y="545"/>
                      </a:lnTo>
                      <a:lnTo>
                        <a:pt x="3125" y="545"/>
                      </a:lnTo>
                      <a:lnTo>
                        <a:pt x="3125" y="545"/>
                      </a:lnTo>
                      <a:lnTo>
                        <a:pt x="3125" y="545"/>
                      </a:lnTo>
                      <a:lnTo>
                        <a:pt x="3125" y="545"/>
                      </a:lnTo>
                      <a:lnTo>
                        <a:pt x="3125" y="545"/>
                      </a:lnTo>
                      <a:lnTo>
                        <a:pt x="3125" y="545"/>
                      </a:lnTo>
                      <a:lnTo>
                        <a:pt x="3125" y="545"/>
                      </a:lnTo>
                      <a:lnTo>
                        <a:pt x="3125" y="545"/>
                      </a:lnTo>
                      <a:lnTo>
                        <a:pt x="3099" y="545"/>
                      </a:lnTo>
                      <a:lnTo>
                        <a:pt x="3099" y="545"/>
                      </a:lnTo>
                      <a:lnTo>
                        <a:pt x="3099" y="545"/>
                      </a:lnTo>
                      <a:lnTo>
                        <a:pt x="3125" y="545"/>
                      </a:lnTo>
                      <a:lnTo>
                        <a:pt x="3125" y="545"/>
                      </a:lnTo>
                      <a:lnTo>
                        <a:pt x="3125" y="545"/>
                      </a:lnTo>
                      <a:lnTo>
                        <a:pt x="3125" y="545"/>
                      </a:lnTo>
                      <a:lnTo>
                        <a:pt x="3099" y="545"/>
                      </a:lnTo>
                      <a:lnTo>
                        <a:pt x="3099" y="545"/>
                      </a:lnTo>
                      <a:lnTo>
                        <a:pt x="3099" y="545"/>
                      </a:lnTo>
                      <a:lnTo>
                        <a:pt x="3099" y="545"/>
                      </a:lnTo>
                      <a:lnTo>
                        <a:pt x="3099" y="545"/>
                      </a:lnTo>
                      <a:lnTo>
                        <a:pt x="3125" y="570"/>
                      </a:lnTo>
                      <a:lnTo>
                        <a:pt x="3149" y="570"/>
                      </a:lnTo>
                      <a:lnTo>
                        <a:pt x="3149" y="595"/>
                      </a:lnTo>
                      <a:lnTo>
                        <a:pt x="3149" y="595"/>
                      </a:lnTo>
                      <a:lnTo>
                        <a:pt x="3149" y="595"/>
                      </a:lnTo>
                      <a:lnTo>
                        <a:pt x="3149" y="595"/>
                      </a:lnTo>
                      <a:lnTo>
                        <a:pt x="3149" y="595"/>
                      </a:lnTo>
                      <a:lnTo>
                        <a:pt x="3149" y="595"/>
                      </a:lnTo>
                      <a:lnTo>
                        <a:pt x="3174" y="619"/>
                      </a:lnTo>
                      <a:lnTo>
                        <a:pt x="3174" y="619"/>
                      </a:lnTo>
                      <a:lnTo>
                        <a:pt x="3198" y="619"/>
                      </a:lnTo>
                      <a:lnTo>
                        <a:pt x="3198" y="645"/>
                      </a:lnTo>
                      <a:lnTo>
                        <a:pt x="3224" y="669"/>
                      </a:lnTo>
                      <a:lnTo>
                        <a:pt x="3224" y="669"/>
                      </a:lnTo>
                      <a:lnTo>
                        <a:pt x="3224"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694"/>
                      </a:lnTo>
                      <a:lnTo>
                        <a:pt x="3248" y="718"/>
                      </a:lnTo>
                      <a:lnTo>
                        <a:pt x="3273" y="744"/>
                      </a:lnTo>
                      <a:lnTo>
                        <a:pt x="3273" y="744"/>
                      </a:lnTo>
                      <a:lnTo>
                        <a:pt x="3298" y="768"/>
                      </a:lnTo>
                      <a:lnTo>
                        <a:pt x="3298" y="793"/>
                      </a:lnTo>
                      <a:lnTo>
                        <a:pt x="3298" y="793"/>
                      </a:lnTo>
                      <a:lnTo>
                        <a:pt x="3298" y="818"/>
                      </a:lnTo>
                      <a:lnTo>
                        <a:pt x="3298" y="818"/>
                      </a:lnTo>
                      <a:lnTo>
                        <a:pt x="3298" y="818"/>
                      </a:lnTo>
                      <a:lnTo>
                        <a:pt x="3298" y="843"/>
                      </a:lnTo>
                      <a:lnTo>
                        <a:pt x="3298" y="843"/>
                      </a:lnTo>
                      <a:lnTo>
                        <a:pt x="3298" y="843"/>
                      </a:lnTo>
                      <a:lnTo>
                        <a:pt x="3298" y="843"/>
                      </a:lnTo>
                      <a:lnTo>
                        <a:pt x="3323" y="868"/>
                      </a:lnTo>
                      <a:lnTo>
                        <a:pt x="3323" y="868"/>
                      </a:lnTo>
                      <a:lnTo>
                        <a:pt x="3348" y="868"/>
                      </a:lnTo>
                      <a:lnTo>
                        <a:pt x="3348" y="868"/>
                      </a:lnTo>
                      <a:lnTo>
                        <a:pt x="3372" y="868"/>
                      </a:lnTo>
                      <a:lnTo>
                        <a:pt x="3372" y="868"/>
                      </a:lnTo>
                      <a:lnTo>
                        <a:pt x="3372" y="868"/>
                      </a:lnTo>
                      <a:lnTo>
                        <a:pt x="3372" y="868"/>
                      </a:lnTo>
                      <a:lnTo>
                        <a:pt x="3348" y="868"/>
                      </a:lnTo>
                      <a:lnTo>
                        <a:pt x="3348" y="868"/>
                      </a:lnTo>
                      <a:lnTo>
                        <a:pt x="3348" y="868"/>
                      </a:lnTo>
                      <a:lnTo>
                        <a:pt x="3372" y="868"/>
                      </a:lnTo>
                      <a:lnTo>
                        <a:pt x="3372" y="868"/>
                      </a:lnTo>
                      <a:lnTo>
                        <a:pt x="3372" y="868"/>
                      </a:lnTo>
                      <a:lnTo>
                        <a:pt x="3372" y="868"/>
                      </a:lnTo>
                      <a:lnTo>
                        <a:pt x="3372" y="868"/>
                      </a:lnTo>
                      <a:lnTo>
                        <a:pt x="3372" y="868"/>
                      </a:lnTo>
                      <a:lnTo>
                        <a:pt x="3372" y="868"/>
                      </a:lnTo>
                      <a:lnTo>
                        <a:pt x="3372" y="868"/>
                      </a:lnTo>
                      <a:lnTo>
                        <a:pt x="3397" y="868"/>
                      </a:lnTo>
                      <a:lnTo>
                        <a:pt x="3397" y="868"/>
                      </a:lnTo>
                      <a:lnTo>
                        <a:pt x="3397" y="868"/>
                      </a:lnTo>
                      <a:lnTo>
                        <a:pt x="3397" y="868"/>
                      </a:lnTo>
                      <a:lnTo>
                        <a:pt x="3397" y="868"/>
                      </a:lnTo>
                      <a:lnTo>
                        <a:pt x="3397" y="843"/>
                      </a:lnTo>
                      <a:lnTo>
                        <a:pt x="3397" y="843"/>
                      </a:lnTo>
                      <a:lnTo>
                        <a:pt x="3397" y="843"/>
                      </a:lnTo>
                      <a:lnTo>
                        <a:pt x="3397" y="843"/>
                      </a:lnTo>
                      <a:lnTo>
                        <a:pt x="3397" y="843"/>
                      </a:lnTo>
                      <a:lnTo>
                        <a:pt x="3422" y="843"/>
                      </a:lnTo>
                      <a:lnTo>
                        <a:pt x="3422" y="843"/>
                      </a:lnTo>
                      <a:lnTo>
                        <a:pt x="3422" y="843"/>
                      </a:lnTo>
                      <a:lnTo>
                        <a:pt x="3422" y="843"/>
                      </a:lnTo>
                      <a:lnTo>
                        <a:pt x="3397" y="868"/>
                      </a:lnTo>
                      <a:lnTo>
                        <a:pt x="3397" y="868"/>
                      </a:lnTo>
                      <a:lnTo>
                        <a:pt x="3397" y="868"/>
                      </a:lnTo>
                      <a:lnTo>
                        <a:pt x="3397" y="868"/>
                      </a:lnTo>
                      <a:lnTo>
                        <a:pt x="3397" y="868"/>
                      </a:lnTo>
                      <a:lnTo>
                        <a:pt x="3397" y="892"/>
                      </a:lnTo>
                      <a:lnTo>
                        <a:pt x="3397" y="892"/>
                      </a:lnTo>
                      <a:lnTo>
                        <a:pt x="3397" y="892"/>
                      </a:lnTo>
                      <a:lnTo>
                        <a:pt x="3397" y="892"/>
                      </a:lnTo>
                      <a:lnTo>
                        <a:pt x="3397" y="892"/>
                      </a:lnTo>
                      <a:lnTo>
                        <a:pt x="3422" y="892"/>
                      </a:lnTo>
                      <a:lnTo>
                        <a:pt x="3422" y="892"/>
                      </a:lnTo>
                      <a:lnTo>
                        <a:pt x="3422" y="868"/>
                      </a:lnTo>
                      <a:lnTo>
                        <a:pt x="3422" y="868"/>
                      </a:lnTo>
                      <a:lnTo>
                        <a:pt x="3422" y="868"/>
                      </a:lnTo>
                      <a:lnTo>
                        <a:pt x="3422" y="868"/>
                      </a:lnTo>
                      <a:lnTo>
                        <a:pt x="3422" y="868"/>
                      </a:lnTo>
                      <a:lnTo>
                        <a:pt x="3422" y="868"/>
                      </a:lnTo>
                      <a:lnTo>
                        <a:pt x="3422" y="868"/>
                      </a:lnTo>
                      <a:lnTo>
                        <a:pt x="3422" y="868"/>
                      </a:lnTo>
                      <a:lnTo>
                        <a:pt x="3422" y="868"/>
                      </a:lnTo>
                      <a:lnTo>
                        <a:pt x="3422" y="868"/>
                      </a:lnTo>
                      <a:lnTo>
                        <a:pt x="3422" y="892"/>
                      </a:lnTo>
                      <a:lnTo>
                        <a:pt x="3422" y="892"/>
                      </a:lnTo>
                      <a:lnTo>
                        <a:pt x="3447" y="868"/>
                      </a:lnTo>
                      <a:lnTo>
                        <a:pt x="3447" y="868"/>
                      </a:lnTo>
                      <a:lnTo>
                        <a:pt x="3447" y="892"/>
                      </a:lnTo>
                      <a:lnTo>
                        <a:pt x="3447" y="892"/>
                      </a:lnTo>
                      <a:lnTo>
                        <a:pt x="3447" y="892"/>
                      </a:lnTo>
                      <a:lnTo>
                        <a:pt x="3447" y="892"/>
                      </a:lnTo>
                      <a:lnTo>
                        <a:pt x="3447"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71" y="892"/>
                      </a:lnTo>
                      <a:lnTo>
                        <a:pt x="3447" y="892"/>
                      </a:lnTo>
                      <a:lnTo>
                        <a:pt x="3447" y="892"/>
                      </a:lnTo>
                      <a:lnTo>
                        <a:pt x="3447" y="892"/>
                      </a:lnTo>
                      <a:lnTo>
                        <a:pt x="3447" y="892"/>
                      </a:lnTo>
                      <a:lnTo>
                        <a:pt x="3447" y="892"/>
                      </a:lnTo>
                      <a:lnTo>
                        <a:pt x="3447" y="917"/>
                      </a:lnTo>
                      <a:lnTo>
                        <a:pt x="3447" y="917"/>
                      </a:lnTo>
                      <a:lnTo>
                        <a:pt x="3447" y="917"/>
                      </a:lnTo>
                      <a:lnTo>
                        <a:pt x="3447" y="917"/>
                      </a:lnTo>
                      <a:lnTo>
                        <a:pt x="3447" y="917"/>
                      </a:lnTo>
                      <a:lnTo>
                        <a:pt x="3447" y="917"/>
                      </a:lnTo>
                      <a:lnTo>
                        <a:pt x="3447" y="917"/>
                      </a:lnTo>
                      <a:lnTo>
                        <a:pt x="3447" y="917"/>
                      </a:lnTo>
                      <a:lnTo>
                        <a:pt x="3447" y="917"/>
                      </a:lnTo>
                      <a:lnTo>
                        <a:pt x="3447" y="917"/>
                      </a:lnTo>
                      <a:lnTo>
                        <a:pt x="3447" y="942"/>
                      </a:lnTo>
                      <a:lnTo>
                        <a:pt x="3447" y="942"/>
                      </a:lnTo>
                      <a:lnTo>
                        <a:pt x="3447" y="942"/>
                      </a:lnTo>
                      <a:lnTo>
                        <a:pt x="3447" y="942"/>
                      </a:lnTo>
                      <a:lnTo>
                        <a:pt x="3447" y="942"/>
                      </a:lnTo>
                      <a:lnTo>
                        <a:pt x="3447" y="942"/>
                      </a:lnTo>
                      <a:lnTo>
                        <a:pt x="3447" y="967"/>
                      </a:lnTo>
                      <a:lnTo>
                        <a:pt x="3447" y="967"/>
                      </a:lnTo>
                      <a:lnTo>
                        <a:pt x="3471" y="967"/>
                      </a:lnTo>
                      <a:lnTo>
                        <a:pt x="3471" y="991"/>
                      </a:lnTo>
                      <a:lnTo>
                        <a:pt x="3471" y="991"/>
                      </a:lnTo>
                      <a:lnTo>
                        <a:pt x="3471" y="991"/>
                      </a:lnTo>
                      <a:lnTo>
                        <a:pt x="3471" y="991"/>
                      </a:lnTo>
                      <a:lnTo>
                        <a:pt x="3471" y="991"/>
                      </a:lnTo>
                      <a:lnTo>
                        <a:pt x="3471" y="991"/>
                      </a:lnTo>
                      <a:lnTo>
                        <a:pt x="3471" y="991"/>
                      </a:lnTo>
                      <a:lnTo>
                        <a:pt x="3471" y="991"/>
                      </a:lnTo>
                      <a:lnTo>
                        <a:pt x="3471" y="991"/>
                      </a:lnTo>
                      <a:lnTo>
                        <a:pt x="3496" y="991"/>
                      </a:lnTo>
                      <a:lnTo>
                        <a:pt x="3496" y="991"/>
                      </a:lnTo>
                      <a:lnTo>
                        <a:pt x="3496" y="991"/>
                      </a:lnTo>
                      <a:lnTo>
                        <a:pt x="3496" y="991"/>
                      </a:lnTo>
                      <a:lnTo>
                        <a:pt x="3496" y="991"/>
                      </a:lnTo>
                      <a:lnTo>
                        <a:pt x="3496" y="991"/>
                      </a:lnTo>
                      <a:lnTo>
                        <a:pt x="3496" y="967"/>
                      </a:lnTo>
                      <a:lnTo>
                        <a:pt x="3496" y="967"/>
                      </a:lnTo>
                      <a:lnTo>
                        <a:pt x="3496" y="967"/>
                      </a:lnTo>
                      <a:lnTo>
                        <a:pt x="3496" y="967"/>
                      </a:lnTo>
                      <a:lnTo>
                        <a:pt x="3496" y="967"/>
                      </a:lnTo>
                      <a:lnTo>
                        <a:pt x="3496" y="967"/>
                      </a:lnTo>
                      <a:lnTo>
                        <a:pt x="3496" y="967"/>
                      </a:lnTo>
                      <a:lnTo>
                        <a:pt x="3496" y="967"/>
                      </a:lnTo>
                      <a:lnTo>
                        <a:pt x="3496" y="967"/>
                      </a:lnTo>
                      <a:lnTo>
                        <a:pt x="3521" y="967"/>
                      </a:lnTo>
                      <a:lnTo>
                        <a:pt x="3521" y="967"/>
                      </a:lnTo>
                      <a:lnTo>
                        <a:pt x="3546" y="991"/>
                      </a:lnTo>
                      <a:lnTo>
                        <a:pt x="3546" y="991"/>
                      </a:lnTo>
                      <a:lnTo>
                        <a:pt x="3546" y="991"/>
                      </a:lnTo>
                      <a:lnTo>
                        <a:pt x="3546" y="991"/>
                      </a:lnTo>
                      <a:lnTo>
                        <a:pt x="3546" y="991"/>
                      </a:lnTo>
                      <a:lnTo>
                        <a:pt x="3546" y="991"/>
                      </a:lnTo>
                      <a:lnTo>
                        <a:pt x="3546" y="991"/>
                      </a:lnTo>
                      <a:lnTo>
                        <a:pt x="3546" y="967"/>
                      </a:lnTo>
                      <a:lnTo>
                        <a:pt x="3546" y="967"/>
                      </a:lnTo>
                      <a:lnTo>
                        <a:pt x="3571" y="991"/>
                      </a:lnTo>
                      <a:lnTo>
                        <a:pt x="3571" y="991"/>
                      </a:lnTo>
                      <a:lnTo>
                        <a:pt x="3571" y="967"/>
                      </a:lnTo>
                      <a:lnTo>
                        <a:pt x="3571" y="967"/>
                      </a:lnTo>
                      <a:lnTo>
                        <a:pt x="3571" y="967"/>
                      </a:lnTo>
                      <a:lnTo>
                        <a:pt x="3571" y="967"/>
                      </a:lnTo>
                      <a:lnTo>
                        <a:pt x="3571" y="967"/>
                      </a:lnTo>
                      <a:lnTo>
                        <a:pt x="3571" y="967"/>
                      </a:lnTo>
                      <a:lnTo>
                        <a:pt x="3571" y="991"/>
                      </a:lnTo>
                      <a:lnTo>
                        <a:pt x="3571" y="991"/>
                      </a:lnTo>
                      <a:lnTo>
                        <a:pt x="3571" y="991"/>
                      </a:lnTo>
                      <a:lnTo>
                        <a:pt x="3571" y="991"/>
                      </a:lnTo>
                      <a:lnTo>
                        <a:pt x="3571" y="991"/>
                      </a:lnTo>
                      <a:lnTo>
                        <a:pt x="3571" y="991"/>
                      </a:lnTo>
                      <a:lnTo>
                        <a:pt x="3571" y="991"/>
                      </a:lnTo>
                      <a:lnTo>
                        <a:pt x="3571" y="1016"/>
                      </a:lnTo>
                      <a:lnTo>
                        <a:pt x="3571" y="1016"/>
                      </a:lnTo>
                      <a:lnTo>
                        <a:pt x="3571" y="1016"/>
                      </a:lnTo>
                      <a:lnTo>
                        <a:pt x="3571" y="1016"/>
                      </a:lnTo>
                      <a:lnTo>
                        <a:pt x="3571" y="1016"/>
                      </a:lnTo>
                      <a:lnTo>
                        <a:pt x="3546" y="1016"/>
                      </a:lnTo>
                      <a:lnTo>
                        <a:pt x="3546" y="1041"/>
                      </a:lnTo>
                      <a:lnTo>
                        <a:pt x="3521" y="1041"/>
                      </a:lnTo>
                      <a:lnTo>
                        <a:pt x="3521" y="1041"/>
                      </a:lnTo>
                      <a:lnTo>
                        <a:pt x="3521" y="1041"/>
                      </a:lnTo>
                      <a:lnTo>
                        <a:pt x="3496" y="1016"/>
                      </a:lnTo>
                      <a:lnTo>
                        <a:pt x="3496" y="1016"/>
                      </a:lnTo>
                      <a:lnTo>
                        <a:pt x="3496" y="1016"/>
                      </a:lnTo>
                      <a:lnTo>
                        <a:pt x="3496" y="991"/>
                      </a:lnTo>
                      <a:lnTo>
                        <a:pt x="3496" y="991"/>
                      </a:lnTo>
                      <a:lnTo>
                        <a:pt x="3496" y="991"/>
                      </a:lnTo>
                      <a:lnTo>
                        <a:pt x="3496" y="991"/>
                      </a:lnTo>
                      <a:lnTo>
                        <a:pt x="3496" y="991"/>
                      </a:lnTo>
                      <a:lnTo>
                        <a:pt x="3496" y="991"/>
                      </a:lnTo>
                      <a:lnTo>
                        <a:pt x="3471" y="991"/>
                      </a:lnTo>
                      <a:lnTo>
                        <a:pt x="3471" y="991"/>
                      </a:lnTo>
                      <a:lnTo>
                        <a:pt x="3471" y="991"/>
                      </a:lnTo>
                      <a:lnTo>
                        <a:pt x="3471" y="991"/>
                      </a:lnTo>
                      <a:lnTo>
                        <a:pt x="3471" y="991"/>
                      </a:lnTo>
                      <a:lnTo>
                        <a:pt x="3471" y="1016"/>
                      </a:lnTo>
                      <a:lnTo>
                        <a:pt x="3447" y="1016"/>
                      </a:lnTo>
                      <a:lnTo>
                        <a:pt x="3447" y="1016"/>
                      </a:lnTo>
                      <a:lnTo>
                        <a:pt x="3422" y="991"/>
                      </a:lnTo>
                      <a:lnTo>
                        <a:pt x="3422" y="991"/>
                      </a:lnTo>
                      <a:lnTo>
                        <a:pt x="3422" y="967"/>
                      </a:lnTo>
                      <a:lnTo>
                        <a:pt x="3422" y="967"/>
                      </a:lnTo>
                      <a:lnTo>
                        <a:pt x="3422" y="967"/>
                      </a:lnTo>
                      <a:lnTo>
                        <a:pt x="3422" y="967"/>
                      </a:lnTo>
                      <a:lnTo>
                        <a:pt x="3422" y="942"/>
                      </a:lnTo>
                      <a:lnTo>
                        <a:pt x="3422" y="942"/>
                      </a:lnTo>
                      <a:lnTo>
                        <a:pt x="3422" y="942"/>
                      </a:lnTo>
                      <a:lnTo>
                        <a:pt x="3422" y="942"/>
                      </a:lnTo>
                      <a:lnTo>
                        <a:pt x="3422" y="942"/>
                      </a:lnTo>
                      <a:lnTo>
                        <a:pt x="3422" y="942"/>
                      </a:lnTo>
                      <a:lnTo>
                        <a:pt x="3422" y="942"/>
                      </a:lnTo>
                      <a:lnTo>
                        <a:pt x="3422" y="917"/>
                      </a:lnTo>
                      <a:lnTo>
                        <a:pt x="3422" y="917"/>
                      </a:lnTo>
                      <a:lnTo>
                        <a:pt x="3422"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97" y="892"/>
                      </a:lnTo>
                      <a:lnTo>
                        <a:pt x="3372" y="892"/>
                      </a:lnTo>
                      <a:lnTo>
                        <a:pt x="3372" y="892"/>
                      </a:lnTo>
                      <a:lnTo>
                        <a:pt x="3372" y="917"/>
                      </a:lnTo>
                      <a:lnTo>
                        <a:pt x="3372" y="917"/>
                      </a:lnTo>
                      <a:lnTo>
                        <a:pt x="3372" y="917"/>
                      </a:lnTo>
                      <a:lnTo>
                        <a:pt x="3372" y="917"/>
                      </a:lnTo>
                      <a:lnTo>
                        <a:pt x="3372" y="917"/>
                      </a:lnTo>
                      <a:lnTo>
                        <a:pt x="3397" y="917"/>
                      </a:lnTo>
                      <a:lnTo>
                        <a:pt x="3397" y="917"/>
                      </a:lnTo>
                      <a:lnTo>
                        <a:pt x="3397" y="917"/>
                      </a:lnTo>
                      <a:lnTo>
                        <a:pt x="3397" y="942"/>
                      </a:lnTo>
                      <a:lnTo>
                        <a:pt x="3397" y="942"/>
                      </a:lnTo>
                      <a:lnTo>
                        <a:pt x="3397" y="942"/>
                      </a:lnTo>
                      <a:lnTo>
                        <a:pt x="3397" y="942"/>
                      </a:lnTo>
                      <a:lnTo>
                        <a:pt x="3397" y="942"/>
                      </a:lnTo>
                      <a:lnTo>
                        <a:pt x="3397" y="942"/>
                      </a:lnTo>
                      <a:lnTo>
                        <a:pt x="3397" y="942"/>
                      </a:lnTo>
                      <a:lnTo>
                        <a:pt x="3397" y="942"/>
                      </a:lnTo>
                      <a:lnTo>
                        <a:pt x="3422" y="942"/>
                      </a:lnTo>
                      <a:lnTo>
                        <a:pt x="3422" y="942"/>
                      </a:lnTo>
                      <a:lnTo>
                        <a:pt x="3422" y="967"/>
                      </a:lnTo>
                      <a:lnTo>
                        <a:pt x="3422" y="991"/>
                      </a:lnTo>
                      <a:lnTo>
                        <a:pt x="3422" y="991"/>
                      </a:lnTo>
                      <a:lnTo>
                        <a:pt x="3422" y="991"/>
                      </a:lnTo>
                      <a:lnTo>
                        <a:pt x="3422" y="991"/>
                      </a:lnTo>
                      <a:lnTo>
                        <a:pt x="3422" y="1016"/>
                      </a:lnTo>
                      <a:lnTo>
                        <a:pt x="3422" y="1016"/>
                      </a:lnTo>
                      <a:lnTo>
                        <a:pt x="3422" y="1016"/>
                      </a:lnTo>
                      <a:lnTo>
                        <a:pt x="3422" y="1016"/>
                      </a:lnTo>
                      <a:lnTo>
                        <a:pt x="3422" y="1016"/>
                      </a:lnTo>
                      <a:lnTo>
                        <a:pt x="3422" y="1016"/>
                      </a:lnTo>
                      <a:lnTo>
                        <a:pt x="3422" y="1016"/>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41"/>
                      </a:lnTo>
                      <a:lnTo>
                        <a:pt x="3422" y="1016"/>
                      </a:lnTo>
                      <a:lnTo>
                        <a:pt x="3422" y="1016"/>
                      </a:lnTo>
                      <a:lnTo>
                        <a:pt x="3422" y="1016"/>
                      </a:lnTo>
                      <a:lnTo>
                        <a:pt x="3447" y="1016"/>
                      </a:lnTo>
                      <a:lnTo>
                        <a:pt x="3447" y="1016"/>
                      </a:lnTo>
                      <a:lnTo>
                        <a:pt x="3447" y="1016"/>
                      </a:lnTo>
                      <a:lnTo>
                        <a:pt x="3447" y="1016"/>
                      </a:lnTo>
                      <a:lnTo>
                        <a:pt x="3471" y="1016"/>
                      </a:lnTo>
                      <a:lnTo>
                        <a:pt x="3471" y="1016"/>
                      </a:lnTo>
                      <a:lnTo>
                        <a:pt x="3471" y="1016"/>
                      </a:lnTo>
                      <a:lnTo>
                        <a:pt x="3471" y="1016"/>
                      </a:lnTo>
                      <a:lnTo>
                        <a:pt x="3471" y="1016"/>
                      </a:lnTo>
                      <a:lnTo>
                        <a:pt x="3471" y="1016"/>
                      </a:lnTo>
                      <a:lnTo>
                        <a:pt x="3496" y="1041"/>
                      </a:lnTo>
                      <a:lnTo>
                        <a:pt x="3496" y="1041"/>
                      </a:lnTo>
                      <a:lnTo>
                        <a:pt x="3496" y="1041"/>
                      </a:lnTo>
                      <a:lnTo>
                        <a:pt x="3496" y="1041"/>
                      </a:lnTo>
                      <a:lnTo>
                        <a:pt x="3496" y="1041"/>
                      </a:lnTo>
                      <a:lnTo>
                        <a:pt x="3496" y="1041"/>
                      </a:lnTo>
                      <a:lnTo>
                        <a:pt x="3496" y="1066"/>
                      </a:lnTo>
                      <a:lnTo>
                        <a:pt x="3496" y="1066"/>
                      </a:lnTo>
                      <a:lnTo>
                        <a:pt x="3496" y="1066"/>
                      </a:lnTo>
                      <a:lnTo>
                        <a:pt x="3496" y="1066"/>
                      </a:lnTo>
                      <a:lnTo>
                        <a:pt x="3496" y="1066"/>
                      </a:lnTo>
                      <a:lnTo>
                        <a:pt x="3496" y="1066"/>
                      </a:lnTo>
                      <a:lnTo>
                        <a:pt x="3496" y="1066"/>
                      </a:lnTo>
                      <a:lnTo>
                        <a:pt x="3496" y="1090"/>
                      </a:lnTo>
                      <a:lnTo>
                        <a:pt x="3496" y="1090"/>
                      </a:lnTo>
                      <a:lnTo>
                        <a:pt x="3496" y="1090"/>
                      </a:lnTo>
                      <a:lnTo>
                        <a:pt x="3496" y="1090"/>
                      </a:lnTo>
                      <a:lnTo>
                        <a:pt x="3471" y="1066"/>
                      </a:lnTo>
                      <a:lnTo>
                        <a:pt x="3471"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66"/>
                      </a:lnTo>
                      <a:lnTo>
                        <a:pt x="3496" y="1041"/>
                      </a:lnTo>
                      <a:lnTo>
                        <a:pt x="3496" y="1041"/>
                      </a:lnTo>
                      <a:lnTo>
                        <a:pt x="3496" y="1066"/>
                      </a:lnTo>
                      <a:lnTo>
                        <a:pt x="3471" y="1066"/>
                      </a:lnTo>
                      <a:lnTo>
                        <a:pt x="3471" y="1066"/>
                      </a:lnTo>
                      <a:lnTo>
                        <a:pt x="3471" y="1066"/>
                      </a:lnTo>
                      <a:lnTo>
                        <a:pt x="3471" y="1041"/>
                      </a:lnTo>
                      <a:lnTo>
                        <a:pt x="3471" y="1041"/>
                      </a:lnTo>
                      <a:lnTo>
                        <a:pt x="3471" y="1041"/>
                      </a:lnTo>
                      <a:lnTo>
                        <a:pt x="3447" y="1041"/>
                      </a:lnTo>
                      <a:lnTo>
                        <a:pt x="3447" y="1041"/>
                      </a:lnTo>
                      <a:lnTo>
                        <a:pt x="3447" y="1041"/>
                      </a:lnTo>
                      <a:lnTo>
                        <a:pt x="3447" y="1041"/>
                      </a:lnTo>
                      <a:lnTo>
                        <a:pt x="3447" y="1041"/>
                      </a:lnTo>
                      <a:lnTo>
                        <a:pt x="3447" y="1041"/>
                      </a:lnTo>
                      <a:lnTo>
                        <a:pt x="3447" y="1066"/>
                      </a:lnTo>
                      <a:lnTo>
                        <a:pt x="3447" y="1066"/>
                      </a:lnTo>
                      <a:lnTo>
                        <a:pt x="3447" y="1066"/>
                      </a:lnTo>
                      <a:lnTo>
                        <a:pt x="3447" y="1066"/>
                      </a:lnTo>
                      <a:lnTo>
                        <a:pt x="3447" y="1066"/>
                      </a:lnTo>
                      <a:lnTo>
                        <a:pt x="3447" y="1066"/>
                      </a:lnTo>
                      <a:lnTo>
                        <a:pt x="3447" y="1066"/>
                      </a:lnTo>
                      <a:lnTo>
                        <a:pt x="3422" y="1090"/>
                      </a:lnTo>
                      <a:lnTo>
                        <a:pt x="3422" y="1090"/>
                      </a:lnTo>
                      <a:lnTo>
                        <a:pt x="3422" y="1090"/>
                      </a:lnTo>
                      <a:lnTo>
                        <a:pt x="3447" y="1090"/>
                      </a:lnTo>
                      <a:lnTo>
                        <a:pt x="3447" y="1090"/>
                      </a:lnTo>
                      <a:lnTo>
                        <a:pt x="3447"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422" y="1090"/>
                      </a:lnTo>
                      <a:lnTo>
                        <a:pt x="3397" y="1090"/>
                      </a:lnTo>
                      <a:lnTo>
                        <a:pt x="3397" y="1090"/>
                      </a:lnTo>
                      <a:lnTo>
                        <a:pt x="3397" y="1090"/>
                      </a:lnTo>
                      <a:lnTo>
                        <a:pt x="3372" y="1090"/>
                      </a:lnTo>
                      <a:lnTo>
                        <a:pt x="3372" y="1090"/>
                      </a:lnTo>
                      <a:lnTo>
                        <a:pt x="3372" y="1090"/>
                      </a:lnTo>
                      <a:lnTo>
                        <a:pt x="3372" y="1090"/>
                      </a:lnTo>
                      <a:lnTo>
                        <a:pt x="3372" y="1090"/>
                      </a:lnTo>
                      <a:lnTo>
                        <a:pt x="3372" y="1090"/>
                      </a:lnTo>
                      <a:lnTo>
                        <a:pt x="3372" y="1090"/>
                      </a:lnTo>
                      <a:lnTo>
                        <a:pt x="3372" y="1066"/>
                      </a:lnTo>
                      <a:lnTo>
                        <a:pt x="3372" y="1066"/>
                      </a:lnTo>
                      <a:lnTo>
                        <a:pt x="3372" y="1066"/>
                      </a:lnTo>
                      <a:lnTo>
                        <a:pt x="3372" y="1066"/>
                      </a:lnTo>
                      <a:lnTo>
                        <a:pt x="3372" y="1066"/>
                      </a:lnTo>
                      <a:lnTo>
                        <a:pt x="3372" y="1066"/>
                      </a:lnTo>
                      <a:lnTo>
                        <a:pt x="3372"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90"/>
                      </a:lnTo>
                      <a:lnTo>
                        <a:pt x="3348" y="1066"/>
                      </a:lnTo>
                      <a:lnTo>
                        <a:pt x="3348" y="1066"/>
                      </a:lnTo>
                      <a:lnTo>
                        <a:pt x="3348" y="1066"/>
                      </a:lnTo>
                      <a:lnTo>
                        <a:pt x="3348" y="1066"/>
                      </a:lnTo>
                      <a:lnTo>
                        <a:pt x="3348" y="1066"/>
                      </a:lnTo>
                      <a:lnTo>
                        <a:pt x="3348" y="1066"/>
                      </a:lnTo>
                      <a:lnTo>
                        <a:pt x="3348" y="1066"/>
                      </a:lnTo>
                      <a:lnTo>
                        <a:pt x="3323" y="1066"/>
                      </a:lnTo>
                      <a:lnTo>
                        <a:pt x="3323" y="1066"/>
                      </a:lnTo>
                      <a:lnTo>
                        <a:pt x="3323" y="1066"/>
                      </a:lnTo>
                      <a:lnTo>
                        <a:pt x="3323" y="1066"/>
                      </a:lnTo>
                      <a:lnTo>
                        <a:pt x="3323" y="1066"/>
                      </a:lnTo>
                      <a:lnTo>
                        <a:pt x="3298" y="1066"/>
                      </a:lnTo>
                      <a:lnTo>
                        <a:pt x="3298" y="1066"/>
                      </a:lnTo>
                      <a:lnTo>
                        <a:pt x="3298" y="1066"/>
                      </a:lnTo>
                      <a:lnTo>
                        <a:pt x="3298" y="1066"/>
                      </a:lnTo>
                      <a:lnTo>
                        <a:pt x="3273" y="1066"/>
                      </a:lnTo>
                      <a:lnTo>
                        <a:pt x="3273" y="1066"/>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48" y="1041"/>
                      </a:lnTo>
                      <a:lnTo>
                        <a:pt x="3224" y="1041"/>
                      </a:lnTo>
                      <a:lnTo>
                        <a:pt x="3224" y="1016"/>
                      </a:lnTo>
                      <a:lnTo>
                        <a:pt x="3248" y="1041"/>
                      </a:lnTo>
                      <a:lnTo>
                        <a:pt x="3248" y="1016"/>
                      </a:lnTo>
                      <a:lnTo>
                        <a:pt x="3248" y="1016"/>
                      </a:lnTo>
                      <a:lnTo>
                        <a:pt x="3248" y="1016"/>
                      </a:lnTo>
                      <a:lnTo>
                        <a:pt x="3248" y="1016"/>
                      </a:lnTo>
                      <a:lnTo>
                        <a:pt x="3248" y="1016"/>
                      </a:lnTo>
                      <a:lnTo>
                        <a:pt x="3248" y="1016"/>
                      </a:lnTo>
                      <a:lnTo>
                        <a:pt x="3248" y="1016"/>
                      </a:lnTo>
                      <a:lnTo>
                        <a:pt x="3273" y="1016"/>
                      </a:lnTo>
                      <a:lnTo>
                        <a:pt x="3248" y="1016"/>
                      </a:lnTo>
                      <a:lnTo>
                        <a:pt x="3248" y="1016"/>
                      </a:lnTo>
                      <a:lnTo>
                        <a:pt x="3248" y="1016"/>
                      </a:lnTo>
                      <a:lnTo>
                        <a:pt x="3273" y="1016"/>
                      </a:lnTo>
                      <a:lnTo>
                        <a:pt x="3248" y="1016"/>
                      </a:lnTo>
                      <a:lnTo>
                        <a:pt x="3248" y="991"/>
                      </a:lnTo>
                      <a:lnTo>
                        <a:pt x="3273" y="991"/>
                      </a:lnTo>
                      <a:lnTo>
                        <a:pt x="3273" y="991"/>
                      </a:lnTo>
                      <a:lnTo>
                        <a:pt x="3273" y="991"/>
                      </a:lnTo>
                      <a:lnTo>
                        <a:pt x="3273" y="991"/>
                      </a:lnTo>
                      <a:lnTo>
                        <a:pt x="3273" y="991"/>
                      </a:lnTo>
                      <a:lnTo>
                        <a:pt x="3273" y="991"/>
                      </a:lnTo>
                      <a:lnTo>
                        <a:pt x="3273" y="991"/>
                      </a:lnTo>
                      <a:lnTo>
                        <a:pt x="3273" y="991"/>
                      </a:lnTo>
                      <a:lnTo>
                        <a:pt x="3273" y="967"/>
                      </a:lnTo>
                      <a:lnTo>
                        <a:pt x="3273" y="967"/>
                      </a:lnTo>
                      <a:lnTo>
                        <a:pt x="3273" y="967"/>
                      </a:lnTo>
                      <a:lnTo>
                        <a:pt x="3273" y="967"/>
                      </a:lnTo>
                      <a:lnTo>
                        <a:pt x="3273" y="967"/>
                      </a:lnTo>
                      <a:lnTo>
                        <a:pt x="3273" y="967"/>
                      </a:lnTo>
                      <a:lnTo>
                        <a:pt x="3273" y="967"/>
                      </a:lnTo>
                      <a:lnTo>
                        <a:pt x="3273" y="967"/>
                      </a:lnTo>
                      <a:lnTo>
                        <a:pt x="3273" y="967"/>
                      </a:lnTo>
                      <a:lnTo>
                        <a:pt x="3273" y="942"/>
                      </a:lnTo>
                      <a:lnTo>
                        <a:pt x="3273" y="942"/>
                      </a:lnTo>
                      <a:lnTo>
                        <a:pt x="3298" y="967"/>
                      </a:lnTo>
                      <a:lnTo>
                        <a:pt x="3298" y="967"/>
                      </a:lnTo>
                      <a:lnTo>
                        <a:pt x="3273" y="942"/>
                      </a:lnTo>
                      <a:lnTo>
                        <a:pt x="3248" y="942"/>
                      </a:lnTo>
                      <a:lnTo>
                        <a:pt x="3248" y="942"/>
                      </a:lnTo>
                      <a:lnTo>
                        <a:pt x="3224" y="942"/>
                      </a:lnTo>
                      <a:lnTo>
                        <a:pt x="3198" y="942"/>
                      </a:lnTo>
                      <a:lnTo>
                        <a:pt x="3198" y="942"/>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74" y="967"/>
                      </a:lnTo>
                      <a:lnTo>
                        <a:pt x="3149" y="967"/>
                      </a:lnTo>
                      <a:lnTo>
                        <a:pt x="3149" y="967"/>
                      </a:lnTo>
                      <a:lnTo>
                        <a:pt x="3149" y="967"/>
                      </a:lnTo>
                      <a:lnTo>
                        <a:pt x="3125" y="967"/>
                      </a:lnTo>
                      <a:lnTo>
                        <a:pt x="3099" y="991"/>
                      </a:lnTo>
                      <a:lnTo>
                        <a:pt x="3099" y="991"/>
                      </a:lnTo>
                      <a:lnTo>
                        <a:pt x="3099" y="991"/>
                      </a:lnTo>
                      <a:lnTo>
                        <a:pt x="3099" y="991"/>
                      </a:lnTo>
                      <a:lnTo>
                        <a:pt x="3099" y="991"/>
                      </a:lnTo>
                      <a:lnTo>
                        <a:pt x="3099" y="991"/>
                      </a:lnTo>
                      <a:lnTo>
                        <a:pt x="3099" y="991"/>
                      </a:lnTo>
                      <a:lnTo>
                        <a:pt x="3099" y="1016"/>
                      </a:lnTo>
                      <a:lnTo>
                        <a:pt x="3099" y="1016"/>
                      </a:lnTo>
                      <a:lnTo>
                        <a:pt x="3125" y="1016"/>
                      </a:lnTo>
                      <a:lnTo>
                        <a:pt x="3125" y="1016"/>
                      </a:lnTo>
                      <a:lnTo>
                        <a:pt x="3125" y="1016"/>
                      </a:lnTo>
                      <a:lnTo>
                        <a:pt x="3099" y="1016"/>
                      </a:lnTo>
                      <a:lnTo>
                        <a:pt x="3075" y="1016"/>
                      </a:lnTo>
                      <a:lnTo>
                        <a:pt x="3075" y="1016"/>
                      </a:lnTo>
                      <a:lnTo>
                        <a:pt x="3075" y="1016"/>
                      </a:lnTo>
                      <a:lnTo>
                        <a:pt x="3075" y="1016"/>
                      </a:lnTo>
                      <a:lnTo>
                        <a:pt x="3075" y="1016"/>
                      </a:lnTo>
                      <a:lnTo>
                        <a:pt x="3075" y="1016"/>
                      </a:lnTo>
                      <a:lnTo>
                        <a:pt x="3050" y="1016"/>
                      </a:lnTo>
                      <a:lnTo>
                        <a:pt x="3050" y="991"/>
                      </a:lnTo>
                      <a:lnTo>
                        <a:pt x="3050" y="991"/>
                      </a:lnTo>
                      <a:lnTo>
                        <a:pt x="3050" y="1016"/>
                      </a:lnTo>
                      <a:lnTo>
                        <a:pt x="3050" y="1016"/>
                      </a:lnTo>
                      <a:lnTo>
                        <a:pt x="3026" y="1016"/>
                      </a:lnTo>
                      <a:lnTo>
                        <a:pt x="3026" y="1016"/>
                      </a:lnTo>
                      <a:lnTo>
                        <a:pt x="3000" y="1016"/>
                      </a:lnTo>
                      <a:lnTo>
                        <a:pt x="3000" y="1016"/>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41"/>
                      </a:lnTo>
                      <a:lnTo>
                        <a:pt x="3000" y="1016"/>
                      </a:lnTo>
                      <a:lnTo>
                        <a:pt x="3000" y="1041"/>
                      </a:lnTo>
                      <a:lnTo>
                        <a:pt x="3000" y="1041"/>
                      </a:lnTo>
                      <a:lnTo>
                        <a:pt x="3000" y="1041"/>
                      </a:lnTo>
                      <a:lnTo>
                        <a:pt x="3000" y="1041"/>
                      </a:lnTo>
                      <a:lnTo>
                        <a:pt x="3000" y="1041"/>
                      </a:lnTo>
                      <a:lnTo>
                        <a:pt x="3000" y="1041"/>
                      </a:lnTo>
                      <a:lnTo>
                        <a:pt x="2976" y="1041"/>
                      </a:lnTo>
                      <a:lnTo>
                        <a:pt x="2976" y="1041"/>
                      </a:lnTo>
                      <a:lnTo>
                        <a:pt x="2976" y="1066"/>
                      </a:lnTo>
                      <a:lnTo>
                        <a:pt x="2976" y="1066"/>
                      </a:lnTo>
                      <a:lnTo>
                        <a:pt x="2976" y="1041"/>
                      </a:lnTo>
                      <a:lnTo>
                        <a:pt x="2951" y="1041"/>
                      </a:lnTo>
                      <a:lnTo>
                        <a:pt x="2951" y="1041"/>
                      </a:lnTo>
                      <a:lnTo>
                        <a:pt x="2951" y="1041"/>
                      </a:lnTo>
                      <a:lnTo>
                        <a:pt x="2951" y="1041"/>
                      </a:lnTo>
                      <a:lnTo>
                        <a:pt x="2926" y="1066"/>
                      </a:lnTo>
                      <a:lnTo>
                        <a:pt x="2926" y="1066"/>
                      </a:lnTo>
                      <a:lnTo>
                        <a:pt x="2926" y="1066"/>
                      </a:lnTo>
                      <a:lnTo>
                        <a:pt x="2951" y="1066"/>
                      </a:lnTo>
                      <a:lnTo>
                        <a:pt x="2951" y="1066"/>
                      </a:lnTo>
                      <a:lnTo>
                        <a:pt x="2951" y="1066"/>
                      </a:lnTo>
                      <a:lnTo>
                        <a:pt x="2926" y="1066"/>
                      </a:lnTo>
                      <a:lnTo>
                        <a:pt x="2926" y="1066"/>
                      </a:lnTo>
                      <a:lnTo>
                        <a:pt x="2926" y="1066"/>
                      </a:lnTo>
                      <a:lnTo>
                        <a:pt x="2926" y="1066"/>
                      </a:lnTo>
                      <a:lnTo>
                        <a:pt x="2926" y="1066"/>
                      </a:lnTo>
                      <a:lnTo>
                        <a:pt x="2926" y="1066"/>
                      </a:lnTo>
                      <a:lnTo>
                        <a:pt x="2926" y="1066"/>
                      </a:lnTo>
                      <a:lnTo>
                        <a:pt x="2926" y="1066"/>
                      </a:lnTo>
                      <a:lnTo>
                        <a:pt x="2926" y="1066"/>
                      </a:lnTo>
                      <a:lnTo>
                        <a:pt x="2901" y="1066"/>
                      </a:lnTo>
                      <a:lnTo>
                        <a:pt x="2901" y="1066"/>
                      </a:lnTo>
                      <a:lnTo>
                        <a:pt x="2901" y="1090"/>
                      </a:lnTo>
                      <a:lnTo>
                        <a:pt x="2901" y="1090"/>
                      </a:lnTo>
                      <a:lnTo>
                        <a:pt x="2901" y="1090"/>
                      </a:lnTo>
                      <a:lnTo>
                        <a:pt x="2876" y="1090"/>
                      </a:lnTo>
                      <a:lnTo>
                        <a:pt x="2876" y="1090"/>
                      </a:lnTo>
                      <a:lnTo>
                        <a:pt x="2876" y="1090"/>
                      </a:lnTo>
                      <a:lnTo>
                        <a:pt x="2876" y="1066"/>
                      </a:lnTo>
                      <a:lnTo>
                        <a:pt x="2876" y="1066"/>
                      </a:lnTo>
                      <a:lnTo>
                        <a:pt x="2901" y="1066"/>
                      </a:lnTo>
                      <a:lnTo>
                        <a:pt x="2901" y="1066"/>
                      </a:lnTo>
                      <a:lnTo>
                        <a:pt x="2901" y="1066"/>
                      </a:lnTo>
                      <a:lnTo>
                        <a:pt x="2901" y="1066"/>
                      </a:lnTo>
                      <a:lnTo>
                        <a:pt x="2901" y="1066"/>
                      </a:lnTo>
                      <a:lnTo>
                        <a:pt x="2901" y="1066"/>
                      </a:lnTo>
                      <a:lnTo>
                        <a:pt x="2901" y="1066"/>
                      </a:lnTo>
                      <a:lnTo>
                        <a:pt x="2901" y="1066"/>
                      </a:lnTo>
                      <a:lnTo>
                        <a:pt x="2901" y="1066"/>
                      </a:lnTo>
                      <a:lnTo>
                        <a:pt x="2876" y="1066"/>
                      </a:lnTo>
                      <a:lnTo>
                        <a:pt x="2876" y="1066"/>
                      </a:lnTo>
                      <a:lnTo>
                        <a:pt x="2876" y="1066"/>
                      </a:lnTo>
                      <a:lnTo>
                        <a:pt x="2876" y="1066"/>
                      </a:lnTo>
                      <a:lnTo>
                        <a:pt x="2876" y="1066"/>
                      </a:lnTo>
                      <a:lnTo>
                        <a:pt x="2876" y="1066"/>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876" y="1090"/>
                      </a:lnTo>
                      <a:lnTo>
                        <a:pt x="2901" y="1090"/>
                      </a:lnTo>
                      <a:lnTo>
                        <a:pt x="2901" y="1115"/>
                      </a:lnTo>
                      <a:lnTo>
                        <a:pt x="2901" y="1115"/>
                      </a:lnTo>
                      <a:lnTo>
                        <a:pt x="2901" y="1115"/>
                      </a:lnTo>
                      <a:lnTo>
                        <a:pt x="2926" y="1140"/>
                      </a:lnTo>
                      <a:lnTo>
                        <a:pt x="2926" y="1140"/>
                      </a:lnTo>
                      <a:lnTo>
                        <a:pt x="2951" y="1140"/>
                      </a:lnTo>
                      <a:lnTo>
                        <a:pt x="2976" y="1165"/>
                      </a:lnTo>
                      <a:lnTo>
                        <a:pt x="2976" y="1165"/>
                      </a:lnTo>
                      <a:lnTo>
                        <a:pt x="3000" y="1165"/>
                      </a:lnTo>
                      <a:lnTo>
                        <a:pt x="2976" y="1165"/>
                      </a:lnTo>
                      <a:lnTo>
                        <a:pt x="2976" y="1165"/>
                      </a:lnTo>
                      <a:lnTo>
                        <a:pt x="2976" y="1165"/>
                      </a:lnTo>
                      <a:lnTo>
                        <a:pt x="2976" y="1165"/>
                      </a:lnTo>
                      <a:lnTo>
                        <a:pt x="2976" y="1165"/>
                      </a:lnTo>
                      <a:lnTo>
                        <a:pt x="2976" y="1165"/>
                      </a:lnTo>
                      <a:lnTo>
                        <a:pt x="3000" y="1165"/>
                      </a:lnTo>
                      <a:lnTo>
                        <a:pt x="3000" y="1165"/>
                      </a:lnTo>
                      <a:lnTo>
                        <a:pt x="3000" y="1165"/>
                      </a:lnTo>
                      <a:lnTo>
                        <a:pt x="3000" y="1190"/>
                      </a:lnTo>
                      <a:lnTo>
                        <a:pt x="3026" y="1190"/>
                      </a:lnTo>
                      <a:lnTo>
                        <a:pt x="3026" y="1190"/>
                      </a:lnTo>
                      <a:lnTo>
                        <a:pt x="3026" y="1190"/>
                      </a:lnTo>
                      <a:lnTo>
                        <a:pt x="3026" y="1190"/>
                      </a:lnTo>
                      <a:lnTo>
                        <a:pt x="3026" y="1190"/>
                      </a:lnTo>
                      <a:lnTo>
                        <a:pt x="3050" y="1190"/>
                      </a:lnTo>
                      <a:lnTo>
                        <a:pt x="3026" y="1190"/>
                      </a:lnTo>
                      <a:lnTo>
                        <a:pt x="3026" y="1190"/>
                      </a:lnTo>
                      <a:lnTo>
                        <a:pt x="3026" y="1190"/>
                      </a:lnTo>
                      <a:lnTo>
                        <a:pt x="3026" y="1190"/>
                      </a:lnTo>
                      <a:lnTo>
                        <a:pt x="3026" y="1190"/>
                      </a:lnTo>
                      <a:lnTo>
                        <a:pt x="3026" y="1190"/>
                      </a:lnTo>
                      <a:lnTo>
                        <a:pt x="3000" y="1190"/>
                      </a:lnTo>
                      <a:lnTo>
                        <a:pt x="3000" y="1190"/>
                      </a:lnTo>
                      <a:lnTo>
                        <a:pt x="3000" y="1190"/>
                      </a:lnTo>
                      <a:lnTo>
                        <a:pt x="3000" y="1190"/>
                      </a:lnTo>
                      <a:lnTo>
                        <a:pt x="3000" y="1190"/>
                      </a:lnTo>
                      <a:lnTo>
                        <a:pt x="3000" y="1190"/>
                      </a:lnTo>
                      <a:lnTo>
                        <a:pt x="3000" y="1190"/>
                      </a:lnTo>
                      <a:lnTo>
                        <a:pt x="3000" y="1214"/>
                      </a:lnTo>
                      <a:lnTo>
                        <a:pt x="3000" y="1214"/>
                      </a:lnTo>
                      <a:lnTo>
                        <a:pt x="3000" y="1214"/>
                      </a:lnTo>
                      <a:lnTo>
                        <a:pt x="3000" y="1214"/>
                      </a:lnTo>
                      <a:lnTo>
                        <a:pt x="3000" y="1214"/>
                      </a:lnTo>
                      <a:lnTo>
                        <a:pt x="3000" y="1214"/>
                      </a:lnTo>
                      <a:lnTo>
                        <a:pt x="3000" y="1214"/>
                      </a:lnTo>
                      <a:lnTo>
                        <a:pt x="3000" y="1214"/>
                      </a:lnTo>
                      <a:lnTo>
                        <a:pt x="3000" y="1214"/>
                      </a:lnTo>
                      <a:lnTo>
                        <a:pt x="3000" y="1214"/>
                      </a:lnTo>
                      <a:lnTo>
                        <a:pt x="2976" y="1214"/>
                      </a:lnTo>
                      <a:lnTo>
                        <a:pt x="2976" y="1214"/>
                      </a:lnTo>
                      <a:lnTo>
                        <a:pt x="2976" y="1214"/>
                      </a:lnTo>
                      <a:lnTo>
                        <a:pt x="2976" y="1214"/>
                      </a:lnTo>
                      <a:lnTo>
                        <a:pt x="2976" y="1214"/>
                      </a:lnTo>
                      <a:lnTo>
                        <a:pt x="2976" y="1214"/>
                      </a:lnTo>
                      <a:lnTo>
                        <a:pt x="2951" y="1214"/>
                      </a:lnTo>
                      <a:lnTo>
                        <a:pt x="2951" y="1214"/>
                      </a:lnTo>
                      <a:lnTo>
                        <a:pt x="2951" y="1214"/>
                      </a:lnTo>
                      <a:lnTo>
                        <a:pt x="2951" y="1214"/>
                      </a:lnTo>
                      <a:lnTo>
                        <a:pt x="2951" y="1190"/>
                      </a:lnTo>
                      <a:lnTo>
                        <a:pt x="2951" y="1190"/>
                      </a:lnTo>
                      <a:lnTo>
                        <a:pt x="2951" y="1190"/>
                      </a:lnTo>
                      <a:lnTo>
                        <a:pt x="2976" y="1190"/>
                      </a:lnTo>
                      <a:lnTo>
                        <a:pt x="2976" y="1190"/>
                      </a:lnTo>
                      <a:lnTo>
                        <a:pt x="2976" y="1190"/>
                      </a:lnTo>
                      <a:lnTo>
                        <a:pt x="2976" y="1190"/>
                      </a:lnTo>
                      <a:lnTo>
                        <a:pt x="2976" y="1190"/>
                      </a:lnTo>
                      <a:lnTo>
                        <a:pt x="2976" y="1190"/>
                      </a:lnTo>
                      <a:lnTo>
                        <a:pt x="2951" y="1190"/>
                      </a:lnTo>
                      <a:lnTo>
                        <a:pt x="2951" y="1190"/>
                      </a:lnTo>
                      <a:lnTo>
                        <a:pt x="2951" y="1190"/>
                      </a:lnTo>
                      <a:lnTo>
                        <a:pt x="2951" y="1214"/>
                      </a:lnTo>
                      <a:lnTo>
                        <a:pt x="2951" y="1214"/>
                      </a:lnTo>
                      <a:lnTo>
                        <a:pt x="2976" y="1214"/>
                      </a:lnTo>
                      <a:lnTo>
                        <a:pt x="2976" y="1214"/>
                      </a:lnTo>
                      <a:lnTo>
                        <a:pt x="2976" y="1240"/>
                      </a:lnTo>
                      <a:lnTo>
                        <a:pt x="2976" y="1240"/>
                      </a:lnTo>
                      <a:lnTo>
                        <a:pt x="2976" y="1240"/>
                      </a:lnTo>
                      <a:lnTo>
                        <a:pt x="2976" y="1240"/>
                      </a:lnTo>
                      <a:lnTo>
                        <a:pt x="2976" y="1240"/>
                      </a:lnTo>
                      <a:lnTo>
                        <a:pt x="2976" y="1240"/>
                      </a:lnTo>
                      <a:lnTo>
                        <a:pt x="2976" y="1264"/>
                      </a:lnTo>
                      <a:lnTo>
                        <a:pt x="3000" y="1264"/>
                      </a:lnTo>
                      <a:lnTo>
                        <a:pt x="3000" y="1264"/>
                      </a:lnTo>
                      <a:lnTo>
                        <a:pt x="2976" y="1264"/>
                      </a:lnTo>
                      <a:lnTo>
                        <a:pt x="2976" y="1264"/>
                      </a:lnTo>
                      <a:lnTo>
                        <a:pt x="2976" y="1264"/>
                      </a:lnTo>
                      <a:lnTo>
                        <a:pt x="3000" y="1264"/>
                      </a:lnTo>
                      <a:lnTo>
                        <a:pt x="3000" y="1264"/>
                      </a:lnTo>
                      <a:lnTo>
                        <a:pt x="3000" y="1264"/>
                      </a:lnTo>
                      <a:lnTo>
                        <a:pt x="3000" y="1264"/>
                      </a:lnTo>
                      <a:lnTo>
                        <a:pt x="3000" y="1264"/>
                      </a:lnTo>
                      <a:lnTo>
                        <a:pt x="3000" y="1264"/>
                      </a:lnTo>
                      <a:lnTo>
                        <a:pt x="3000" y="1289"/>
                      </a:lnTo>
                      <a:lnTo>
                        <a:pt x="3000" y="1289"/>
                      </a:lnTo>
                      <a:lnTo>
                        <a:pt x="3000" y="1289"/>
                      </a:lnTo>
                      <a:lnTo>
                        <a:pt x="3000" y="1289"/>
                      </a:lnTo>
                      <a:lnTo>
                        <a:pt x="3000" y="1289"/>
                      </a:lnTo>
                      <a:lnTo>
                        <a:pt x="2976" y="1289"/>
                      </a:lnTo>
                      <a:lnTo>
                        <a:pt x="2976" y="1289"/>
                      </a:lnTo>
                      <a:lnTo>
                        <a:pt x="2976" y="1289"/>
                      </a:lnTo>
                      <a:lnTo>
                        <a:pt x="2976" y="1289"/>
                      </a:lnTo>
                      <a:lnTo>
                        <a:pt x="2976" y="1289"/>
                      </a:lnTo>
                      <a:lnTo>
                        <a:pt x="2976" y="1289"/>
                      </a:lnTo>
                      <a:lnTo>
                        <a:pt x="2976" y="1289"/>
                      </a:lnTo>
                      <a:lnTo>
                        <a:pt x="2976" y="1313"/>
                      </a:lnTo>
                      <a:lnTo>
                        <a:pt x="2976" y="1313"/>
                      </a:lnTo>
                      <a:lnTo>
                        <a:pt x="3000" y="1339"/>
                      </a:lnTo>
                      <a:lnTo>
                        <a:pt x="3026" y="1339"/>
                      </a:lnTo>
                      <a:lnTo>
                        <a:pt x="3026" y="1339"/>
                      </a:lnTo>
                      <a:lnTo>
                        <a:pt x="3075" y="1363"/>
                      </a:lnTo>
                      <a:lnTo>
                        <a:pt x="3099" y="1388"/>
                      </a:lnTo>
                      <a:lnTo>
                        <a:pt x="3125" y="1388"/>
                      </a:lnTo>
                      <a:lnTo>
                        <a:pt x="3125" y="1388"/>
                      </a:lnTo>
                      <a:lnTo>
                        <a:pt x="3125" y="1388"/>
                      </a:lnTo>
                      <a:lnTo>
                        <a:pt x="3125" y="1388"/>
                      </a:lnTo>
                      <a:lnTo>
                        <a:pt x="3125" y="1388"/>
                      </a:lnTo>
                      <a:lnTo>
                        <a:pt x="3099" y="1388"/>
                      </a:lnTo>
                      <a:lnTo>
                        <a:pt x="3099" y="1388"/>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099" y="1363"/>
                      </a:lnTo>
                      <a:lnTo>
                        <a:pt x="3125" y="1363"/>
                      </a:lnTo>
                      <a:lnTo>
                        <a:pt x="3125" y="1363"/>
                      </a:lnTo>
                      <a:lnTo>
                        <a:pt x="3099" y="1363"/>
                      </a:lnTo>
                      <a:lnTo>
                        <a:pt x="3125" y="1363"/>
                      </a:lnTo>
                      <a:lnTo>
                        <a:pt x="3125" y="1363"/>
                      </a:lnTo>
                      <a:lnTo>
                        <a:pt x="3125" y="1363"/>
                      </a:lnTo>
                      <a:lnTo>
                        <a:pt x="3125" y="1363"/>
                      </a:lnTo>
                      <a:lnTo>
                        <a:pt x="3125" y="1363"/>
                      </a:lnTo>
                      <a:lnTo>
                        <a:pt x="3125" y="1363"/>
                      </a:lnTo>
                      <a:lnTo>
                        <a:pt x="3125" y="1363"/>
                      </a:lnTo>
                      <a:lnTo>
                        <a:pt x="3125" y="1363"/>
                      </a:lnTo>
                      <a:lnTo>
                        <a:pt x="3174" y="1363"/>
                      </a:lnTo>
                      <a:lnTo>
                        <a:pt x="3174" y="1363"/>
                      </a:lnTo>
                      <a:lnTo>
                        <a:pt x="3149" y="1363"/>
                      </a:lnTo>
                      <a:lnTo>
                        <a:pt x="3198" y="1363"/>
                      </a:lnTo>
                      <a:lnTo>
                        <a:pt x="3224" y="1363"/>
                      </a:lnTo>
                      <a:lnTo>
                        <a:pt x="3224" y="1363"/>
                      </a:lnTo>
                      <a:lnTo>
                        <a:pt x="3248" y="1388"/>
                      </a:lnTo>
                      <a:lnTo>
                        <a:pt x="3248" y="1388"/>
                      </a:lnTo>
                      <a:lnTo>
                        <a:pt x="3248" y="1388"/>
                      </a:lnTo>
                      <a:lnTo>
                        <a:pt x="3248" y="1388"/>
                      </a:lnTo>
                      <a:lnTo>
                        <a:pt x="3248" y="1388"/>
                      </a:lnTo>
                      <a:lnTo>
                        <a:pt x="3248" y="1388"/>
                      </a:lnTo>
                      <a:lnTo>
                        <a:pt x="3248" y="1413"/>
                      </a:lnTo>
                      <a:lnTo>
                        <a:pt x="3273" y="1413"/>
                      </a:lnTo>
                      <a:lnTo>
                        <a:pt x="3273" y="1413"/>
                      </a:lnTo>
                      <a:lnTo>
                        <a:pt x="3273" y="1413"/>
                      </a:lnTo>
                      <a:lnTo>
                        <a:pt x="3273" y="1413"/>
                      </a:lnTo>
                      <a:lnTo>
                        <a:pt x="3273" y="1413"/>
                      </a:lnTo>
                      <a:lnTo>
                        <a:pt x="3273" y="1413"/>
                      </a:lnTo>
                      <a:lnTo>
                        <a:pt x="3273" y="1388"/>
                      </a:lnTo>
                      <a:lnTo>
                        <a:pt x="3273" y="1388"/>
                      </a:lnTo>
                      <a:lnTo>
                        <a:pt x="3273" y="1388"/>
                      </a:lnTo>
                      <a:lnTo>
                        <a:pt x="3273" y="1388"/>
                      </a:lnTo>
                      <a:lnTo>
                        <a:pt x="3273" y="1388"/>
                      </a:lnTo>
                      <a:lnTo>
                        <a:pt x="3273" y="1388"/>
                      </a:lnTo>
                      <a:lnTo>
                        <a:pt x="3273" y="1388"/>
                      </a:lnTo>
                      <a:lnTo>
                        <a:pt x="3273" y="1388"/>
                      </a:lnTo>
                      <a:lnTo>
                        <a:pt x="3273" y="1388"/>
                      </a:lnTo>
                      <a:lnTo>
                        <a:pt x="3273" y="1388"/>
                      </a:lnTo>
                      <a:lnTo>
                        <a:pt x="3248" y="1388"/>
                      </a:lnTo>
                      <a:lnTo>
                        <a:pt x="3248" y="1388"/>
                      </a:lnTo>
                      <a:lnTo>
                        <a:pt x="3248" y="1363"/>
                      </a:lnTo>
                      <a:lnTo>
                        <a:pt x="3248" y="1363"/>
                      </a:lnTo>
                      <a:lnTo>
                        <a:pt x="3248" y="1363"/>
                      </a:lnTo>
                      <a:lnTo>
                        <a:pt x="3248" y="1363"/>
                      </a:lnTo>
                      <a:lnTo>
                        <a:pt x="3273" y="1363"/>
                      </a:lnTo>
                      <a:lnTo>
                        <a:pt x="3273" y="1363"/>
                      </a:lnTo>
                      <a:lnTo>
                        <a:pt x="3273" y="1363"/>
                      </a:lnTo>
                      <a:lnTo>
                        <a:pt x="3273" y="1363"/>
                      </a:lnTo>
                      <a:lnTo>
                        <a:pt x="3273" y="1363"/>
                      </a:lnTo>
                      <a:lnTo>
                        <a:pt x="3273" y="1388"/>
                      </a:lnTo>
                      <a:lnTo>
                        <a:pt x="3273" y="1388"/>
                      </a:lnTo>
                      <a:lnTo>
                        <a:pt x="3273" y="1388"/>
                      </a:lnTo>
                      <a:lnTo>
                        <a:pt x="3273" y="1388"/>
                      </a:lnTo>
                      <a:lnTo>
                        <a:pt x="3273" y="1388"/>
                      </a:lnTo>
                      <a:lnTo>
                        <a:pt x="3273" y="1388"/>
                      </a:lnTo>
                      <a:lnTo>
                        <a:pt x="3298" y="1388"/>
                      </a:lnTo>
                      <a:lnTo>
                        <a:pt x="3298" y="1388"/>
                      </a:lnTo>
                      <a:lnTo>
                        <a:pt x="3298" y="1388"/>
                      </a:lnTo>
                      <a:lnTo>
                        <a:pt x="3298" y="1388"/>
                      </a:lnTo>
                      <a:lnTo>
                        <a:pt x="3298" y="1388"/>
                      </a:lnTo>
                      <a:lnTo>
                        <a:pt x="3298" y="1388"/>
                      </a:lnTo>
                      <a:lnTo>
                        <a:pt x="3298" y="1388"/>
                      </a:lnTo>
                      <a:lnTo>
                        <a:pt x="3298" y="1388"/>
                      </a:lnTo>
                      <a:lnTo>
                        <a:pt x="3298" y="1413"/>
                      </a:lnTo>
                      <a:lnTo>
                        <a:pt x="3298" y="1388"/>
                      </a:lnTo>
                      <a:lnTo>
                        <a:pt x="3298" y="1413"/>
                      </a:lnTo>
                      <a:lnTo>
                        <a:pt x="3298" y="1413"/>
                      </a:lnTo>
                      <a:lnTo>
                        <a:pt x="3298" y="1413"/>
                      </a:lnTo>
                      <a:lnTo>
                        <a:pt x="3298" y="1413"/>
                      </a:lnTo>
                      <a:lnTo>
                        <a:pt x="3298" y="1413"/>
                      </a:lnTo>
                      <a:lnTo>
                        <a:pt x="3298" y="1413"/>
                      </a:lnTo>
                      <a:lnTo>
                        <a:pt x="3298" y="1413"/>
                      </a:lnTo>
                      <a:lnTo>
                        <a:pt x="3298" y="1413"/>
                      </a:lnTo>
                      <a:lnTo>
                        <a:pt x="3298" y="1438"/>
                      </a:lnTo>
                      <a:lnTo>
                        <a:pt x="3298" y="1438"/>
                      </a:lnTo>
                      <a:lnTo>
                        <a:pt x="3298" y="1438"/>
                      </a:lnTo>
                      <a:lnTo>
                        <a:pt x="3298" y="1438"/>
                      </a:lnTo>
                      <a:lnTo>
                        <a:pt x="3298" y="1438"/>
                      </a:lnTo>
                      <a:lnTo>
                        <a:pt x="3323" y="1413"/>
                      </a:lnTo>
                      <a:lnTo>
                        <a:pt x="3323" y="1413"/>
                      </a:lnTo>
                      <a:lnTo>
                        <a:pt x="3323" y="1413"/>
                      </a:lnTo>
                      <a:lnTo>
                        <a:pt x="3323" y="1413"/>
                      </a:lnTo>
                      <a:lnTo>
                        <a:pt x="3323" y="1413"/>
                      </a:lnTo>
                      <a:lnTo>
                        <a:pt x="3323" y="1413"/>
                      </a:lnTo>
                      <a:lnTo>
                        <a:pt x="3323" y="1413"/>
                      </a:lnTo>
                      <a:lnTo>
                        <a:pt x="3323" y="1413"/>
                      </a:lnTo>
                      <a:lnTo>
                        <a:pt x="3323" y="1413"/>
                      </a:lnTo>
                      <a:lnTo>
                        <a:pt x="3323" y="1388"/>
                      </a:lnTo>
                      <a:lnTo>
                        <a:pt x="3323" y="1388"/>
                      </a:lnTo>
                      <a:lnTo>
                        <a:pt x="3323" y="1388"/>
                      </a:lnTo>
                      <a:lnTo>
                        <a:pt x="3323" y="1388"/>
                      </a:lnTo>
                      <a:lnTo>
                        <a:pt x="3348" y="1388"/>
                      </a:lnTo>
                      <a:lnTo>
                        <a:pt x="3348" y="1388"/>
                      </a:lnTo>
                      <a:lnTo>
                        <a:pt x="3348" y="1388"/>
                      </a:lnTo>
                      <a:lnTo>
                        <a:pt x="3348" y="1388"/>
                      </a:lnTo>
                      <a:lnTo>
                        <a:pt x="3348" y="1363"/>
                      </a:lnTo>
                      <a:lnTo>
                        <a:pt x="3348" y="1363"/>
                      </a:lnTo>
                      <a:lnTo>
                        <a:pt x="3372" y="1363"/>
                      </a:lnTo>
                      <a:lnTo>
                        <a:pt x="3372" y="1363"/>
                      </a:lnTo>
                      <a:lnTo>
                        <a:pt x="3372" y="1363"/>
                      </a:lnTo>
                      <a:lnTo>
                        <a:pt x="3372" y="1363"/>
                      </a:lnTo>
                      <a:lnTo>
                        <a:pt x="3372" y="1363"/>
                      </a:lnTo>
                      <a:lnTo>
                        <a:pt x="3372" y="1363"/>
                      </a:lnTo>
                      <a:lnTo>
                        <a:pt x="3372" y="1363"/>
                      </a:lnTo>
                      <a:lnTo>
                        <a:pt x="3372" y="1363"/>
                      </a:lnTo>
                      <a:lnTo>
                        <a:pt x="3372" y="1363"/>
                      </a:lnTo>
                      <a:lnTo>
                        <a:pt x="3397" y="1363"/>
                      </a:lnTo>
                      <a:lnTo>
                        <a:pt x="3397" y="1363"/>
                      </a:lnTo>
                      <a:lnTo>
                        <a:pt x="3397" y="1363"/>
                      </a:lnTo>
                      <a:lnTo>
                        <a:pt x="3397" y="1363"/>
                      </a:lnTo>
                      <a:lnTo>
                        <a:pt x="3397" y="1363"/>
                      </a:lnTo>
                      <a:lnTo>
                        <a:pt x="3397" y="1363"/>
                      </a:lnTo>
                      <a:lnTo>
                        <a:pt x="3397" y="1363"/>
                      </a:lnTo>
                      <a:lnTo>
                        <a:pt x="3397" y="1363"/>
                      </a:lnTo>
                      <a:lnTo>
                        <a:pt x="3397" y="1363"/>
                      </a:lnTo>
                      <a:lnTo>
                        <a:pt x="3397" y="1363"/>
                      </a:lnTo>
                      <a:lnTo>
                        <a:pt x="3372" y="1363"/>
                      </a:lnTo>
                      <a:lnTo>
                        <a:pt x="3372" y="1363"/>
                      </a:lnTo>
                      <a:lnTo>
                        <a:pt x="3397" y="1363"/>
                      </a:lnTo>
                      <a:lnTo>
                        <a:pt x="3397" y="1339"/>
                      </a:lnTo>
                      <a:lnTo>
                        <a:pt x="3397" y="1339"/>
                      </a:lnTo>
                      <a:lnTo>
                        <a:pt x="3397" y="1339"/>
                      </a:lnTo>
                      <a:lnTo>
                        <a:pt x="3397" y="1339"/>
                      </a:lnTo>
                      <a:lnTo>
                        <a:pt x="3397" y="1339"/>
                      </a:lnTo>
                      <a:lnTo>
                        <a:pt x="3397" y="1339"/>
                      </a:lnTo>
                      <a:lnTo>
                        <a:pt x="3397"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22" y="1363"/>
                      </a:lnTo>
                      <a:lnTo>
                        <a:pt x="3447" y="1363"/>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39"/>
                      </a:lnTo>
                      <a:lnTo>
                        <a:pt x="3447" y="1313"/>
                      </a:lnTo>
                      <a:lnTo>
                        <a:pt x="3471" y="1339"/>
                      </a:lnTo>
                      <a:lnTo>
                        <a:pt x="3471" y="1339"/>
                      </a:lnTo>
                      <a:lnTo>
                        <a:pt x="3471" y="1313"/>
                      </a:lnTo>
                      <a:lnTo>
                        <a:pt x="3471" y="1313"/>
                      </a:lnTo>
                      <a:lnTo>
                        <a:pt x="3471" y="1313"/>
                      </a:lnTo>
                      <a:lnTo>
                        <a:pt x="3471" y="1313"/>
                      </a:lnTo>
                      <a:lnTo>
                        <a:pt x="3471" y="1313"/>
                      </a:lnTo>
                      <a:lnTo>
                        <a:pt x="3471" y="1339"/>
                      </a:lnTo>
                      <a:lnTo>
                        <a:pt x="3471" y="1339"/>
                      </a:lnTo>
                      <a:lnTo>
                        <a:pt x="3471" y="1339"/>
                      </a:lnTo>
                      <a:lnTo>
                        <a:pt x="3471" y="1339"/>
                      </a:lnTo>
                      <a:lnTo>
                        <a:pt x="3471" y="1339"/>
                      </a:lnTo>
                      <a:lnTo>
                        <a:pt x="3471" y="1339"/>
                      </a:lnTo>
                      <a:lnTo>
                        <a:pt x="3447" y="1339"/>
                      </a:lnTo>
                      <a:lnTo>
                        <a:pt x="3447" y="1339"/>
                      </a:lnTo>
                      <a:lnTo>
                        <a:pt x="3471" y="1339"/>
                      </a:lnTo>
                      <a:lnTo>
                        <a:pt x="3471" y="1339"/>
                      </a:lnTo>
                      <a:lnTo>
                        <a:pt x="3471" y="1339"/>
                      </a:lnTo>
                      <a:lnTo>
                        <a:pt x="3471" y="1363"/>
                      </a:lnTo>
                      <a:lnTo>
                        <a:pt x="3471" y="1363"/>
                      </a:lnTo>
                      <a:lnTo>
                        <a:pt x="3471" y="1363"/>
                      </a:lnTo>
                      <a:lnTo>
                        <a:pt x="3471" y="1363"/>
                      </a:lnTo>
                      <a:lnTo>
                        <a:pt x="3471" y="1363"/>
                      </a:lnTo>
                      <a:lnTo>
                        <a:pt x="3496" y="1363"/>
                      </a:lnTo>
                      <a:lnTo>
                        <a:pt x="3496" y="1363"/>
                      </a:lnTo>
                      <a:lnTo>
                        <a:pt x="3496" y="1363"/>
                      </a:lnTo>
                      <a:lnTo>
                        <a:pt x="3496" y="1388"/>
                      </a:lnTo>
                      <a:lnTo>
                        <a:pt x="3496" y="1388"/>
                      </a:lnTo>
                      <a:lnTo>
                        <a:pt x="3471" y="1388"/>
                      </a:lnTo>
                      <a:lnTo>
                        <a:pt x="3471" y="1388"/>
                      </a:lnTo>
                      <a:lnTo>
                        <a:pt x="3471" y="1413"/>
                      </a:lnTo>
                      <a:lnTo>
                        <a:pt x="3471" y="1413"/>
                      </a:lnTo>
                      <a:lnTo>
                        <a:pt x="3471" y="1413"/>
                      </a:lnTo>
                      <a:lnTo>
                        <a:pt x="3471" y="1413"/>
                      </a:lnTo>
                      <a:lnTo>
                        <a:pt x="3471" y="1413"/>
                      </a:lnTo>
                      <a:lnTo>
                        <a:pt x="3447" y="1413"/>
                      </a:lnTo>
                      <a:lnTo>
                        <a:pt x="3447" y="1413"/>
                      </a:lnTo>
                      <a:lnTo>
                        <a:pt x="3471" y="1413"/>
                      </a:lnTo>
                      <a:lnTo>
                        <a:pt x="3447" y="1413"/>
                      </a:lnTo>
                      <a:lnTo>
                        <a:pt x="3447"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13"/>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22"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38"/>
                      </a:lnTo>
                      <a:lnTo>
                        <a:pt x="3447" y="1463"/>
                      </a:lnTo>
                      <a:lnTo>
                        <a:pt x="3447" y="1463"/>
                      </a:lnTo>
                      <a:lnTo>
                        <a:pt x="3447" y="1463"/>
                      </a:lnTo>
                      <a:lnTo>
                        <a:pt x="3447" y="1463"/>
                      </a:lnTo>
                      <a:lnTo>
                        <a:pt x="3447" y="1463"/>
                      </a:lnTo>
                      <a:lnTo>
                        <a:pt x="3471" y="1487"/>
                      </a:lnTo>
                      <a:lnTo>
                        <a:pt x="3447" y="1512"/>
                      </a:lnTo>
                      <a:lnTo>
                        <a:pt x="3447" y="1512"/>
                      </a:lnTo>
                      <a:lnTo>
                        <a:pt x="3471" y="1537"/>
                      </a:lnTo>
                      <a:lnTo>
                        <a:pt x="3471" y="1562"/>
                      </a:lnTo>
                      <a:lnTo>
                        <a:pt x="3471" y="1586"/>
                      </a:lnTo>
                      <a:lnTo>
                        <a:pt x="3471" y="1586"/>
                      </a:lnTo>
                      <a:lnTo>
                        <a:pt x="3447" y="1586"/>
                      </a:lnTo>
                      <a:lnTo>
                        <a:pt x="3447" y="1586"/>
                      </a:lnTo>
                      <a:lnTo>
                        <a:pt x="3447" y="1611"/>
                      </a:lnTo>
                      <a:lnTo>
                        <a:pt x="3447" y="1611"/>
                      </a:lnTo>
                      <a:lnTo>
                        <a:pt x="3447" y="1611"/>
                      </a:lnTo>
                      <a:lnTo>
                        <a:pt x="3447" y="1611"/>
                      </a:lnTo>
                      <a:lnTo>
                        <a:pt x="3447" y="1611"/>
                      </a:lnTo>
                      <a:lnTo>
                        <a:pt x="3447" y="1611"/>
                      </a:lnTo>
                      <a:lnTo>
                        <a:pt x="3422"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97" y="1636"/>
                      </a:lnTo>
                      <a:lnTo>
                        <a:pt x="3372" y="1636"/>
                      </a:lnTo>
                      <a:lnTo>
                        <a:pt x="3372" y="1636"/>
                      </a:lnTo>
                      <a:lnTo>
                        <a:pt x="3372" y="1636"/>
                      </a:lnTo>
                      <a:lnTo>
                        <a:pt x="3323" y="1636"/>
                      </a:lnTo>
                      <a:lnTo>
                        <a:pt x="3323" y="1636"/>
                      </a:lnTo>
                      <a:lnTo>
                        <a:pt x="3323" y="1636"/>
                      </a:lnTo>
                      <a:lnTo>
                        <a:pt x="3348" y="1636"/>
                      </a:lnTo>
                      <a:lnTo>
                        <a:pt x="3348" y="1636"/>
                      </a:lnTo>
                      <a:lnTo>
                        <a:pt x="3348" y="1636"/>
                      </a:lnTo>
                      <a:lnTo>
                        <a:pt x="3348" y="1611"/>
                      </a:lnTo>
                      <a:lnTo>
                        <a:pt x="3348" y="1611"/>
                      </a:lnTo>
                      <a:lnTo>
                        <a:pt x="3348" y="1611"/>
                      </a:lnTo>
                      <a:lnTo>
                        <a:pt x="3348" y="1611"/>
                      </a:lnTo>
                      <a:lnTo>
                        <a:pt x="3348" y="1611"/>
                      </a:lnTo>
                      <a:lnTo>
                        <a:pt x="3348" y="1611"/>
                      </a:lnTo>
                      <a:lnTo>
                        <a:pt x="3348" y="1611"/>
                      </a:lnTo>
                      <a:lnTo>
                        <a:pt x="3348"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11"/>
                      </a:lnTo>
                      <a:lnTo>
                        <a:pt x="3323" y="1636"/>
                      </a:lnTo>
                      <a:lnTo>
                        <a:pt x="3298" y="1636"/>
                      </a:lnTo>
                      <a:lnTo>
                        <a:pt x="3298" y="1636"/>
                      </a:lnTo>
                      <a:lnTo>
                        <a:pt x="3298" y="1636"/>
                      </a:lnTo>
                      <a:lnTo>
                        <a:pt x="3273" y="1661"/>
                      </a:lnTo>
                      <a:lnTo>
                        <a:pt x="3273" y="1661"/>
                      </a:lnTo>
                      <a:lnTo>
                        <a:pt x="3273" y="1661"/>
                      </a:lnTo>
                      <a:lnTo>
                        <a:pt x="3273" y="1661"/>
                      </a:lnTo>
                      <a:lnTo>
                        <a:pt x="3248" y="1661"/>
                      </a:lnTo>
                      <a:lnTo>
                        <a:pt x="3248" y="1661"/>
                      </a:lnTo>
                      <a:lnTo>
                        <a:pt x="3248" y="1686"/>
                      </a:lnTo>
                      <a:lnTo>
                        <a:pt x="3248" y="1686"/>
                      </a:lnTo>
                      <a:lnTo>
                        <a:pt x="3248" y="1686"/>
                      </a:lnTo>
                      <a:lnTo>
                        <a:pt x="3248" y="1686"/>
                      </a:lnTo>
                      <a:lnTo>
                        <a:pt x="3248" y="1686"/>
                      </a:lnTo>
                      <a:lnTo>
                        <a:pt x="3248" y="1686"/>
                      </a:lnTo>
                      <a:lnTo>
                        <a:pt x="3248" y="1686"/>
                      </a:lnTo>
                      <a:lnTo>
                        <a:pt x="3248" y="1686"/>
                      </a:lnTo>
                      <a:lnTo>
                        <a:pt x="3248" y="1686"/>
                      </a:lnTo>
                      <a:lnTo>
                        <a:pt x="3248" y="1686"/>
                      </a:lnTo>
                      <a:lnTo>
                        <a:pt x="3224" y="1686"/>
                      </a:lnTo>
                      <a:lnTo>
                        <a:pt x="3224" y="1686"/>
                      </a:lnTo>
                      <a:lnTo>
                        <a:pt x="3224" y="1686"/>
                      </a:lnTo>
                      <a:lnTo>
                        <a:pt x="3198" y="1710"/>
                      </a:lnTo>
                      <a:lnTo>
                        <a:pt x="3198" y="1686"/>
                      </a:lnTo>
                      <a:lnTo>
                        <a:pt x="3198" y="1686"/>
                      </a:lnTo>
                      <a:lnTo>
                        <a:pt x="3198" y="1686"/>
                      </a:lnTo>
                      <a:lnTo>
                        <a:pt x="3198" y="1686"/>
                      </a:lnTo>
                      <a:lnTo>
                        <a:pt x="3198" y="1686"/>
                      </a:lnTo>
                      <a:lnTo>
                        <a:pt x="3198" y="1686"/>
                      </a:lnTo>
                      <a:lnTo>
                        <a:pt x="3174" y="1686"/>
                      </a:lnTo>
                      <a:lnTo>
                        <a:pt x="3174" y="1686"/>
                      </a:lnTo>
                      <a:lnTo>
                        <a:pt x="3174" y="1686"/>
                      </a:lnTo>
                      <a:lnTo>
                        <a:pt x="3174" y="1710"/>
                      </a:lnTo>
                      <a:lnTo>
                        <a:pt x="3174" y="1686"/>
                      </a:lnTo>
                      <a:lnTo>
                        <a:pt x="3174" y="1686"/>
                      </a:lnTo>
                      <a:lnTo>
                        <a:pt x="3174" y="1686"/>
                      </a:lnTo>
                      <a:lnTo>
                        <a:pt x="3174" y="1686"/>
                      </a:lnTo>
                      <a:lnTo>
                        <a:pt x="3198" y="1686"/>
                      </a:lnTo>
                      <a:lnTo>
                        <a:pt x="3198" y="1686"/>
                      </a:lnTo>
                      <a:lnTo>
                        <a:pt x="3198" y="1686"/>
                      </a:lnTo>
                      <a:lnTo>
                        <a:pt x="3198" y="1686"/>
                      </a:lnTo>
                      <a:lnTo>
                        <a:pt x="3174" y="1686"/>
                      </a:lnTo>
                      <a:lnTo>
                        <a:pt x="3174" y="1686"/>
                      </a:lnTo>
                      <a:lnTo>
                        <a:pt x="3174" y="1686"/>
                      </a:lnTo>
                      <a:lnTo>
                        <a:pt x="3174" y="1686"/>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74" y="1661"/>
                      </a:lnTo>
                      <a:lnTo>
                        <a:pt x="3149" y="1636"/>
                      </a:lnTo>
                      <a:lnTo>
                        <a:pt x="3149" y="1636"/>
                      </a:lnTo>
                      <a:lnTo>
                        <a:pt x="3125" y="1636"/>
                      </a:lnTo>
                      <a:lnTo>
                        <a:pt x="3125" y="1636"/>
                      </a:lnTo>
                      <a:lnTo>
                        <a:pt x="3099" y="1661"/>
                      </a:lnTo>
                      <a:lnTo>
                        <a:pt x="3099" y="1661"/>
                      </a:lnTo>
                      <a:lnTo>
                        <a:pt x="3099" y="1661"/>
                      </a:lnTo>
                      <a:lnTo>
                        <a:pt x="3099" y="1661"/>
                      </a:lnTo>
                      <a:lnTo>
                        <a:pt x="3099" y="1661"/>
                      </a:lnTo>
                      <a:lnTo>
                        <a:pt x="3099" y="1661"/>
                      </a:lnTo>
                      <a:lnTo>
                        <a:pt x="3099" y="1661"/>
                      </a:lnTo>
                      <a:lnTo>
                        <a:pt x="3099" y="1661"/>
                      </a:lnTo>
                      <a:lnTo>
                        <a:pt x="3099" y="1661"/>
                      </a:lnTo>
                      <a:lnTo>
                        <a:pt x="3125" y="1686"/>
                      </a:lnTo>
                      <a:lnTo>
                        <a:pt x="3125" y="1686"/>
                      </a:lnTo>
                      <a:lnTo>
                        <a:pt x="3125" y="1686"/>
                      </a:lnTo>
                      <a:lnTo>
                        <a:pt x="3125" y="1686"/>
                      </a:lnTo>
                      <a:lnTo>
                        <a:pt x="3125" y="1686"/>
                      </a:lnTo>
                      <a:lnTo>
                        <a:pt x="3125" y="1686"/>
                      </a:lnTo>
                      <a:lnTo>
                        <a:pt x="3125"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99" y="1686"/>
                      </a:lnTo>
                      <a:lnTo>
                        <a:pt x="3075" y="1686"/>
                      </a:lnTo>
                      <a:lnTo>
                        <a:pt x="3075" y="1686"/>
                      </a:lnTo>
                      <a:lnTo>
                        <a:pt x="3075" y="1686"/>
                      </a:lnTo>
                      <a:lnTo>
                        <a:pt x="3075" y="1686"/>
                      </a:lnTo>
                      <a:lnTo>
                        <a:pt x="3075" y="1710"/>
                      </a:lnTo>
                      <a:lnTo>
                        <a:pt x="3075" y="1710"/>
                      </a:lnTo>
                      <a:lnTo>
                        <a:pt x="3050" y="1710"/>
                      </a:lnTo>
                      <a:lnTo>
                        <a:pt x="3050" y="1710"/>
                      </a:lnTo>
                      <a:lnTo>
                        <a:pt x="3050" y="1710"/>
                      </a:lnTo>
                      <a:lnTo>
                        <a:pt x="3050" y="1710"/>
                      </a:lnTo>
                      <a:lnTo>
                        <a:pt x="3050" y="1710"/>
                      </a:lnTo>
                      <a:lnTo>
                        <a:pt x="3050" y="1710"/>
                      </a:lnTo>
                      <a:lnTo>
                        <a:pt x="3050" y="1710"/>
                      </a:lnTo>
                      <a:lnTo>
                        <a:pt x="3050" y="1736"/>
                      </a:lnTo>
                      <a:lnTo>
                        <a:pt x="3075" y="1736"/>
                      </a:lnTo>
                      <a:lnTo>
                        <a:pt x="3075" y="1736"/>
                      </a:lnTo>
                      <a:lnTo>
                        <a:pt x="3075"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36"/>
                      </a:lnTo>
                      <a:lnTo>
                        <a:pt x="3050" y="1760"/>
                      </a:lnTo>
                      <a:lnTo>
                        <a:pt x="3050" y="1760"/>
                      </a:lnTo>
                      <a:lnTo>
                        <a:pt x="3050" y="1760"/>
                      </a:lnTo>
                      <a:lnTo>
                        <a:pt x="3050" y="1760"/>
                      </a:lnTo>
                      <a:lnTo>
                        <a:pt x="3075" y="1760"/>
                      </a:lnTo>
                      <a:lnTo>
                        <a:pt x="3075" y="1760"/>
                      </a:lnTo>
                      <a:lnTo>
                        <a:pt x="3075" y="1760"/>
                      </a:lnTo>
                      <a:lnTo>
                        <a:pt x="3075" y="1736"/>
                      </a:lnTo>
                      <a:lnTo>
                        <a:pt x="3075" y="1736"/>
                      </a:lnTo>
                      <a:lnTo>
                        <a:pt x="3099" y="1736"/>
                      </a:lnTo>
                      <a:lnTo>
                        <a:pt x="3099" y="1736"/>
                      </a:lnTo>
                      <a:lnTo>
                        <a:pt x="3075" y="1760"/>
                      </a:lnTo>
                      <a:lnTo>
                        <a:pt x="3050" y="1760"/>
                      </a:lnTo>
                      <a:lnTo>
                        <a:pt x="3050" y="1760"/>
                      </a:lnTo>
                      <a:lnTo>
                        <a:pt x="3050" y="1760"/>
                      </a:lnTo>
                      <a:lnTo>
                        <a:pt x="3050" y="1760"/>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75" y="1785"/>
                      </a:lnTo>
                      <a:lnTo>
                        <a:pt x="3075" y="1785"/>
                      </a:lnTo>
                      <a:lnTo>
                        <a:pt x="3075" y="1785"/>
                      </a:lnTo>
                      <a:lnTo>
                        <a:pt x="3075" y="1785"/>
                      </a:lnTo>
                      <a:lnTo>
                        <a:pt x="3075" y="1785"/>
                      </a:lnTo>
                      <a:lnTo>
                        <a:pt x="3075" y="1785"/>
                      </a:lnTo>
                      <a:lnTo>
                        <a:pt x="3075" y="1785"/>
                      </a:lnTo>
                      <a:lnTo>
                        <a:pt x="3075" y="1809"/>
                      </a:lnTo>
                      <a:lnTo>
                        <a:pt x="3075" y="1809"/>
                      </a:lnTo>
                      <a:lnTo>
                        <a:pt x="3075" y="1809"/>
                      </a:lnTo>
                      <a:lnTo>
                        <a:pt x="3075" y="1809"/>
                      </a:lnTo>
                      <a:lnTo>
                        <a:pt x="3075" y="1809"/>
                      </a:lnTo>
                      <a:lnTo>
                        <a:pt x="3075" y="1809"/>
                      </a:lnTo>
                      <a:lnTo>
                        <a:pt x="3075" y="1809"/>
                      </a:lnTo>
                      <a:lnTo>
                        <a:pt x="3075" y="1809"/>
                      </a:lnTo>
                      <a:lnTo>
                        <a:pt x="3075" y="1809"/>
                      </a:lnTo>
                      <a:lnTo>
                        <a:pt x="3050" y="1809"/>
                      </a:lnTo>
                      <a:lnTo>
                        <a:pt x="3050" y="1809"/>
                      </a:lnTo>
                      <a:lnTo>
                        <a:pt x="3050" y="1809"/>
                      </a:lnTo>
                      <a:lnTo>
                        <a:pt x="3050" y="1809"/>
                      </a:lnTo>
                      <a:lnTo>
                        <a:pt x="3050" y="1809"/>
                      </a:lnTo>
                      <a:lnTo>
                        <a:pt x="3075" y="1809"/>
                      </a:lnTo>
                      <a:lnTo>
                        <a:pt x="3075" y="1809"/>
                      </a:lnTo>
                      <a:lnTo>
                        <a:pt x="3075" y="1809"/>
                      </a:lnTo>
                      <a:lnTo>
                        <a:pt x="3075" y="1809"/>
                      </a:lnTo>
                      <a:lnTo>
                        <a:pt x="3050" y="1809"/>
                      </a:lnTo>
                      <a:lnTo>
                        <a:pt x="3050" y="1809"/>
                      </a:lnTo>
                      <a:lnTo>
                        <a:pt x="3050" y="1809"/>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50" y="1785"/>
                      </a:lnTo>
                      <a:lnTo>
                        <a:pt x="3026" y="1785"/>
                      </a:lnTo>
                      <a:lnTo>
                        <a:pt x="3026" y="1785"/>
                      </a:lnTo>
                      <a:lnTo>
                        <a:pt x="3026" y="1785"/>
                      </a:lnTo>
                      <a:lnTo>
                        <a:pt x="3026" y="1785"/>
                      </a:lnTo>
                      <a:lnTo>
                        <a:pt x="3026" y="1785"/>
                      </a:lnTo>
                      <a:lnTo>
                        <a:pt x="3000" y="1785"/>
                      </a:lnTo>
                      <a:lnTo>
                        <a:pt x="3000" y="1785"/>
                      </a:lnTo>
                      <a:lnTo>
                        <a:pt x="3000" y="1809"/>
                      </a:lnTo>
                      <a:lnTo>
                        <a:pt x="3000" y="1809"/>
                      </a:lnTo>
                      <a:lnTo>
                        <a:pt x="3000" y="1809"/>
                      </a:lnTo>
                      <a:lnTo>
                        <a:pt x="2976" y="1809"/>
                      </a:lnTo>
                      <a:lnTo>
                        <a:pt x="2976" y="1835"/>
                      </a:lnTo>
                      <a:lnTo>
                        <a:pt x="2951" y="1835"/>
                      </a:lnTo>
                      <a:lnTo>
                        <a:pt x="2951" y="1859"/>
                      </a:lnTo>
                      <a:lnTo>
                        <a:pt x="2951" y="1859"/>
                      </a:lnTo>
                      <a:lnTo>
                        <a:pt x="2951" y="1859"/>
                      </a:lnTo>
                      <a:lnTo>
                        <a:pt x="2951" y="1859"/>
                      </a:lnTo>
                      <a:lnTo>
                        <a:pt x="2951" y="1859"/>
                      </a:lnTo>
                      <a:lnTo>
                        <a:pt x="2951" y="1859"/>
                      </a:lnTo>
                      <a:lnTo>
                        <a:pt x="2951" y="1859"/>
                      </a:lnTo>
                      <a:lnTo>
                        <a:pt x="2951" y="1859"/>
                      </a:lnTo>
                      <a:lnTo>
                        <a:pt x="2951" y="1884"/>
                      </a:lnTo>
                      <a:lnTo>
                        <a:pt x="2951" y="1884"/>
                      </a:lnTo>
                      <a:lnTo>
                        <a:pt x="2951" y="1884"/>
                      </a:lnTo>
                      <a:lnTo>
                        <a:pt x="2951" y="1884"/>
                      </a:lnTo>
                      <a:lnTo>
                        <a:pt x="2951" y="1884"/>
                      </a:lnTo>
                      <a:lnTo>
                        <a:pt x="2951" y="1909"/>
                      </a:lnTo>
                      <a:lnTo>
                        <a:pt x="2951" y="1909"/>
                      </a:lnTo>
                      <a:lnTo>
                        <a:pt x="2951" y="1909"/>
                      </a:lnTo>
                      <a:lnTo>
                        <a:pt x="2951" y="1909"/>
                      </a:lnTo>
                      <a:lnTo>
                        <a:pt x="2951" y="1909"/>
                      </a:lnTo>
                      <a:lnTo>
                        <a:pt x="2951" y="1909"/>
                      </a:lnTo>
                      <a:lnTo>
                        <a:pt x="2926" y="1909"/>
                      </a:lnTo>
                      <a:lnTo>
                        <a:pt x="2926" y="1909"/>
                      </a:lnTo>
                      <a:lnTo>
                        <a:pt x="2926" y="1909"/>
                      </a:lnTo>
                      <a:lnTo>
                        <a:pt x="2926" y="1909"/>
                      </a:lnTo>
                      <a:lnTo>
                        <a:pt x="2926" y="1909"/>
                      </a:lnTo>
                      <a:lnTo>
                        <a:pt x="2926" y="1909"/>
                      </a:lnTo>
                      <a:lnTo>
                        <a:pt x="2901" y="1909"/>
                      </a:lnTo>
                      <a:lnTo>
                        <a:pt x="2901" y="1909"/>
                      </a:lnTo>
                      <a:lnTo>
                        <a:pt x="2901" y="1909"/>
                      </a:lnTo>
                      <a:lnTo>
                        <a:pt x="2901" y="1934"/>
                      </a:lnTo>
                      <a:lnTo>
                        <a:pt x="2901" y="1934"/>
                      </a:lnTo>
                      <a:lnTo>
                        <a:pt x="2901"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26"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901" y="1934"/>
                      </a:lnTo>
                      <a:lnTo>
                        <a:pt x="2876" y="1959"/>
                      </a:lnTo>
                      <a:lnTo>
                        <a:pt x="2876" y="1959"/>
                      </a:lnTo>
                      <a:lnTo>
                        <a:pt x="2876" y="1959"/>
                      </a:lnTo>
                      <a:lnTo>
                        <a:pt x="2876" y="1959"/>
                      </a:lnTo>
                      <a:lnTo>
                        <a:pt x="2876" y="1959"/>
                      </a:lnTo>
                      <a:lnTo>
                        <a:pt x="2876" y="1959"/>
                      </a:lnTo>
                      <a:lnTo>
                        <a:pt x="2901" y="1983"/>
                      </a:lnTo>
                      <a:lnTo>
                        <a:pt x="2901" y="1983"/>
                      </a:lnTo>
                      <a:lnTo>
                        <a:pt x="2901" y="1983"/>
                      </a:lnTo>
                      <a:lnTo>
                        <a:pt x="2901" y="1983"/>
                      </a:lnTo>
                      <a:lnTo>
                        <a:pt x="2901" y="1959"/>
                      </a:lnTo>
                      <a:lnTo>
                        <a:pt x="2901" y="1959"/>
                      </a:lnTo>
                      <a:lnTo>
                        <a:pt x="2901" y="1959"/>
                      </a:lnTo>
                      <a:lnTo>
                        <a:pt x="2901" y="1959"/>
                      </a:lnTo>
                      <a:lnTo>
                        <a:pt x="2901" y="1959"/>
                      </a:lnTo>
                      <a:lnTo>
                        <a:pt x="2926" y="1959"/>
                      </a:lnTo>
                      <a:lnTo>
                        <a:pt x="2926" y="1959"/>
                      </a:lnTo>
                      <a:lnTo>
                        <a:pt x="2926" y="1959"/>
                      </a:lnTo>
                      <a:lnTo>
                        <a:pt x="2926" y="1983"/>
                      </a:lnTo>
                      <a:lnTo>
                        <a:pt x="2926" y="1983"/>
                      </a:lnTo>
                      <a:lnTo>
                        <a:pt x="2926" y="1983"/>
                      </a:lnTo>
                      <a:lnTo>
                        <a:pt x="2926" y="1983"/>
                      </a:lnTo>
                      <a:lnTo>
                        <a:pt x="2926" y="1983"/>
                      </a:lnTo>
                      <a:lnTo>
                        <a:pt x="2926" y="1983"/>
                      </a:lnTo>
                      <a:lnTo>
                        <a:pt x="2926" y="1983"/>
                      </a:lnTo>
                      <a:lnTo>
                        <a:pt x="2926" y="1983"/>
                      </a:lnTo>
                      <a:lnTo>
                        <a:pt x="2926" y="1983"/>
                      </a:lnTo>
                      <a:lnTo>
                        <a:pt x="2926" y="1983"/>
                      </a:lnTo>
                      <a:lnTo>
                        <a:pt x="2901" y="1983"/>
                      </a:lnTo>
                      <a:lnTo>
                        <a:pt x="2901" y="1983"/>
                      </a:lnTo>
                      <a:lnTo>
                        <a:pt x="2901" y="2008"/>
                      </a:lnTo>
                      <a:lnTo>
                        <a:pt x="2901" y="2008"/>
                      </a:lnTo>
                      <a:lnTo>
                        <a:pt x="2901" y="2008"/>
                      </a:lnTo>
                      <a:lnTo>
                        <a:pt x="2901" y="2008"/>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33"/>
                      </a:lnTo>
                      <a:lnTo>
                        <a:pt x="2926" y="2058"/>
                      </a:lnTo>
                      <a:lnTo>
                        <a:pt x="2926" y="2058"/>
                      </a:lnTo>
                      <a:lnTo>
                        <a:pt x="2926" y="2058"/>
                      </a:lnTo>
                      <a:lnTo>
                        <a:pt x="2926" y="2058"/>
                      </a:lnTo>
                      <a:lnTo>
                        <a:pt x="2926" y="2058"/>
                      </a:lnTo>
                      <a:lnTo>
                        <a:pt x="2926" y="2058"/>
                      </a:lnTo>
                      <a:lnTo>
                        <a:pt x="2926" y="2058"/>
                      </a:lnTo>
                      <a:lnTo>
                        <a:pt x="2926" y="2058"/>
                      </a:lnTo>
                      <a:lnTo>
                        <a:pt x="2926" y="2058"/>
                      </a:lnTo>
                      <a:lnTo>
                        <a:pt x="2926" y="2058"/>
                      </a:lnTo>
                      <a:lnTo>
                        <a:pt x="2951" y="2082"/>
                      </a:lnTo>
                      <a:lnTo>
                        <a:pt x="2951" y="2082"/>
                      </a:lnTo>
                      <a:lnTo>
                        <a:pt x="2951" y="2082"/>
                      </a:lnTo>
                      <a:lnTo>
                        <a:pt x="2951" y="2082"/>
                      </a:lnTo>
                      <a:lnTo>
                        <a:pt x="2951" y="2058"/>
                      </a:lnTo>
                      <a:lnTo>
                        <a:pt x="2951" y="2058"/>
                      </a:lnTo>
                      <a:lnTo>
                        <a:pt x="2951" y="2058"/>
                      </a:lnTo>
                      <a:lnTo>
                        <a:pt x="2951" y="2058"/>
                      </a:lnTo>
                      <a:lnTo>
                        <a:pt x="2951" y="2058"/>
                      </a:lnTo>
                      <a:lnTo>
                        <a:pt x="2951" y="2058"/>
                      </a:lnTo>
                      <a:lnTo>
                        <a:pt x="2951" y="2033"/>
                      </a:lnTo>
                      <a:lnTo>
                        <a:pt x="2951" y="2033"/>
                      </a:lnTo>
                      <a:lnTo>
                        <a:pt x="2951"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2976"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2008"/>
                      </a:lnTo>
                      <a:lnTo>
                        <a:pt x="3000" y="1983"/>
                      </a:lnTo>
                      <a:lnTo>
                        <a:pt x="3000" y="1983"/>
                      </a:lnTo>
                      <a:lnTo>
                        <a:pt x="3000" y="1983"/>
                      </a:lnTo>
                      <a:lnTo>
                        <a:pt x="3000" y="1983"/>
                      </a:lnTo>
                      <a:lnTo>
                        <a:pt x="3000" y="1983"/>
                      </a:lnTo>
                      <a:lnTo>
                        <a:pt x="3000" y="1983"/>
                      </a:lnTo>
                      <a:lnTo>
                        <a:pt x="3000"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59"/>
                      </a:lnTo>
                      <a:lnTo>
                        <a:pt x="3026" y="1959"/>
                      </a:lnTo>
                      <a:lnTo>
                        <a:pt x="3026" y="1959"/>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1983"/>
                      </a:lnTo>
                      <a:lnTo>
                        <a:pt x="3026" y="2008"/>
                      </a:lnTo>
                      <a:lnTo>
                        <a:pt x="3000" y="1983"/>
                      </a:lnTo>
                      <a:lnTo>
                        <a:pt x="3000" y="1983"/>
                      </a:lnTo>
                      <a:lnTo>
                        <a:pt x="3000" y="2008"/>
                      </a:lnTo>
                      <a:lnTo>
                        <a:pt x="3000" y="2008"/>
                      </a:lnTo>
                      <a:lnTo>
                        <a:pt x="3000" y="2008"/>
                      </a:lnTo>
                      <a:lnTo>
                        <a:pt x="3000" y="2008"/>
                      </a:lnTo>
                      <a:lnTo>
                        <a:pt x="3000" y="2008"/>
                      </a:lnTo>
                      <a:lnTo>
                        <a:pt x="3000" y="2008"/>
                      </a:lnTo>
                      <a:lnTo>
                        <a:pt x="3000" y="2008"/>
                      </a:lnTo>
                      <a:lnTo>
                        <a:pt x="3000" y="2008"/>
                      </a:lnTo>
                      <a:lnTo>
                        <a:pt x="3000" y="2008"/>
                      </a:lnTo>
                      <a:lnTo>
                        <a:pt x="2976" y="2008"/>
                      </a:lnTo>
                      <a:lnTo>
                        <a:pt x="2976" y="2008"/>
                      </a:lnTo>
                      <a:lnTo>
                        <a:pt x="2976" y="2008"/>
                      </a:lnTo>
                      <a:lnTo>
                        <a:pt x="2976" y="2008"/>
                      </a:lnTo>
                      <a:lnTo>
                        <a:pt x="2976" y="2008"/>
                      </a:lnTo>
                      <a:lnTo>
                        <a:pt x="2976" y="2008"/>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76" y="2033"/>
                      </a:lnTo>
                      <a:lnTo>
                        <a:pt x="2951" y="2033"/>
                      </a:lnTo>
                      <a:lnTo>
                        <a:pt x="2951" y="2033"/>
                      </a:lnTo>
                      <a:lnTo>
                        <a:pt x="2951" y="2058"/>
                      </a:lnTo>
                      <a:lnTo>
                        <a:pt x="2951" y="2058"/>
                      </a:lnTo>
                      <a:lnTo>
                        <a:pt x="2951"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58"/>
                      </a:lnTo>
                      <a:lnTo>
                        <a:pt x="2976" y="2033"/>
                      </a:lnTo>
                      <a:lnTo>
                        <a:pt x="2976" y="2033"/>
                      </a:lnTo>
                      <a:lnTo>
                        <a:pt x="2976" y="2058"/>
                      </a:lnTo>
                      <a:lnTo>
                        <a:pt x="2976" y="2058"/>
                      </a:lnTo>
                      <a:lnTo>
                        <a:pt x="2976" y="2058"/>
                      </a:lnTo>
                      <a:lnTo>
                        <a:pt x="2976" y="2058"/>
                      </a:lnTo>
                      <a:lnTo>
                        <a:pt x="2976" y="2058"/>
                      </a:lnTo>
                      <a:lnTo>
                        <a:pt x="2976" y="2058"/>
                      </a:lnTo>
                      <a:lnTo>
                        <a:pt x="2976" y="2058"/>
                      </a:lnTo>
                      <a:lnTo>
                        <a:pt x="2976" y="2058"/>
                      </a:lnTo>
                      <a:lnTo>
                        <a:pt x="2976" y="2082"/>
                      </a:lnTo>
                      <a:lnTo>
                        <a:pt x="2976" y="2082"/>
                      </a:lnTo>
                      <a:lnTo>
                        <a:pt x="2976" y="2082"/>
                      </a:lnTo>
                      <a:lnTo>
                        <a:pt x="2976" y="2082"/>
                      </a:lnTo>
                      <a:lnTo>
                        <a:pt x="2976" y="2082"/>
                      </a:lnTo>
                      <a:lnTo>
                        <a:pt x="2976" y="2082"/>
                      </a:lnTo>
                      <a:lnTo>
                        <a:pt x="2976" y="2082"/>
                      </a:lnTo>
                      <a:lnTo>
                        <a:pt x="2976" y="2082"/>
                      </a:lnTo>
                      <a:lnTo>
                        <a:pt x="2976" y="2082"/>
                      </a:lnTo>
                      <a:lnTo>
                        <a:pt x="2976"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3000" y="2082"/>
                      </a:lnTo>
                      <a:lnTo>
                        <a:pt x="2976" y="2082"/>
                      </a:lnTo>
                      <a:lnTo>
                        <a:pt x="2976" y="2082"/>
                      </a:lnTo>
                      <a:lnTo>
                        <a:pt x="2976" y="2082"/>
                      </a:lnTo>
                      <a:lnTo>
                        <a:pt x="2976" y="2082"/>
                      </a:lnTo>
                      <a:lnTo>
                        <a:pt x="2951" y="2107"/>
                      </a:lnTo>
                      <a:lnTo>
                        <a:pt x="2951" y="2107"/>
                      </a:lnTo>
                      <a:lnTo>
                        <a:pt x="2976" y="2107"/>
                      </a:lnTo>
                      <a:lnTo>
                        <a:pt x="2976" y="2107"/>
                      </a:lnTo>
                      <a:lnTo>
                        <a:pt x="2976" y="2107"/>
                      </a:lnTo>
                      <a:lnTo>
                        <a:pt x="2976" y="2107"/>
                      </a:lnTo>
                      <a:lnTo>
                        <a:pt x="2976" y="2107"/>
                      </a:lnTo>
                      <a:lnTo>
                        <a:pt x="2976" y="2107"/>
                      </a:lnTo>
                      <a:lnTo>
                        <a:pt x="3000" y="2107"/>
                      </a:lnTo>
                      <a:lnTo>
                        <a:pt x="3000" y="2107"/>
                      </a:lnTo>
                      <a:lnTo>
                        <a:pt x="3000" y="2107"/>
                      </a:lnTo>
                      <a:lnTo>
                        <a:pt x="3000" y="2107"/>
                      </a:lnTo>
                      <a:lnTo>
                        <a:pt x="3000" y="2107"/>
                      </a:lnTo>
                      <a:lnTo>
                        <a:pt x="3000" y="2132"/>
                      </a:lnTo>
                      <a:lnTo>
                        <a:pt x="3000" y="2132"/>
                      </a:lnTo>
                      <a:lnTo>
                        <a:pt x="3000" y="2107"/>
                      </a:lnTo>
                      <a:lnTo>
                        <a:pt x="3000" y="2107"/>
                      </a:lnTo>
                      <a:lnTo>
                        <a:pt x="3000" y="2107"/>
                      </a:lnTo>
                      <a:lnTo>
                        <a:pt x="3000" y="2107"/>
                      </a:lnTo>
                      <a:lnTo>
                        <a:pt x="3026" y="2107"/>
                      </a:lnTo>
                      <a:lnTo>
                        <a:pt x="3026" y="2107"/>
                      </a:lnTo>
                      <a:lnTo>
                        <a:pt x="3026" y="2132"/>
                      </a:lnTo>
                      <a:lnTo>
                        <a:pt x="3026" y="2132"/>
                      </a:lnTo>
                      <a:lnTo>
                        <a:pt x="3026" y="2132"/>
                      </a:lnTo>
                      <a:lnTo>
                        <a:pt x="3026" y="2132"/>
                      </a:lnTo>
                      <a:lnTo>
                        <a:pt x="3026" y="2132"/>
                      </a:lnTo>
                      <a:lnTo>
                        <a:pt x="3026" y="2132"/>
                      </a:lnTo>
                      <a:lnTo>
                        <a:pt x="3050" y="2132"/>
                      </a:lnTo>
                      <a:lnTo>
                        <a:pt x="3075" y="2132"/>
                      </a:lnTo>
                      <a:lnTo>
                        <a:pt x="3075" y="2132"/>
                      </a:lnTo>
                      <a:lnTo>
                        <a:pt x="3075"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099" y="2132"/>
                      </a:lnTo>
                      <a:lnTo>
                        <a:pt x="3125" y="2107"/>
                      </a:lnTo>
                      <a:lnTo>
                        <a:pt x="3125" y="2107"/>
                      </a:lnTo>
                      <a:lnTo>
                        <a:pt x="3125" y="2132"/>
                      </a:lnTo>
                      <a:lnTo>
                        <a:pt x="3099" y="2132"/>
                      </a:lnTo>
                      <a:lnTo>
                        <a:pt x="3099" y="2132"/>
                      </a:lnTo>
                      <a:lnTo>
                        <a:pt x="3099" y="2132"/>
                      </a:lnTo>
                      <a:lnTo>
                        <a:pt x="3099" y="2132"/>
                      </a:lnTo>
                      <a:lnTo>
                        <a:pt x="3099" y="2132"/>
                      </a:lnTo>
                      <a:lnTo>
                        <a:pt x="3125" y="2132"/>
                      </a:lnTo>
                      <a:lnTo>
                        <a:pt x="3125" y="2132"/>
                      </a:lnTo>
                      <a:lnTo>
                        <a:pt x="3125" y="2132"/>
                      </a:lnTo>
                      <a:lnTo>
                        <a:pt x="3125" y="2132"/>
                      </a:lnTo>
                      <a:lnTo>
                        <a:pt x="3125" y="2132"/>
                      </a:lnTo>
                      <a:lnTo>
                        <a:pt x="3099" y="2157"/>
                      </a:lnTo>
                      <a:lnTo>
                        <a:pt x="3099" y="2132"/>
                      </a:lnTo>
                      <a:lnTo>
                        <a:pt x="3099" y="2132"/>
                      </a:lnTo>
                      <a:lnTo>
                        <a:pt x="3099" y="2132"/>
                      </a:lnTo>
                      <a:lnTo>
                        <a:pt x="3099" y="2132"/>
                      </a:lnTo>
                      <a:lnTo>
                        <a:pt x="3075" y="2132"/>
                      </a:lnTo>
                      <a:lnTo>
                        <a:pt x="3075" y="2157"/>
                      </a:lnTo>
                      <a:lnTo>
                        <a:pt x="3099" y="2157"/>
                      </a:lnTo>
                      <a:lnTo>
                        <a:pt x="3125" y="2157"/>
                      </a:lnTo>
                      <a:lnTo>
                        <a:pt x="3125" y="2181"/>
                      </a:lnTo>
                      <a:lnTo>
                        <a:pt x="3125" y="2181"/>
                      </a:lnTo>
                      <a:lnTo>
                        <a:pt x="3125" y="2181"/>
                      </a:lnTo>
                      <a:lnTo>
                        <a:pt x="3125" y="2181"/>
                      </a:lnTo>
                      <a:lnTo>
                        <a:pt x="3125" y="2181"/>
                      </a:lnTo>
                      <a:lnTo>
                        <a:pt x="3125" y="2181"/>
                      </a:lnTo>
                      <a:lnTo>
                        <a:pt x="3125" y="2181"/>
                      </a:lnTo>
                      <a:lnTo>
                        <a:pt x="3125" y="2181"/>
                      </a:lnTo>
                      <a:lnTo>
                        <a:pt x="3099" y="2206"/>
                      </a:lnTo>
                      <a:lnTo>
                        <a:pt x="3099" y="2206"/>
                      </a:lnTo>
                      <a:lnTo>
                        <a:pt x="3099" y="2206"/>
                      </a:lnTo>
                      <a:lnTo>
                        <a:pt x="3099" y="2206"/>
                      </a:lnTo>
                      <a:lnTo>
                        <a:pt x="3099" y="2206"/>
                      </a:lnTo>
                      <a:lnTo>
                        <a:pt x="3099" y="2206"/>
                      </a:lnTo>
                      <a:lnTo>
                        <a:pt x="3099" y="2206"/>
                      </a:lnTo>
                      <a:lnTo>
                        <a:pt x="3075" y="2206"/>
                      </a:lnTo>
                      <a:lnTo>
                        <a:pt x="3099" y="2181"/>
                      </a:lnTo>
                      <a:lnTo>
                        <a:pt x="3099" y="2181"/>
                      </a:lnTo>
                      <a:lnTo>
                        <a:pt x="3099" y="2181"/>
                      </a:lnTo>
                      <a:lnTo>
                        <a:pt x="3099" y="2181"/>
                      </a:lnTo>
                      <a:lnTo>
                        <a:pt x="3099" y="2181"/>
                      </a:lnTo>
                      <a:lnTo>
                        <a:pt x="3099" y="2181"/>
                      </a:lnTo>
                      <a:lnTo>
                        <a:pt x="3099" y="2181"/>
                      </a:lnTo>
                      <a:lnTo>
                        <a:pt x="3099" y="2181"/>
                      </a:lnTo>
                      <a:lnTo>
                        <a:pt x="3099" y="2157"/>
                      </a:lnTo>
                      <a:lnTo>
                        <a:pt x="3099" y="2157"/>
                      </a:lnTo>
                      <a:lnTo>
                        <a:pt x="3099" y="2157"/>
                      </a:lnTo>
                      <a:lnTo>
                        <a:pt x="3075" y="2157"/>
                      </a:lnTo>
                      <a:lnTo>
                        <a:pt x="3075" y="2157"/>
                      </a:lnTo>
                      <a:lnTo>
                        <a:pt x="3075" y="2157"/>
                      </a:lnTo>
                      <a:lnTo>
                        <a:pt x="3075" y="2157"/>
                      </a:lnTo>
                      <a:lnTo>
                        <a:pt x="3075" y="2157"/>
                      </a:lnTo>
                      <a:lnTo>
                        <a:pt x="3075" y="2157"/>
                      </a:lnTo>
                      <a:lnTo>
                        <a:pt x="3075" y="2181"/>
                      </a:lnTo>
                      <a:lnTo>
                        <a:pt x="3050" y="2181"/>
                      </a:lnTo>
                      <a:lnTo>
                        <a:pt x="3050" y="2181"/>
                      </a:lnTo>
                      <a:lnTo>
                        <a:pt x="3050" y="2181"/>
                      </a:lnTo>
                      <a:lnTo>
                        <a:pt x="3050" y="2181"/>
                      </a:lnTo>
                      <a:lnTo>
                        <a:pt x="3050" y="2181"/>
                      </a:lnTo>
                      <a:lnTo>
                        <a:pt x="3050" y="2181"/>
                      </a:lnTo>
                      <a:lnTo>
                        <a:pt x="3050" y="2181"/>
                      </a:lnTo>
                      <a:lnTo>
                        <a:pt x="3026" y="2181"/>
                      </a:lnTo>
                      <a:lnTo>
                        <a:pt x="3026" y="2206"/>
                      </a:lnTo>
                      <a:lnTo>
                        <a:pt x="3026" y="2206"/>
                      </a:lnTo>
                      <a:lnTo>
                        <a:pt x="3026" y="2206"/>
                      </a:lnTo>
                      <a:lnTo>
                        <a:pt x="3026" y="2206"/>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26" y="2181"/>
                      </a:lnTo>
                      <a:lnTo>
                        <a:pt x="3050" y="2181"/>
                      </a:lnTo>
                      <a:lnTo>
                        <a:pt x="3050" y="2181"/>
                      </a:lnTo>
                      <a:lnTo>
                        <a:pt x="3050" y="2181"/>
                      </a:lnTo>
                      <a:lnTo>
                        <a:pt x="3050" y="2181"/>
                      </a:lnTo>
                      <a:lnTo>
                        <a:pt x="3050" y="2181"/>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50" y="2157"/>
                      </a:lnTo>
                      <a:lnTo>
                        <a:pt x="3026" y="2157"/>
                      </a:lnTo>
                      <a:lnTo>
                        <a:pt x="3026" y="2157"/>
                      </a:lnTo>
                      <a:lnTo>
                        <a:pt x="3026" y="2132"/>
                      </a:lnTo>
                      <a:lnTo>
                        <a:pt x="3026" y="2132"/>
                      </a:lnTo>
                      <a:lnTo>
                        <a:pt x="3000" y="2132"/>
                      </a:lnTo>
                      <a:lnTo>
                        <a:pt x="3000" y="2132"/>
                      </a:lnTo>
                      <a:lnTo>
                        <a:pt x="3000" y="2132"/>
                      </a:lnTo>
                      <a:lnTo>
                        <a:pt x="3026" y="2132"/>
                      </a:lnTo>
                      <a:lnTo>
                        <a:pt x="3026" y="2132"/>
                      </a:lnTo>
                      <a:lnTo>
                        <a:pt x="3000" y="2107"/>
                      </a:lnTo>
                      <a:lnTo>
                        <a:pt x="3000" y="2107"/>
                      </a:lnTo>
                      <a:lnTo>
                        <a:pt x="3000" y="2132"/>
                      </a:lnTo>
                      <a:lnTo>
                        <a:pt x="3000" y="2132"/>
                      </a:lnTo>
                      <a:lnTo>
                        <a:pt x="3000" y="2132"/>
                      </a:lnTo>
                      <a:lnTo>
                        <a:pt x="3000" y="2132"/>
                      </a:lnTo>
                      <a:lnTo>
                        <a:pt x="3000" y="2132"/>
                      </a:lnTo>
                      <a:lnTo>
                        <a:pt x="3000" y="2132"/>
                      </a:lnTo>
                      <a:lnTo>
                        <a:pt x="3000" y="2132"/>
                      </a:lnTo>
                      <a:lnTo>
                        <a:pt x="3000" y="2107"/>
                      </a:lnTo>
                      <a:lnTo>
                        <a:pt x="2976" y="2107"/>
                      </a:lnTo>
                      <a:lnTo>
                        <a:pt x="2976" y="2107"/>
                      </a:lnTo>
                      <a:lnTo>
                        <a:pt x="2976" y="2107"/>
                      </a:lnTo>
                      <a:lnTo>
                        <a:pt x="2976" y="2132"/>
                      </a:lnTo>
                      <a:lnTo>
                        <a:pt x="2976" y="2132"/>
                      </a:lnTo>
                      <a:lnTo>
                        <a:pt x="3000" y="2132"/>
                      </a:lnTo>
                      <a:lnTo>
                        <a:pt x="2976" y="2132"/>
                      </a:lnTo>
                      <a:lnTo>
                        <a:pt x="2976" y="2132"/>
                      </a:lnTo>
                      <a:lnTo>
                        <a:pt x="2976" y="2132"/>
                      </a:lnTo>
                      <a:lnTo>
                        <a:pt x="2976" y="2132"/>
                      </a:lnTo>
                      <a:lnTo>
                        <a:pt x="2976" y="2132"/>
                      </a:lnTo>
                      <a:lnTo>
                        <a:pt x="2976" y="2132"/>
                      </a:lnTo>
                      <a:lnTo>
                        <a:pt x="2976" y="2132"/>
                      </a:lnTo>
                      <a:lnTo>
                        <a:pt x="2976" y="2157"/>
                      </a:lnTo>
                      <a:lnTo>
                        <a:pt x="2976" y="2157"/>
                      </a:lnTo>
                      <a:lnTo>
                        <a:pt x="2976" y="2157"/>
                      </a:lnTo>
                      <a:lnTo>
                        <a:pt x="2976" y="2157"/>
                      </a:lnTo>
                      <a:lnTo>
                        <a:pt x="2951" y="2157"/>
                      </a:lnTo>
                      <a:lnTo>
                        <a:pt x="2951" y="2157"/>
                      </a:lnTo>
                      <a:lnTo>
                        <a:pt x="2951" y="2157"/>
                      </a:lnTo>
                      <a:lnTo>
                        <a:pt x="2951" y="2181"/>
                      </a:lnTo>
                      <a:lnTo>
                        <a:pt x="2951" y="2181"/>
                      </a:lnTo>
                      <a:lnTo>
                        <a:pt x="2951" y="2181"/>
                      </a:lnTo>
                      <a:lnTo>
                        <a:pt x="2951" y="2181"/>
                      </a:lnTo>
                      <a:lnTo>
                        <a:pt x="2951" y="2181"/>
                      </a:lnTo>
                      <a:lnTo>
                        <a:pt x="2926" y="2181"/>
                      </a:lnTo>
                      <a:lnTo>
                        <a:pt x="2926" y="2181"/>
                      </a:lnTo>
                      <a:lnTo>
                        <a:pt x="2926" y="2181"/>
                      </a:lnTo>
                      <a:lnTo>
                        <a:pt x="2926" y="2181"/>
                      </a:lnTo>
                      <a:lnTo>
                        <a:pt x="2926" y="2181"/>
                      </a:lnTo>
                      <a:lnTo>
                        <a:pt x="2926" y="2181"/>
                      </a:lnTo>
                      <a:lnTo>
                        <a:pt x="2926" y="2181"/>
                      </a:lnTo>
                      <a:lnTo>
                        <a:pt x="2926" y="2181"/>
                      </a:lnTo>
                      <a:lnTo>
                        <a:pt x="2951" y="2206"/>
                      </a:lnTo>
                      <a:lnTo>
                        <a:pt x="2951" y="2206"/>
                      </a:lnTo>
                      <a:lnTo>
                        <a:pt x="2951" y="2206"/>
                      </a:lnTo>
                      <a:lnTo>
                        <a:pt x="2951" y="2181"/>
                      </a:lnTo>
                      <a:lnTo>
                        <a:pt x="2976" y="2181"/>
                      </a:lnTo>
                      <a:lnTo>
                        <a:pt x="2976" y="2181"/>
                      </a:lnTo>
                      <a:lnTo>
                        <a:pt x="2976" y="2206"/>
                      </a:lnTo>
                      <a:lnTo>
                        <a:pt x="2976" y="2206"/>
                      </a:lnTo>
                      <a:lnTo>
                        <a:pt x="2976" y="2206"/>
                      </a:lnTo>
                      <a:lnTo>
                        <a:pt x="2976" y="2206"/>
                      </a:lnTo>
                      <a:lnTo>
                        <a:pt x="2976"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06"/>
                      </a:lnTo>
                      <a:lnTo>
                        <a:pt x="2951" y="2231"/>
                      </a:lnTo>
                      <a:lnTo>
                        <a:pt x="2951" y="2231"/>
                      </a:lnTo>
                      <a:lnTo>
                        <a:pt x="2951" y="2231"/>
                      </a:lnTo>
                      <a:lnTo>
                        <a:pt x="2951" y="2231"/>
                      </a:lnTo>
                      <a:lnTo>
                        <a:pt x="2976" y="2256"/>
                      </a:lnTo>
                      <a:lnTo>
                        <a:pt x="2976" y="2256"/>
                      </a:lnTo>
                      <a:lnTo>
                        <a:pt x="2976" y="2256"/>
                      </a:lnTo>
                      <a:lnTo>
                        <a:pt x="2976" y="2256"/>
                      </a:lnTo>
                      <a:lnTo>
                        <a:pt x="3000" y="2231"/>
                      </a:lnTo>
                      <a:lnTo>
                        <a:pt x="3000" y="2256"/>
                      </a:lnTo>
                      <a:lnTo>
                        <a:pt x="3000" y="2256"/>
                      </a:lnTo>
                      <a:lnTo>
                        <a:pt x="3000" y="2256"/>
                      </a:lnTo>
                      <a:lnTo>
                        <a:pt x="3000" y="2256"/>
                      </a:lnTo>
                      <a:lnTo>
                        <a:pt x="3000" y="2256"/>
                      </a:lnTo>
                      <a:lnTo>
                        <a:pt x="3000" y="2256"/>
                      </a:lnTo>
                      <a:lnTo>
                        <a:pt x="3000" y="2256"/>
                      </a:lnTo>
                      <a:lnTo>
                        <a:pt x="3000" y="2256"/>
                      </a:lnTo>
                      <a:lnTo>
                        <a:pt x="3000" y="2256"/>
                      </a:lnTo>
                      <a:lnTo>
                        <a:pt x="3000" y="2281"/>
                      </a:lnTo>
                      <a:lnTo>
                        <a:pt x="3000" y="2281"/>
                      </a:lnTo>
                      <a:lnTo>
                        <a:pt x="3000" y="2281"/>
                      </a:lnTo>
                      <a:lnTo>
                        <a:pt x="3000" y="2281"/>
                      </a:lnTo>
                      <a:lnTo>
                        <a:pt x="3000" y="2281"/>
                      </a:lnTo>
                      <a:lnTo>
                        <a:pt x="3000" y="2281"/>
                      </a:lnTo>
                      <a:lnTo>
                        <a:pt x="3000" y="2281"/>
                      </a:lnTo>
                      <a:lnTo>
                        <a:pt x="3000" y="2281"/>
                      </a:lnTo>
                      <a:lnTo>
                        <a:pt x="3000" y="2281"/>
                      </a:lnTo>
                      <a:lnTo>
                        <a:pt x="3000" y="2281"/>
                      </a:lnTo>
                      <a:lnTo>
                        <a:pt x="3000" y="2305"/>
                      </a:lnTo>
                      <a:lnTo>
                        <a:pt x="3000" y="2305"/>
                      </a:lnTo>
                      <a:lnTo>
                        <a:pt x="3026" y="2305"/>
                      </a:lnTo>
                      <a:lnTo>
                        <a:pt x="3026" y="2305"/>
                      </a:lnTo>
                      <a:lnTo>
                        <a:pt x="3026" y="2305"/>
                      </a:lnTo>
                      <a:lnTo>
                        <a:pt x="3026" y="2305"/>
                      </a:lnTo>
                      <a:lnTo>
                        <a:pt x="3050" y="2331"/>
                      </a:lnTo>
                      <a:lnTo>
                        <a:pt x="3026" y="2331"/>
                      </a:lnTo>
                      <a:lnTo>
                        <a:pt x="3026" y="2331"/>
                      </a:lnTo>
                      <a:lnTo>
                        <a:pt x="3026" y="2331"/>
                      </a:lnTo>
                      <a:lnTo>
                        <a:pt x="3050" y="2331"/>
                      </a:lnTo>
                      <a:lnTo>
                        <a:pt x="3050" y="2331"/>
                      </a:lnTo>
                      <a:lnTo>
                        <a:pt x="3050" y="2331"/>
                      </a:lnTo>
                      <a:lnTo>
                        <a:pt x="3050" y="2331"/>
                      </a:lnTo>
                      <a:lnTo>
                        <a:pt x="3026" y="2331"/>
                      </a:lnTo>
                      <a:lnTo>
                        <a:pt x="3026" y="2331"/>
                      </a:lnTo>
                      <a:lnTo>
                        <a:pt x="3026" y="2331"/>
                      </a:lnTo>
                      <a:lnTo>
                        <a:pt x="3026" y="2331"/>
                      </a:lnTo>
                      <a:lnTo>
                        <a:pt x="3026" y="2355"/>
                      </a:lnTo>
                      <a:lnTo>
                        <a:pt x="3026" y="2355"/>
                      </a:lnTo>
                      <a:lnTo>
                        <a:pt x="3026" y="2355"/>
                      </a:lnTo>
                      <a:lnTo>
                        <a:pt x="3050" y="2355"/>
                      </a:lnTo>
                      <a:lnTo>
                        <a:pt x="3075" y="2380"/>
                      </a:lnTo>
                      <a:lnTo>
                        <a:pt x="3125" y="2355"/>
                      </a:lnTo>
                      <a:lnTo>
                        <a:pt x="3149" y="2355"/>
                      </a:lnTo>
                      <a:lnTo>
                        <a:pt x="3174" y="2355"/>
                      </a:lnTo>
                      <a:lnTo>
                        <a:pt x="3174" y="2355"/>
                      </a:lnTo>
                      <a:lnTo>
                        <a:pt x="3174" y="2331"/>
                      </a:lnTo>
                      <a:lnTo>
                        <a:pt x="3174" y="2331"/>
                      </a:lnTo>
                      <a:lnTo>
                        <a:pt x="3198" y="2355"/>
                      </a:lnTo>
                      <a:lnTo>
                        <a:pt x="3198" y="2355"/>
                      </a:lnTo>
                      <a:lnTo>
                        <a:pt x="3198" y="2355"/>
                      </a:lnTo>
                      <a:lnTo>
                        <a:pt x="3198" y="2331"/>
                      </a:lnTo>
                      <a:lnTo>
                        <a:pt x="3198" y="2331"/>
                      </a:lnTo>
                      <a:lnTo>
                        <a:pt x="3198" y="2331"/>
                      </a:lnTo>
                      <a:lnTo>
                        <a:pt x="3198" y="2331"/>
                      </a:lnTo>
                      <a:lnTo>
                        <a:pt x="3198" y="2331"/>
                      </a:lnTo>
                      <a:lnTo>
                        <a:pt x="3198" y="2331"/>
                      </a:lnTo>
                      <a:lnTo>
                        <a:pt x="3198" y="2331"/>
                      </a:lnTo>
                      <a:lnTo>
                        <a:pt x="3198" y="2331"/>
                      </a:lnTo>
                      <a:lnTo>
                        <a:pt x="3198" y="2305"/>
                      </a:lnTo>
                      <a:lnTo>
                        <a:pt x="3224" y="2305"/>
                      </a:lnTo>
                      <a:lnTo>
                        <a:pt x="3224" y="2305"/>
                      </a:lnTo>
                      <a:lnTo>
                        <a:pt x="3224" y="2305"/>
                      </a:lnTo>
                      <a:lnTo>
                        <a:pt x="3224" y="2305"/>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198" y="2281"/>
                      </a:lnTo>
                      <a:lnTo>
                        <a:pt x="3224" y="2281"/>
                      </a:lnTo>
                      <a:lnTo>
                        <a:pt x="3224" y="2281"/>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24" y="2256"/>
                      </a:lnTo>
                      <a:lnTo>
                        <a:pt x="3248" y="2231"/>
                      </a:lnTo>
                      <a:lnTo>
                        <a:pt x="3248" y="2231"/>
                      </a:lnTo>
                      <a:lnTo>
                        <a:pt x="3248" y="2231"/>
                      </a:lnTo>
                      <a:lnTo>
                        <a:pt x="3248" y="2231"/>
                      </a:lnTo>
                      <a:lnTo>
                        <a:pt x="3248" y="2231"/>
                      </a:lnTo>
                      <a:lnTo>
                        <a:pt x="3248" y="2206"/>
                      </a:lnTo>
                      <a:lnTo>
                        <a:pt x="3248" y="2206"/>
                      </a:lnTo>
                      <a:lnTo>
                        <a:pt x="3248" y="2206"/>
                      </a:lnTo>
                      <a:lnTo>
                        <a:pt x="3248" y="2206"/>
                      </a:lnTo>
                      <a:lnTo>
                        <a:pt x="3273" y="2206"/>
                      </a:lnTo>
                      <a:lnTo>
                        <a:pt x="3273" y="2206"/>
                      </a:lnTo>
                      <a:lnTo>
                        <a:pt x="3273" y="2206"/>
                      </a:lnTo>
                      <a:lnTo>
                        <a:pt x="3273" y="2206"/>
                      </a:lnTo>
                      <a:lnTo>
                        <a:pt x="3273" y="2206"/>
                      </a:lnTo>
                      <a:lnTo>
                        <a:pt x="3248" y="2206"/>
                      </a:lnTo>
                      <a:lnTo>
                        <a:pt x="3273" y="2206"/>
                      </a:lnTo>
                      <a:lnTo>
                        <a:pt x="3273" y="2206"/>
                      </a:lnTo>
                      <a:lnTo>
                        <a:pt x="3273" y="2206"/>
                      </a:lnTo>
                      <a:lnTo>
                        <a:pt x="3273" y="2206"/>
                      </a:lnTo>
                      <a:lnTo>
                        <a:pt x="3273" y="2206"/>
                      </a:lnTo>
                      <a:lnTo>
                        <a:pt x="3273" y="2206"/>
                      </a:lnTo>
                      <a:lnTo>
                        <a:pt x="3273" y="2206"/>
                      </a:lnTo>
                      <a:lnTo>
                        <a:pt x="3273" y="2206"/>
                      </a:lnTo>
                      <a:lnTo>
                        <a:pt x="3298" y="2206"/>
                      </a:lnTo>
                      <a:lnTo>
                        <a:pt x="3273" y="2206"/>
                      </a:lnTo>
                      <a:lnTo>
                        <a:pt x="3273" y="2206"/>
                      </a:lnTo>
                      <a:lnTo>
                        <a:pt x="3273" y="2206"/>
                      </a:lnTo>
                      <a:lnTo>
                        <a:pt x="3273" y="2206"/>
                      </a:lnTo>
                      <a:lnTo>
                        <a:pt x="3273" y="2206"/>
                      </a:lnTo>
                      <a:lnTo>
                        <a:pt x="3273" y="2206"/>
                      </a:lnTo>
                      <a:lnTo>
                        <a:pt x="3273" y="2206"/>
                      </a:lnTo>
                      <a:lnTo>
                        <a:pt x="3273" y="2206"/>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31"/>
                      </a:lnTo>
                      <a:lnTo>
                        <a:pt x="3248" y="2256"/>
                      </a:lnTo>
                      <a:lnTo>
                        <a:pt x="3248" y="2256"/>
                      </a:lnTo>
                      <a:lnTo>
                        <a:pt x="3248" y="2256"/>
                      </a:lnTo>
                      <a:lnTo>
                        <a:pt x="3248" y="2256"/>
                      </a:lnTo>
                      <a:lnTo>
                        <a:pt x="3224" y="2256"/>
                      </a:lnTo>
                      <a:lnTo>
                        <a:pt x="3224" y="2281"/>
                      </a:lnTo>
                      <a:lnTo>
                        <a:pt x="3224" y="2281"/>
                      </a:lnTo>
                      <a:lnTo>
                        <a:pt x="3224" y="2281"/>
                      </a:lnTo>
                      <a:lnTo>
                        <a:pt x="3224" y="2281"/>
                      </a:lnTo>
                      <a:lnTo>
                        <a:pt x="3224" y="2281"/>
                      </a:lnTo>
                      <a:lnTo>
                        <a:pt x="3224" y="2281"/>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24" y="2305"/>
                      </a:lnTo>
                      <a:lnTo>
                        <a:pt x="3248" y="2305"/>
                      </a:lnTo>
                      <a:lnTo>
                        <a:pt x="3224"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05"/>
                      </a:lnTo>
                      <a:lnTo>
                        <a:pt x="3248" y="2331"/>
                      </a:lnTo>
                      <a:lnTo>
                        <a:pt x="3248" y="2331"/>
                      </a:lnTo>
                      <a:lnTo>
                        <a:pt x="3248" y="2331"/>
                      </a:lnTo>
                      <a:lnTo>
                        <a:pt x="3248" y="2331"/>
                      </a:lnTo>
                      <a:lnTo>
                        <a:pt x="3224" y="2331"/>
                      </a:lnTo>
                      <a:lnTo>
                        <a:pt x="3224" y="2331"/>
                      </a:lnTo>
                      <a:lnTo>
                        <a:pt x="3248" y="2331"/>
                      </a:lnTo>
                      <a:lnTo>
                        <a:pt x="3248" y="2355"/>
                      </a:lnTo>
                      <a:lnTo>
                        <a:pt x="3248" y="2355"/>
                      </a:lnTo>
                      <a:lnTo>
                        <a:pt x="3248" y="2355"/>
                      </a:lnTo>
                      <a:lnTo>
                        <a:pt x="3248" y="2355"/>
                      </a:lnTo>
                      <a:lnTo>
                        <a:pt x="3248" y="2355"/>
                      </a:lnTo>
                      <a:lnTo>
                        <a:pt x="3248" y="2355"/>
                      </a:lnTo>
                      <a:lnTo>
                        <a:pt x="3248" y="2380"/>
                      </a:lnTo>
                      <a:lnTo>
                        <a:pt x="3248" y="2380"/>
                      </a:lnTo>
                      <a:lnTo>
                        <a:pt x="3248" y="2380"/>
                      </a:lnTo>
                      <a:lnTo>
                        <a:pt x="3248" y="2404"/>
                      </a:lnTo>
                      <a:lnTo>
                        <a:pt x="3273" y="2404"/>
                      </a:lnTo>
                      <a:lnTo>
                        <a:pt x="3273" y="2404"/>
                      </a:lnTo>
                      <a:lnTo>
                        <a:pt x="3273" y="2404"/>
                      </a:lnTo>
                      <a:lnTo>
                        <a:pt x="3273" y="2430"/>
                      </a:lnTo>
                      <a:lnTo>
                        <a:pt x="3273" y="2430"/>
                      </a:lnTo>
                      <a:lnTo>
                        <a:pt x="3273" y="2430"/>
                      </a:lnTo>
                      <a:lnTo>
                        <a:pt x="3273" y="2430"/>
                      </a:lnTo>
                      <a:lnTo>
                        <a:pt x="3273" y="2454"/>
                      </a:lnTo>
                      <a:lnTo>
                        <a:pt x="3273" y="2454"/>
                      </a:lnTo>
                      <a:lnTo>
                        <a:pt x="3273" y="2454"/>
                      </a:lnTo>
                      <a:lnTo>
                        <a:pt x="3273" y="2454"/>
                      </a:lnTo>
                      <a:lnTo>
                        <a:pt x="3273" y="2454"/>
                      </a:lnTo>
                      <a:lnTo>
                        <a:pt x="3273" y="2454"/>
                      </a:lnTo>
                      <a:lnTo>
                        <a:pt x="3273" y="2454"/>
                      </a:lnTo>
                      <a:lnTo>
                        <a:pt x="3273" y="2454"/>
                      </a:lnTo>
                      <a:lnTo>
                        <a:pt x="3273"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479"/>
                      </a:lnTo>
                      <a:lnTo>
                        <a:pt x="3248" y="2504"/>
                      </a:lnTo>
                      <a:lnTo>
                        <a:pt x="3248" y="2504"/>
                      </a:lnTo>
                      <a:lnTo>
                        <a:pt x="3248" y="2504"/>
                      </a:lnTo>
                      <a:lnTo>
                        <a:pt x="3248" y="2504"/>
                      </a:lnTo>
                      <a:lnTo>
                        <a:pt x="3248" y="2504"/>
                      </a:lnTo>
                      <a:lnTo>
                        <a:pt x="3224" y="2504"/>
                      </a:lnTo>
                      <a:lnTo>
                        <a:pt x="3224" y="2504"/>
                      </a:lnTo>
                      <a:lnTo>
                        <a:pt x="3248" y="2504"/>
                      </a:lnTo>
                      <a:lnTo>
                        <a:pt x="3248" y="2504"/>
                      </a:lnTo>
                      <a:lnTo>
                        <a:pt x="3248" y="2504"/>
                      </a:lnTo>
                      <a:lnTo>
                        <a:pt x="3248" y="2504"/>
                      </a:lnTo>
                      <a:lnTo>
                        <a:pt x="3224" y="2504"/>
                      </a:lnTo>
                      <a:lnTo>
                        <a:pt x="3224" y="2504"/>
                      </a:lnTo>
                      <a:lnTo>
                        <a:pt x="3224" y="2504"/>
                      </a:lnTo>
                      <a:lnTo>
                        <a:pt x="3248" y="2529"/>
                      </a:lnTo>
                      <a:lnTo>
                        <a:pt x="3248" y="2529"/>
                      </a:lnTo>
                      <a:lnTo>
                        <a:pt x="3248" y="2554"/>
                      </a:lnTo>
                      <a:lnTo>
                        <a:pt x="3248" y="2554"/>
                      </a:lnTo>
                      <a:lnTo>
                        <a:pt x="3248" y="2554"/>
                      </a:lnTo>
                      <a:lnTo>
                        <a:pt x="3248" y="2554"/>
                      </a:lnTo>
                      <a:lnTo>
                        <a:pt x="3248" y="2529"/>
                      </a:lnTo>
                      <a:lnTo>
                        <a:pt x="3248" y="2529"/>
                      </a:lnTo>
                      <a:lnTo>
                        <a:pt x="3248"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29"/>
                      </a:lnTo>
                      <a:lnTo>
                        <a:pt x="3273" y="2554"/>
                      </a:lnTo>
                      <a:lnTo>
                        <a:pt x="3273" y="2554"/>
                      </a:lnTo>
                      <a:lnTo>
                        <a:pt x="3273" y="2554"/>
                      </a:lnTo>
                      <a:lnTo>
                        <a:pt x="3273" y="2554"/>
                      </a:lnTo>
                      <a:lnTo>
                        <a:pt x="3273" y="2554"/>
                      </a:lnTo>
                      <a:lnTo>
                        <a:pt x="3273" y="2554"/>
                      </a:lnTo>
                      <a:lnTo>
                        <a:pt x="3273" y="2554"/>
                      </a:lnTo>
                      <a:lnTo>
                        <a:pt x="3273" y="2554"/>
                      </a:lnTo>
                      <a:lnTo>
                        <a:pt x="3273" y="2554"/>
                      </a:lnTo>
                      <a:lnTo>
                        <a:pt x="3273"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54"/>
                      </a:lnTo>
                      <a:lnTo>
                        <a:pt x="3248" y="2578"/>
                      </a:lnTo>
                      <a:lnTo>
                        <a:pt x="3248" y="2578"/>
                      </a:lnTo>
                      <a:lnTo>
                        <a:pt x="3248" y="2578"/>
                      </a:lnTo>
                      <a:lnTo>
                        <a:pt x="3248" y="2578"/>
                      </a:lnTo>
                      <a:lnTo>
                        <a:pt x="3248" y="2603"/>
                      </a:lnTo>
                      <a:lnTo>
                        <a:pt x="3248" y="2603"/>
                      </a:lnTo>
                      <a:lnTo>
                        <a:pt x="3248" y="2603"/>
                      </a:lnTo>
                      <a:lnTo>
                        <a:pt x="3248" y="2603"/>
                      </a:lnTo>
                      <a:lnTo>
                        <a:pt x="3248" y="2603"/>
                      </a:lnTo>
                      <a:lnTo>
                        <a:pt x="3248" y="2603"/>
                      </a:lnTo>
                      <a:lnTo>
                        <a:pt x="3248" y="2603"/>
                      </a:lnTo>
                      <a:lnTo>
                        <a:pt x="3248" y="2603"/>
                      </a:lnTo>
                      <a:lnTo>
                        <a:pt x="3248" y="2603"/>
                      </a:lnTo>
                      <a:lnTo>
                        <a:pt x="3248" y="2603"/>
                      </a:lnTo>
                      <a:lnTo>
                        <a:pt x="3273" y="2603"/>
                      </a:lnTo>
                      <a:lnTo>
                        <a:pt x="3273" y="2603"/>
                      </a:lnTo>
                      <a:lnTo>
                        <a:pt x="3248" y="2603"/>
                      </a:lnTo>
                      <a:lnTo>
                        <a:pt x="3248" y="2603"/>
                      </a:lnTo>
                      <a:lnTo>
                        <a:pt x="3248" y="2603"/>
                      </a:lnTo>
                      <a:lnTo>
                        <a:pt x="3248" y="2603"/>
                      </a:lnTo>
                      <a:lnTo>
                        <a:pt x="3248" y="2603"/>
                      </a:lnTo>
                      <a:lnTo>
                        <a:pt x="3248" y="2603"/>
                      </a:lnTo>
                      <a:lnTo>
                        <a:pt x="3248" y="2628"/>
                      </a:lnTo>
                      <a:lnTo>
                        <a:pt x="3248" y="2628"/>
                      </a:lnTo>
                      <a:lnTo>
                        <a:pt x="3248" y="2628"/>
                      </a:lnTo>
                      <a:lnTo>
                        <a:pt x="3248" y="2628"/>
                      </a:lnTo>
                      <a:lnTo>
                        <a:pt x="3248" y="2628"/>
                      </a:lnTo>
                      <a:lnTo>
                        <a:pt x="3248"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224" y="2628"/>
                      </a:lnTo>
                      <a:lnTo>
                        <a:pt x="3198" y="2628"/>
                      </a:lnTo>
                      <a:lnTo>
                        <a:pt x="3198" y="2628"/>
                      </a:lnTo>
                      <a:lnTo>
                        <a:pt x="3224" y="2628"/>
                      </a:lnTo>
                      <a:lnTo>
                        <a:pt x="3248" y="2628"/>
                      </a:lnTo>
                      <a:lnTo>
                        <a:pt x="3248" y="2628"/>
                      </a:lnTo>
                      <a:lnTo>
                        <a:pt x="3248" y="2653"/>
                      </a:lnTo>
                      <a:lnTo>
                        <a:pt x="3248" y="2653"/>
                      </a:lnTo>
                      <a:lnTo>
                        <a:pt x="3248" y="2653"/>
                      </a:lnTo>
                      <a:lnTo>
                        <a:pt x="3248" y="2628"/>
                      </a:lnTo>
                      <a:lnTo>
                        <a:pt x="3248" y="2628"/>
                      </a:lnTo>
                      <a:lnTo>
                        <a:pt x="3248" y="2628"/>
                      </a:lnTo>
                      <a:lnTo>
                        <a:pt x="3248" y="2628"/>
                      </a:lnTo>
                      <a:lnTo>
                        <a:pt x="3248" y="2628"/>
                      </a:lnTo>
                      <a:lnTo>
                        <a:pt x="3248" y="2628"/>
                      </a:lnTo>
                      <a:lnTo>
                        <a:pt x="3248" y="2653"/>
                      </a:lnTo>
                      <a:lnTo>
                        <a:pt x="3248" y="2653"/>
                      </a:lnTo>
                      <a:lnTo>
                        <a:pt x="3248" y="2653"/>
                      </a:lnTo>
                      <a:lnTo>
                        <a:pt x="3248" y="2653"/>
                      </a:lnTo>
                      <a:lnTo>
                        <a:pt x="3248" y="2653"/>
                      </a:lnTo>
                      <a:lnTo>
                        <a:pt x="3248" y="2653"/>
                      </a:lnTo>
                      <a:lnTo>
                        <a:pt x="3248" y="2653"/>
                      </a:lnTo>
                      <a:lnTo>
                        <a:pt x="3248" y="2653"/>
                      </a:lnTo>
                      <a:lnTo>
                        <a:pt x="3248" y="2653"/>
                      </a:lnTo>
                      <a:lnTo>
                        <a:pt x="3248" y="2653"/>
                      </a:lnTo>
                      <a:lnTo>
                        <a:pt x="3273" y="2653"/>
                      </a:lnTo>
                      <a:lnTo>
                        <a:pt x="3273" y="2653"/>
                      </a:lnTo>
                      <a:lnTo>
                        <a:pt x="3273" y="2653"/>
                      </a:lnTo>
                      <a:lnTo>
                        <a:pt x="3273" y="2653"/>
                      </a:lnTo>
                      <a:lnTo>
                        <a:pt x="3273" y="2653"/>
                      </a:lnTo>
                      <a:lnTo>
                        <a:pt x="3273" y="2653"/>
                      </a:lnTo>
                      <a:lnTo>
                        <a:pt x="3273" y="2653"/>
                      </a:lnTo>
                      <a:lnTo>
                        <a:pt x="3273"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28"/>
                      </a:lnTo>
                      <a:lnTo>
                        <a:pt x="3298" y="2603"/>
                      </a:lnTo>
                      <a:lnTo>
                        <a:pt x="3298" y="2603"/>
                      </a:lnTo>
                      <a:lnTo>
                        <a:pt x="3323"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298" y="2603"/>
                      </a:lnTo>
                      <a:lnTo>
                        <a:pt x="3323" y="2603"/>
                      </a:lnTo>
                      <a:lnTo>
                        <a:pt x="3323" y="2603"/>
                      </a:lnTo>
                      <a:lnTo>
                        <a:pt x="3323" y="2603"/>
                      </a:lnTo>
                      <a:lnTo>
                        <a:pt x="3323" y="2603"/>
                      </a:lnTo>
                      <a:lnTo>
                        <a:pt x="3323" y="2603"/>
                      </a:lnTo>
                      <a:lnTo>
                        <a:pt x="3323" y="2603"/>
                      </a:lnTo>
                      <a:lnTo>
                        <a:pt x="3348" y="2603"/>
                      </a:lnTo>
                      <a:lnTo>
                        <a:pt x="3348" y="2603"/>
                      </a:lnTo>
                      <a:lnTo>
                        <a:pt x="3348" y="2603"/>
                      </a:lnTo>
                      <a:lnTo>
                        <a:pt x="3348" y="2603"/>
                      </a:lnTo>
                      <a:lnTo>
                        <a:pt x="3348" y="2603"/>
                      </a:lnTo>
                      <a:lnTo>
                        <a:pt x="3348" y="2603"/>
                      </a:lnTo>
                      <a:lnTo>
                        <a:pt x="3348" y="2603"/>
                      </a:lnTo>
                      <a:lnTo>
                        <a:pt x="3348" y="2603"/>
                      </a:lnTo>
                      <a:lnTo>
                        <a:pt x="3348" y="2603"/>
                      </a:lnTo>
                      <a:lnTo>
                        <a:pt x="3348" y="2603"/>
                      </a:lnTo>
                      <a:lnTo>
                        <a:pt x="3372" y="2603"/>
                      </a:lnTo>
                      <a:lnTo>
                        <a:pt x="3372" y="2578"/>
                      </a:lnTo>
                      <a:lnTo>
                        <a:pt x="3397" y="2554"/>
                      </a:lnTo>
                      <a:lnTo>
                        <a:pt x="3397" y="2554"/>
                      </a:lnTo>
                      <a:lnTo>
                        <a:pt x="3422" y="2554"/>
                      </a:lnTo>
                      <a:lnTo>
                        <a:pt x="3422" y="2554"/>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578"/>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22" y="2603"/>
                      </a:lnTo>
                      <a:lnTo>
                        <a:pt x="3447" y="2603"/>
                      </a:lnTo>
                      <a:lnTo>
                        <a:pt x="3447" y="2603"/>
                      </a:lnTo>
                      <a:lnTo>
                        <a:pt x="3447" y="2603"/>
                      </a:lnTo>
                      <a:lnTo>
                        <a:pt x="3447" y="2603"/>
                      </a:lnTo>
                      <a:lnTo>
                        <a:pt x="3447" y="2603"/>
                      </a:lnTo>
                      <a:lnTo>
                        <a:pt x="3447" y="2603"/>
                      </a:lnTo>
                      <a:lnTo>
                        <a:pt x="3447" y="2603"/>
                      </a:lnTo>
                      <a:lnTo>
                        <a:pt x="3447" y="2603"/>
                      </a:lnTo>
                      <a:lnTo>
                        <a:pt x="3447" y="2603"/>
                      </a:lnTo>
                      <a:lnTo>
                        <a:pt x="3447" y="2628"/>
                      </a:lnTo>
                      <a:lnTo>
                        <a:pt x="3447" y="2628"/>
                      </a:lnTo>
                      <a:lnTo>
                        <a:pt x="3447" y="2628"/>
                      </a:lnTo>
                      <a:lnTo>
                        <a:pt x="3447" y="2628"/>
                      </a:lnTo>
                      <a:lnTo>
                        <a:pt x="3447" y="2628"/>
                      </a:lnTo>
                      <a:lnTo>
                        <a:pt x="3447" y="2628"/>
                      </a:lnTo>
                      <a:lnTo>
                        <a:pt x="3471" y="2628"/>
                      </a:lnTo>
                      <a:lnTo>
                        <a:pt x="3471" y="2628"/>
                      </a:lnTo>
                      <a:lnTo>
                        <a:pt x="3471" y="2628"/>
                      </a:lnTo>
                      <a:lnTo>
                        <a:pt x="3471" y="2628"/>
                      </a:lnTo>
                      <a:lnTo>
                        <a:pt x="3471" y="2628"/>
                      </a:lnTo>
                      <a:lnTo>
                        <a:pt x="3471" y="2628"/>
                      </a:lnTo>
                      <a:lnTo>
                        <a:pt x="3471" y="2628"/>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71" y="2603"/>
                      </a:lnTo>
                      <a:lnTo>
                        <a:pt x="3496" y="2603"/>
                      </a:lnTo>
                      <a:lnTo>
                        <a:pt x="3496" y="2603"/>
                      </a:lnTo>
                      <a:lnTo>
                        <a:pt x="3496" y="2603"/>
                      </a:lnTo>
                      <a:lnTo>
                        <a:pt x="3496" y="2603"/>
                      </a:lnTo>
                      <a:lnTo>
                        <a:pt x="3496" y="2603"/>
                      </a:lnTo>
                      <a:lnTo>
                        <a:pt x="3496" y="2603"/>
                      </a:lnTo>
                      <a:lnTo>
                        <a:pt x="3471" y="2603"/>
                      </a:lnTo>
                      <a:lnTo>
                        <a:pt x="3471" y="2628"/>
                      </a:lnTo>
                      <a:lnTo>
                        <a:pt x="3471" y="2628"/>
                      </a:lnTo>
                      <a:lnTo>
                        <a:pt x="3496" y="2628"/>
                      </a:lnTo>
                      <a:lnTo>
                        <a:pt x="3496" y="2628"/>
                      </a:lnTo>
                      <a:lnTo>
                        <a:pt x="3496" y="2628"/>
                      </a:lnTo>
                      <a:lnTo>
                        <a:pt x="3496" y="2628"/>
                      </a:lnTo>
                      <a:lnTo>
                        <a:pt x="3496" y="2628"/>
                      </a:lnTo>
                      <a:lnTo>
                        <a:pt x="3496" y="2628"/>
                      </a:lnTo>
                      <a:lnTo>
                        <a:pt x="3496" y="2628"/>
                      </a:lnTo>
                      <a:lnTo>
                        <a:pt x="3496" y="2628"/>
                      </a:lnTo>
                      <a:lnTo>
                        <a:pt x="3521" y="2653"/>
                      </a:lnTo>
                      <a:lnTo>
                        <a:pt x="3521" y="2677"/>
                      </a:lnTo>
                      <a:lnTo>
                        <a:pt x="3521" y="2677"/>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46" y="2702"/>
                      </a:lnTo>
                      <a:lnTo>
                        <a:pt x="3571" y="2727"/>
                      </a:lnTo>
                      <a:lnTo>
                        <a:pt x="3571" y="2727"/>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702"/>
                      </a:lnTo>
                      <a:lnTo>
                        <a:pt x="3571" y="2677"/>
                      </a:lnTo>
                      <a:lnTo>
                        <a:pt x="3571" y="2677"/>
                      </a:lnTo>
                      <a:lnTo>
                        <a:pt x="3571" y="2677"/>
                      </a:lnTo>
                      <a:lnTo>
                        <a:pt x="3571" y="2677"/>
                      </a:lnTo>
                      <a:lnTo>
                        <a:pt x="3571" y="2677"/>
                      </a:lnTo>
                      <a:lnTo>
                        <a:pt x="3571" y="2653"/>
                      </a:lnTo>
                      <a:lnTo>
                        <a:pt x="3571" y="2653"/>
                      </a:lnTo>
                      <a:lnTo>
                        <a:pt x="3571" y="2653"/>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28"/>
                      </a:lnTo>
                      <a:lnTo>
                        <a:pt x="3571" y="2653"/>
                      </a:lnTo>
                      <a:lnTo>
                        <a:pt x="3571" y="2653"/>
                      </a:lnTo>
                      <a:lnTo>
                        <a:pt x="3571" y="2653"/>
                      </a:lnTo>
                      <a:lnTo>
                        <a:pt x="3571" y="2653"/>
                      </a:lnTo>
                      <a:lnTo>
                        <a:pt x="3571" y="2653"/>
                      </a:lnTo>
                      <a:lnTo>
                        <a:pt x="3571" y="2653"/>
                      </a:lnTo>
                      <a:lnTo>
                        <a:pt x="3571" y="2653"/>
                      </a:lnTo>
                      <a:lnTo>
                        <a:pt x="3571" y="2653"/>
                      </a:lnTo>
                      <a:lnTo>
                        <a:pt x="3571" y="2653"/>
                      </a:lnTo>
                      <a:lnTo>
                        <a:pt x="3571" y="2653"/>
                      </a:lnTo>
                      <a:lnTo>
                        <a:pt x="3571" y="2628"/>
                      </a:lnTo>
                      <a:lnTo>
                        <a:pt x="3571" y="2628"/>
                      </a:lnTo>
                      <a:lnTo>
                        <a:pt x="3571" y="2628"/>
                      </a:lnTo>
                      <a:lnTo>
                        <a:pt x="3571" y="2628"/>
                      </a:lnTo>
                      <a:lnTo>
                        <a:pt x="3571" y="2603"/>
                      </a:lnTo>
                      <a:lnTo>
                        <a:pt x="3571" y="2603"/>
                      </a:lnTo>
                      <a:lnTo>
                        <a:pt x="3571" y="2603"/>
                      </a:lnTo>
                      <a:lnTo>
                        <a:pt x="3571" y="2603"/>
                      </a:lnTo>
                      <a:lnTo>
                        <a:pt x="3571" y="2603"/>
                      </a:lnTo>
                      <a:lnTo>
                        <a:pt x="3571" y="2603"/>
                      </a:lnTo>
                      <a:lnTo>
                        <a:pt x="3571" y="2603"/>
                      </a:lnTo>
                      <a:lnTo>
                        <a:pt x="3571" y="2603"/>
                      </a:lnTo>
                      <a:lnTo>
                        <a:pt x="3571" y="2603"/>
                      </a:lnTo>
                      <a:lnTo>
                        <a:pt x="3571" y="2603"/>
                      </a:lnTo>
                      <a:lnTo>
                        <a:pt x="3595" y="2603"/>
                      </a:lnTo>
                      <a:lnTo>
                        <a:pt x="3571" y="2603"/>
                      </a:lnTo>
                      <a:lnTo>
                        <a:pt x="3571" y="2603"/>
                      </a:lnTo>
                      <a:lnTo>
                        <a:pt x="3571" y="2603"/>
                      </a:lnTo>
                      <a:lnTo>
                        <a:pt x="3571" y="2628"/>
                      </a:lnTo>
                      <a:lnTo>
                        <a:pt x="3571" y="2628"/>
                      </a:lnTo>
                      <a:lnTo>
                        <a:pt x="3595" y="2628"/>
                      </a:lnTo>
                      <a:lnTo>
                        <a:pt x="3595" y="2603"/>
                      </a:lnTo>
                      <a:lnTo>
                        <a:pt x="3595" y="2603"/>
                      </a:lnTo>
                      <a:lnTo>
                        <a:pt x="3595" y="2603"/>
                      </a:lnTo>
                      <a:lnTo>
                        <a:pt x="3595" y="2603"/>
                      </a:lnTo>
                      <a:lnTo>
                        <a:pt x="3595" y="2603"/>
                      </a:lnTo>
                      <a:lnTo>
                        <a:pt x="3595" y="2603"/>
                      </a:lnTo>
                      <a:lnTo>
                        <a:pt x="3595" y="2603"/>
                      </a:lnTo>
                      <a:lnTo>
                        <a:pt x="3595" y="2603"/>
                      </a:lnTo>
                      <a:lnTo>
                        <a:pt x="3595" y="2603"/>
                      </a:lnTo>
                      <a:lnTo>
                        <a:pt x="3595" y="2578"/>
                      </a:lnTo>
                      <a:lnTo>
                        <a:pt x="3595" y="2578"/>
                      </a:lnTo>
                      <a:lnTo>
                        <a:pt x="3595" y="2578"/>
                      </a:lnTo>
                      <a:lnTo>
                        <a:pt x="3595" y="2578"/>
                      </a:lnTo>
                      <a:lnTo>
                        <a:pt x="3621" y="2578"/>
                      </a:lnTo>
                      <a:lnTo>
                        <a:pt x="3621" y="2578"/>
                      </a:lnTo>
                      <a:lnTo>
                        <a:pt x="3621" y="2578"/>
                      </a:lnTo>
                      <a:lnTo>
                        <a:pt x="3621" y="2578"/>
                      </a:lnTo>
                      <a:lnTo>
                        <a:pt x="3621" y="2554"/>
                      </a:lnTo>
                      <a:lnTo>
                        <a:pt x="3595" y="2554"/>
                      </a:lnTo>
                      <a:lnTo>
                        <a:pt x="3595" y="2554"/>
                      </a:lnTo>
                      <a:lnTo>
                        <a:pt x="3595" y="2554"/>
                      </a:lnTo>
                      <a:lnTo>
                        <a:pt x="3595" y="2554"/>
                      </a:lnTo>
                      <a:lnTo>
                        <a:pt x="3595" y="2554"/>
                      </a:lnTo>
                      <a:lnTo>
                        <a:pt x="3595" y="2554"/>
                      </a:lnTo>
                      <a:lnTo>
                        <a:pt x="3621" y="2554"/>
                      </a:lnTo>
                      <a:lnTo>
                        <a:pt x="3621" y="2554"/>
                      </a:lnTo>
                      <a:lnTo>
                        <a:pt x="3621" y="2554"/>
                      </a:lnTo>
                      <a:lnTo>
                        <a:pt x="3621" y="2554"/>
                      </a:lnTo>
                      <a:lnTo>
                        <a:pt x="3621" y="2554"/>
                      </a:lnTo>
                      <a:lnTo>
                        <a:pt x="3621" y="2578"/>
                      </a:lnTo>
                      <a:lnTo>
                        <a:pt x="3621" y="2578"/>
                      </a:lnTo>
                      <a:lnTo>
                        <a:pt x="3621" y="2578"/>
                      </a:lnTo>
                      <a:lnTo>
                        <a:pt x="3621" y="2578"/>
                      </a:lnTo>
                      <a:lnTo>
                        <a:pt x="3621" y="2578"/>
                      </a:lnTo>
                      <a:lnTo>
                        <a:pt x="3621" y="2578"/>
                      </a:lnTo>
                      <a:lnTo>
                        <a:pt x="3645" y="2578"/>
                      </a:lnTo>
                      <a:lnTo>
                        <a:pt x="3645" y="2578"/>
                      </a:lnTo>
                      <a:lnTo>
                        <a:pt x="3645" y="2603"/>
                      </a:lnTo>
                      <a:lnTo>
                        <a:pt x="3645" y="2603"/>
                      </a:lnTo>
                      <a:lnTo>
                        <a:pt x="3670" y="2603"/>
                      </a:lnTo>
                      <a:lnTo>
                        <a:pt x="3645" y="2603"/>
                      </a:lnTo>
                      <a:lnTo>
                        <a:pt x="3645" y="2628"/>
                      </a:lnTo>
                      <a:lnTo>
                        <a:pt x="3670" y="2628"/>
                      </a:lnTo>
                      <a:lnTo>
                        <a:pt x="3670" y="2628"/>
                      </a:lnTo>
                      <a:lnTo>
                        <a:pt x="3670" y="2628"/>
                      </a:lnTo>
                      <a:lnTo>
                        <a:pt x="3670" y="2628"/>
                      </a:lnTo>
                      <a:lnTo>
                        <a:pt x="3670" y="2628"/>
                      </a:lnTo>
                      <a:lnTo>
                        <a:pt x="3670" y="2628"/>
                      </a:lnTo>
                      <a:lnTo>
                        <a:pt x="3670" y="2628"/>
                      </a:lnTo>
                      <a:lnTo>
                        <a:pt x="3670" y="2628"/>
                      </a:lnTo>
                      <a:lnTo>
                        <a:pt x="3645" y="2628"/>
                      </a:lnTo>
                      <a:lnTo>
                        <a:pt x="3645" y="2628"/>
                      </a:lnTo>
                      <a:lnTo>
                        <a:pt x="3645" y="2628"/>
                      </a:lnTo>
                      <a:lnTo>
                        <a:pt x="3645" y="2603"/>
                      </a:lnTo>
                      <a:lnTo>
                        <a:pt x="3645" y="2603"/>
                      </a:lnTo>
                      <a:lnTo>
                        <a:pt x="3645" y="2603"/>
                      </a:lnTo>
                      <a:lnTo>
                        <a:pt x="3645" y="2603"/>
                      </a:lnTo>
                      <a:lnTo>
                        <a:pt x="3645" y="2603"/>
                      </a:lnTo>
                      <a:lnTo>
                        <a:pt x="3645" y="2603"/>
                      </a:lnTo>
                      <a:lnTo>
                        <a:pt x="3621" y="2578"/>
                      </a:lnTo>
                      <a:lnTo>
                        <a:pt x="3621" y="2578"/>
                      </a:lnTo>
                      <a:lnTo>
                        <a:pt x="3621" y="2578"/>
                      </a:lnTo>
                      <a:lnTo>
                        <a:pt x="3621" y="2578"/>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621" y="2603"/>
                      </a:lnTo>
                      <a:lnTo>
                        <a:pt x="3595" y="2628"/>
                      </a:lnTo>
                      <a:lnTo>
                        <a:pt x="3595" y="2628"/>
                      </a:lnTo>
                      <a:lnTo>
                        <a:pt x="3595" y="2628"/>
                      </a:lnTo>
                      <a:lnTo>
                        <a:pt x="3595" y="2628"/>
                      </a:lnTo>
                      <a:lnTo>
                        <a:pt x="3595" y="2628"/>
                      </a:lnTo>
                      <a:lnTo>
                        <a:pt x="3595" y="2628"/>
                      </a:lnTo>
                      <a:lnTo>
                        <a:pt x="3595" y="2628"/>
                      </a:lnTo>
                      <a:lnTo>
                        <a:pt x="3595" y="2628"/>
                      </a:lnTo>
                      <a:lnTo>
                        <a:pt x="3595" y="2628"/>
                      </a:lnTo>
                      <a:lnTo>
                        <a:pt x="3595" y="2628"/>
                      </a:lnTo>
                      <a:lnTo>
                        <a:pt x="3621" y="2653"/>
                      </a:lnTo>
                      <a:lnTo>
                        <a:pt x="3621" y="2653"/>
                      </a:lnTo>
                      <a:lnTo>
                        <a:pt x="3621" y="2653"/>
                      </a:lnTo>
                      <a:lnTo>
                        <a:pt x="3621" y="2653"/>
                      </a:lnTo>
                      <a:lnTo>
                        <a:pt x="3621" y="2653"/>
                      </a:lnTo>
                      <a:lnTo>
                        <a:pt x="3621" y="2653"/>
                      </a:lnTo>
                      <a:lnTo>
                        <a:pt x="3621" y="2677"/>
                      </a:lnTo>
                      <a:lnTo>
                        <a:pt x="3621" y="2677"/>
                      </a:lnTo>
                      <a:lnTo>
                        <a:pt x="3645" y="2677"/>
                      </a:lnTo>
                      <a:lnTo>
                        <a:pt x="3645" y="2677"/>
                      </a:lnTo>
                      <a:lnTo>
                        <a:pt x="3670" y="2677"/>
                      </a:lnTo>
                      <a:lnTo>
                        <a:pt x="3670" y="2653"/>
                      </a:lnTo>
                      <a:lnTo>
                        <a:pt x="3694" y="2653"/>
                      </a:lnTo>
                      <a:lnTo>
                        <a:pt x="3720" y="2653"/>
                      </a:lnTo>
                      <a:lnTo>
                        <a:pt x="3720" y="2653"/>
                      </a:lnTo>
                      <a:lnTo>
                        <a:pt x="3720" y="2653"/>
                      </a:lnTo>
                      <a:lnTo>
                        <a:pt x="3720" y="2653"/>
                      </a:lnTo>
                      <a:lnTo>
                        <a:pt x="3720" y="2628"/>
                      </a:lnTo>
                      <a:lnTo>
                        <a:pt x="3720" y="2628"/>
                      </a:lnTo>
                      <a:lnTo>
                        <a:pt x="3720" y="2628"/>
                      </a:lnTo>
                      <a:lnTo>
                        <a:pt x="3744" y="2628"/>
                      </a:lnTo>
                      <a:lnTo>
                        <a:pt x="3744" y="2628"/>
                      </a:lnTo>
                      <a:lnTo>
                        <a:pt x="3769" y="2628"/>
                      </a:lnTo>
                      <a:lnTo>
                        <a:pt x="3769" y="2628"/>
                      </a:lnTo>
                      <a:lnTo>
                        <a:pt x="3769" y="2628"/>
                      </a:lnTo>
                      <a:lnTo>
                        <a:pt x="3769" y="2603"/>
                      </a:lnTo>
                      <a:lnTo>
                        <a:pt x="3769" y="2603"/>
                      </a:lnTo>
                      <a:lnTo>
                        <a:pt x="3769" y="2603"/>
                      </a:lnTo>
                      <a:lnTo>
                        <a:pt x="3769" y="2603"/>
                      </a:lnTo>
                      <a:lnTo>
                        <a:pt x="3769" y="2603"/>
                      </a:lnTo>
                      <a:lnTo>
                        <a:pt x="3794" y="2603"/>
                      </a:lnTo>
                      <a:lnTo>
                        <a:pt x="3794" y="2603"/>
                      </a:lnTo>
                      <a:lnTo>
                        <a:pt x="3794" y="2603"/>
                      </a:lnTo>
                      <a:lnTo>
                        <a:pt x="3794" y="2603"/>
                      </a:lnTo>
                      <a:lnTo>
                        <a:pt x="3794" y="2578"/>
                      </a:lnTo>
                      <a:lnTo>
                        <a:pt x="3794" y="2578"/>
                      </a:lnTo>
                      <a:lnTo>
                        <a:pt x="3794" y="2578"/>
                      </a:lnTo>
                      <a:lnTo>
                        <a:pt x="3794" y="2578"/>
                      </a:lnTo>
                      <a:lnTo>
                        <a:pt x="3794" y="2578"/>
                      </a:lnTo>
                      <a:lnTo>
                        <a:pt x="3794" y="2578"/>
                      </a:lnTo>
                      <a:lnTo>
                        <a:pt x="3794" y="2578"/>
                      </a:lnTo>
                      <a:lnTo>
                        <a:pt x="3794" y="2578"/>
                      </a:lnTo>
                      <a:lnTo>
                        <a:pt x="3794" y="2578"/>
                      </a:lnTo>
                      <a:lnTo>
                        <a:pt x="3794" y="2578"/>
                      </a:lnTo>
                      <a:lnTo>
                        <a:pt x="3794" y="2603"/>
                      </a:lnTo>
                      <a:lnTo>
                        <a:pt x="3794" y="2603"/>
                      </a:lnTo>
                      <a:lnTo>
                        <a:pt x="3794" y="2603"/>
                      </a:lnTo>
                      <a:lnTo>
                        <a:pt x="3769" y="2603"/>
                      </a:lnTo>
                      <a:lnTo>
                        <a:pt x="3769" y="2603"/>
                      </a:lnTo>
                      <a:lnTo>
                        <a:pt x="3769" y="2603"/>
                      </a:lnTo>
                      <a:lnTo>
                        <a:pt x="3769" y="2603"/>
                      </a:lnTo>
                      <a:lnTo>
                        <a:pt x="3769" y="2628"/>
                      </a:lnTo>
                      <a:lnTo>
                        <a:pt x="3769" y="2628"/>
                      </a:lnTo>
                      <a:lnTo>
                        <a:pt x="3769" y="2628"/>
                      </a:lnTo>
                      <a:lnTo>
                        <a:pt x="3769" y="2628"/>
                      </a:lnTo>
                      <a:lnTo>
                        <a:pt x="3769" y="2628"/>
                      </a:lnTo>
                      <a:lnTo>
                        <a:pt x="3769" y="2628"/>
                      </a:lnTo>
                      <a:lnTo>
                        <a:pt x="3769" y="2628"/>
                      </a:lnTo>
                      <a:lnTo>
                        <a:pt x="3769" y="2628"/>
                      </a:lnTo>
                      <a:lnTo>
                        <a:pt x="3769" y="2628"/>
                      </a:lnTo>
                      <a:lnTo>
                        <a:pt x="3769" y="2653"/>
                      </a:lnTo>
                      <a:lnTo>
                        <a:pt x="3769" y="2653"/>
                      </a:lnTo>
                      <a:lnTo>
                        <a:pt x="3769" y="2653"/>
                      </a:lnTo>
                      <a:lnTo>
                        <a:pt x="3769" y="2653"/>
                      </a:lnTo>
                      <a:lnTo>
                        <a:pt x="3769" y="2653"/>
                      </a:lnTo>
                      <a:lnTo>
                        <a:pt x="3769" y="2653"/>
                      </a:lnTo>
                      <a:lnTo>
                        <a:pt x="3769" y="2653"/>
                      </a:lnTo>
                      <a:lnTo>
                        <a:pt x="3769" y="2653"/>
                      </a:lnTo>
                      <a:lnTo>
                        <a:pt x="3769" y="2653"/>
                      </a:lnTo>
                      <a:lnTo>
                        <a:pt x="3769" y="2653"/>
                      </a:lnTo>
                      <a:lnTo>
                        <a:pt x="3744" y="2677"/>
                      </a:lnTo>
                      <a:lnTo>
                        <a:pt x="3744" y="2677"/>
                      </a:lnTo>
                      <a:lnTo>
                        <a:pt x="3744" y="2677"/>
                      </a:lnTo>
                      <a:lnTo>
                        <a:pt x="3720" y="2702"/>
                      </a:lnTo>
                      <a:lnTo>
                        <a:pt x="3720" y="2702"/>
                      </a:lnTo>
                      <a:lnTo>
                        <a:pt x="3720" y="2702"/>
                      </a:lnTo>
                      <a:lnTo>
                        <a:pt x="3720" y="2702"/>
                      </a:lnTo>
                      <a:lnTo>
                        <a:pt x="3720" y="2702"/>
                      </a:lnTo>
                      <a:lnTo>
                        <a:pt x="3694" y="2727"/>
                      </a:lnTo>
                      <a:lnTo>
                        <a:pt x="3694" y="2752"/>
                      </a:lnTo>
                      <a:lnTo>
                        <a:pt x="3694" y="2752"/>
                      </a:lnTo>
                      <a:lnTo>
                        <a:pt x="3694" y="2752"/>
                      </a:lnTo>
                      <a:lnTo>
                        <a:pt x="3694" y="2752"/>
                      </a:lnTo>
                      <a:lnTo>
                        <a:pt x="3720" y="2752"/>
                      </a:lnTo>
                      <a:lnTo>
                        <a:pt x="3720" y="2777"/>
                      </a:lnTo>
                      <a:lnTo>
                        <a:pt x="3720" y="2752"/>
                      </a:lnTo>
                      <a:lnTo>
                        <a:pt x="3720" y="2752"/>
                      </a:lnTo>
                      <a:lnTo>
                        <a:pt x="3720" y="2752"/>
                      </a:lnTo>
                      <a:lnTo>
                        <a:pt x="3744" y="2777"/>
                      </a:lnTo>
                      <a:lnTo>
                        <a:pt x="3744" y="2777"/>
                      </a:lnTo>
                      <a:lnTo>
                        <a:pt x="3744" y="2777"/>
                      </a:lnTo>
                      <a:lnTo>
                        <a:pt x="3744" y="2777"/>
                      </a:lnTo>
                      <a:lnTo>
                        <a:pt x="3744" y="2777"/>
                      </a:lnTo>
                      <a:lnTo>
                        <a:pt x="3744" y="2777"/>
                      </a:lnTo>
                      <a:lnTo>
                        <a:pt x="3744" y="2777"/>
                      </a:lnTo>
                      <a:lnTo>
                        <a:pt x="3744" y="2777"/>
                      </a:lnTo>
                      <a:lnTo>
                        <a:pt x="3720" y="2777"/>
                      </a:lnTo>
                      <a:lnTo>
                        <a:pt x="3720" y="2777"/>
                      </a:lnTo>
                      <a:lnTo>
                        <a:pt x="3720" y="2777"/>
                      </a:lnTo>
                      <a:lnTo>
                        <a:pt x="3720" y="2777"/>
                      </a:lnTo>
                      <a:lnTo>
                        <a:pt x="3720" y="2777"/>
                      </a:lnTo>
                      <a:lnTo>
                        <a:pt x="3720" y="2777"/>
                      </a:lnTo>
                      <a:lnTo>
                        <a:pt x="3720" y="2777"/>
                      </a:lnTo>
                      <a:lnTo>
                        <a:pt x="3694" y="2777"/>
                      </a:lnTo>
                      <a:lnTo>
                        <a:pt x="3694" y="2777"/>
                      </a:lnTo>
                      <a:lnTo>
                        <a:pt x="3694" y="2777"/>
                      </a:lnTo>
                      <a:lnTo>
                        <a:pt x="3694" y="2777"/>
                      </a:lnTo>
                      <a:lnTo>
                        <a:pt x="3694" y="2777"/>
                      </a:lnTo>
                      <a:lnTo>
                        <a:pt x="3694" y="2777"/>
                      </a:lnTo>
                      <a:lnTo>
                        <a:pt x="3694" y="2801"/>
                      </a:lnTo>
                      <a:lnTo>
                        <a:pt x="3694" y="2801"/>
                      </a:lnTo>
                      <a:lnTo>
                        <a:pt x="3694" y="2827"/>
                      </a:lnTo>
                      <a:lnTo>
                        <a:pt x="3694" y="2827"/>
                      </a:lnTo>
                      <a:lnTo>
                        <a:pt x="3694" y="2827"/>
                      </a:lnTo>
                      <a:lnTo>
                        <a:pt x="3694" y="2851"/>
                      </a:lnTo>
                      <a:lnTo>
                        <a:pt x="3670" y="2851"/>
                      </a:lnTo>
                      <a:lnTo>
                        <a:pt x="3670" y="2876"/>
                      </a:lnTo>
                      <a:lnTo>
                        <a:pt x="3670" y="2876"/>
                      </a:lnTo>
                      <a:lnTo>
                        <a:pt x="3670" y="2876"/>
                      </a:lnTo>
                      <a:lnTo>
                        <a:pt x="3670" y="2876"/>
                      </a:lnTo>
                      <a:lnTo>
                        <a:pt x="3670" y="2876"/>
                      </a:lnTo>
                      <a:lnTo>
                        <a:pt x="3670" y="2876"/>
                      </a:lnTo>
                      <a:lnTo>
                        <a:pt x="3670" y="2876"/>
                      </a:lnTo>
                      <a:lnTo>
                        <a:pt x="3670" y="2900"/>
                      </a:lnTo>
                      <a:lnTo>
                        <a:pt x="3694" y="2900"/>
                      </a:lnTo>
                      <a:lnTo>
                        <a:pt x="3694" y="2900"/>
                      </a:lnTo>
                      <a:lnTo>
                        <a:pt x="3694" y="2876"/>
                      </a:lnTo>
                      <a:lnTo>
                        <a:pt x="3694" y="2876"/>
                      </a:lnTo>
                      <a:lnTo>
                        <a:pt x="3694" y="2876"/>
                      </a:lnTo>
                      <a:lnTo>
                        <a:pt x="3694" y="2876"/>
                      </a:lnTo>
                      <a:lnTo>
                        <a:pt x="3694" y="2876"/>
                      </a:lnTo>
                      <a:lnTo>
                        <a:pt x="3694" y="2876"/>
                      </a:lnTo>
                      <a:lnTo>
                        <a:pt x="3694" y="2876"/>
                      </a:lnTo>
                      <a:lnTo>
                        <a:pt x="3694" y="2900"/>
                      </a:lnTo>
                      <a:lnTo>
                        <a:pt x="3694" y="2900"/>
                      </a:lnTo>
                      <a:lnTo>
                        <a:pt x="3694" y="2900"/>
                      </a:lnTo>
                      <a:lnTo>
                        <a:pt x="3694" y="2900"/>
                      </a:lnTo>
                      <a:lnTo>
                        <a:pt x="3694" y="2900"/>
                      </a:lnTo>
                      <a:lnTo>
                        <a:pt x="3694" y="2900"/>
                      </a:lnTo>
                      <a:lnTo>
                        <a:pt x="3694" y="2900"/>
                      </a:lnTo>
                      <a:lnTo>
                        <a:pt x="3694" y="2900"/>
                      </a:lnTo>
                      <a:lnTo>
                        <a:pt x="3694" y="2926"/>
                      </a:lnTo>
                      <a:lnTo>
                        <a:pt x="3694" y="2926"/>
                      </a:lnTo>
                      <a:lnTo>
                        <a:pt x="3694" y="2926"/>
                      </a:lnTo>
                      <a:lnTo>
                        <a:pt x="3694" y="2926"/>
                      </a:lnTo>
                      <a:lnTo>
                        <a:pt x="3694" y="2926"/>
                      </a:lnTo>
                      <a:lnTo>
                        <a:pt x="3694" y="2926"/>
                      </a:lnTo>
                      <a:lnTo>
                        <a:pt x="3694" y="2926"/>
                      </a:lnTo>
                      <a:lnTo>
                        <a:pt x="3694" y="2926"/>
                      </a:lnTo>
                      <a:lnTo>
                        <a:pt x="3720" y="2926"/>
                      </a:lnTo>
                      <a:lnTo>
                        <a:pt x="3720" y="2926"/>
                      </a:lnTo>
                      <a:lnTo>
                        <a:pt x="3694" y="2900"/>
                      </a:lnTo>
                      <a:lnTo>
                        <a:pt x="3694" y="2900"/>
                      </a:lnTo>
                      <a:lnTo>
                        <a:pt x="3720" y="2900"/>
                      </a:lnTo>
                      <a:lnTo>
                        <a:pt x="3720" y="2900"/>
                      </a:lnTo>
                      <a:lnTo>
                        <a:pt x="3720" y="2900"/>
                      </a:lnTo>
                      <a:lnTo>
                        <a:pt x="3720" y="2900"/>
                      </a:lnTo>
                      <a:lnTo>
                        <a:pt x="3720" y="2900"/>
                      </a:lnTo>
                      <a:lnTo>
                        <a:pt x="3720" y="2900"/>
                      </a:lnTo>
                      <a:lnTo>
                        <a:pt x="3720" y="2900"/>
                      </a:lnTo>
                      <a:lnTo>
                        <a:pt x="3720" y="2900"/>
                      </a:lnTo>
                      <a:lnTo>
                        <a:pt x="3720" y="2926"/>
                      </a:lnTo>
                      <a:lnTo>
                        <a:pt x="3720" y="2926"/>
                      </a:lnTo>
                      <a:lnTo>
                        <a:pt x="3720" y="2926"/>
                      </a:lnTo>
                      <a:lnTo>
                        <a:pt x="3720" y="2926"/>
                      </a:lnTo>
                      <a:lnTo>
                        <a:pt x="3694" y="2926"/>
                      </a:lnTo>
                      <a:lnTo>
                        <a:pt x="3694" y="2926"/>
                      </a:lnTo>
                      <a:lnTo>
                        <a:pt x="3694" y="2926"/>
                      </a:lnTo>
                      <a:lnTo>
                        <a:pt x="3694" y="2926"/>
                      </a:lnTo>
                      <a:lnTo>
                        <a:pt x="3694" y="2926"/>
                      </a:lnTo>
                      <a:lnTo>
                        <a:pt x="3670" y="2926"/>
                      </a:lnTo>
                      <a:lnTo>
                        <a:pt x="3670" y="2926"/>
                      </a:lnTo>
                      <a:lnTo>
                        <a:pt x="3694" y="2926"/>
                      </a:lnTo>
                      <a:lnTo>
                        <a:pt x="3670" y="2900"/>
                      </a:lnTo>
                      <a:lnTo>
                        <a:pt x="3670" y="2900"/>
                      </a:lnTo>
                      <a:lnTo>
                        <a:pt x="3670" y="2900"/>
                      </a:lnTo>
                      <a:lnTo>
                        <a:pt x="3670" y="2900"/>
                      </a:lnTo>
                      <a:lnTo>
                        <a:pt x="3670" y="2900"/>
                      </a:lnTo>
                      <a:lnTo>
                        <a:pt x="3670" y="2900"/>
                      </a:lnTo>
                      <a:lnTo>
                        <a:pt x="3670" y="2900"/>
                      </a:lnTo>
                      <a:lnTo>
                        <a:pt x="3670" y="2900"/>
                      </a:lnTo>
                      <a:lnTo>
                        <a:pt x="3670" y="2900"/>
                      </a:lnTo>
                      <a:lnTo>
                        <a:pt x="3645" y="2926"/>
                      </a:lnTo>
                      <a:lnTo>
                        <a:pt x="3645" y="2926"/>
                      </a:lnTo>
                      <a:lnTo>
                        <a:pt x="3645" y="2926"/>
                      </a:lnTo>
                      <a:lnTo>
                        <a:pt x="3645" y="2926"/>
                      </a:lnTo>
                      <a:lnTo>
                        <a:pt x="3645" y="2926"/>
                      </a:lnTo>
                      <a:lnTo>
                        <a:pt x="3621" y="2926"/>
                      </a:lnTo>
                      <a:lnTo>
                        <a:pt x="3621" y="2926"/>
                      </a:lnTo>
                      <a:lnTo>
                        <a:pt x="3645" y="2926"/>
                      </a:lnTo>
                      <a:lnTo>
                        <a:pt x="3645" y="2926"/>
                      </a:lnTo>
                      <a:lnTo>
                        <a:pt x="3645" y="2950"/>
                      </a:lnTo>
                      <a:lnTo>
                        <a:pt x="3621" y="2950"/>
                      </a:lnTo>
                      <a:lnTo>
                        <a:pt x="3621" y="2950"/>
                      </a:lnTo>
                      <a:lnTo>
                        <a:pt x="3595" y="2950"/>
                      </a:lnTo>
                      <a:lnTo>
                        <a:pt x="3595" y="2950"/>
                      </a:lnTo>
                      <a:lnTo>
                        <a:pt x="3571" y="3000"/>
                      </a:lnTo>
                      <a:lnTo>
                        <a:pt x="3571" y="3000"/>
                      </a:lnTo>
                      <a:lnTo>
                        <a:pt x="3571" y="3000"/>
                      </a:lnTo>
                      <a:lnTo>
                        <a:pt x="3571" y="3000"/>
                      </a:lnTo>
                      <a:lnTo>
                        <a:pt x="3546" y="3025"/>
                      </a:lnTo>
                      <a:lnTo>
                        <a:pt x="3546" y="3025"/>
                      </a:lnTo>
                      <a:lnTo>
                        <a:pt x="3546" y="3025"/>
                      </a:lnTo>
                      <a:lnTo>
                        <a:pt x="3546" y="3025"/>
                      </a:lnTo>
                      <a:lnTo>
                        <a:pt x="3546" y="3050"/>
                      </a:lnTo>
                      <a:lnTo>
                        <a:pt x="3571" y="3050"/>
                      </a:lnTo>
                      <a:lnTo>
                        <a:pt x="3571" y="3050"/>
                      </a:lnTo>
                      <a:lnTo>
                        <a:pt x="3571" y="3050"/>
                      </a:lnTo>
                      <a:lnTo>
                        <a:pt x="3571" y="3050"/>
                      </a:lnTo>
                      <a:lnTo>
                        <a:pt x="3571" y="3074"/>
                      </a:lnTo>
                      <a:lnTo>
                        <a:pt x="3571" y="3050"/>
                      </a:lnTo>
                      <a:lnTo>
                        <a:pt x="3546" y="3050"/>
                      </a:lnTo>
                      <a:lnTo>
                        <a:pt x="3546" y="3050"/>
                      </a:lnTo>
                      <a:lnTo>
                        <a:pt x="3546" y="3050"/>
                      </a:lnTo>
                      <a:lnTo>
                        <a:pt x="3546" y="3050"/>
                      </a:lnTo>
                      <a:lnTo>
                        <a:pt x="3546" y="3050"/>
                      </a:lnTo>
                      <a:lnTo>
                        <a:pt x="3546" y="3050"/>
                      </a:lnTo>
                      <a:lnTo>
                        <a:pt x="3546" y="3050"/>
                      </a:lnTo>
                      <a:lnTo>
                        <a:pt x="3546" y="3050"/>
                      </a:lnTo>
                      <a:lnTo>
                        <a:pt x="3546"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21" y="3050"/>
                      </a:lnTo>
                      <a:lnTo>
                        <a:pt x="3546" y="3025"/>
                      </a:lnTo>
                      <a:lnTo>
                        <a:pt x="3546" y="3025"/>
                      </a:lnTo>
                      <a:lnTo>
                        <a:pt x="3546" y="3025"/>
                      </a:lnTo>
                      <a:lnTo>
                        <a:pt x="3521" y="3050"/>
                      </a:lnTo>
                      <a:lnTo>
                        <a:pt x="3521" y="3050"/>
                      </a:lnTo>
                      <a:lnTo>
                        <a:pt x="3521" y="3050"/>
                      </a:lnTo>
                      <a:lnTo>
                        <a:pt x="3521" y="3050"/>
                      </a:lnTo>
                      <a:lnTo>
                        <a:pt x="3496" y="3050"/>
                      </a:lnTo>
                      <a:lnTo>
                        <a:pt x="3496" y="3050"/>
                      </a:lnTo>
                      <a:lnTo>
                        <a:pt x="3496" y="3074"/>
                      </a:lnTo>
                      <a:lnTo>
                        <a:pt x="3496" y="3074"/>
                      </a:lnTo>
                      <a:lnTo>
                        <a:pt x="3496" y="3074"/>
                      </a:lnTo>
                      <a:lnTo>
                        <a:pt x="3496" y="3074"/>
                      </a:lnTo>
                      <a:lnTo>
                        <a:pt x="3496" y="3074"/>
                      </a:lnTo>
                      <a:lnTo>
                        <a:pt x="3496" y="3074"/>
                      </a:lnTo>
                      <a:lnTo>
                        <a:pt x="3496" y="3074"/>
                      </a:lnTo>
                      <a:lnTo>
                        <a:pt x="3471" y="3074"/>
                      </a:lnTo>
                      <a:lnTo>
                        <a:pt x="3471" y="3074"/>
                      </a:lnTo>
                      <a:lnTo>
                        <a:pt x="3471" y="3074"/>
                      </a:lnTo>
                      <a:lnTo>
                        <a:pt x="3471" y="3074"/>
                      </a:lnTo>
                      <a:lnTo>
                        <a:pt x="3447" y="3074"/>
                      </a:lnTo>
                      <a:lnTo>
                        <a:pt x="3447" y="3074"/>
                      </a:lnTo>
                      <a:lnTo>
                        <a:pt x="3447" y="3074"/>
                      </a:lnTo>
                      <a:lnTo>
                        <a:pt x="3471" y="3074"/>
                      </a:lnTo>
                      <a:lnTo>
                        <a:pt x="3422" y="3099"/>
                      </a:lnTo>
                      <a:lnTo>
                        <a:pt x="3422" y="3099"/>
                      </a:lnTo>
                      <a:lnTo>
                        <a:pt x="3397" y="3099"/>
                      </a:lnTo>
                      <a:lnTo>
                        <a:pt x="3397" y="3124"/>
                      </a:lnTo>
                      <a:lnTo>
                        <a:pt x="3372" y="3124"/>
                      </a:lnTo>
                      <a:lnTo>
                        <a:pt x="3372" y="3124"/>
                      </a:lnTo>
                      <a:lnTo>
                        <a:pt x="3348" y="3149"/>
                      </a:lnTo>
                      <a:lnTo>
                        <a:pt x="3348" y="3149"/>
                      </a:lnTo>
                      <a:lnTo>
                        <a:pt x="3348" y="3149"/>
                      </a:lnTo>
                      <a:lnTo>
                        <a:pt x="3348" y="3173"/>
                      </a:lnTo>
                      <a:lnTo>
                        <a:pt x="3348" y="3173"/>
                      </a:lnTo>
                      <a:lnTo>
                        <a:pt x="3348" y="3173"/>
                      </a:lnTo>
                      <a:lnTo>
                        <a:pt x="3348" y="3173"/>
                      </a:lnTo>
                      <a:lnTo>
                        <a:pt x="3348" y="3173"/>
                      </a:lnTo>
                      <a:lnTo>
                        <a:pt x="3348" y="3173"/>
                      </a:lnTo>
                      <a:lnTo>
                        <a:pt x="3323" y="3198"/>
                      </a:lnTo>
                      <a:lnTo>
                        <a:pt x="3323" y="3198"/>
                      </a:lnTo>
                      <a:lnTo>
                        <a:pt x="3323" y="3198"/>
                      </a:lnTo>
                      <a:lnTo>
                        <a:pt x="3323" y="3198"/>
                      </a:lnTo>
                      <a:lnTo>
                        <a:pt x="3323" y="3198"/>
                      </a:lnTo>
                      <a:lnTo>
                        <a:pt x="3323" y="3198"/>
                      </a:lnTo>
                      <a:lnTo>
                        <a:pt x="3323" y="3198"/>
                      </a:lnTo>
                      <a:lnTo>
                        <a:pt x="3323" y="3198"/>
                      </a:lnTo>
                      <a:lnTo>
                        <a:pt x="3323" y="3223"/>
                      </a:lnTo>
                      <a:lnTo>
                        <a:pt x="3323" y="3223"/>
                      </a:lnTo>
                      <a:lnTo>
                        <a:pt x="3323" y="3223"/>
                      </a:lnTo>
                      <a:lnTo>
                        <a:pt x="3323" y="3223"/>
                      </a:lnTo>
                      <a:lnTo>
                        <a:pt x="3323" y="3223"/>
                      </a:lnTo>
                      <a:lnTo>
                        <a:pt x="3323" y="3223"/>
                      </a:lnTo>
                      <a:lnTo>
                        <a:pt x="3348" y="3223"/>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48" y="3248"/>
                      </a:lnTo>
                      <a:lnTo>
                        <a:pt x="3323" y="3248"/>
                      </a:lnTo>
                      <a:lnTo>
                        <a:pt x="3323" y="3248"/>
                      </a:lnTo>
                      <a:lnTo>
                        <a:pt x="3323" y="3248"/>
                      </a:lnTo>
                      <a:lnTo>
                        <a:pt x="3323" y="3248"/>
                      </a:lnTo>
                      <a:lnTo>
                        <a:pt x="3323" y="3248"/>
                      </a:lnTo>
                      <a:lnTo>
                        <a:pt x="3323" y="3248"/>
                      </a:lnTo>
                      <a:lnTo>
                        <a:pt x="3323" y="3223"/>
                      </a:lnTo>
                      <a:lnTo>
                        <a:pt x="3323"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23"/>
                      </a:lnTo>
                      <a:lnTo>
                        <a:pt x="3298" y="3248"/>
                      </a:lnTo>
                      <a:lnTo>
                        <a:pt x="3298" y="3248"/>
                      </a:lnTo>
                      <a:lnTo>
                        <a:pt x="3298" y="3248"/>
                      </a:lnTo>
                      <a:lnTo>
                        <a:pt x="3298" y="3248"/>
                      </a:lnTo>
                      <a:lnTo>
                        <a:pt x="3298" y="3248"/>
                      </a:lnTo>
                      <a:lnTo>
                        <a:pt x="3298" y="3248"/>
                      </a:lnTo>
                      <a:lnTo>
                        <a:pt x="3298" y="3248"/>
                      </a:lnTo>
                      <a:lnTo>
                        <a:pt x="3298" y="3248"/>
                      </a:lnTo>
                      <a:lnTo>
                        <a:pt x="3298" y="3248"/>
                      </a:lnTo>
                      <a:lnTo>
                        <a:pt x="3298" y="3248"/>
                      </a:lnTo>
                      <a:lnTo>
                        <a:pt x="3298" y="3272"/>
                      </a:lnTo>
                      <a:lnTo>
                        <a:pt x="3298" y="3272"/>
                      </a:lnTo>
                      <a:lnTo>
                        <a:pt x="3298" y="3272"/>
                      </a:lnTo>
                      <a:lnTo>
                        <a:pt x="3298" y="3272"/>
                      </a:lnTo>
                      <a:lnTo>
                        <a:pt x="3298" y="3248"/>
                      </a:lnTo>
                      <a:lnTo>
                        <a:pt x="3298" y="3248"/>
                      </a:lnTo>
                      <a:lnTo>
                        <a:pt x="3298" y="3248"/>
                      </a:lnTo>
                      <a:lnTo>
                        <a:pt x="3298" y="3248"/>
                      </a:lnTo>
                      <a:lnTo>
                        <a:pt x="3298" y="3248"/>
                      </a:lnTo>
                      <a:lnTo>
                        <a:pt x="3298" y="3248"/>
                      </a:lnTo>
                      <a:lnTo>
                        <a:pt x="3273" y="3248"/>
                      </a:lnTo>
                      <a:lnTo>
                        <a:pt x="3273" y="3248"/>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73" y="3223"/>
                      </a:lnTo>
                      <a:lnTo>
                        <a:pt x="3298" y="3223"/>
                      </a:lnTo>
                      <a:lnTo>
                        <a:pt x="3298" y="3223"/>
                      </a:lnTo>
                      <a:lnTo>
                        <a:pt x="3298" y="3198"/>
                      </a:lnTo>
                      <a:lnTo>
                        <a:pt x="3298" y="3198"/>
                      </a:lnTo>
                      <a:lnTo>
                        <a:pt x="3273" y="3198"/>
                      </a:lnTo>
                      <a:lnTo>
                        <a:pt x="3273" y="3198"/>
                      </a:lnTo>
                      <a:lnTo>
                        <a:pt x="3273" y="3198"/>
                      </a:lnTo>
                      <a:lnTo>
                        <a:pt x="3273" y="3198"/>
                      </a:lnTo>
                      <a:lnTo>
                        <a:pt x="3273" y="3198"/>
                      </a:lnTo>
                      <a:lnTo>
                        <a:pt x="3273" y="3198"/>
                      </a:lnTo>
                      <a:lnTo>
                        <a:pt x="3273" y="3198"/>
                      </a:lnTo>
                      <a:lnTo>
                        <a:pt x="3248" y="3198"/>
                      </a:lnTo>
                      <a:lnTo>
                        <a:pt x="3248" y="3198"/>
                      </a:lnTo>
                      <a:lnTo>
                        <a:pt x="3248" y="3198"/>
                      </a:lnTo>
                      <a:lnTo>
                        <a:pt x="3248" y="3198"/>
                      </a:lnTo>
                      <a:lnTo>
                        <a:pt x="3248" y="3198"/>
                      </a:lnTo>
                      <a:lnTo>
                        <a:pt x="3224" y="3198"/>
                      </a:lnTo>
                      <a:lnTo>
                        <a:pt x="3248" y="3198"/>
                      </a:lnTo>
                      <a:lnTo>
                        <a:pt x="3248" y="3198"/>
                      </a:lnTo>
                      <a:lnTo>
                        <a:pt x="3248" y="3198"/>
                      </a:lnTo>
                      <a:lnTo>
                        <a:pt x="3248" y="3198"/>
                      </a:lnTo>
                      <a:lnTo>
                        <a:pt x="3224" y="3198"/>
                      </a:lnTo>
                      <a:lnTo>
                        <a:pt x="3224" y="3198"/>
                      </a:lnTo>
                      <a:lnTo>
                        <a:pt x="3224" y="3198"/>
                      </a:lnTo>
                      <a:lnTo>
                        <a:pt x="3224" y="3198"/>
                      </a:lnTo>
                      <a:lnTo>
                        <a:pt x="3198" y="3198"/>
                      </a:lnTo>
                      <a:lnTo>
                        <a:pt x="3198" y="3198"/>
                      </a:lnTo>
                      <a:lnTo>
                        <a:pt x="3198" y="3198"/>
                      </a:lnTo>
                      <a:lnTo>
                        <a:pt x="3174" y="3198"/>
                      </a:lnTo>
                      <a:lnTo>
                        <a:pt x="3174" y="3198"/>
                      </a:lnTo>
                      <a:lnTo>
                        <a:pt x="3174" y="3223"/>
                      </a:lnTo>
                      <a:lnTo>
                        <a:pt x="3174" y="3223"/>
                      </a:lnTo>
                      <a:lnTo>
                        <a:pt x="3174" y="3223"/>
                      </a:lnTo>
                      <a:lnTo>
                        <a:pt x="3149" y="3223"/>
                      </a:lnTo>
                      <a:lnTo>
                        <a:pt x="3149" y="3223"/>
                      </a:lnTo>
                      <a:lnTo>
                        <a:pt x="3149" y="3223"/>
                      </a:lnTo>
                      <a:lnTo>
                        <a:pt x="3125" y="3248"/>
                      </a:lnTo>
                      <a:lnTo>
                        <a:pt x="3125" y="3248"/>
                      </a:lnTo>
                      <a:lnTo>
                        <a:pt x="3125" y="3248"/>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297"/>
                      </a:lnTo>
                      <a:lnTo>
                        <a:pt x="3075" y="3322"/>
                      </a:lnTo>
                      <a:lnTo>
                        <a:pt x="3075" y="3322"/>
                      </a:lnTo>
                      <a:lnTo>
                        <a:pt x="3075" y="3322"/>
                      </a:lnTo>
                      <a:lnTo>
                        <a:pt x="3075" y="3322"/>
                      </a:lnTo>
                      <a:lnTo>
                        <a:pt x="3075" y="3322"/>
                      </a:lnTo>
                      <a:lnTo>
                        <a:pt x="3075" y="3297"/>
                      </a:lnTo>
                      <a:lnTo>
                        <a:pt x="3075" y="3297"/>
                      </a:lnTo>
                      <a:lnTo>
                        <a:pt x="3075" y="3297"/>
                      </a:lnTo>
                      <a:lnTo>
                        <a:pt x="3050" y="3322"/>
                      </a:lnTo>
                      <a:lnTo>
                        <a:pt x="3050" y="3322"/>
                      </a:lnTo>
                      <a:lnTo>
                        <a:pt x="3050" y="3322"/>
                      </a:lnTo>
                      <a:lnTo>
                        <a:pt x="3050" y="3322"/>
                      </a:lnTo>
                      <a:lnTo>
                        <a:pt x="3026" y="3322"/>
                      </a:lnTo>
                      <a:lnTo>
                        <a:pt x="3026" y="3322"/>
                      </a:lnTo>
                      <a:lnTo>
                        <a:pt x="3026" y="3322"/>
                      </a:lnTo>
                      <a:lnTo>
                        <a:pt x="3050" y="3322"/>
                      </a:lnTo>
                      <a:lnTo>
                        <a:pt x="3026" y="3347"/>
                      </a:lnTo>
                      <a:lnTo>
                        <a:pt x="3026" y="3347"/>
                      </a:lnTo>
                      <a:lnTo>
                        <a:pt x="3026" y="3347"/>
                      </a:lnTo>
                      <a:lnTo>
                        <a:pt x="3026" y="3347"/>
                      </a:lnTo>
                      <a:lnTo>
                        <a:pt x="3026" y="3347"/>
                      </a:lnTo>
                      <a:lnTo>
                        <a:pt x="3026" y="3347"/>
                      </a:lnTo>
                      <a:lnTo>
                        <a:pt x="3026" y="3347"/>
                      </a:lnTo>
                      <a:lnTo>
                        <a:pt x="3026" y="3347"/>
                      </a:lnTo>
                      <a:lnTo>
                        <a:pt x="3026" y="3347"/>
                      </a:lnTo>
                      <a:lnTo>
                        <a:pt x="3000" y="3347"/>
                      </a:lnTo>
                      <a:lnTo>
                        <a:pt x="3000" y="3347"/>
                      </a:lnTo>
                      <a:lnTo>
                        <a:pt x="3000" y="3347"/>
                      </a:lnTo>
                      <a:lnTo>
                        <a:pt x="3000" y="3322"/>
                      </a:lnTo>
                      <a:lnTo>
                        <a:pt x="3026" y="3322"/>
                      </a:lnTo>
                      <a:lnTo>
                        <a:pt x="3026" y="3322"/>
                      </a:lnTo>
                      <a:lnTo>
                        <a:pt x="3026" y="3322"/>
                      </a:lnTo>
                      <a:lnTo>
                        <a:pt x="3026" y="3322"/>
                      </a:lnTo>
                      <a:lnTo>
                        <a:pt x="3000" y="3347"/>
                      </a:lnTo>
                      <a:lnTo>
                        <a:pt x="2976" y="3347"/>
                      </a:lnTo>
                      <a:lnTo>
                        <a:pt x="2976" y="3347"/>
                      </a:lnTo>
                      <a:lnTo>
                        <a:pt x="2976" y="3347"/>
                      </a:lnTo>
                      <a:lnTo>
                        <a:pt x="2976" y="3347"/>
                      </a:lnTo>
                      <a:lnTo>
                        <a:pt x="2976" y="3347"/>
                      </a:lnTo>
                      <a:lnTo>
                        <a:pt x="2976" y="3347"/>
                      </a:lnTo>
                      <a:lnTo>
                        <a:pt x="2976" y="3347"/>
                      </a:lnTo>
                      <a:lnTo>
                        <a:pt x="2976" y="3347"/>
                      </a:lnTo>
                      <a:lnTo>
                        <a:pt x="2976" y="3347"/>
                      </a:lnTo>
                      <a:lnTo>
                        <a:pt x="2976" y="3372"/>
                      </a:lnTo>
                      <a:lnTo>
                        <a:pt x="2976" y="3372"/>
                      </a:lnTo>
                      <a:lnTo>
                        <a:pt x="2976" y="3372"/>
                      </a:lnTo>
                      <a:lnTo>
                        <a:pt x="2976" y="3372"/>
                      </a:lnTo>
                      <a:lnTo>
                        <a:pt x="2976" y="3372"/>
                      </a:lnTo>
                      <a:lnTo>
                        <a:pt x="2976" y="3396"/>
                      </a:lnTo>
                      <a:lnTo>
                        <a:pt x="2976" y="3372"/>
                      </a:lnTo>
                      <a:lnTo>
                        <a:pt x="2976" y="3372"/>
                      </a:lnTo>
                      <a:lnTo>
                        <a:pt x="2976" y="3372"/>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76" y="3396"/>
                      </a:lnTo>
                      <a:lnTo>
                        <a:pt x="2951" y="3396"/>
                      </a:lnTo>
                      <a:lnTo>
                        <a:pt x="2951" y="3396"/>
                      </a:lnTo>
                      <a:lnTo>
                        <a:pt x="2976" y="3396"/>
                      </a:lnTo>
                      <a:lnTo>
                        <a:pt x="2976" y="3422"/>
                      </a:lnTo>
                      <a:lnTo>
                        <a:pt x="2976" y="3422"/>
                      </a:lnTo>
                      <a:lnTo>
                        <a:pt x="2976" y="3422"/>
                      </a:lnTo>
                      <a:lnTo>
                        <a:pt x="2976" y="3396"/>
                      </a:lnTo>
                      <a:lnTo>
                        <a:pt x="2976" y="3396"/>
                      </a:lnTo>
                      <a:lnTo>
                        <a:pt x="2976" y="3396"/>
                      </a:lnTo>
                      <a:lnTo>
                        <a:pt x="2976" y="3396"/>
                      </a:lnTo>
                      <a:lnTo>
                        <a:pt x="3000" y="3396"/>
                      </a:lnTo>
                      <a:lnTo>
                        <a:pt x="3000" y="3396"/>
                      </a:lnTo>
                      <a:lnTo>
                        <a:pt x="3000" y="3396"/>
                      </a:lnTo>
                      <a:lnTo>
                        <a:pt x="3000" y="3396"/>
                      </a:lnTo>
                      <a:lnTo>
                        <a:pt x="3000" y="3396"/>
                      </a:lnTo>
                      <a:lnTo>
                        <a:pt x="3000" y="3372"/>
                      </a:lnTo>
                      <a:lnTo>
                        <a:pt x="3000" y="3372"/>
                      </a:lnTo>
                      <a:lnTo>
                        <a:pt x="3000" y="3372"/>
                      </a:lnTo>
                      <a:lnTo>
                        <a:pt x="3000" y="3372"/>
                      </a:lnTo>
                      <a:lnTo>
                        <a:pt x="3000" y="3372"/>
                      </a:lnTo>
                      <a:lnTo>
                        <a:pt x="2976" y="3372"/>
                      </a:lnTo>
                      <a:lnTo>
                        <a:pt x="3000" y="3347"/>
                      </a:lnTo>
                      <a:lnTo>
                        <a:pt x="3000" y="3347"/>
                      </a:lnTo>
                      <a:lnTo>
                        <a:pt x="2976" y="3347"/>
                      </a:lnTo>
                      <a:lnTo>
                        <a:pt x="2976" y="3347"/>
                      </a:lnTo>
                      <a:lnTo>
                        <a:pt x="2976"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47"/>
                      </a:lnTo>
                      <a:lnTo>
                        <a:pt x="3000" y="3372"/>
                      </a:lnTo>
                      <a:lnTo>
                        <a:pt x="3026" y="3372"/>
                      </a:lnTo>
                      <a:lnTo>
                        <a:pt x="3026" y="3372"/>
                      </a:lnTo>
                      <a:lnTo>
                        <a:pt x="3026" y="3372"/>
                      </a:lnTo>
                      <a:lnTo>
                        <a:pt x="3026" y="3372"/>
                      </a:lnTo>
                      <a:lnTo>
                        <a:pt x="3026" y="3372"/>
                      </a:lnTo>
                      <a:lnTo>
                        <a:pt x="3026" y="3372"/>
                      </a:lnTo>
                      <a:lnTo>
                        <a:pt x="3026" y="3372"/>
                      </a:lnTo>
                      <a:lnTo>
                        <a:pt x="3026" y="3372"/>
                      </a:lnTo>
                      <a:lnTo>
                        <a:pt x="3026" y="3372"/>
                      </a:lnTo>
                      <a:lnTo>
                        <a:pt x="3026" y="3396"/>
                      </a:lnTo>
                      <a:lnTo>
                        <a:pt x="3026" y="3396"/>
                      </a:lnTo>
                      <a:lnTo>
                        <a:pt x="3026" y="3396"/>
                      </a:lnTo>
                      <a:lnTo>
                        <a:pt x="3026" y="3396"/>
                      </a:lnTo>
                      <a:lnTo>
                        <a:pt x="3026" y="3396"/>
                      </a:lnTo>
                      <a:lnTo>
                        <a:pt x="3026" y="3396"/>
                      </a:lnTo>
                      <a:lnTo>
                        <a:pt x="3050" y="3396"/>
                      </a:lnTo>
                      <a:lnTo>
                        <a:pt x="3050" y="3396"/>
                      </a:lnTo>
                      <a:lnTo>
                        <a:pt x="3050" y="3396"/>
                      </a:lnTo>
                      <a:lnTo>
                        <a:pt x="3050" y="3396"/>
                      </a:lnTo>
                      <a:lnTo>
                        <a:pt x="3050" y="3396"/>
                      </a:lnTo>
                      <a:lnTo>
                        <a:pt x="3050" y="3396"/>
                      </a:lnTo>
                      <a:lnTo>
                        <a:pt x="3050" y="3396"/>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72"/>
                      </a:lnTo>
                      <a:lnTo>
                        <a:pt x="3050" y="3396"/>
                      </a:lnTo>
                      <a:lnTo>
                        <a:pt x="3050" y="3396"/>
                      </a:lnTo>
                      <a:lnTo>
                        <a:pt x="3075" y="3396"/>
                      </a:lnTo>
                      <a:lnTo>
                        <a:pt x="3050" y="3372"/>
                      </a:lnTo>
                      <a:lnTo>
                        <a:pt x="3050" y="3372"/>
                      </a:lnTo>
                      <a:lnTo>
                        <a:pt x="3050" y="3372"/>
                      </a:lnTo>
                      <a:lnTo>
                        <a:pt x="3050" y="3372"/>
                      </a:lnTo>
                      <a:lnTo>
                        <a:pt x="3050" y="3372"/>
                      </a:lnTo>
                      <a:lnTo>
                        <a:pt x="3050" y="3372"/>
                      </a:lnTo>
                      <a:lnTo>
                        <a:pt x="3050" y="3347"/>
                      </a:lnTo>
                      <a:lnTo>
                        <a:pt x="3050" y="3347"/>
                      </a:lnTo>
                      <a:lnTo>
                        <a:pt x="3050" y="3347"/>
                      </a:lnTo>
                      <a:lnTo>
                        <a:pt x="3050" y="3347"/>
                      </a:lnTo>
                      <a:lnTo>
                        <a:pt x="3050" y="3347"/>
                      </a:lnTo>
                      <a:lnTo>
                        <a:pt x="3050" y="3347"/>
                      </a:lnTo>
                      <a:lnTo>
                        <a:pt x="3050" y="3347"/>
                      </a:lnTo>
                      <a:lnTo>
                        <a:pt x="3050" y="3347"/>
                      </a:lnTo>
                      <a:lnTo>
                        <a:pt x="3075" y="3347"/>
                      </a:lnTo>
                      <a:lnTo>
                        <a:pt x="3075" y="3347"/>
                      </a:lnTo>
                      <a:lnTo>
                        <a:pt x="3075" y="3347"/>
                      </a:lnTo>
                      <a:lnTo>
                        <a:pt x="3075" y="3347"/>
                      </a:lnTo>
                      <a:lnTo>
                        <a:pt x="3075" y="3347"/>
                      </a:lnTo>
                      <a:lnTo>
                        <a:pt x="3050" y="3347"/>
                      </a:lnTo>
                      <a:lnTo>
                        <a:pt x="3050" y="3347"/>
                      </a:lnTo>
                      <a:lnTo>
                        <a:pt x="3050" y="3347"/>
                      </a:lnTo>
                      <a:lnTo>
                        <a:pt x="3050" y="3347"/>
                      </a:lnTo>
                      <a:lnTo>
                        <a:pt x="3050" y="3322"/>
                      </a:lnTo>
                      <a:lnTo>
                        <a:pt x="3050" y="3322"/>
                      </a:lnTo>
                      <a:lnTo>
                        <a:pt x="3050" y="3322"/>
                      </a:lnTo>
                      <a:lnTo>
                        <a:pt x="3050" y="3322"/>
                      </a:lnTo>
                      <a:lnTo>
                        <a:pt x="3075" y="3322"/>
                      </a:lnTo>
                      <a:lnTo>
                        <a:pt x="3075" y="3322"/>
                      </a:lnTo>
                      <a:lnTo>
                        <a:pt x="3075" y="3322"/>
                      </a:lnTo>
                      <a:lnTo>
                        <a:pt x="3075" y="3322"/>
                      </a:lnTo>
                      <a:lnTo>
                        <a:pt x="3075" y="3322"/>
                      </a:lnTo>
                      <a:lnTo>
                        <a:pt x="3075" y="3322"/>
                      </a:lnTo>
                      <a:lnTo>
                        <a:pt x="3075" y="3322"/>
                      </a:lnTo>
                      <a:lnTo>
                        <a:pt x="3075" y="3322"/>
                      </a:lnTo>
                      <a:lnTo>
                        <a:pt x="3075" y="3347"/>
                      </a:lnTo>
                      <a:lnTo>
                        <a:pt x="3075" y="3347"/>
                      </a:lnTo>
                      <a:lnTo>
                        <a:pt x="3075" y="3347"/>
                      </a:lnTo>
                      <a:lnTo>
                        <a:pt x="3075" y="3372"/>
                      </a:lnTo>
                      <a:lnTo>
                        <a:pt x="3099" y="3372"/>
                      </a:lnTo>
                      <a:lnTo>
                        <a:pt x="3099" y="3372"/>
                      </a:lnTo>
                      <a:lnTo>
                        <a:pt x="3075" y="3372"/>
                      </a:lnTo>
                      <a:lnTo>
                        <a:pt x="3075" y="3372"/>
                      </a:lnTo>
                      <a:lnTo>
                        <a:pt x="3075" y="3372"/>
                      </a:lnTo>
                      <a:lnTo>
                        <a:pt x="3075" y="3372"/>
                      </a:lnTo>
                      <a:lnTo>
                        <a:pt x="3075" y="3372"/>
                      </a:lnTo>
                      <a:lnTo>
                        <a:pt x="3075" y="3372"/>
                      </a:lnTo>
                      <a:lnTo>
                        <a:pt x="3075" y="3372"/>
                      </a:lnTo>
                      <a:lnTo>
                        <a:pt x="3075" y="3372"/>
                      </a:lnTo>
                      <a:lnTo>
                        <a:pt x="3075" y="3372"/>
                      </a:lnTo>
                      <a:lnTo>
                        <a:pt x="3075" y="3372"/>
                      </a:lnTo>
                      <a:lnTo>
                        <a:pt x="3099" y="3372"/>
                      </a:lnTo>
                      <a:lnTo>
                        <a:pt x="3099" y="3372"/>
                      </a:lnTo>
                      <a:lnTo>
                        <a:pt x="3099" y="3372"/>
                      </a:lnTo>
                      <a:lnTo>
                        <a:pt x="3099" y="3372"/>
                      </a:lnTo>
                      <a:lnTo>
                        <a:pt x="3099" y="3372"/>
                      </a:lnTo>
                      <a:lnTo>
                        <a:pt x="3099" y="3372"/>
                      </a:lnTo>
                      <a:lnTo>
                        <a:pt x="3099" y="3372"/>
                      </a:lnTo>
                      <a:lnTo>
                        <a:pt x="3099" y="3372"/>
                      </a:lnTo>
                      <a:lnTo>
                        <a:pt x="3099" y="3396"/>
                      </a:lnTo>
                      <a:lnTo>
                        <a:pt x="3099" y="3396"/>
                      </a:lnTo>
                      <a:lnTo>
                        <a:pt x="3099" y="3372"/>
                      </a:lnTo>
                      <a:lnTo>
                        <a:pt x="3099" y="3372"/>
                      </a:lnTo>
                      <a:lnTo>
                        <a:pt x="3099" y="3372"/>
                      </a:lnTo>
                      <a:lnTo>
                        <a:pt x="3099" y="3372"/>
                      </a:lnTo>
                      <a:lnTo>
                        <a:pt x="3099" y="3372"/>
                      </a:lnTo>
                      <a:lnTo>
                        <a:pt x="3099" y="3372"/>
                      </a:lnTo>
                      <a:lnTo>
                        <a:pt x="3125" y="3372"/>
                      </a:lnTo>
                      <a:lnTo>
                        <a:pt x="3125" y="3347"/>
                      </a:lnTo>
                      <a:lnTo>
                        <a:pt x="3125" y="3347"/>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25" y="3372"/>
                      </a:lnTo>
                      <a:lnTo>
                        <a:pt x="3149" y="3372"/>
                      </a:lnTo>
                      <a:lnTo>
                        <a:pt x="3149" y="3372"/>
                      </a:lnTo>
                      <a:lnTo>
                        <a:pt x="3149" y="3372"/>
                      </a:lnTo>
                      <a:lnTo>
                        <a:pt x="3149" y="3372"/>
                      </a:lnTo>
                      <a:lnTo>
                        <a:pt x="3149" y="3372"/>
                      </a:lnTo>
                      <a:lnTo>
                        <a:pt x="3149" y="3372"/>
                      </a:lnTo>
                      <a:lnTo>
                        <a:pt x="3125" y="3347"/>
                      </a:lnTo>
                      <a:lnTo>
                        <a:pt x="3125" y="3347"/>
                      </a:lnTo>
                      <a:lnTo>
                        <a:pt x="3125" y="3347"/>
                      </a:lnTo>
                      <a:lnTo>
                        <a:pt x="3125" y="3347"/>
                      </a:lnTo>
                      <a:lnTo>
                        <a:pt x="3125" y="3347"/>
                      </a:lnTo>
                      <a:lnTo>
                        <a:pt x="3125"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47"/>
                      </a:lnTo>
                      <a:lnTo>
                        <a:pt x="3149" y="3322"/>
                      </a:lnTo>
                      <a:lnTo>
                        <a:pt x="3174" y="3322"/>
                      </a:lnTo>
                      <a:lnTo>
                        <a:pt x="3174" y="3322"/>
                      </a:lnTo>
                      <a:lnTo>
                        <a:pt x="3174" y="3322"/>
                      </a:lnTo>
                      <a:lnTo>
                        <a:pt x="3174" y="3322"/>
                      </a:lnTo>
                      <a:lnTo>
                        <a:pt x="3174" y="3297"/>
                      </a:lnTo>
                      <a:lnTo>
                        <a:pt x="3174" y="3297"/>
                      </a:lnTo>
                      <a:lnTo>
                        <a:pt x="3174" y="3297"/>
                      </a:lnTo>
                      <a:lnTo>
                        <a:pt x="3174" y="3297"/>
                      </a:lnTo>
                      <a:lnTo>
                        <a:pt x="3174" y="3297"/>
                      </a:lnTo>
                      <a:lnTo>
                        <a:pt x="3174" y="3297"/>
                      </a:lnTo>
                      <a:lnTo>
                        <a:pt x="3174" y="3297"/>
                      </a:lnTo>
                      <a:lnTo>
                        <a:pt x="3174" y="3297"/>
                      </a:lnTo>
                      <a:lnTo>
                        <a:pt x="3174" y="3297"/>
                      </a:lnTo>
                      <a:lnTo>
                        <a:pt x="3198" y="3272"/>
                      </a:lnTo>
                      <a:lnTo>
                        <a:pt x="3198" y="3272"/>
                      </a:lnTo>
                      <a:lnTo>
                        <a:pt x="3198" y="3272"/>
                      </a:lnTo>
                      <a:lnTo>
                        <a:pt x="3198" y="3272"/>
                      </a:lnTo>
                      <a:lnTo>
                        <a:pt x="3198" y="3272"/>
                      </a:lnTo>
                      <a:lnTo>
                        <a:pt x="3198" y="3272"/>
                      </a:lnTo>
                      <a:lnTo>
                        <a:pt x="3224" y="3272"/>
                      </a:lnTo>
                      <a:lnTo>
                        <a:pt x="3224" y="3272"/>
                      </a:lnTo>
                      <a:lnTo>
                        <a:pt x="3224" y="3272"/>
                      </a:lnTo>
                      <a:lnTo>
                        <a:pt x="3224" y="3272"/>
                      </a:lnTo>
                      <a:lnTo>
                        <a:pt x="3224" y="3272"/>
                      </a:lnTo>
                      <a:lnTo>
                        <a:pt x="3224" y="3272"/>
                      </a:lnTo>
                      <a:lnTo>
                        <a:pt x="3224" y="3272"/>
                      </a:lnTo>
                      <a:lnTo>
                        <a:pt x="3224" y="3297"/>
                      </a:lnTo>
                      <a:lnTo>
                        <a:pt x="3224" y="3297"/>
                      </a:lnTo>
                      <a:lnTo>
                        <a:pt x="3248" y="3297"/>
                      </a:lnTo>
                      <a:lnTo>
                        <a:pt x="3248" y="3297"/>
                      </a:lnTo>
                      <a:lnTo>
                        <a:pt x="3248" y="3297"/>
                      </a:lnTo>
                      <a:lnTo>
                        <a:pt x="3248" y="3297"/>
                      </a:lnTo>
                      <a:lnTo>
                        <a:pt x="3224" y="3297"/>
                      </a:lnTo>
                      <a:lnTo>
                        <a:pt x="3224" y="3297"/>
                      </a:lnTo>
                      <a:lnTo>
                        <a:pt x="3224" y="3272"/>
                      </a:lnTo>
                      <a:lnTo>
                        <a:pt x="3224" y="3272"/>
                      </a:lnTo>
                      <a:lnTo>
                        <a:pt x="3224" y="3272"/>
                      </a:lnTo>
                      <a:lnTo>
                        <a:pt x="3224" y="3297"/>
                      </a:lnTo>
                      <a:lnTo>
                        <a:pt x="3198" y="3297"/>
                      </a:lnTo>
                      <a:lnTo>
                        <a:pt x="3198" y="3297"/>
                      </a:lnTo>
                      <a:lnTo>
                        <a:pt x="3198" y="3297"/>
                      </a:lnTo>
                      <a:lnTo>
                        <a:pt x="3198" y="3297"/>
                      </a:lnTo>
                      <a:lnTo>
                        <a:pt x="3198" y="3297"/>
                      </a:lnTo>
                      <a:lnTo>
                        <a:pt x="3198" y="3322"/>
                      </a:lnTo>
                      <a:lnTo>
                        <a:pt x="3198" y="3322"/>
                      </a:lnTo>
                      <a:lnTo>
                        <a:pt x="3198" y="3322"/>
                      </a:lnTo>
                      <a:lnTo>
                        <a:pt x="3198" y="3322"/>
                      </a:lnTo>
                      <a:lnTo>
                        <a:pt x="3198" y="3322"/>
                      </a:lnTo>
                      <a:lnTo>
                        <a:pt x="3224" y="3322"/>
                      </a:lnTo>
                      <a:lnTo>
                        <a:pt x="3224" y="3322"/>
                      </a:lnTo>
                      <a:lnTo>
                        <a:pt x="3224" y="3322"/>
                      </a:lnTo>
                      <a:lnTo>
                        <a:pt x="3224" y="3322"/>
                      </a:lnTo>
                      <a:lnTo>
                        <a:pt x="3224" y="3322"/>
                      </a:lnTo>
                      <a:lnTo>
                        <a:pt x="3248" y="3322"/>
                      </a:lnTo>
                      <a:lnTo>
                        <a:pt x="3248" y="3322"/>
                      </a:lnTo>
                      <a:lnTo>
                        <a:pt x="3273" y="3322"/>
                      </a:lnTo>
                      <a:lnTo>
                        <a:pt x="3273" y="3297"/>
                      </a:lnTo>
                      <a:lnTo>
                        <a:pt x="3273" y="3297"/>
                      </a:lnTo>
                      <a:lnTo>
                        <a:pt x="3273" y="3297"/>
                      </a:lnTo>
                      <a:lnTo>
                        <a:pt x="3273" y="3297"/>
                      </a:lnTo>
                      <a:lnTo>
                        <a:pt x="3273" y="3297"/>
                      </a:lnTo>
                      <a:lnTo>
                        <a:pt x="3273" y="3297"/>
                      </a:lnTo>
                      <a:lnTo>
                        <a:pt x="3273" y="3297"/>
                      </a:lnTo>
                      <a:lnTo>
                        <a:pt x="3273" y="3322"/>
                      </a:lnTo>
                      <a:lnTo>
                        <a:pt x="3273" y="3322"/>
                      </a:lnTo>
                      <a:lnTo>
                        <a:pt x="3273" y="3322"/>
                      </a:lnTo>
                      <a:lnTo>
                        <a:pt x="3273" y="3322"/>
                      </a:lnTo>
                      <a:lnTo>
                        <a:pt x="3273" y="3322"/>
                      </a:lnTo>
                      <a:lnTo>
                        <a:pt x="3298" y="3322"/>
                      </a:lnTo>
                      <a:lnTo>
                        <a:pt x="3298" y="3322"/>
                      </a:lnTo>
                      <a:lnTo>
                        <a:pt x="3298" y="3322"/>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298" y="3297"/>
                      </a:lnTo>
                      <a:lnTo>
                        <a:pt x="3323" y="3272"/>
                      </a:lnTo>
                      <a:lnTo>
                        <a:pt x="3323" y="3272"/>
                      </a:lnTo>
                      <a:lnTo>
                        <a:pt x="3323" y="3297"/>
                      </a:lnTo>
                      <a:lnTo>
                        <a:pt x="3323" y="3297"/>
                      </a:lnTo>
                      <a:lnTo>
                        <a:pt x="3323" y="3297"/>
                      </a:lnTo>
                      <a:lnTo>
                        <a:pt x="3323" y="3322"/>
                      </a:lnTo>
                      <a:lnTo>
                        <a:pt x="3323" y="3322"/>
                      </a:lnTo>
                      <a:lnTo>
                        <a:pt x="3323" y="3322"/>
                      </a:lnTo>
                      <a:lnTo>
                        <a:pt x="3323" y="3297"/>
                      </a:lnTo>
                      <a:lnTo>
                        <a:pt x="3323" y="3297"/>
                      </a:lnTo>
                      <a:lnTo>
                        <a:pt x="3323" y="3297"/>
                      </a:lnTo>
                      <a:lnTo>
                        <a:pt x="3323" y="3297"/>
                      </a:lnTo>
                      <a:lnTo>
                        <a:pt x="3323" y="3297"/>
                      </a:lnTo>
                      <a:lnTo>
                        <a:pt x="3323" y="3297"/>
                      </a:lnTo>
                      <a:lnTo>
                        <a:pt x="3323" y="3297"/>
                      </a:lnTo>
                      <a:lnTo>
                        <a:pt x="3323" y="3297"/>
                      </a:lnTo>
                      <a:lnTo>
                        <a:pt x="3323" y="3297"/>
                      </a:lnTo>
                      <a:lnTo>
                        <a:pt x="3323" y="3297"/>
                      </a:lnTo>
                      <a:lnTo>
                        <a:pt x="3348" y="3297"/>
                      </a:lnTo>
                      <a:lnTo>
                        <a:pt x="3348" y="3297"/>
                      </a:lnTo>
                      <a:lnTo>
                        <a:pt x="3348" y="3297"/>
                      </a:lnTo>
                      <a:lnTo>
                        <a:pt x="3323" y="3272"/>
                      </a:lnTo>
                      <a:lnTo>
                        <a:pt x="3323" y="3272"/>
                      </a:lnTo>
                      <a:lnTo>
                        <a:pt x="3323" y="3272"/>
                      </a:lnTo>
                      <a:lnTo>
                        <a:pt x="3348" y="3272"/>
                      </a:lnTo>
                      <a:lnTo>
                        <a:pt x="3348" y="3272"/>
                      </a:lnTo>
                      <a:lnTo>
                        <a:pt x="3348" y="3272"/>
                      </a:lnTo>
                      <a:lnTo>
                        <a:pt x="3348" y="3272"/>
                      </a:lnTo>
                      <a:lnTo>
                        <a:pt x="3348"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72"/>
                      </a:lnTo>
                      <a:lnTo>
                        <a:pt x="3372" y="3248"/>
                      </a:lnTo>
                      <a:lnTo>
                        <a:pt x="3372" y="3248"/>
                      </a:lnTo>
                      <a:lnTo>
                        <a:pt x="3372" y="3248"/>
                      </a:lnTo>
                      <a:lnTo>
                        <a:pt x="3372" y="3248"/>
                      </a:lnTo>
                      <a:lnTo>
                        <a:pt x="3372" y="3248"/>
                      </a:lnTo>
                      <a:lnTo>
                        <a:pt x="3372"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397" y="3248"/>
                      </a:lnTo>
                      <a:lnTo>
                        <a:pt x="3422" y="3248"/>
                      </a:lnTo>
                      <a:lnTo>
                        <a:pt x="3422" y="3248"/>
                      </a:lnTo>
                      <a:lnTo>
                        <a:pt x="3422" y="3248"/>
                      </a:lnTo>
                      <a:lnTo>
                        <a:pt x="3422" y="3248"/>
                      </a:lnTo>
                      <a:lnTo>
                        <a:pt x="3422" y="3248"/>
                      </a:lnTo>
                      <a:lnTo>
                        <a:pt x="3422" y="3248"/>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72"/>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22" y="3297"/>
                      </a:lnTo>
                      <a:lnTo>
                        <a:pt x="3447" y="3297"/>
                      </a:lnTo>
                      <a:lnTo>
                        <a:pt x="3447" y="3297"/>
                      </a:lnTo>
                      <a:lnTo>
                        <a:pt x="3447" y="3297"/>
                      </a:lnTo>
                      <a:lnTo>
                        <a:pt x="3447" y="3297"/>
                      </a:lnTo>
                      <a:lnTo>
                        <a:pt x="3447" y="3297"/>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72"/>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47" y="3248"/>
                      </a:lnTo>
                      <a:lnTo>
                        <a:pt x="3471" y="3248"/>
                      </a:lnTo>
                      <a:lnTo>
                        <a:pt x="3471" y="3248"/>
                      </a:lnTo>
                      <a:lnTo>
                        <a:pt x="3471" y="3248"/>
                      </a:lnTo>
                      <a:lnTo>
                        <a:pt x="3471" y="3248"/>
                      </a:lnTo>
                      <a:lnTo>
                        <a:pt x="3471" y="3248"/>
                      </a:lnTo>
                      <a:lnTo>
                        <a:pt x="3471" y="3248"/>
                      </a:lnTo>
                      <a:lnTo>
                        <a:pt x="3471" y="3248"/>
                      </a:lnTo>
                      <a:lnTo>
                        <a:pt x="3496" y="3248"/>
                      </a:lnTo>
                      <a:lnTo>
                        <a:pt x="3496" y="3248"/>
                      </a:lnTo>
                      <a:lnTo>
                        <a:pt x="3496" y="3248"/>
                      </a:lnTo>
                      <a:lnTo>
                        <a:pt x="3496" y="3223"/>
                      </a:lnTo>
                      <a:lnTo>
                        <a:pt x="3496" y="3223"/>
                      </a:lnTo>
                      <a:lnTo>
                        <a:pt x="3496" y="3223"/>
                      </a:lnTo>
                      <a:lnTo>
                        <a:pt x="3496" y="3223"/>
                      </a:lnTo>
                      <a:lnTo>
                        <a:pt x="3496" y="3223"/>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48"/>
                      </a:lnTo>
                      <a:lnTo>
                        <a:pt x="3496" y="3223"/>
                      </a:lnTo>
                      <a:lnTo>
                        <a:pt x="3496" y="3223"/>
                      </a:lnTo>
                      <a:lnTo>
                        <a:pt x="3496" y="3223"/>
                      </a:lnTo>
                      <a:lnTo>
                        <a:pt x="3521" y="3223"/>
                      </a:lnTo>
                      <a:lnTo>
                        <a:pt x="3521" y="3223"/>
                      </a:lnTo>
                      <a:lnTo>
                        <a:pt x="3521" y="3223"/>
                      </a:lnTo>
                      <a:lnTo>
                        <a:pt x="3521" y="3248"/>
                      </a:lnTo>
                      <a:lnTo>
                        <a:pt x="3521" y="3248"/>
                      </a:lnTo>
                      <a:lnTo>
                        <a:pt x="3521" y="3223"/>
                      </a:lnTo>
                      <a:lnTo>
                        <a:pt x="3521" y="3223"/>
                      </a:lnTo>
                      <a:lnTo>
                        <a:pt x="3521" y="3223"/>
                      </a:lnTo>
                      <a:lnTo>
                        <a:pt x="3521" y="3223"/>
                      </a:lnTo>
                      <a:lnTo>
                        <a:pt x="3521" y="3223"/>
                      </a:lnTo>
                      <a:lnTo>
                        <a:pt x="3521" y="3223"/>
                      </a:lnTo>
                      <a:lnTo>
                        <a:pt x="3521" y="3223"/>
                      </a:lnTo>
                      <a:lnTo>
                        <a:pt x="3521" y="3223"/>
                      </a:lnTo>
                      <a:lnTo>
                        <a:pt x="3521"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223"/>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46" y="3198"/>
                      </a:lnTo>
                      <a:lnTo>
                        <a:pt x="3571" y="3198"/>
                      </a:lnTo>
                      <a:lnTo>
                        <a:pt x="3546" y="3173"/>
                      </a:lnTo>
                      <a:lnTo>
                        <a:pt x="3546" y="3173"/>
                      </a:lnTo>
                      <a:lnTo>
                        <a:pt x="3546" y="3173"/>
                      </a:lnTo>
                      <a:lnTo>
                        <a:pt x="3571" y="3173"/>
                      </a:lnTo>
                      <a:lnTo>
                        <a:pt x="3571" y="3173"/>
                      </a:lnTo>
                      <a:lnTo>
                        <a:pt x="3571" y="3173"/>
                      </a:lnTo>
                      <a:lnTo>
                        <a:pt x="3571" y="317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46" y="3198"/>
                      </a:lnTo>
                      <a:lnTo>
                        <a:pt x="3546" y="3198"/>
                      </a:lnTo>
                      <a:lnTo>
                        <a:pt x="3546" y="3198"/>
                      </a:lnTo>
                      <a:lnTo>
                        <a:pt x="3546" y="3198"/>
                      </a:lnTo>
                      <a:lnTo>
                        <a:pt x="3546" y="3198"/>
                      </a:lnTo>
                      <a:lnTo>
                        <a:pt x="3546" y="3198"/>
                      </a:lnTo>
                      <a:lnTo>
                        <a:pt x="3546" y="3223"/>
                      </a:lnTo>
                      <a:lnTo>
                        <a:pt x="3546" y="3223"/>
                      </a:lnTo>
                      <a:lnTo>
                        <a:pt x="3546" y="3223"/>
                      </a:lnTo>
                      <a:lnTo>
                        <a:pt x="3571" y="3223"/>
                      </a:lnTo>
                      <a:lnTo>
                        <a:pt x="3571" y="3223"/>
                      </a:lnTo>
                      <a:lnTo>
                        <a:pt x="3571" y="3223"/>
                      </a:lnTo>
                      <a:lnTo>
                        <a:pt x="3546"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223"/>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71"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98"/>
                      </a:lnTo>
                      <a:lnTo>
                        <a:pt x="3595" y="3173"/>
                      </a:lnTo>
                      <a:lnTo>
                        <a:pt x="3595" y="3173"/>
                      </a:lnTo>
                      <a:lnTo>
                        <a:pt x="3595" y="3173"/>
                      </a:lnTo>
                      <a:lnTo>
                        <a:pt x="3621" y="3173"/>
                      </a:lnTo>
                      <a:lnTo>
                        <a:pt x="3621" y="3173"/>
                      </a:lnTo>
                      <a:lnTo>
                        <a:pt x="3621" y="3173"/>
                      </a:lnTo>
                      <a:lnTo>
                        <a:pt x="3621" y="3173"/>
                      </a:lnTo>
                      <a:lnTo>
                        <a:pt x="3621" y="3173"/>
                      </a:lnTo>
                      <a:lnTo>
                        <a:pt x="3595" y="3173"/>
                      </a:lnTo>
                      <a:lnTo>
                        <a:pt x="3595" y="3173"/>
                      </a:lnTo>
                      <a:lnTo>
                        <a:pt x="3595" y="3173"/>
                      </a:lnTo>
                      <a:lnTo>
                        <a:pt x="3595" y="3198"/>
                      </a:lnTo>
                      <a:lnTo>
                        <a:pt x="3595" y="3198"/>
                      </a:lnTo>
                      <a:lnTo>
                        <a:pt x="3595" y="3198"/>
                      </a:lnTo>
                      <a:lnTo>
                        <a:pt x="3595" y="3173"/>
                      </a:lnTo>
                      <a:lnTo>
                        <a:pt x="3595" y="3173"/>
                      </a:lnTo>
                      <a:lnTo>
                        <a:pt x="3595" y="3173"/>
                      </a:lnTo>
                      <a:lnTo>
                        <a:pt x="3571" y="3173"/>
                      </a:lnTo>
                      <a:lnTo>
                        <a:pt x="3571" y="3173"/>
                      </a:lnTo>
                      <a:lnTo>
                        <a:pt x="3571" y="3173"/>
                      </a:lnTo>
                      <a:lnTo>
                        <a:pt x="3571" y="3173"/>
                      </a:lnTo>
                      <a:lnTo>
                        <a:pt x="3571" y="3173"/>
                      </a:lnTo>
                      <a:lnTo>
                        <a:pt x="3571" y="3173"/>
                      </a:lnTo>
                      <a:lnTo>
                        <a:pt x="3571" y="3173"/>
                      </a:lnTo>
                      <a:lnTo>
                        <a:pt x="3571"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73"/>
                      </a:lnTo>
                      <a:lnTo>
                        <a:pt x="3595" y="3149"/>
                      </a:lnTo>
                      <a:lnTo>
                        <a:pt x="3595" y="3149"/>
                      </a:lnTo>
                      <a:lnTo>
                        <a:pt x="3595" y="3149"/>
                      </a:lnTo>
                      <a:lnTo>
                        <a:pt x="3595" y="3149"/>
                      </a:lnTo>
                      <a:lnTo>
                        <a:pt x="3595" y="3149"/>
                      </a:lnTo>
                      <a:lnTo>
                        <a:pt x="3571" y="3173"/>
                      </a:lnTo>
                      <a:lnTo>
                        <a:pt x="3571" y="3149"/>
                      </a:lnTo>
                      <a:lnTo>
                        <a:pt x="3571" y="3149"/>
                      </a:lnTo>
                      <a:lnTo>
                        <a:pt x="3571" y="3149"/>
                      </a:lnTo>
                      <a:lnTo>
                        <a:pt x="3571" y="3149"/>
                      </a:lnTo>
                      <a:lnTo>
                        <a:pt x="3571" y="3149"/>
                      </a:lnTo>
                      <a:lnTo>
                        <a:pt x="3571" y="3149"/>
                      </a:lnTo>
                      <a:lnTo>
                        <a:pt x="3571" y="3149"/>
                      </a:lnTo>
                      <a:lnTo>
                        <a:pt x="3571" y="3149"/>
                      </a:lnTo>
                      <a:lnTo>
                        <a:pt x="3571" y="3149"/>
                      </a:lnTo>
                      <a:lnTo>
                        <a:pt x="3571" y="3149"/>
                      </a:lnTo>
                      <a:lnTo>
                        <a:pt x="3571" y="3173"/>
                      </a:lnTo>
                      <a:lnTo>
                        <a:pt x="3571" y="3173"/>
                      </a:lnTo>
                      <a:lnTo>
                        <a:pt x="3571" y="3173"/>
                      </a:lnTo>
                      <a:lnTo>
                        <a:pt x="3571" y="3173"/>
                      </a:lnTo>
                      <a:lnTo>
                        <a:pt x="3571" y="3173"/>
                      </a:lnTo>
                      <a:lnTo>
                        <a:pt x="3546" y="3173"/>
                      </a:lnTo>
                      <a:lnTo>
                        <a:pt x="3546" y="3173"/>
                      </a:lnTo>
                      <a:lnTo>
                        <a:pt x="3546" y="3149"/>
                      </a:lnTo>
                      <a:lnTo>
                        <a:pt x="3546" y="3149"/>
                      </a:lnTo>
                      <a:lnTo>
                        <a:pt x="3571" y="3149"/>
                      </a:lnTo>
                      <a:lnTo>
                        <a:pt x="3571" y="3149"/>
                      </a:lnTo>
                      <a:lnTo>
                        <a:pt x="3571" y="3149"/>
                      </a:lnTo>
                      <a:lnTo>
                        <a:pt x="3571" y="3149"/>
                      </a:lnTo>
                      <a:lnTo>
                        <a:pt x="3571" y="3149"/>
                      </a:lnTo>
                      <a:lnTo>
                        <a:pt x="3571" y="3149"/>
                      </a:lnTo>
                      <a:lnTo>
                        <a:pt x="3571" y="3149"/>
                      </a:lnTo>
                      <a:lnTo>
                        <a:pt x="3571" y="3149"/>
                      </a:lnTo>
                      <a:lnTo>
                        <a:pt x="3571" y="3124"/>
                      </a:lnTo>
                      <a:lnTo>
                        <a:pt x="3571" y="3124"/>
                      </a:lnTo>
                      <a:lnTo>
                        <a:pt x="3571" y="3124"/>
                      </a:lnTo>
                      <a:lnTo>
                        <a:pt x="3595" y="3124"/>
                      </a:lnTo>
                      <a:lnTo>
                        <a:pt x="3595" y="3124"/>
                      </a:lnTo>
                      <a:lnTo>
                        <a:pt x="3595" y="3124"/>
                      </a:lnTo>
                      <a:lnTo>
                        <a:pt x="3595" y="3124"/>
                      </a:lnTo>
                      <a:lnTo>
                        <a:pt x="3595" y="3124"/>
                      </a:lnTo>
                      <a:lnTo>
                        <a:pt x="3595" y="3124"/>
                      </a:lnTo>
                      <a:lnTo>
                        <a:pt x="3595" y="3124"/>
                      </a:lnTo>
                      <a:lnTo>
                        <a:pt x="3595" y="3124"/>
                      </a:lnTo>
                      <a:lnTo>
                        <a:pt x="3621" y="3124"/>
                      </a:lnTo>
                      <a:lnTo>
                        <a:pt x="3621" y="3124"/>
                      </a:lnTo>
                      <a:lnTo>
                        <a:pt x="3621" y="3124"/>
                      </a:lnTo>
                      <a:lnTo>
                        <a:pt x="3621" y="3124"/>
                      </a:lnTo>
                      <a:lnTo>
                        <a:pt x="3621" y="3124"/>
                      </a:lnTo>
                      <a:lnTo>
                        <a:pt x="3621" y="3124"/>
                      </a:lnTo>
                      <a:lnTo>
                        <a:pt x="3621" y="3124"/>
                      </a:lnTo>
                      <a:lnTo>
                        <a:pt x="3621" y="3124"/>
                      </a:lnTo>
                      <a:lnTo>
                        <a:pt x="3621" y="3124"/>
                      </a:lnTo>
                      <a:lnTo>
                        <a:pt x="3621"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124"/>
                      </a:lnTo>
                      <a:lnTo>
                        <a:pt x="3645" y="3099"/>
                      </a:lnTo>
                      <a:lnTo>
                        <a:pt x="3645" y="3099"/>
                      </a:lnTo>
                      <a:lnTo>
                        <a:pt x="3645" y="3099"/>
                      </a:lnTo>
                      <a:lnTo>
                        <a:pt x="3645" y="3099"/>
                      </a:lnTo>
                      <a:lnTo>
                        <a:pt x="3621" y="3124"/>
                      </a:lnTo>
                      <a:lnTo>
                        <a:pt x="3621" y="3124"/>
                      </a:lnTo>
                      <a:lnTo>
                        <a:pt x="3621" y="3099"/>
                      </a:lnTo>
                      <a:lnTo>
                        <a:pt x="3621" y="3099"/>
                      </a:lnTo>
                      <a:lnTo>
                        <a:pt x="3621" y="3099"/>
                      </a:lnTo>
                      <a:lnTo>
                        <a:pt x="3621" y="3099"/>
                      </a:lnTo>
                      <a:lnTo>
                        <a:pt x="3621" y="3099"/>
                      </a:lnTo>
                      <a:lnTo>
                        <a:pt x="3621" y="3099"/>
                      </a:lnTo>
                      <a:lnTo>
                        <a:pt x="3621" y="3099"/>
                      </a:lnTo>
                      <a:lnTo>
                        <a:pt x="3621" y="3099"/>
                      </a:lnTo>
                      <a:lnTo>
                        <a:pt x="3621" y="3099"/>
                      </a:lnTo>
                      <a:lnTo>
                        <a:pt x="3621" y="3099"/>
                      </a:lnTo>
                      <a:lnTo>
                        <a:pt x="3645" y="3099"/>
                      </a:lnTo>
                      <a:lnTo>
                        <a:pt x="3645" y="3099"/>
                      </a:lnTo>
                      <a:lnTo>
                        <a:pt x="3645" y="3099"/>
                      </a:lnTo>
                      <a:lnTo>
                        <a:pt x="3645" y="3099"/>
                      </a:lnTo>
                      <a:lnTo>
                        <a:pt x="3645" y="3099"/>
                      </a:lnTo>
                      <a:lnTo>
                        <a:pt x="3645" y="3099"/>
                      </a:lnTo>
                      <a:lnTo>
                        <a:pt x="3645" y="3099"/>
                      </a:lnTo>
                      <a:lnTo>
                        <a:pt x="3645" y="3099"/>
                      </a:lnTo>
                      <a:lnTo>
                        <a:pt x="3645" y="3074"/>
                      </a:lnTo>
                      <a:lnTo>
                        <a:pt x="3670" y="3074"/>
                      </a:lnTo>
                      <a:lnTo>
                        <a:pt x="3670" y="3099"/>
                      </a:lnTo>
                      <a:lnTo>
                        <a:pt x="3670" y="3099"/>
                      </a:lnTo>
                      <a:lnTo>
                        <a:pt x="3670" y="3099"/>
                      </a:lnTo>
                      <a:lnTo>
                        <a:pt x="3670" y="3099"/>
                      </a:lnTo>
                      <a:lnTo>
                        <a:pt x="3670" y="3099"/>
                      </a:lnTo>
                      <a:lnTo>
                        <a:pt x="3670" y="3099"/>
                      </a:lnTo>
                      <a:lnTo>
                        <a:pt x="3670"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99"/>
                      </a:lnTo>
                      <a:lnTo>
                        <a:pt x="3694" y="3074"/>
                      </a:lnTo>
                      <a:lnTo>
                        <a:pt x="3694" y="3074"/>
                      </a:lnTo>
                      <a:lnTo>
                        <a:pt x="3670" y="3074"/>
                      </a:lnTo>
                      <a:lnTo>
                        <a:pt x="3670" y="3074"/>
                      </a:lnTo>
                      <a:lnTo>
                        <a:pt x="3670" y="3074"/>
                      </a:lnTo>
                      <a:lnTo>
                        <a:pt x="3670" y="3074"/>
                      </a:lnTo>
                      <a:lnTo>
                        <a:pt x="3670" y="3074"/>
                      </a:lnTo>
                      <a:lnTo>
                        <a:pt x="3670"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74"/>
                      </a:lnTo>
                      <a:lnTo>
                        <a:pt x="3694" y="3050"/>
                      </a:lnTo>
                      <a:lnTo>
                        <a:pt x="3694" y="3050"/>
                      </a:lnTo>
                      <a:lnTo>
                        <a:pt x="3694" y="3050"/>
                      </a:lnTo>
                      <a:lnTo>
                        <a:pt x="3694" y="3050"/>
                      </a:lnTo>
                      <a:lnTo>
                        <a:pt x="3694" y="3050"/>
                      </a:lnTo>
                      <a:lnTo>
                        <a:pt x="3694" y="3050"/>
                      </a:lnTo>
                      <a:lnTo>
                        <a:pt x="3694" y="3050"/>
                      </a:lnTo>
                      <a:lnTo>
                        <a:pt x="3694" y="3050"/>
                      </a:lnTo>
                      <a:lnTo>
                        <a:pt x="3694" y="3050"/>
                      </a:lnTo>
                      <a:lnTo>
                        <a:pt x="3694" y="3050"/>
                      </a:lnTo>
                      <a:lnTo>
                        <a:pt x="3720" y="3050"/>
                      </a:lnTo>
                      <a:lnTo>
                        <a:pt x="3720" y="3050"/>
                      </a:lnTo>
                      <a:lnTo>
                        <a:pt x="3720" y="3074"/>
                      </a:lnTo>
                      <a:lnTo>
                        <a:pt x="3720" y="3074"/>
                      </a:lnTo>
                      <a:lnTo>
                        <a:pt x="3720" y="3074"/>
                      </a:lnTo>
                      <a:lnTo>
                        <a:pt x="3720" y="3074"/>
                      </a:lnTo>
                      <a:lnTo>
                        <a:pt x="3720" y="3074"/>
                      </a:lnTo>
                      <a:lnTo>
                        <a:pt x="3744" y="3050"/>
                      </a:lnTo>
                      <a:lnTo>
                        <a:pt x="3720" y="3050"/>
                      </a:lnTo>
                      <a:lnTo>
                        <a:pt x="3720" y="3050"/>
                      </a:lnTo>
                      <a:lnTo>
                        <a:pt x="3720" y="3050"/>
                      </a:lnTo>
                      <a:lnTo>
                        <a:pt x="3720" y="3050"/>
                      </a:lnTo>
                      <a:lnTo>
                        <a:pt x="3744" y="3050"/>
                      </a:lnTo>
                      <a:lnTo>
                        <a:pt x="3744" y="3050"/>
                      </a:lnTo>
                      <a:lnTo>
                        <a:pt x="3744" y="3050"/>
                      </a:lnTo>
                      <a:lnTo>
                        <a:pt x="3744" y="3050"/>
                      </a:lnTo>
                      <a:lnTo>
                        <a:pt x="3744" y="3050"/>
                      </a:lnTo>
                      <a:lnTo>
                        <a:pt x="3744" y="3050"/>
                      </a:lnTo>
                      <a:lnTo>
                        <a:pt x="3744" y="3050"/>
                      </a:lnTo>
                      <a:lnTo>
                        <a:pt x="3744" y="3050"/>
                      </a:lnTo>
                      <a:lnTo>
                        <a:pt x="3769" y="3050"/>
                      </a:lnTo>
                      <a:lnTo>
                        <a:pt x="3769" y="3050"/>
                      </a:lnTo>
                      <a:lnTo>
                        <a:pt x="3744" y="3050"/>
                      </a:lnTo>
                      <a:lnTo>
                        <a:pt x="3744" y="3050"/>
                      </a:lnTo>
                      <a:lnTo>
                        <a:pt x="3769" y="3025"/>
                      </a:lnTo>
                      <a:lnTo>
                        <a:pt x="3769" y="3025"/>
                      </a:lnTo>
                      <a:lnTo>
                        <a:pt x="3744" y="3025"/>
                      </a:lnTo>
                      <a:lnTo>
                        <a:pt x="3744" y="3025"/>
                      </a:lnTo>
                      <a:lnTo>
                        <a:pt x="3769" y="3025"/>
                      </a:lnTo>
                      <a:lnTo>
                        <a:pt x="3769" y="3025"/>
                      </a:lnTo>
                      <a:lnTo>
                        <a:pt x="3769" y="3025"/>
                      </a:lnTo>
                      <a:lnTo>
                        <a:pt x="3769" y="3025"/>
                      </a:lnTo>
                      <a:lnTo>
                        <a:pt x="3769" y="3050"/>
                      </a:lnTo>
                      <a:lnTo>
                        <a:pt x="3769" y="3050"/>
                      </a:lnTo>
                      <a:lnTo>
                        <a:pt x="3769" y="3050"/>
                      </a:lnTo>
                      <a:lnTo>
                        <a:pt x="3769" y="3050"/>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69"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25"/>
                      </a:lnTo>
                      <a:lnTo>
                        <a:pt x="3794" y="3000"/>
                      </a:lnTo>
                      <a:lnTo>
                        <a:pt x="3794" y="3000"/>
                      </a:lnTo>
                      <a:lnTo>
                        <a:pt x="3794" y="3025"/>
                      </a:lnTo>
                      <a:lnTo>
                        <a:pt x="3794" y="3025"/>
                      </a:lnTo>
                      <a:lnTo>
                        <a:pt x="3794" y="3025"/>
                      </a:lnTo>
                      <a:lnTo>
                        <a:pt x="3794" y="3025"/>
                      </a:lnTo>
                      <a:lnTo>
                        <a:pt x="3794" y="3025"/>
                      </a:lnTo>
                      <a:lnTo>
                        <a:pt x="3819" y="3025"/>
                      </a:lnTo>
                      <a:lnTo>
                        <a:pt x="3819" y="3025"/>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3000"/>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75"/>
                      </a:lnTo>
                      <a:lnTo>
                        <a:pt x="3819" y="2950"/>
                      </a:lnTo>
                      <a:lnTo>
                        <a:pt x="3819" y="2950"/>
                      </a:lnTo>
                      <a:lnTo>
                        <a:pt x="3819" y="2950"/>
                      </a:lnTo>
                      <a:lnTo>
                        <a:pt x="3819" y="2975"/>
                      </a:lnTo>
                      <a:lnTo>
                        <a:pt x="3794" y="2975"/>
                      </a:lnTo>
                      <a:lnTo>
                        <a:pt x="3794" y="2950"/>
                      </a:lnTo>
                      <a:lnTo>
                        <a:pt x="3794" y="2950"/>
                      </a:lnTo>
                      <a:lnTo>
                        <a:pt x="3819" y="2950"/>
                      </a:lnTo>
                      <a:lnTo>
                        <a:pt x="3819" y="2950"/>
                      </a:lnTo>
                      <a:lnTo>
                        <a:pt x="3819" y="2950"/>
                      </a:lnTo>
                      <a:lnTo>
                        <a:pt x="3819" y="2950"/>
                      </a:lnTo>
                      <a:lnTo>
                        <a:pt x="3844" y="2926"/>
                      </a:lnTo>
                      <a:lnTo>
                        <a:pt x="3844" y="2926"/>
                      </a:lnTo>
                      <a:lnTo>
                        <a:pt x="3844" y="2926"/>
                      </a:lnTo>
                      <a:lnTo>
                        <a:pt x="3844" y="2926"/>
                      </a:lnTo>
                      <a:lnTo>
                        <a:pt x="3844" y="2926"/>
                      </a:lnTo>
                      <a:lnTo>
                        <a:pt x="3844" y="2926"/>
                      </a:lnTo>
                      <a:lnTo>
                        <a:pt x="3844" y="2926"/>
                      </a:lnTo>
                      <a:lnTo>
                        <a:pt x="3844" y="2926"/>
                      </a:lnTo>
                      <a:lnTo>
                        <a:pt x="3844"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26"/>
                      </a:lnTo>
                      <a:lnTo>
                        <a:pt x="3868" y="2900"/>
                      </a:lnTo>
                      <a:lnTo>
                        <a:pt x="3868" y="2900"/>
                      </a:lnTo>
                      <a:lnTo>
                        <a:pt x="3868" y="2900"/>
                      </a:lnTo>
                      <a:lnTo>
                        <a:pt x="3868" y="2900"/>
                      </a:lnTo>
                      <a:lnTo>
                        <a:pt x="3868" y="2926"/>
                      </a:lnTo>
                      <a:lnTo>
                        <a:pt x="3868" y="2926"/>
                      </a:lnTo>
                      <a:lnTo>
                        <a:pt x="3868" y="2900"/>
                      </a:lnTo>
                      <a:lnTo>
                        <a:pt x="3868" y="2900"/>
                      </a:lnTo>
                      <a:lnTo>
                        <a:pt x="3893" y="2900"/>
                      </a:lnTo>
                      <a:lnTo>
                        <a:pt x="3893" y="2900"/>
                      </a:lnTo>
                      <a:lnTo>
                        <a:pt x="3893" y="2900"/>
                      </a:lnTo>
                      <a:lnTo>
                        <a:pt x="3893" y="2900"/>
                      </a:lnTo>
                      <a:lnTo>
                        <a:pt x="3893" y="2900"/>
                      </a:lnTo>
                      <a:lnTo>
                        <a:pt x="3893" y="2900"/>
                      </a:lnTo>
                      <a:lnTo>
                        <a:pt x="3893" y="2900"/>
                      </a:lnTo>
                      <a:lnTo>
                        <a:pt x="3893" y="2926"/>
                      </a:lnTo>
                      <a:lnTo>
                        <a:pt x="3893" y="2926"/>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893" y="2900"/>
                      </a:lnTo>
                      <a:lnTo>
                        <a:pt x="3918" y="2900"/>
                      </a:lnTo>
                      <a:lnTo>
                        <a:pt x="3918" y="2876"/>
                      </a:lnTo>
                      <a:lnTo>
                        <a:pt x="3918" y="2876"/>
                      </a:lnTo>
                      <a:lnTo>
                        <a:pt x="3918" y="2876"/>
                      </a:lnTo>
                      <a:lnTo>
                        <a:pt x="3918" y="2876"/>
                      </a:lnTo>
                      <a:lnTo>
                        <a:pt x="3918" y="2876"/>
                      </a:lnTo>
                      <a:lnTo>
                        <a:pt x="3918" y="2876"/>
                      </a:lnTo>
                      <a:lnTo>
                        <a:pt x="3918" y="2876"/>
                      </a:lnTo>
                      <a:lnTo>
                        <a:pt x="3918" y="2851"/>
                      </a:lnTo>
                      <a:lnTo>
                        <a:pt x="3918" y="2851"/>
                      </a:lnTo>
                      <a:lnTo>
                        <a:pt x="3918" y="2851"/>
                      </a:lnTo>
                      <a:lnTo>
                        <a:pt x="3918" y="2876"/>
                      </a:lnTo>
                      <a:lnTo>
                        <a:pt x="3918" y="2876"/>
                      </a:lnTo>
                      <a:lnTo>
                        <a:pt x="3918"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76"/>
                      </a:lnTo>
                      <a:lnTo>
                        <a:pt x="3943" y="2851"/>
                      </a:lnTo>
                      <a:lnTo>
                        <a:pt x="3943" y="2851"/>
                      </a:lnTo>
                      <a:lnTo>
                        <a:pt x="3943" y="2851"/>
                      </a:lnTo>
                      <a:lnTo>
                        <a:pt x="3943" y="2851"/>
                      </a:lnTo>
                      <a:lnTo>
                        <a:pt x="3943" y="2851"/>
                      </a:lnTo>
                      <a:lnTo>
                        <a:pt x="3943" y="2851"/>
                      </a:lnTo>
                      <a:lnTo>
                        <a:pt x="3943" y="2851"/>
                      </a:lnTo>
                      <a:lnTo>
                        <a:pt x="3943" y="2851"/>
                      </a:lnTo>
                      <a:lnTo>
                        <a:pt x="3943" y="2851"/>
                      </a:lnTo>
                      <a:lnTo>
                        <a:pt x="3943" y="2851"/>
                      </a:lnTo>
                      <a:lnTo>
                        <a:pt x="3967" y="2851"/>
                      </a:lnTo>
                      <a:lnTo>
                        <a:pt x="3967" y="2851"/>
                      </a:lnTo>
                      <a:lnTo>
                        <a:pt x="3967" y="2851"/>
                      </a:lnTo>
                      <a:lnTo>
                        <a:pt x="3967" y="2851"/>
                      </a:lnTo>
                      <a:lnTo>
                        <a:pt x="3943" y="2851"/>
                      </a:lnTo>
                      <a:lnTo>
                        <a:pt x="3967" y="2851"/>
                      </a:lnTo>
                      <a:lnTo>
                        <a:pt x="3967" y="2851"/>
                      </a:lnTo>
                      <a:lnTo>
                        <a:pt x="3967" y="2851"/>
                      </a:lnTo>
                      <a:lnTo>
                        <a:pt x="3967" y="2827"/>
                      </a:lnTo>
                      <a:lnTo>
                        <a:pt x="3967" y="2827"/>
                      </a:lnTo>
                      <a:lnTo>
                        <a:pt x="3967" y="2827"/>
                      </a:lnTo>
                      <a:lnTo>
                        <a:pt x="3967" y="2827"/>
                      </a:lnTo>
                      <a:lnTo>
                        <a:pt x="3967" y="2827"/>
                      </a:lnTo>
                      <a:lnTo>
                        <a:pt x="3967" y="2827"/>
                      </a:lnTo>
                      <a:lnTo>
                        <a:pt x="3967" y="2827"/>
                      </a:lnTo>
                      <a:lnTo>
                        <a:pt x="3992" y="2827"/>
                      </a:lnTo>
                      <a:lnTo>
                        <a:pt x="3992" y="2801"/>
                      </a:lnTo>
                      <a:lnTo>
                        <a:pt x="3992" y="2801"/>
                      </a:lnTo>
                      <a:lnTo>
                        <a:pt x="3992" y="2827"/>
                      </a:lnTo>
                      <a:lnTo>
                        <a:pt x="3992" y="2827"/>
                      </a:lnTo>
                      <a:lnTo>
                        <a:pt x="4017" y="2827"/>
                      </a:lnTo>
                      <a:lnTo>
                        <a:pt x="4017" y="2827"/>
                      </a:lnTo>
                      <a:lnTo>
                        <a:pt x="4017" y="2827"/>
                      </a:lnTo>
                      <a:lnTo>
                        <a:pt x="4017" y="2827"/>
                      </a:lnTo>
                      <a:lnTo>
                        <a:pt x="4017" y="2827"/>
                      </a:lnTo>
                      <a:lnTo>
                        <a:pt x="4017" y="2827"/>
                      </a:lnTo>
                      <a:lnTo>
                        <a:pt x="4017" y="2801"/>
                      </a:lnTo>
                      <a:lnTo>
                        <a:pt x="4017" y="2801"/>
                      </a:lnTo>
                      <a:lnTo>
                        <a:pt x="4017" y="2801"/>
                      </a:lnTo>
                      <a:lnTo>
                        <a:pt x="4017" y="2801"/>
                      </a:lnTo>
                      <a:lnTo>
                        <a:pt x="4017" y="2801"/>
                      </a:lnTo>
                      <a:lnTo>
                        <a:pt x="4017" y="2801"/>
                      </a:lnTo>
                      <a:lnTo>
                        <a:pt x="4017" y="2801"/>
                      </a:lnTo>
                      <a:lnTo>
                        <a:pt x="4017" y="2801"/>
                      </a:lnTo>
                      <a:lnTo>
                        <a:pt x="4017" y="2801"/>
                      </a:lnTo>
                      <a:lnTo>
                        <a:pt x="4017" y="2801"/>
                      </a:lnTo>
                      <a:lnTo>
                        <a:pt x="4017" y="2827"/>
                      </a:lnTo>
                      <a:lnTo>
                        <a:pt x="4042" y="2801"/>
                      </a:lnTo>
                      <a:lnTo>
                        <a:pt x="4042" y="2801"/>
                      </a:lnTo>
                      <a:lnTo>
                        <a:pt x="4042" y="2801"/>
                      </a:lnTo>
                      <a:lnTo>
                        <a:pt x="4042" y="2801"/>
                      </a:lnTo>
                      <a:lnTo>
                        <a:pt x="4042" y="2801"/>
                      </a:lnTo>
                      <a:lnTo>
                        <a:pt x="4017" y="2801"/>
                      </a:lnTo>
                      <a:lnTo>
                        <a:pt x="4017" y="2801"/>
                      </a:lnTo>
                      <a:lnTo>
                        <a:pt x="4042" y="2801"/>
                      </a:lnTo>
                      <a:lnTo>
                        <a:pt x="4042" y="2801"/>
                      </a:lnTo>
                      <a:lnTo>
                        <a:pt x="4042" y="2801"/>
                      </a:lnTo>
                      <a:lnTo>
                        <a:pt x="4042" y="2801"/>
                      </a:lnTo>
                      <a:lnTo>
                        <a:pt x="4042" y="2801"/>
                      </a:lnTo>
                      <a:lnTo>
                        <a:pt x="4042" y="2777"/>
                      </a:lnTo>
                      <a:lnTo>
                        <a:pt x="4042" y="2777"/>
                      </a:lnTo>
                      <a:lnTo>
                        <a:pt x="4042" y="2777"/>
                      </a:lnTo>
                      <a:lnTo>
                        <a:pt x="4042" y="2777"/>
                      </a:lnTo>
                      <a:lnTo>
                        <a:pt x="4042" y="2777"/>
                      </a:lnTo>
                      <a:lnTo>
                        <a:pt x="4042" y="2777"/>
                      </a:lnTo>
                      <a:lnTo>
                        <a:pt x="4042" y="2777"/>
                      </a:lnTo>
                      <a:lnTo>
                        <a:pt x="4042" y="2801"/>
                      </a:lnTo>
                      <a:lnTo>
                        <a:pt x="4042" y="2801"/>
                      </a:lnTo>
                      <a:lnTo>
                        <a:pt x="4042" y="2801"/>
                      </a:lnTo>
                      <a:lnTo>
                        <a:pt x="4042" y="2801"/>
                      </a:lnTo>
                      <a:lnTo>
                        <a:pt x="4042" y="2801"/>
                      </a:lnTo>
                      <a:lnTo>
                        <a:pt x="4067" y="2801"/>
                      </a:lnTo>
                      <a:lnTo>
                        <a:pt x="4067" y="2801"/>
                      </a:lnTo>
                      <a:lnTo>
                        <a:pt x="4067" y="2801"/>
                      </a:lnTo>
                      <a:lnTo>
                        <a:pt x="4067" y="2801"/>
                      </a:lnTo>
                      <a:lnTo>
                        <a:pt x="4067" y="2801"/>
                      </a:lnTo>
                      <a:lnTo>
                        <a:pt x="4067" y="2801"/>
                      </a:lnTo>
                      <a:lnTo>
                        <a:pt x="4067" y="2777"/>
                      </a:lnTo>
                      <a:lnTo>
                        <a:pt x="4067" y="2801"/>
                      </a:lnTo>
                      <a:lnTo>
                        <a:pt x="4067" y="2801"/>
                      </a:lnTo>
                      <a:lnTo>
                        <a:pt x="4067" y="2801"/>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77"/>
                      </a:lnTo>
                      <a:lnTo>
                        <a:pt x="4067" y="2752"/>
                      </a:lnTo>
                      <a:lnTo>
                        <a:pt x="4091"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77"/>
                      </a:lnTo>
                      <a:lnTo>
                        <a:pt x="4067" y="2777"/>
                      </a:lnTo>
                      <a:lnTo>
                        <a:pt x="4067" y="2777"/>
                      </a:lnTo>
                      <a:lnTo>
                        <a:pt x="4042" y="2777"/>
                      </a:lnTo>
                      <a:lnTo>
                        <a:pt x="4067" y="2777"/>
                      </a:lnTo>
                      <a:lnTo>
                        <a:pt x="4067" y="2752"/>
                      </a:lnTo>
                      <a:lnTo>
                        <a:pt x="4067" y="2752"/>
                      </a:lnTo>
                      <a:lnTo>
                        <a:pt x="4042" y="2752"/>
                      </a:lnTo>
                      <a:lnTo>
                        <a:pt x="4067" y="2752"/>
                      </a:lnTo>
                      <a:lnTo>
                        <a:pt x="4067" y="2752"/>
                      </a:lnTo>
                      <a:lnTo>
                        <a:pt x="4067" y="2752"/>
                      </a:lnTo>
                      <a:lnTo>
                        <a:pt x="4067" y="2752"/>
                      </a:lnTo>
                      <a:lnTo>
                        <a:pt x="4067" y="2752"/>
                      </a:lnTo>
                      <a:lnTo>
                        <a:pt x="4067" y="2752"/>
                      </a:lnTo>
                      <a:lnTo>
                        <a:pt x="4067" y="2752"/>
                      </a:lnTo>
                      <a:lnTo>
                        <a:pt x="4067" y="2752"/>
                      </a:lnTo>
                      <a:lnTo>
                        <a:pt x="4067" y="2752"/>
                      </a:lnTo>
                      <a:lnTo>
                        <a:pt x="4067" y="2752"/>
                      </a:lnTo>
                      <a:lnTo>
                        <a:pt x="4091" y="2752"/>
                      </a:lnTo>
                      <a:lnTo>
                        <a:pt x="4091" y="2752"/>
                      </a:lnTo>
                      <a:lnTo>
                        <a:pt x="4091" y="2752"/>
                      </a:lnTo>
                      <a:lnTo>
                        <a:pt x="4091" y="2752"/>
                      </a:lnTo>
                      <a:lnTo>
                        <a:pt x="4091" y="2752"/>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27"/>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091" y="2702"/>
                      </a:lnTo>
                      <a:lnTo>
                        <a:pt x="4117" y="2702"/>
                      </a:lnTo>
                      <a:lnTo>
                        <a:pt x="4117" y="2702"/>
                      </a:lnTo>
                      <a:lnTo>
                        <a:pt x="4117" y="2702"/>
                      </a:lnTo>
                      <a:lnTo>
                        <a:pt x="4091" y="2702"/>
                      </a:lnTo>
                      <a:lnTo>
                        <a:pt x="4091" y="2702"/>
                      </a:lnTo>
                      <a:lnTo>
                        <a:pt x="4117" y="2702"/>
                      </a:lnTo>
                      <a:lnTo>
                        <a:pt x="4117" y="2702"/>
                      </a:lnTo>
                      <a:lnTo>
                        <a:pt x="4117" y="2702"/>
                      </a:lnTo>
                      <a:lnTo>
                        <a:pt x="4117" y="2677"/>
                      </a:lnTo>
                      <a:lnTo>
                        <a:pt x="4141" y="2677"/>
                      </a:lnTo>
                      <a:lnTo>
                        <a:pt x="4141" y="2677"/>
                      </a:lnTo>
                      <a:lnTo>
                        <a:pt x="4141" y="2677"/>
                      </a:lnTo>
                      <a:lnTo>
                        <a:pt x="4141" y="2677"/>
                      </a:lnTo>
                      <a:lnTo>
                        <a:pt x="4141" y="2677"/>
                      </a:lnTo>
                      <a:lnTo>
                        <a:pt x="4141" y="2677"/>
                      </a:lnTo>
                      <a:lnTo>
                        <a:pt x="4141" y="2677"/>
                      </a:lnTo>
                      <a:lnTo>
                        <a:pt x="4166" y="2677"/>
                      </a:lnTo>
                      <a:lnTo>
                        <a:pt x="4166" y="2653"/>
                      </a:lnTo>
                      <a:lnTo>
                        <a:pt x="4166" y="2653"/>
                      </a:lnTo>
                      <a:lnTo>
                        <a:pt x="4166" y="2653"/>
                      </a:lnTo>
                      <a:lnTo>
                        <a:pt x="4166" y="2653"/>
                      </a:lnTo>
                      <a:lnTo>
                        <a:pt x="4166" y="2653"/>
                      </a:lnTo>
                      <a:lnTo>
                        <a:pt x="4166" y="2653"/>
                      </a:lnTo>
                      <a:lnTo>
                        <a:pt x="4166" y="2653"/>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28"/>
                      </a:lnTo>
                      <a:lnTo>
                        <a:pt x="4166" y="2603"/>
                      </a:lnTo>
                      <a:lnTo>
                        <a:pt x="4166"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41" y="2603"/>
                      </a:lnTo>
                      <a:lnTo>
                        <a:pt x="4117" y="2603"/>
                      </a:lnTo>
                      <a:lnTo>
                        <a:pt x="4117" y="2603"/>
                      </a:lnTo>
                      <a:lnTo>
                        <a:pt x="4117" y="2603"/>
                      </a:lnTo>
                      <a:lnTo>
                        <a:pt x="4117" y="2603"/>
                      </a:lnTo>
                      <a:lnTo>
                        <a:pt x="4117" y="2603"/>
                      </a:lnTo>
                      <a:lnTo>
                        <a:pt x="4117" y="2603"/>
                      </a:lnTo>
                      <a:lnTo>
                        <a:pt x="4091" y="2603"/>
                      </a:lnTo>
                      <a:lnTo>
                        <a:pt x="4091" y="2603"/>
                      </a:lnTo>
                      <a:lnTo>
                        <a:pt x="4091" y="2603"/>
                      </a:lnTo>
                      <a:lnTo>
                        <a:pt x="4091" y="2603"/>
                      </a:lnTo>
                      <a:lnTo>
                        <a:pt x="4067" y="2603"/>
                      </a:lnTo>
                      <a:lnTo>
                        <a:pt x="4067" y="2603"/>
                      </a:lnTo>
                      <a:lnTo>
                        <a:pt x="4067" y="2603"/>
                      </a:lnTo>
                      <a:lnTo>
                        <a:pt x="4067" y="2603"/>
                      </a:lnTo>
                      <a:lnTo>
                        <a:pt x="4067" y="2603"/>
                      </a:lnTo>
                      <a:lnTo>
                        <a:pt x="4067" y="2603"/>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67" y="2578"/>
                      </a:lnTo>
                      <a:lnTo>
                        <a:pt x="4091" y="2578"/>
                      </a:lnTo>
                      <a:lnTo>
                        <a:pt x="4091" y="2554"/>
                      </a:lnTo>
                      <a:lnTo>
                        <a:pt x="4067" y="2554"/>
                      </a:lnTo>
                      <a:lnTo>
                        <a:pt x="4067" y="2554"/>
                      </a:lnTo>
                      <a:lnTo>
                        <a:pt x="4067" y="2554"/>
                      </a:lnTo>
                      <a:lnTo>
                        <a:pt x="4067" y="2554"/>
                      </a:lnTo>
                      <a:lnTo>
                        <a:pt x="4091" y="2554"/>
                      </a:lnTo>
                      <a:lnTo>
                        <a:pt x="4091" y="2554"/>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67"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091" y="2529"/>
                      </a:lnTo>
                      <a:lnTo>
                        <a:pt x="4117" y="2529"/>
                      </a:lnTo>
                      <a:lnTo>
                        <a:pt x="4117" y="2529"/>
                      </a:lnTo>
                      <a:lnTo>
                        <a:pt x="4117" y="2529"/>
                      </a:lnTo>
                      <a:lnTo>
                        <a:pt x="4117" y="2529"/>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17" y="2504"/>
                      </a:lnTo>
                      <a:lnTo>
                        <a:pt x="4141" y="2504"/>
                      </a:lnTo>
                      <a:lnTo>
                        <a:pt x="4141" y="2479"/>
                      </a:lnTo>
                      <a:lnTo>
                        <a:pt x="4141" y="2479"/>
                      </a:lnTo>
                      <a:lnTo>
                        <a:pt x="4141" y="2479"/>
                      </a:lnTo>
                      <a:lnTo>
                        <a:pt x="4141" y="2479"/>
                      </a:lnTo>
                      <a:lnTo>
                        <a:pt x="4141" y="2479"/>
                      </a:lnTo>
                      <a:lnTo>
                        <a:pt x="4141" y="2479"/>
                      </a:lnTo>
                      <a:lnTo>
                        <a:pt x="4117" y="2479"/>
                      </a:lnTo>
                      <a:lnTo>
                        <a:pt x="4117" y="2479"/>
                      </a:lnTo>
                      <a:lnTo>
                        <a:pt x="4141" y="2479"/>
                      </a:lnTo>
                      <a:lnTo>
                        <a:pt x="4141" y="2479"/>
                      </a:lnTo>
                      <a:lnTo>
                        <a:pt x="4141" y="2479"/>
                      </a:lnTo>
                      <a:lnTo>
                        <a:pt x="4141" y="2454"/>
                      </a:lnTo>
                      <a:lnTo>
                        <a:pt x="4141" y="2454"/>
                      </a:lnTo>
                      <a:lnTo>
                        <a:pt x="4141" y="2454"/>
                      </a:lnTo>
                      <a:lnTo>
                        <a:pt x="4141" y="2454"/>
                      </a:lnTo>
                      <a:lnTo>
                        <a:pt x="4141" y="2454"/>
                      </a:lnTo>
                      <a:lnTo>
                        <a:pt x="4141" y="2454"/>
                      </a:lnTo>
                      <a:lnTo>
                        <a:pt x="4141" y="2454"/>
                      </a:lnTo>
                      <a:lnTo>
                        <a:pt x="4141" y="2479"/>
                      </a:lnTo>
                      <a:lnTo>
                        <a:pt x="4141" y="2479"/>
                      </a:lnTo>
                      <a:lnTo>
                        <a:pt x="4141" y="2479"/>
                      </a:lnTo>
                      <a:lnTo>
                        <a:pt x="4141" y="2479"/>
                      </a:lnTo>
                      <a:lnTo>
                        <a:pt x="4141" y="2479"/>
                      </a:lnTo>
                      <a:lnTo>
                        <a:pt x="4141" y="2479"/>
                      </a:lnTo>
                      <a:lnTo>
                        <a:pt x="4141" y="2479"/>
                      </a:lnTo>
                      <a:lnTo>
                        <a:pt x="4141" y="2479"/>
                      </a:lnTo>
                      <a:lnTo>
                        <a:pt x="4141" y="2454"/>
                      </a:lnTo>
                      <a:lnTo>
                        <a:pt x="4141" y="2454"/>
                      </a:lnTo>
                      <a:lnTo>
                        <a:pt x="4141" y="2454"/>
                      </a:lnTo>
                      <a:lnTo>
                        <a:pt x="4141" y="2454"/>
                      </a:lnTo>
                      <a:lnTo>
                        <a:pt x="4141" y="2454"/>
                      </a:lnTo>
                      <a:lnTo>
                        <a:pt x="4141" y="2454"/>
                      </a:lnTo>
                      <a:lnTo>
                        <a:pt x="4166" y="2454"/>
                      </a:lnTo>
                      <a:lnTo>
                        <a:pt x="4166" y="2454"/>
                      </a:lnTo>
                      <a:lnTo>
                        <a:pt x="4166" y="2454"/>
                      </a:lnTo>
                      <a:lnTo>
                        <a:pt x="4166" y="2454"/>
                      </a:lnTo>
                      <a:lnTo>
                        <a:pt x="4166" y="2454"/>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79"/>
                      </a:lnTo>
                      <a:lnTo>
                        <a:pt x="4166" y="2454"/>
                      </a:lnTo>
                      <a:lnTo>
                        <a:pt x="4166" y="2454"/>
                      </a:lnTo>
                      <a:lnTo>
                        <a:pt x="4166" y="2479"/>
                      </a:lnTo>
                      <a:lnTo>
                        <a:pt x="4166" y="2479"/>
                      </a:lnTo>
                      <a:lnTo>
                        <a:pt x="4166" y="2479"/>
                      </a:lnTo>
                      <a:lnTo>
                        <a:pt x="4166" y="2479"/>
                      </a:lnTo>
                      <a:lnTo>
                        <a:pt x="4190" y="2479"/>
                      </a:lnTo>
                      <a:lnTo>
                        <a:pt x="4190" y="2479"/>
                      </a:lnTo>
                      <a:lnTo>
                        <a:pt x="4190" y="2479"/>
                      </a:lnTo>
                      <a:lnTo>
                        <a:pt x="4190" y="2454"/>
                      </a:lnTo>
                      <a:lnTo>
                        <a:pt x="4190" y="2454"/>
                      </a:lnTo>
                      <a:lnTo>
                        <a:pt x="4190" y="2454"/>
                      </a:lnTo>
                      <a:lnTo>
                        <a:pt x="4190" y="2454"/>
                      </a:lnTo>
                      <a:lnTo>
                        <a:pt x="4190" y="2454"/>
                      </a:lnTo>
                      <a:lnTo>
                        <a:pt x="4190" y="2454"/>
                      </a:lnTo>
                      <a:lnTo>
                        <a:pt x="4190" y="2454"/>
                      </a:lnTo>
                      <a:lnTo>
                        <a:pt x="4190" y="2430"/>
                      </a:lnTo>
                      <a:lnTo>
                        <a:pt x="4190" y="2430"/>
                      </a:lnTo>
                      <a:lnTo>
                        <a:pt x="4190" y="2430"/>
                      </a:lnTo>
                      <a:lnTo>
                        <a:pt x="4190" y="2430"/>
                      </a:lnTo>
                      <a:lnTo>
                        <a:pt x="4190" y="2430"/>
                      </a:lnTo>
                      <a:lnTo>
                        <a:pt x="4190" y="2430"/>
                      </a:lnTo>
                      <a:lnTo>
                        <a:pt x="4190" y="2430"/>
                      </a:lnTo>
                      <a:lnTo>
                        <a:pt x="4190" y="2430"/>
                      </a:lnTo>
                      <a:lnTo>
                        <a:pt x="4190" y="2430"/>
                      </a:lnTo>
                      <a:lnTo>
                        <a:pt x="4166" y="2430"/>
                      </a:lnTo>
                      <a:lnTo>
                        <a:pt x="4166" y="2430"/>
                      </a:lnTo>
                      <a:lnTo>
                        <a:pt x="4166" y="2430"/>
                      </a:lnTo>
                      <a:lnTo>
                        <a:pt x="4166" y="2430"/>
                      </a:lnTo>
                      <a:lnTo>
                        <a:pt x="4166" y="2430"/>
                      </a:lnTo>
                      <a:lnTo>
                        <a:pt x="4166" y="2430"/>
                      </a:lnTo>
                      <a:lnTo>
                        <a:pt x="4166" y="2430"/>
                      </a:lnTo>
                      <a:lnTo>
                        <a:pt x="4190" y="2430"/>
                      </a:lnTo>
                      <a:lnTo>
                        <a:pt x="4190" y="2430"/>
                      </a:lnTo>
                      <a:lnTo>
                        <a:pt x="4190" y="2430"/>
                      </a:lnTo>
                      <a:lnTo>
                        <a:pt x="4216" y="2430"/>
                      </a:lnTo>
                      <a:lnTo>
                        <a:pt x="4216" y="2430"/>
                      </a:lnTo>
                      <a:lnTo>
                        <a:pt x="4216" y="2430"/>
                      </a:lnTo>
                      <a:lnTo>
                        <a:pt x="4216" y="2430"/>
                      </a:lnTo>
                      <a:lnTo>
                        <a:pt x="4216" y="2430"/>
                      </a:lnTo>
                      <a:lnTo>
                        <a:pt x="4216" y="2430"/>
                      </a:lnTo>
                      <a:lnTo>
                        <a:pt x="4216" y="2430"/>
                      </a:lnTo>
                      <a:lnTo>
                        <a:pt x="4216" y="2430"/>
                      </a:lnTo>
                      <a:lnTo>
                        <a:pt x="4240" y="2404"/>
                      </a:lnTo>
                      <a:lnTo>
                        <a:pt x="4240" y="2404"/>
                      </a:lnTo>
                      <a:lnTo>
                        <a:pt x="4240" y="2404"/>
                      </a:lnTo>
                      <a:lnTo>
                        <a:pt x="4240" y="2404"/>
                      </a:lnTo>
                      <a:lnTo>
                        <a:pt x="4240" y="2404"/>
                      </a:lnTo>
                      <a:lnTo>
                        <a:pt x="4240" y="2404"/>
                      </a:lnTo>
                      <a:lnTo>
                        <a:pt x="4240" y="2404"/>
                      </a:lnTo>
                      <a:lnTo>
                        <a:pt x="4240" y="2404"/>
                      </a:lnTo>
                      <a:lnTo>
                        <a:pt x="4240" y="2380"/>
                      </a:lnTo>
                      <a:lnTo>
                        <a:pt x="4240" y="2380"/>
                      </a:lnTo>
                      <a:lnTo>
                        <a:pt x="4240" y="2380"/>
                      </a:lnTo>
                      <a:lnTo>
                        <a:pt x="4240" y="2380"/>
                      </a:lnTo>
                      <a:lnTo>
                        <a:pt x="4240" y="2380"/>
                      </a:lnTo>
                      <a:lnTo>
                        <a:pt x="4240" y="2380"/>
                      </a:lnTo>
                      <a:lnTo>
                        <a:pt x="4240" y="2380"/>
                      </a:lnTo>
                      <a:lnTo>
                        <a:pt x="4240" y="2380"/>
                      </a:lnTo>
                      <a:lnTo>
                        <a:pt x="4240" y="2380"/>
                      </a:lnTo>
                      <a:lnTo>
                        <a:pt x="4240" y="2380"/>
                      </a:lnTo>
                      <a:lnTo>
                        <a:pt x="4240" y="2355"/>
                      </a:lnTo>
                      <a:lnTo>
                        <a:pt x="4240" y="2355"/>
                      </a:lnTo>
                      <a:lnTo>
                        <a:pt x="4240" y="2355"/>
                      </a:lnTo>
                      <a:lnTo>
                        <a:pt x="4240" y="2355"/>
                      </a:lnTo>
                      <a:lnTo>
                        <a:pt x="4240" y="2355"/>
                      </a:lnTo>
                      <a:lnTo>
                        <a:pt x="4240" y="2355"/>
                      </a:lnTo>
                      <a:lnTo>
                        <a:pt x="4216" y="2355"/>
                      </a:lnTo>
                      <a:lnTo>
                        <a:pt x="4216" y="2355"/>
                      </a:lnTo>
                      <a:lnTo>
                        <a:pt x="4216" y="2355"/>
                      </a:lnTo>
                      <a:lnTo>
                        <a:pt x="4216" y="2355"/>
                      </a:lnTo>
                      <a:lnTo>
                        <a:pt x="4216" y="2355"/>
                      </a:lnTo>
                      <a:lnTo>
                        <a:pt x="4216" y="2355"/>
                      </a:lnTo>
                      <a:lnTo>
                        <a:pt x="4216" y="2355"/>
                      </a:lnTo>
                      <a:lnTo>
                        <a:pt x="4216" y="2355"/>
                      </a:lnTo>
                      <a:lnTo>
                        <a:pt x="4216" y="2355"/>
                      </a:lnTo>
                      <a:lnTo>
                        <a:pt x="4216" y="2331"/>
                      </a:lnTo>
                      <a:lnTo>
                        <a:pt x="4216" y="2331"/>
                      </a:lnTo>
                      <a:lnTo>
                        <a:pt x="4190" y="2331"/>
                      </a:lnTo>
                      <a:lnTo>
                        <a:pt x="4190" y="2331"/>
                      </a:lnTo>
                      <a:lnTo>
                        <a:pt x="4190" y="2331"/>
                      </a:lnTo>
                      <a:lnTo>
                        <a:pt x="4190" y="2331"/>
                      </a:lnTo>
                      <a:lnTo>
                        <a:pt x="4190" y="2331"/>
                      </a:lnTo>
                      <a:lnTo>
                        <a:pt x="4190" y="2331"/>
                      </a:lnTo>
                      <a:lnTo>
                        <a:pt x="4190" y="2331"/>
                      </a:lnTo>
                      <a:lnTo>
                        <a:pt x="4190" y="2331"/>
                      </a:lnTo>
                      <a:lnTo>
                        <a:pt x="4190" y="2331"/>
                      </a:lnTo>
                      <a:lnTo>
                        <a:pt x="4190" y="2331"/>
                      </a:lnTo>
                      <a:lnTo>
                        <a:pt x="4216" y="2331"/>
                      </a:lnTo>
                      <a:lnTo>
                        <a:pt x="4216" y="2331"/>
                      </a:lnTo>
                      <a:lnTo>
                        <a:pt x="4216" y="2331"/>
                      </a:lnTo>
                      <a:lnTo>
                        <a:pt x="4216" y="2331"/>
                      </a:lnTo>
                      <a:lnTo>
                        <a:pt x="4216" y="2355"/>
                      </a:lnTo>
                      <a:lnTo>
                        <a:pt x="4216" y="2331"/>
                      </a:lnTo>
                      <a:lnTo>
                        <a:pt x="4216" y="2331"/>
                      </a:lnTo>
                      <a:lnTo>
                        <a:pt x="4216" y="2355"/>
                      </a:lnTo>
                      <a:lnTo>
                        <a:pt x="4216" y="2355"/>
                      </a:lnTo>
                      <a:lnTo>
                        <a:pt x="4216" y="2355"/>
                      </a:lnTo>
                      <a:lnTo>
                        <a:pt x="4216" y="2355"/>
                      </a:lnTo>
                      <a:lnTo>
                        <a:pt x="4216" y="2355"/>
                      </a:lnTo>
                      <a:lnTo>
                        <a:pt x="4216" y="2355"/>
                      </a:lnTo>
                      <a:lnTo>
                        <a:pt x="4216" y="2355"/>
                      </a:lnTo>
                      <a:lnTo>
                        <a:pt x="4240" y="2355"/>
                      </a:lnTo>
                      <a:lnTo>
                        <a:pt x="4240" y="2355"/>
                      </a:lnTo>
                      <a:lnTo>
                        <a:pt x="4240" y="2355"/>
                      </a:lnTo>
                      <a:lnTo>
                        <a:pt x="4240" y="2355"/>
                      </a:lnTo>
                      <a:lnTo>
                        <a:pt x="4240" y="2355"/>
                      </a:lnTo>
                      <a:lnTo>
                        <a:pt x="4240" y="2331"/>
                      </a:lnTo>
                      <a:lnTo>
                        <a:pt x="4240" y="2331"/>
                      </a:lnTo>
                      <a:lnTo>
                        <a:pt x="4265" y="2331"/>
                      </a:lnTo>
                      <a:lnTo>
                        <a:pt x="4265" y="2331"/>
                      </a:lnTo>
                      <a:lnTo>
                        <a:pt x="4265" y="2331"/>
                      </a:lnTo>
                      <a:lnTo>
                        <a:pt x="4265" y="2331"/>
                      </a:lnTo>
                      <a:lnTo>
                        <a:pt x="4265" y="2331"/>
                      </a:lnTo>
                      <a:lnTo>
                        <a:pt x="4265" y="2331"/>
                      </a:lnTo>
                      <a:lnTo>
                        <a:pt x="4265" y="2331"/>
                      </a:lnTo>
                      <a:lnTo>
                        <a:pt x="4265" y="2305"/>
                      </a:lnTo>
                      <a:lnTo>
                        <a:pt x="4265" y="2305"/>
                      </a:lnTo>
                      <a:lnTo>
                        <a:pt x="4265" y="2305"/>
                      </a:lnTo>
                      <a:lnTo>
                        <a:pt x="4265" y="2305"/>
                      </a:lnTo>
                      <a:lnTo>
                        <a:pt x="4265" y="2305"/>
                      </a:lnTo>
                      <a:lnTo>
                        <a:pt x="4265" y="2305"/>
                      </a:lnTo>
                      <a:lnTo>
                        <a:pt x="4265" y="2305"/>
                      </a:lnTo>
                      <a:lnTo>
                        <a:pt x="4265" y="2305"/>
                      </a:lnTo>
                      <a:lnTo>
                        <a:pt x="4265" y="2281"/>
                      </a:lnTo>
                      <a:lnTo>
                        <a:pt x="4265" y="2281"/>
                      </a:lnTo>
                      <a:lnTo>
                        <a:pt x="4290" y="2281"/>
                      </a:lnTo>
                      <a:lnTo>
                        <a:pt x="4290" y="2281"/>
                      </a:lnTo>
                      <a:lnTo>
                        <a:pt x="4290" y="2281"/>
                      </a:lnTo>
                      <a:lnTo>
                        <a:pt x="4290" y="2281"/>
                      </a:lnTo>
                      <a:lnTo>
                        <a:pt x="4290" y="2256"/>
                      </a:lnTo>
                      <a:lnTo>
                        <a:pt x="4290" y="2256"/>
                      </a:lnTo>
                      <a:lnTo>
                        <a:pt x="4290" y="2256"/>
                      </a:lnTo>
                      <a:lnTo>
                        <a:pt x="4290" y="2256"/>
                      </a:lnTo>
                      <a:lnTo>
                        <a:pt x="4290" y="2256"/>
                      </a:lnTo>
                      <a:lnTo>
                        <a:pt x="4290" y="2256"/>
                      </a:lnTo>
                      <a:lnTo>
                        <a:pt x="4290" y="2256"/>
                      </a:lnTo>
                      <a:lnTo>
                        <a:pt x="4315" y="2256"/>
                      </a:lnTo>
                      <a:lnTo>
                        <a:pt x="4315" y="2231"/>
                      </a:lnTo>
                      <a:lnTo>
                        <a:pt x="4315" y="2231"/>
                      </a:lnTo>
                      <a:lnTo>
                        <a:pt x="4315" y="2231"/>
                      </a:lnTo>
                      <a:lnTo>
                        <a:pt x="4315" y="2231"/>
                      </a:lnTo>
                      <a:lnTo>
                        <a:pt x="4315" y="2231"/>
                      </a:lnTo>
                      <a:lnTo>
                        <a:pt x="4315" y="2231"/>
                      </a:lnTo>
                      <a:lnTo>
                        <a:pt x="4315" y="2231"/>
                      </a:lnTo>
                      <a:lnTo>
                        <a:pt x="4315" y="2231"/>
                      </a:lnTo>
                      <a:lnTo>
                        <a:pt x="4315" y="2256"/>
                      </a:lnTo>
                      <a:lnTo>
                        <a:pt x="4339" y="2231"/>
                      </a:lnTo>
                      <a:lnTo>
                        <a:pt x="4339" y="2231"/>
                      </a:lnTo>
                      <a:lnTo>
                        <a:pt x="4315" y="2231"/>
                      </a:lnTo>
                      <a:lnTo>
                        <a:pt x="4315" y="2231"/>
                      </a:lnTo>
                      <a:lnTo>
                        <a:pt x="4315" y="2206"/>
                      </a:lnTo>
                      <a:lnTo>
                        <a:pt x="4315" y="2206"/>
                      </a:lnTo>
                      <a:lnTo>
                        <a:pt x="4315" y="2206"/>
                      </a:lnTo>
                      <a:lnTo>
                        <a:pt x="4315" y="2206"/>
                      </a:lnTo>
                      <a:lnTo>
                        <a:pt x="4315" y="2206"/>
                      </a:lnTo>
                      <a:lnTo>
                        <a:pt x="4339" y="2206"/>
                      </a:lnTo>
                      <a:lnTo>
                        <a:pt x="4339" y="2206"/>
                      </a:lnTo>
                      <a:lnTo>
                        <a:pt x="4339" y="2181"/>
                      </a:lnTo>
                      <a:lnTo>
                        <a:pt x="4339" y="2181"/>
                      </a:lnTo>
                      <a:lnTo>
                        <a:pt x="4339" y="2181"/>
                      </a:lnTo>
                      <a:lnTo>
                        <a:pt x="4339" y="2181"/>
                      </a:lnTo>
                      <a:lnTo>
                        <a:pt x="4364" y="2181"/>
                      </a:lnTo>
                      <a:lnTo>
                        <a:pt x="4364" y="2181"/>
                      </a:lnTo>
                      <a:lnTo>
                        <a:pt x="4364" y="2181"/>
                      </a:lnTo>
                      <a:lnTo>
                        <a:pt x="4364" y="2181"/>
                      </a:lnTo>
                      <a:lnTo>
                        <a:pt x="4364" y="2181"/>
                      </a:lnTo>
                      <a:lnTo>
                        <a:pt x="4364" y="2181"/>
                      </a:lnTo>
                      <a:lnTo>
                        <a:pt x="4389" y="2181"/>
                      </a:lnTo>
                      <a:lnTo>
                        <a:pt x="4389" y="2157"/>
                      </a:lnTo>
                      <a:lnTo>
                        <a:pt x="4389" y="2157"/>
                      </a:lnTo>
                      <a:lnTo>
                        <a:pt x="4389" y="2157"/>
                      </a:lnTo>
                      <a:lnTo>
                        <a:pt x="4389" y="2157"/>
                      </a:lnTo>
                      <a:lnTo>
                        <a:pt x="4389" y="2157"/>
                      </a:lnTo>
                      <a:lnTo>
                        <a:pt x="4389" y="2132"/>
                      </a:lnTo>
                      <a:lnTo>
                        <a:pt x="4389" y="2132"/>
                      </a:lnTo>
                      <a:lnTo>
                        <a:pt x="4389" y="2132"/>
                      </a:lnTo>
                      <a:lnTo>
                        <a:pt x="4389" y="2132"/>
                      </a:lnTo>
                      <a:lnTo>
                        <a:pt x="4389" y="2132"/>
                      </a:lnTo>
                      <a:lnTo>
                        <a:pt x="4413" y="2132"/>
                      </a:lnTo>
                      <a:lnTo>
                        <a:pt x="4413" y="2132"/>
                      </a:lnTo>
                      <a:lnTo>
                        <a:pt x="4413" y="2132"/>
                      </a:lnTo>
                      <a:lnTo>
                        <a:pt x="4439" y="2132"/>
                      </a:lnTo>
                      <a:lnTo>
                        <a:pt x="4439" y="2107"/>
                      </a:lnTo>
                      <a:lnTo>
                        <a:pt x="4439" y="2107"/>
                      </a:lnTo>
                      <a:lnTo>
                        <a:pt x="4439" y="2107"/>
                      </a:lnTo>
                      <a:lnTo>
                        <a:pt x="4439" y="2107"/>
                      </a:lnTo>
                      <a:lnTo>
                        <a:pt x="4439" y="2107"/>
                      </a:lnTo>
                      <a:lnTo>
                        <a:pt x="4439" y="2107"/>
                      </a:lnTo>
                      <a:lnTo>
                        <a:pt x="4439" y="2107"/>
                      </a:lnTo>
                      <a:lnTo>
                        <a:pt x="4439" y="2107"/>
                      </a:lnTo>
                      <a:lnTo>
                        <a:pt x="4439" y="2107"/>
                      </a:lnTo>
                      <a:lnTo>
                        <a:pt x="4439" y="2107"/>
                      </a:lnTo>
                      <a:lnTo>
                        <a:pt x="4439" y="2132"/>
                      </a:lnTo>
                      <a:lnTo>
                        <a:pt x="4463" y="2132"/>
                      </a:lnTo>
                      <a:lnTo>
                        <a:pt x="4463" y="2132"/>
                      </a:lnTo>
                      <a:lnTo>
                        <a:pt x="4463" y="2132"/>
                      </a:lnTo>
                      <a:lnTo>
                        <a:pt x="4463" y="2132"/>
                      </a:lnTo>
                      <a:lnTo>
                        <a:pt x="4463" y="2132"/>
                      </a:lnTo>
                      <a:lnTo>
                        <a:pt x="4463" y="2132"/>
                      </a:lnTo>
                      <a:lnTo>
                        <a:pt x="4463" y="2132"/>
                      </a:lnTo>
                      <a:lnTo>
                        <a:pt x="4463" y="2107"/>
                      </a:lnTo>
                      <a:lnTo>
                        <a:pt x="4463" y="2107"/>
                      </a:lnTo>
                      <a:lnTo>
                        <a:pt x="4463" y="2132"/>
                      </a:lnTo>
                      <a:lnTo>
                        <a:pt x="4463" y="2132"/>
                      </a:lnTo>
                      <a:lnTo>
                        <a:pt x="4463" y="2132"/>
                      </a:lnTo>
                      <a:lnTo>
                        <a:pt x="4488" y="2132"/>
                      </a:lnTo>
                      <a:lnTo>
                        <a:pt x="4513" y="2132"/>
                      </a:lnTo>
                      <a:lnTo>
                        <a:pt x="4513" y="2107"/>
                      </a:lnTo>
                      <a:lnTo>
                        <a:pt x="4513" y="2107"/>
                      </a:lnTo>
                      <a:lnTo>
                        <a:pt x="4513" y="2107"/>
                      </a:lnTo>
                      <a:lnTo>
                        <a:pt x="4513" y="2107"/>
                      </a:lnTo>
                      <a:lnTo>
                        <a:pt x="4513" y="2107"/>
                      </a:lnTo>
                      <a:lnTo>
                        <a:pt x="4513" y="2082"/>
                      </a:lnTo>
                      <a:lnTo>
                        <a:pt x="4513" y="2082"/>
                      </a:lnTo>
                      <a:lnTo>
                        <a:pt x="4513" y="2082"/>
                      </a:lnTo>
                      <a:lnTo>
                        <a:pt x="4513" y="2082"/>
                      </a:lnTo>
                      <a:lnTo>
                        <a:pt x="4513" y="2082"/>
                      </a:lnTo>
                      <a:lnTo>
                        <a:pt x="4538" y="2082"/>
                      </a:lnTo>
                      <a:lnTo>
                        <a:pt x="4562" y="2058"/>
                      </a:lnTo>
                      <a:lnTo>
                        <a:pt x="4562" y="2058"/>
                      </a:lnTo>
                      <a:lnTo>
                        <a:pt x="4562" y="2058"/>
                      </a:lnTo>
                      <a:lnTo>
                        <a:pt x="4562" y="2058"/>
                      </a:lnTo>
                      <a:lnTo>
                        <a:pt x="4562" y="2058"/>
                      </a:lnTo>
                      <a:lnTo>
                        <a:pt x="4562" y="2058"/>
                      </a:lnTo>
                      <a:lnTo>
                        <a:pt x="4562" y="2082"/>
                      </a:lnTo>
                      <a:lnTo>
                        <a:pt x="4562" y="2082"/>
                      </a:lnTo>
                      <a:lnTo>
                        <a:pt x="4538" y="2082"/>
                      </a:lnTo>
                      <a:lnTo>
                        <a:pt x="4538" y="2082"/>
                      </a:lnTo>
                      <a:lnTo>
                        <a:pt x="4513" y="2082"/>
                      </a:lnTo>
                      <a:lnTo>
                        <a:pt x="4513" y="2107"/>
                      </a:lnTo>
                      <a:lnTo>
                        <a:pt x="4513" y="2107"/>
                      </a:lnTo>
                      <a:lnTo>
                        <a:pt x="4513" y="2107"/>
                      </a:lnTo>
                      <a:lnTo>
                        <a:pt x="4513" y="2107"/>
                      </a:lnTo>
                      <a:lnTo>
                        <a:pt x="4513" y="2107"/>
                      </a:lnTo>
                      <a:lnTo>
                        <a:pt x="4513" y="2107"/>
                      </a:lnTo>
                      <a:lnTo>
                        <a:pt x="4513" y="2107"/>
                      </a:lnTo>
                      <a:lnTo>
                        <a:pt x="4513" y="2107"/>
                      </a:lnTo>
                      <a:lnTo>
                        <a:pt x="4513" y="2132"/>
                      </a:lnTo>
                      <a:lnTo>
                        <a:pt x="4513" y="2132"/>
                      </a:lnTo>
                      <a:lnTo>
                        <a:pt x="4513" y="2132"/>
                      </a:lnTo>
                      <a:lnTo>
                        <a:pt x="4513" y="2132"/>
                      </a:lnTo>
                      <a:lnTo>
                        <a:pt x="4488" y="2132"/>
                      </a:lnTo>
                      <a:lnTo>
                        <a:pt x="4488" y="2132"/>
                      </a:lnTo>
                      <a:lnTo>
                        <a:pt x="4488" y="2132"/>
                      </a:lnTo>
                      <a:lnTo>
                        <a:pt x="4488" y="2132"/>
                      </a:lnTo>
                      <a:lnTo>
                        <a:pt x="4488" y="2132"/>
                      </a:lnTo>
                      <a:lnTo>
                        <a:pt x="4488" y="2132"/>
                      </a:lnTo>
                      <a:lnTo>
                        <a:pt x="4513" y="2157"/>
                      </a:lnTo>
                      <a:lnTo>
                        <a:pt x="4513" y="2157"/>
                      </a:lnTo>
                      <a:lnTo>
                        <a:pt x="4513" y="2157"/>
                      </a:lnTo>
                      <a:lnTo>
                        <a:pt x="4538" y="2181"/>
                      </a:lnTo>
                      <a:lnTo>
                        <a:pt x="4538" y="2181"/>
                      </a:lnTo>
                      <a:lnTo>
                        <a:pt x="4562" y="2181"/>
                      </a:lnTo>
                      <a:lnTo>
                        <a:pt x="4562" y="2181"/>
                      </a:lnTo>
                      <a:lnTo>
                        <a:pt x="4562" y="2181"/>
                      </a:lnTo>
                      <a:lnTo>
                        <a:pt x="4562" y="2181"/>
                      </a:lnTo>
                      <a:lnTo>
                        <a:pt x="4587" y="2181"/>
                      </a:lnTo>
                      <a:lnTo>
                        <a:pt x="4587" y="2181"/>
                      </a:lnTo>
                      <a:lnTo>
                        <a:pt x="4587" y="2181"/>
                      </a:lnTo>
                      <a:lnTo>
                        <a:pt x="4587" y="2181"/>
                      </a:lnTo>
                      <a:lnTo>
                        <a:pt x="4612" y="2206"/>
                      </a:lnTo>
                      <a:lnTo>
                        <a:pt x="4587" y="2206"/>
                      </a:lnTo>
                      <a:lnTo>
                        <a:pt x="4587" y="2206"/>
                      </a:lnTo>
                      <a:lnTo>
                        <a:pt x="4587" y="2206"/>
                      </a:lnTo>
                      <a:lnTo>
                        <a:pt x="4587" y="2206"/>
                      </a:lnTo>
                      <a:lnTo>
                        <a:pt x="4587" y="2206"/>
                      </a:lnTo>
                      <a:lnTo>
                        <a:pt x="4587" y="2206"/>
                      </a:lnTo>
                      <a:lnTo>
                        <a:pt x="4562" y="2181"/>
                      </a:lnTo>
                      <a:lnTo>
                        <a:pt x="4562" y="2181"/>
                      </a:lnTo>
                      <a:lnTo>
                        <a:pt x="4538" y="2181"/>
                      </a:lnTo>
                      <a:lnTo>
                        <a:pt x="4538" y="2181"/>
                      </a:lnTo>
                      <a:lnTo>
                        <a:pt x="4538" y="2181"/>
                      </a:lnTo>
                      <a:lnTo>
                        <a:pt x="4538" y="2181"/>
                      </a:lnTo>
                      <a:lnTo>
                        <a:pt x="4538" y="2181"/>
                      </a:lnTo>
                      <a:lnTo>
                        <a:pt x="4513" y="2181"/>
                      </a:lnTo>
                      <a:lnTo>
                        <a:pt x="4513" y="2181"/>
                      </a:lnTo>
                      <a:lnTo>
                        <a:pt x="4513" y="2181"/>
                      </a:lnTo>
                      <a:lnTo>
                        <a:pt x="4513" y="2181"/>
                      </a:lnTo>
                      <a:lnTo>
                        <a:pt x="4513" y="2181"/>
                      </a:lnTo>
                      <a:lnTo>
                        <a:pt x="4488" y="2206"/>
                      </a:lnTo>
                      <a:lnTo>
                        <a:pt x="4488" y="2181"/>
                      </a:lnTo>
                      <a:lnTo>
                        <a:pt x="4488" y="2181"/>
                      </a:lnTo>
                      <a:lnTo>
                        <a:pt x="4463" y="2181"/>
                      </a:lnTo>
                      <a:lnTo>
                        <a:pt x="4463" y="2181"/>
                      </a:lnTo>
                      <a:lnTo>
                        <a:pt x="4463" y="2181"/>
                      </a:lnTo>
                      <a:lnTo>
                        <a:pt x="4463" y="2181"/>
                      </a:lnTo>
                      <a:lnTo>
                        <a:pt x="4463" y="2181"/>
                      </a:lnTo>
                      <a:lnTo>
                        <a:pt x="4463" y="2157"/>
                      </a:lnTo>
                      <a:lnTo>
                        <a:pt x="4463" y="2181"/>
                      </a:lnTo>
                      <a:lnTo>
                        <a:pt x="4439" y="2181"/>
                      </a:lnTo>
                      <a:lnTo>
                        <a:pt x="4413" y="2206"/>
                      </a:lnTo>
                      <a:lnTo>
                        <a:pt x="4389" y="2231"/>
                      </a:lnTo>
                      <a:lnTo>
                        <a:pt x="4389" y="2231"/>
                      </a:lnTo>
                      <a:lnTo>
                        <a:pt x="4389" y="2231"/>
                      </a:lnTo>
                      <a:lnTo>
                        <a:pt x="4364" y="2231"/>
                      </a:lnTo>
                      <a:lnTo>
                        <a:pt x="4364" y="2231"/>
                      </a:lnTo>
                      <a:lnTo>
                        <a:pt x="4364" y="2231"/>
                      </a:lnTo>
                      <a:lnTo>
                        <a:pt x="4364" y="2231"/>
                      </a:lnTo>
                      <a:lnTo>
                        <a:pt x="4364" y="2231"/>
                      </a:lnTo>
                      <a:lnTo>
                        <a:pt x="4364" y="2231"/>
                      </a:lnTo>
                      <a:lnTo>
                        <a:pt x="4364" y="2256"/>
                      </a:lnTo>
                      <a:lnTo>
                        <a:pt x="4364" y="2256"/>
                      </a:lnTo>
                      <a:lnTo>
                        <a:pt x="4364" y="2256"/>
                      </a:lnTo>
                      <a:lnTo>
                        <a:pt x="4364" y="2256"/>
                      </a:lnTo>
                      <a:lnTo>
                        <a:pt x="4364" y="2281"/>
                      </a:lnTo>
                      <a:lnTo>
                        <a:pt x="4364" y="2281"/>
                      </a:lnTo>
                      <a:lnTo>
                        <a:pt x="4364" y="2281"/>
                      </a:lnTo>
                      <a:lnTo>
                        <a:pt x="4364" y="2281"/>
                      </a:lnTo>
                      <a:lnTo>
                        <a:pt x="4364" y="2281"/>
                      </a:lnTo>
                      <a:lnTo>
                        <a:pt x="4364" y="2281"/>
                      </a:lnTo>
                      <a:lnTo>
                        <a:pt x="4364" y="2305"/>
                      </a:lnTo>
                      <a:lnTo>
                        <a:pt x="4364" y="2305"/>
                      </a:lnTo>
                      <a:lnTo>
                        <a:pt x="4364" y="2305"/>
                      </a:lnTo>
                      <a:lnTo>
                        <a:pt x="4364" y="2305"/>
                      </a:lnTo>
                      <a:lnTo>
                        <a:pt x="4364" y="2305"/>
                      </a:lnTo>
                      <a:lnTo>
                        <a:pt x="4364" y="2305"/>
                      </a:lnTo>
                      <a:lnTo>
                        <a:pt x="4364" y="2305"/>
                      </a:lnTo>
                      <a:lnTo>
                        <a:pt x="4364" y="2331"/>
                      </a:lnTo>
                      <a:lnTo>
                        <a:pt x="4364" y="2331"/>
                      </a:lnTo>
                      <a:lnTo>
                        <a:pt x="4364" y="2331"/>
                      </a:lnTo>
                      <a:lnTo>
                        <a:pt x="4364" y="2331"/>
                      </a:lnTo>
                      <a:lnTo>
                        <a:pt x="4364" y="2355"/>
                      </a:lnTo>
                      <a:lnTo>
                        <a:pt x="4364" y="2355"/>
                      </a:lnTo>
                      <a:lnTo>
                        <a:pt x="4339" y="2380"/>
                      </a:lnTo>
                      <a:lnTo>
                        <a:pt x="4339" y="2380"/>
                      </a:lnTo>
                      <a:lnTo>
                        <a:pt x="4339" y="2404"/>
                      </a:lnTo>
                      <a:lnTo>
                        <a:pt x="4339" y="2404"/>
                      </a:lnTo>
                      <a:lnTo>
                        <a:pt x="4315" y="2430"/>
                      </a:lnTo>
                      <a:lnTo>
                        <a:pt x="4315" y="2430"/>
                      </a:lnTo>
                      <a:lnTo>
                        <a:pt x="4315" y="2430"/>
                      </a:lnTo>
                      <a:lnTo>
                        <a:pt x="4315" y="2430"/>
                      </a:lnTo>
                      <a:lnTo>
                        <a:pt x="4315" y="2430"/>
                      </a:lnTo>
                      <a:lnTo>
                        <a:pt x="4315" y="2454"/>
                      </a:lnTo>
                      <a:lnTo>
                        <a:pt x="4315" y="2454"/>
                      </a:lnTo>
                      <a:lnTo>
                        <a:pt x="4339" y="2454"/>
                      </a:lnTo>
                      <a:lnTo>
                        <a:pt x="4339" y="2454"/>
                      </a:lnTo>
                      <a:lnTo>
                        <a:pt x="4364" y="2479"/>
                      </a:lnTo>
                      <a:lnTo>
                        <a:pt x="4364" y="2479"/>
                      </a:lnTo>
                      <a:lnTo>
                        <a:pt x="4364" y="2479"/>
                      </a:lnTo>
                      <a:lnTo>
                        <a:pt x="4364" y="2479"/>
                      </a:lnTo>
                      <a:lnTo>
                        <a:pt x="4364" y="2479"/>
                      </a:lnTo>
                      <a:lnTo>
                        <a:pt x="4364" y="2454"/>
                      </a:lnTo>
                      <a:lnTo>
                        <a:pt x="4364" y="2454"/>
                      </a:lnTo>
                      <a:lnTo>
                        <a:pt x="4364" y="2454"/>
                      </a:lnTo>
                      <a:lnTo>
                        <a:pt x="4364" y="2454"/>
                      </a:lnTo>
                      <a:lnTo>
                        <a:pt x="4389" y="2454"/>
                      </a:lnTo>
                      <a:lnTo>
                        <a:pt x="4389" y="2454"/>
                      </a:lnTo>
                      <a:lnTo>
                        <a:pt x="4389" y="2430"/>
                      </a:lnTo>
                      <a:lnTo>
                        <a:pt x="4413" y="2430"/>
                      </a:lnTo>
                      <a:lnTo>
                        <a:pt x="4413" y="2430"/>
                      </a:lnTo>
                      <a:lnTo>
                        <a:pt x="4413" y="2430"/>
                      </a:lnTo>
                      <a:lnTo>
                        <a:pt x="4413" y="2454"/>
                      </a:lnTo>
                      <a:lnTo>
                        <a:pt x="4389" y="2454"/>
                      </a:lnTo>
                      <a:lnTo>
                        <a:pt x="4389" y="2454"/>
                      </a:lnTo>
                      <a:lnTo>
                        <a:pt x="4389" y="2454"/>
                      </a:lnTo>
                      <a:lnTo>
                        <a:pt x="4389" y="2454"/>
                      </a:lnTo>
                      <a:lnTo>
                        <a:pt x="4389" y="2454"/>
                      </a:lnTo>
                      <a:lnTo>
                        <a:pt x="4389" y="2454"/>
                      </a:lnTo>
                      <a:lnTo>
                        <a:pt x="4389" y="2454"/>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89" y="2479"/>
                      </a:lnTo>
                      <a:lnTo>
                        <a:pt x="4364" y="2479"/>
                      </a:lnTo>
                      <a:lnTo>
                        <a:pt x="4364" y="2479"/>
                      </a:lnTo>
                      <a:lnTo>
                        <a:pt x="4364" y="2479"/>
                      </a:lnTo>
                      <a:lnTo>
                        <a:pt x="4364" y="2504"/>
                      </a:lnTo>
                      <a:lnTo>
                        <a:pt x="4364" y="2504"/>
                      </a:lnTo>
                      <a:lnTo>
                        <a:pt x="4364" y="2504"/>
                      </a:lnTo>
                      <a:lnTo>
                        <a:pt x="4364" y="2504"/>
                      </a:lnTo>
                      <a:lnTo>
                        <a:pt x="4364" y="2504"/>
                      </a:lnTo>
                      <a:lnTo>
                        <a:pt x="4364" y="2504"/>
                      </a:lnTo>
                      <a:lnTo>
                        <a:pt x="4364" y="2504"/>
                      </a:lnTo>
                      <a:lnTo>
                        <a:pt x="4364" y="2504"/>
                      </a:lnTo>
                      <a:lnTo>
                        <a:pt x="4364" y="2504"/>
                      </a:lnTo>
                      <a:lnTo>
                        <a:pt x="4364" y="2504"/>
                      </a:lnTo>
                      <a:lnTo>
                        <a:pt x="4339" y="2504"/>
                      </a:lnTo>
                      <a:lnTo>
                        <a:pt x="4339" y="2504"/>
                      </a:lnTo>
                      <a:lnTo>
                        <a:pt x="4339" y="2504"/>
                      </a:lnTo>
                      <a:lnTo>
                        <a:pt x="4339" y="2504"/>
                      </a:lnTo>
                      <a:lnTo>
                        <a:pt x="4339" y="2504"/>
                      </a:lnTo>
                      <a:lnTo>
                        <a:pt x="4339" y="2504"/>
                      </a:lnTo>
                      <a:lnTo>
                        <a:pt x="4315" y="2529"/>
                      </a:lnTo>
                      <a:lnTo>
                        <a:pt x="4315" y="2529"/>
                      </a:lnTo>
                      <a:lnTo>
                        <a:pt x="4315" y="2529"/>
                      </a:lnTo>
                      <a:lnTo>
                        <a:pt x="4315" y="2529"/>
                      </a:lnTo>
                      <a:lnTo>
                        <a:pt x="4315" y="2529"/>
                      </a:lnTo>
                      <a:lnTo>
                        <a:pt x="4339" y="2529"/>
                      </a:lnTo>
                      <a:lnTo>
                        <a:pt x="4315" y="2529"/>
                      </a:lnTo>
                      <a:lnTo>
                        <a:pt x="4315" y="2529"/>
                      </a:lnTo>
                      <a:lnTo>
                        <a:pt x="4315" y="2529"/>
                      </a:lnTo>
                      <a:lnTo>
                        <a:pt x="4315" y="2529"/>
                      </a:lnTo>
                      <a:lnTo>
                        <a:pt x="4315" y="2529"/>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15" y="2554"/>
                      </a:lnTo>
                      <a:lnTo>
                        <a:pt x="4339" y="2554"/>
                      </a:lnTo>
                      <a:lnTo>
                        <a:pt x="4339" y="2554"/>
                      </a:lnTo>
                      <a:lnTo>
                        <a:pt x="4339" y="2554"/>
                      </a:lnTo>
                      <a:lnTo>
                        <a:pt x="4339" y="2554"/>
                      </a:lnTo>
                      <a:lnTo>
                        <a:pt x="4339" y="2578"/>
                      </a:lnTo>
                      <a:lnTo>
                        <a:pt x="4339" y="2578"/>
                      </a:lnTo>
                      <a:lnTo>
                        <a:pt x="4364" y="2578"/>
                      </a:lnTo>
                      <a:lnTo>
                        <a:pt x="4364" y="2554"/>
                      </a:lnTo>
                      <a:lnTo>
                        <a:pt x="4339" y="2578"/>
                      </a:lnTo>
                      <a:lnTo>
                        <a:pt x="4339" y="2554"/>
                      </a:lnTo>
                      <a:lnTo>
                        <a:pt x="4339" y="2554"/>
                      </a:lnTo>
                      <a:lnTo>
                        <a:pt x="4339"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64" y="2554"/>
                      </a:lnTo>
                      <a:lnTo>
                        <a:pt x="4389" y="2554"/>
                      </a:lnTo>
                      <a:lnTo>
                        <a:pt x="4389" y="2554"/>
                      </a:lnTo>
                      <a:lnTo>
                        <a:pt x="4389" y="2554"/>
                      </a:lnTo>
                      <a:lnTo>
                        <a:pt x="4389" y="2554"/>
                      </a:lnTo>
                      <a:lnTo>
                        <a:pt x="4389" y="2554"/>
                      </a:lnTo>
                      <a:lnTo>
                        <a:pt x="4389" y="2554"/>
                      </a:lnTo>
                      <a:lnTo>
                        <a:pt x="4389" y="2554"/>
                      </a:lnTo>
                      <a:lnTo>
                        <a:pt x="4389" y="2554"/>
                      </a:lnTo>
                      <a:lnTo>
                        <a:pt x="4413" y="2554"/>
                      </a:lnTo>
                      <a:lnTo>
                        <a:pt x="4413" y="2554"/>
                      </a:lnTo>
                      <a:lnTo>
                        <a:pt x="4413" y="2554"/>
                      </a:lnTo>
                      <a:lnTo>
                        <a:pt x="4413" y="2554"/>
                      </a:lnTo>
                      <a:lnTo>
                        <a:pt x="4413" y="2554"/>
                      </a:lnTo>
                      <a:lnTo>
                        <a:pt x="4413" y="2554"/>
                      </a:lnTo>
                      <a:lnTo>
                        <a:pt x="4389" y="2554"/>
                      </a:lnTo>
                      <a:lnTo>
                        <a:pt x="4389" y="2554"/>
                      </a:lnTo>
                      <a:lnTo>
                        <a:pt x="4389" y="2554"/>
                      </a:lnTo>
                      <a:lnTo>
                        <a:pt x="4389" y="2554"/>
                      </a:lnTo>
                      <a:lnTo>
                        <a:pt x="4389" y="2554"/>
                      </a:lnTo>
                      <a:lnTo>
                        <a:pt x="4389" y="2554"/>
                      </a:lnTo>
                      <a:lnTo>
                        <a:pt x="4389" y="2529"/>
                      </a:lnTo>
                      <a:lnTo>
                        <a:pt x="4389" y="2529"/>
                      </a:lnTo>
                      <a:lnTo>
                        <a:pt x="4389" y="2529"/>
                      </a:lnTo>
                      <a:lnTo>
                        <a:pt x="4389" y="2529"/>
                      </a:lnTo>
                      <a:lnTo>
                        <a:pt x="4389" y="2529"/>
                      </a:lnTo>
                      <a:lnTo>
                        <a:pt x="4413" y="2554"/>
                      </a:lnTo>
                      <a:lnTo>
                        <a:pt x="4413" y="2554"/>
                      </a:lnTo>
                      <a:lnTo>
                        <a:pt x="4413" y="2554"/>
                      </a:lnTo>
                      <a:lnTo>
                        <a:pt x="4413" y="2529"/>
                      </a:lnTo>
                      <a:lnTo>
                        <a:pt x="4413" y="2529"/>
                      </a:lnTo>
                      <a:lnTo>
                        <a:pt x="4413" y="2529"/>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13" y="2554"/>
                      </a:lnTo>
                      <a:lnTo>
                        <a:pt x="4439" y="2554"/>
                      </a:lnTo>
                      <a:lnTo>
                        <a:pt x="4439" y="2554"/>
                      </a:lnTo>
                      <a:lnTo>
                        <a:pt x="4413" y="2529"/>
                      </a:lnTo>
                      <a:lnTo>
                        <a:pt x="4413" y="2529"/>
                      </a:lnTo>
                      <a:lnTo>
                        <a:pt x="4413" y="2529"/>
                      </a:lnTo>
                      <a:lnTo>
                        <a:pt x="4439" y="2529"/>
                      </a:lnTo>
                      <a:lnTo>
                        <a:pt x="4439" y="2529"/>
                      </a:lnTo>
                      <a:lnTo>
                        <a:pt x="4439" y="2529"/>
                      </a:lnTo>
                      <a:lnTo>
                        <a:pt x="4439" y="2529"/>
                      </a:lnTo>
                      <a:lnTo>
                        <a:pt x="4439" y="2529"/>
                      </a:lnTo>
                      <a:lnTo>
                        <a:pt x="4439" y="2529"/>
                      </a:lnTo>
                      <a:lnTo>
                        <a:pt x="4439" y="2529"/>
                      </a:lnTo>
                      <a:lnTo>
                        <a:pt x="4439" y="2504"/>
                      </a:lnTo>
                      <a:lnTo>
                        <a:pt x="4439" y="2504"/>
                      </a:lnTo>
                      <a:lnTo>
                        <a:pt x="4439"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504"/>
                      </a:lnTo>
                      <a:lnTo>
                        <a:pt x="4463" y="2479"/>
                      </a:lnTo>
                      <a:lnTo>
                        <a:pt x="4439" y="2479"/>
                      </a:lnTo>
                      <a:lnTo>
                        <a:pt x="4439" y="2479"/>
                      </a:lnTo>
                      <a:lnTo>
                        <a:pt x="4439" y="2479"/>
                      </a:lnTo>
                      <a:lnTo>
                        <a:pt x="4463" y="2479"/>
                      </a:lnTo>
                      <a:lnTo>
                        <a:pt x="4463" y="2479"/>
                      </a:lnTo>
                      <a:lnTo>
                        <a:pt x="4463" y="2479"/>
                      </a:lnTo>
                      <a:lnTo>
                        <a:pt x="4463" y="2479"/>
                      </a:lnTo>
                      <a:lnTo>
                        <a:pt x="4463" y="2479"/>
                      </a:lnTo>
                      <a:lnTo>
                        <a:pt x="4463" y="2479"/>
                      </a:lnTo>
                      <a:lnTo>
                        <a:pt x="4463" y="2504"/>
                      </a:lnTo>
                      <a:lnTo>
                        <a:pt x="4463" y="2504"/>
                      </a:lnTo>
                      <a:lnTo>
                        <a:pt x="4463" y="2504"/>
                      </a:lnTo>
                      <a:lnTo>
                        <a:pt x="4463" y="2504"/>
                      </a:lnTo>
                      <a:lnTo>
                        <a:pt x="4463" y="2504"/>
                      </a:lnTo>
                      <a:lnTo>
                        <a:pt x="4463" y="2504"/>
                      </a:lnTo>
                      <a:lnTo>
                        <a:pt x="4463" y="2504"/>
                      </a:lnTo>
                      <a:lnTo>
                        <a:pt x="4463" y="2479"/>
                      </a:lnTo>
                      <a:lnTo>
                        <a:pt x="4488" y="2479"/>
                      </a:lnTo>
                      <a:lnTo>
                        <a:pt x="4488" y="2479"/>
                      </a:lnTo>
                      <a:lnTo>
                        <a:pt x="4488" y="2479"/>
                      </a:lnTo>
                      <a:lnTo>
                        <a:pt x="4488" y="2454"/>
                      </a:lnTo>
                      <a:lnTo>
                        <a:pt x="4488" y="2454"/>
                      </a:lnTo>
                      <a:lnTo>
                        <a:pt x="4488" y="2454"/>
                      </a:lnTo>
                      <a:lnTo>
                        <a:pt x="4488" y="2454"/>
                      </a:lnTo>
                      <a:lnTo>
                        <a:pt x="4488" y="2454"/>
                      </a:lnTo>
                      <a:lnTo>
                        <a:pt x="4488" y="2454"/>
                      </a:lnTo>
                      <a:lnTo>
                        <a:pt x="4488" y="2454"/>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479"/>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504"/>
                      </a:lnTo>
                      <a:lnTo>
                        <a:pt x="4488" y="2479"/>
                      </a:lnTo>
                      <a:lnTo>
                        <a:pt x="4488" y="2479"/>
                      </a:lnTo>
                      <a:lnTo>
                        <a:pt x="4488" y="2479"/>
                      </a:lnTo>
                      <a:lnTo>
                        <a:pt x="4488" y="2479"/>
                      </a:lnTo>
                      <a:lnTo>
                        <a:pt x="4488" y="2479"/>
                      </a:lnTo>
                      <a:lnTo>
                        <a:pt x="4488" y="2479"/>
                      </a:lnTo>
                      <a:lnTo>
                        <a:pt x="4488" y="2479"/>
                      </a:lnTo>
                      <a:lnTo>
                        <a:pt x="4488" y="2479"/>
                      </a:lnTo>
                      <a:lnTo>
                        <a:pt x="4513" y="2479"/>
                      </a:lnTo>
                      <a:lnTo>
                        <a:pt x="4513" y="2479"/>
                      </a:lnTo>
                      <a:lnTo>
                        <a:pt x="4513" y="2479"/>
                      </a:lnTo>
                      <a:lnTo>
                        <a:pt x="4513" y="2479"/>
                      </a:lnTo>
                      <a:lnTo>
                        <a:pt x="4513" y="2479"/>
                      </a:lnTo>
                      <a:lnTo>
                        <a:pt x="4513" y="2479"/>
                      </a:lnTo>
                      <a:lnTo>
                        <a:pt x="4513" y="2479"/>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54"/>
                      </a:lnTo>
                      <a:lnTo>
                        <a:pt x="4513" y="2430"/>
                      </a:lnTo>
                      <a:lnTo>
                        <a:pt x="4513" y="2430"/>
                      </a:lnTo>
                      <a:lnTo>
                        <a:pt x="4513" y="2430"/>
                      </a:lnTo>
                      <a:lnTo>
                        <a:pt x="4513" y="2430"/>
                      </a:lnTo>
                      <a:lnTo>
                        <a:pt x="4513" y="2430"/>
                      </a:lnTo>
                      <a:lnTo>
                        <a:pt x="4513" y="2430"/>
                      </a:lnTo>
                      <a:lnTo>
                        <a:pt x="4513" y="2430"/>
                      </a:lnTo>
                      <a:lnTo>
                        <a:pt x="4513" y="2430"/>
                      </a:lnTo>
                      <a:lnTo>
                        <a:pt x="4513" y="2430"/>
                      </a:lnTo>
                      <a:lnTo>
                        <a:pt x="4538" y="2430"/>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54"/>
                      </a:lnTo>
                      <a:lnTo>
                        <a:pt x="4538" y="2430"/>
                      </a:lnTo>
                      <a:lnTo>
                        <a:pt x="4538" y="2430"/>
                      </a:lnTo>
                      <a:lnTo>
                        <a:pt x="4538" y="2430"/>
                      </a:lnTo>
                      <a:lnTo>
                        <a:pt x="4538" y="2430"/>
                      </a:lnTo>
                      <a:lnTo>
                        <a:pt x="4538" y="2430"/>
                      </a:lnTo>
                      <a:lnTo>
                        <a:pt x="4538" y="2404"/>
                      </a:lnTo>
                      <a:lnTo>
                        <a:pt x="4538" y="2404"/>
                      </a:lnTo>
                      <a:lnTo>
                        <a:pt x="4538" y="2430"/>
                      </a:lnTo>
                      <a:lnTo>
                        <a:pt x="4538" y="2430"/>
                      </a:lnTo>
                      <a:lnTo>
                        <a:pt x="4538" y="2430"/>
                      </a:lnTo>
                      <a:lnTo>
                        <a:pt x="4538" y="2404"/>
                      </a:lnTo>
                      <a:lnTo>
                        <a:pt x="4538" y="2404"/>
                      </a:lnTo>
                      <a:lnTo>
                        <a:pt x="4538" y="2404"/>
                      </a:lnTo>
                      <a:lnTo>
                        <a:pt x="4538" y="2404"/>
                      </a:lnTo>
                      <a:lnTo>
                        <a:pt x="4538" y="2404"/>
                      </a:lnTo>
                      <a:lnTo>
                        <a:pt x="4538" y="2404"/>
                      </a:lnTo>
                      <a:lnTo>
                        <a:pt x="4562" y="2404"/>
                      </a:lnTo>
                      <a:lnTo>
                        <a:pt x="4562" y="2404"/>
                      </a:lnTo>
                      <a:lnTo>
                        <a:pt x="4562" y="2404"/>
                      </a:lnTo>
                      <a:lnTo>
                        <a:pt x="4562" y="2430"/>
                      </a:lnTo>
                      <a:lnTo>
                        <a:pt x="4538" y="2430"/>
                      </a:lnTo>
                      <a:lnTo>
                        <a:pt x="4538"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54"/>
                      </a:lnTo>
                      <a:lnTo>
                        <a:pt x="4562" y="2454"/>
                      </a:lnTo>
                      <a:lnTo>
                        <a:pt x="4562" y="2454"/>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30"/>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404"/>
                      </a:lnTo>
                      <a:lnTo>
                        <a:pt x="4562" y="2380"/>
                      </a:lnTo>
                      <a:lnTo>
                        <a:pt x="4562" y="2380"/>
                      </a:lnTo>
                      <a:lnTo>
                        <a:pt x="4562" y="2380"/>
                      </a:lnTo>
                      <a:lnTo>
                        <a:pt x="4562" y="2380"/>
                      </a:lnTo>
                      <a:lnTo>
                        <a:pt x="4587" y="2380"/>
                      </a:lnTo>
                      <a:lnTo>
                        <a:pt x="4562" y="2380"/>
                      </a:lnTo>
                      <a:lnTo>
                        <a:pt x="4562" y="2380"/>
                      </a:lnTo>
                      <a:lnTo>
                        <a:pt x="4562" y="2380"/>
                      </a:lnTo>
                      <a:lnTo>
                        <a:pt x="4562" y="2380"/>
                      </a:lnTo>
                      <a:lnTo>
                        <a:pt x="4562" y="2355"/>
                      </a:lnTo>
                      <a:lnTo>
                        <a:pt x="4562" y="2355"/>
                      </a:lnTo>
                      <a:lnTo>
                        <a:pt x="4562" y="2355"/>
                      </a:lnTo>
                      <a:lnTo>
                        <a:pt x="4562" y="2355"/>
                      </a:lnTo>
                      <a:lnTo>
                        <a:pt x="4587" y="2355"/>
                      </a:lnTo>
                      <a:lnTo>
                        <a:pt x="4587" y="2355"/>
                      </a:lnTo>
                      <a:lnTo>
                        <a:pt x="4587" y="2355"/>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380"/>
                      </a:lnTo>
                      <a:lnTo>
                        <a:pt x="4587" y="2404"/>
                      </a:lnTo>
                      <a:lnTo>
                        <a:pt x="4587" y="2404"/>
                      </a:lnTo>
                      <a:lnTo>
                        <a:pt x="4587" y="2404"/>
                      </a:lnTo>
                      <a:lnTo>
                        <a:pt x="4587" y="2404"/>
                      </a:lnTo>
                      <a:lnTo>
                        <a:pt x="4587" y="2404"/>
                      </a:lnTo>
                      <a:lnTo>
                        <a:pt x="4587" y="2404"/>
                      </a:lnTo>
                      <a:lnTo>
                        <a:pt x="4587" y="2404"/>
                      </a:lnTo>
                      <a:lnTo>
                        <a:pt x="4587" y="2404"/>
                      </a:lnTo>
                      <a:lnTo>
                        <a:pt x="4587" y="2404"/>
                      </a:lnTo>
                      <a:lnTo>
                        <a:pt x="4587" y="2404"/>
                      </a:lnTo>
                      <a:lnTo>
                        <a:pt x="4587" y="2380"/>
                      </a:lnTo>
                      <a:lnTo>
                        <a:pt x="4587" y="2380"/>
                      </a:lnTo>
                      <a:lnTo>
                        <a:pt x="4587" y="2380"/>
                      </a:lnTo>
                      <a:lnTo>
                        <a:pt x="4587" y="2380"/>
                      </a:lnTo>
                      <a:lnTo>
                        <a:pt x="4587" y="2380"/>
                      </a:lnTo>
                      <a:lnTo>
                        <a:pt x="4587" y="2380"/>
                      </a:lnTo>
                      <a:lnTo>
                        <a:pt x="4587"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12" y="2380"/>
                      </a:lnTo>
                      <a:lnTo>
                        <a:pt x="4637" y="2380"/>
                      </a:lnTo>
                      <a:lnTo>
                        <a:pt x="4637" y="2380"/>
                      </a:lnTo>
                      <a:lnTo>
                        <a:pt x="4637" y="2380"/>
                      </a:lnTo>
                      <a:lnTo>
                        <a:pt x="4637" y="2380"/>
                      </a:lnTo>
                      <a:lnTo>
                        <a:pt x="4637" y="2380"/>
                      </a:lnTo>
                      <a:lnTo>
                        <a:pt x="4637" y="2380"/>
                      </a:lnTo>
                      <a:lnTo>
                        <a:pt x="4637" y="2380"/>
                      </a:lnTo>
                      <a:lnTo>
                        <a:pt x="4637" y="2380"/>
                      </a:lnTo>
                      <a:lnTo>
                        <a:pt x="4637" y="2380"/>
                      </a:lnTo>
                      <a:lnTo>
                        <a:pt x="4662" y="2380"/>
                      </a:lnTo>
                      <a:lnTo>
                        <a:pt x="4662" y="2380"/>
                      </a:lnTo>
                      <a:lnTo>
                        <a:pt x="4662" y="2380"/>
                      </a:lnTo>
                      <a:lnTo>
                        <a:pt x="4662" y="2380"/>
                      </a:lnTo>
                      <a:lnTo>
                        <a:pt x="4662" y="2380"/>
                      </a:lnTo>
                      <a:lnTo>
                        <a:pt x="4662" y="2380"/>
                      </a:lnTo>
                      <a:lnTo>
                        <a:pt x="4662" y="2380"/>
                      </a:lnTo>
                      <a:lnTo>
                        <a:pt x="4662" y="2404"/>
                      </a:lnTo>
                      <a:lnTo>
                        <a:pt x="4662" y="2404"/>
                      </a:lnTo>
                      <a:lnTo>
                        <a:pt x="4662" y="2380"/>
                      </a:lnTo>
                      <a:lnTo>
                        <a:pt x="4662" y="2380"/>
                      </a:lnTo>
                      <a:lnTo>
                        <a:pt x="4662" y="2380"/>
                      </a:lnTo>
                      <a:lnTo>
                        <a:pt x="4662" y="2380"/>
                      </a:lnTo>
                      <a:lnTo>
                        <a:pt x="4662" y="2380"/>
                      </a:lnTo>
                      <a:lnTo>
                        <a:pt x="4662" y="2380"/>
                      </a:lnTo>
                      <a:lnTo>
                        <a:pt x="4662" y="2380"/>
                      </a:lnTo>
                      <a:lnTo>
                        <a:pt x="4662" y="2380"/>
                      </a:lnTo>
                      <a:lnTo>
                        <a:pt x="4662" y="2380"/>
                      </a:lnTo>
                      <a:lnTo>
                        <a:pt x="4662"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80"/>
                      </a:lnTo>
                      <a:lnTo>
                        <a:pt x="4686" y="2355"/>
                      </a:lnTo>
                      <a:lnTo>
                        <a:pt x="4686" y="2355"/>
                      </a:lnTo>
                      <a:lnTo>
                        <a:pt x="4686" y="2355"/>
                      </a:lnTo>
                      <a:lnTo>
                        <a:pt x="4686" y="2355"/>
                      </a:lnTo>
                      <a:lnTo>
                        <a:pt x="4686" y="2331"/>
                      </a:lnTo>
                      <a:lnTo>
                        <a:pt x="4686" y="2331"/>
                      </a:lnTo>
                      <a:lnTo>
                        <a:pt x="4686" y="2331"/>
                      </a:lnTo>
                      <a:lnTo>
                        <a:pt x="4686" y="2331"/>
                      </a:lnTo>
                      <a:lnTo>
                        <a:pt x="4686" y="2355"/>
                      </a:lnTo>
                      <a:lnTo>
                        <a:pt x="4686" y="2355"/>
                      </a:lnTo>
                      <a:lnTo>
                        <a:pt x="4686" y="2355"/>
                      </a:lnTo>
                      <a:lnTo>
                        <a:pt x="4712" y="2355"/>
                      </a:lnTo>
                      <a:lnTo>
                        <a:pt x="4712" y="2331"/>
                      </a:lnTo>
                      <a:lnTo>
                        <a:pt x="4712" y="2331"/>
                      </a:lnTo>
                      <a:lnTo>
                        <a:pt x="4712" y="2331"/>
                      </a:lnTo>
                      <a:lnTo>
                        <a:pt x="4712" y="2331"/>
                      </a:lnTo>
                      <a:lnTo>
                        <a:pt x="4712" y="2331"/>
                      </a:lnTo>
                      <a:lnTo>
                        <a:pt x="4712" y="2331"/>
                      </a:lnTo>
                      <a:lnTo>
                        <a:pt x="4712" y="2331"/>
                      </a:lnTo>
                      <a:lnTo>
                        <a:pt x="4712" y="2331"/>
                      </a:lnTo>
                      <a:lnTo>
                        <a:pt x="4712"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86" y="2331"/>
                      </a:lnTo>
                      <a:lnTo>
                        <a:pt x="4662" y="2331"/>
                      </a:lnTo>
                      <a:lnTo>
                        <a:pt x="4662" y="2331"/>
                      </a:lnTo>
                      <a:lnTo>
                        <a:pt x="4686" y="2331"/>
                      </a:lnTo>
                      <a:lnTo>
                        <a:pt x="4686" y="2331"/>
                      </a:lnTo>
                      <a:lnTo>
                        <a:pt x="4686" y="2331"/>
                      </a:lnTo>
                      <a:lnTo>
                        <a:pt x="4686" y="2331"/>
                      </a:lnTo>
                      <a:lnTo>
                        <a:pt x="4686" y="2331"/>
                      </a:lnTo>
                      <a:lnTo>
                        <a:pt x="4686" y="2331"/>
                      </a:lnTo>
                      <a:lnTo>
                        <a:pt x="4686" y="2331"/>
                      </a:lnTo>
                      <a:lnTo>
                        <a:pt x="4686" y="2331"/>
                      </a:lnTo>
                      <a:lnTo>
                        <a:pt x="4686" y="2305"/>
                      </a:lnTo>
                      <a:lnTo>
                        <a:pt x="4686" y="2305"/>
                      </a:lnTo>
                      <a:lnTo>
                        <a:pt x="4686" y="2305"/>
                      </a:lnTo>
                      <a:lnTo>
                        <a:pt x="4686" y="2305"/>
                      </a:lnTo>
                      <a:lnTo>
                        <a:pt x="4686" y="2331"/>
                      </a:lnTo>
                      <a:lnTo>
                        <a:pt x="4686" y="2331"/>
                      </a:lnTo>
                      <a:lnTo>
                        <a:pt x="4686" y="2331"/>
                      </a:lnTo>
                      <a:lnTo>
                        <a:pt x="4686" y="2305"/>
                      </a:lnTo>
                      <a:lnTo>
                        <a:pt x="4686" y="2305"/>
                      </a:lnTo>
                      <a:lnTo>
                        <a:pt x="4686" y="2305"/>
                      </a:lnTo>
                      <a:lnTo>
                        <a:pt x="4686" y="2305"/>
                      </a:lnTo>
                      <a:lnTo>
                        <a:pt x="4686" y="2305"/>
                      </a:lnTo>
                      <a:lnTo>
                        <a:pt x="4686" y="2305"/>
                      </a:lnTo>
                      <a:lnTo>
                        <a:pt x="4686" y="2305"/>
                      </a:lnTo>
                      <a:lnTo>
                        <a:pt x="4686" y="2305"/>
                      </a:lnTo>
                      <a:lnTo>
                        <a:pt x="4686" y="2305"/>
                      </a:lnTo>
                      <a:lnTo>
                        <a:pt x="4686" y="2305"/>
                      </a:lnTo>
                      <a:lnTo>
                        <a:pt x="4686" y="2281"/>
                      </a:lnTo>
                      <a:lnTo>
                        <a:pt x="4686" y="2305"/>
                      </a:lnTo>
                      <a:lnTo>
                        <a:pt x="4686" y="2305"/>
                      </a:lnTo>
                      <a:lnTo>
                        <a:pt x="4686" y="2305"/>
                      </a:lnTo>
                      <a:lnTo>
                        <a:pt x="4686" y="2305"/>
                      </a:lnTo>
                      <a:lnTo>
                        <a:pt x="4712" y="2305"/>
                      </a:lnTo>
                      <a:lnTo>
                        <a:pt x="4712" y="2305"/>
                      </a:lnTo>
                      <a:lnTo>
                        <a:pt x="4712" y="2281"/>
                      </a:lnTo>
                      <a:lnTo>
                        <a:pt x="4686" y="2281"/>
                      </a:lnTo>
                      <a:lnTo>
                        <a:pt x="4686" y="2281"/>
                      </a:lnTo>
                      <a:lnTo>
                        <a:pt x="4686"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81"/>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712"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56"/>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81"/>
                      </a:lnTo>
                      <a:lnTo>
                        <a:pt x="4686" y="2256"/>
                      </a:lnTo>
                      <a:lnTo>
                        <a:pt x="4686" y="2256"/>
                      </a:lnTo>
                      <a:lnTo>
                        <a:pt x="4662" y="2281"/>
                      </a:lnTo>
                      <a:lnTo>
                        <a:pt x="4662" y="2256"/>
                      </a:lnTo>
                      <a:lnTo>
                        <a:pt x="4662" y="2256"/>
                      </a:lnTo>
                      <a:lnTo>
                        <a:pt x="4662" y="2256"/>
                      </a:lnTo>
                      <a:lnTo>
                        <a:pt x="4662" y="2256"/>
                      </a:lnTo>
                      <a:lnTo>
                        <a:pt x="4662" y="2256"/>
                      </a:lnTo>
                      <a:lnTo>
                        <a:pt x="4662" y="2256"/>
                      </a:lnTo>
                      <a:lnTo>
                        <a:pt x="4662" y="2256"/>
                      </a:lnTo>
                      <a:lnTo>
                        <a:pt x="4662" y="2281"/>
                      </a:lnTo>
                      <a:lnTo>
                        <a:pt x="4637" y="2281"/>
                      </a:lnTo>
                      <a:lnTo>
                        <a:pt x="4637" y="2281"/>
                      </a:lnTo>
                      <a:lnTo>
                        <a:pt x="4637" y="2281"/>
                      </a:lnTo>
                      <a:lnTo>
                        <a:pt x="4637" y="2281"/>
                      </a:lnTo>
                      <a:lnTo>
                        <a:pt x="4637" y="2281"/>
                      </a:lnTo>
                      <a:lnTo>
                        <a:pt x="4637" y="2281"/>
                      </a:lnTo>
                      <a:lnTo>
                        <a:pt x="4637" y="2281"/>
                      </a:lnTo>
                      <a:lnTo>
                        <a:pt x="4662" y="2256"/>
                      </a:lnTo>
                      <a:lnTo>
                        <a:pt x="4662" y="2256"/>
                      </a:lnTo>
                      <a:lnTo>
                        <a:pt x="4662" y="2256"/>
                      </a:lnTo>
                      <a:lnTo>
                        <a:pt x="4662" y="2256"/>
                      </a:lnTo>
                      <a:lnTo>
                        <a:pt x="4662" y="2256"/>
                      </a:lnTo>
                      <a:lnTo>
                        <a:pt x="4662" y="2256"/>
                      </a:lnTo>
                      <a:lnTo>
                        <a:pt x="4662" y="2256"/>
                      </a:lnTo>
                      <a:lnTo>
                        <a:pt x="4662" y="2256"/>
                      </a:lnTo>
                      <a:lnTo>
                        <a:pt x="4662" y="2256"/>
                      </a:lnTo>
                      <a:lnTo>
                        <a:pt x="4662" y="2256"/>
                      </a:lnTo>
                      <a:lnTo>
                        <a:pt x="4686" y="2256"/>
                      </a:lnTo>
                      <a:lnTo>
                        <a:pt x="4686" y="2256"/>
                      </a:lnTo>
                      <a:lnTo>
                        <a:pt x="4686" y="2256"/>
                      </a:lnTo>
                      <a:lnTo>
                        <a:pt x="4686" y="2256"/>
                      </a:lnTo>
                      <a:lnTo>
                        <a:pt x="4686" y="2256"/>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31"/>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31"/>
                      </a:lnTo>
                      <a:lnTo>
                        <a:pt x="4662"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31"/>
                      </a:lnTo>
                      <a:lnTo>
                        <a:pt x="4637" y="2206"/>
                      </a:lnTo>
                      <a:lnTo>
                        <a:pt x="4637" y="2206"/>
                      </a:lnTo>
                      <a:lnTo>
                        <a:pt x="4662" y="2206"/>
                      </a:lnTo>
                      <a:lnTo>
                        <a:pt x="4662" y="2206"/>
                      </a:lnTo>
                      <a:lnTo>
                        <a:pt x="4662" y="2206"/>
                      </a:lnTo>
                      <a:lnTo>
                        <a:pt x="4662" y="2206"/>
                      </a:lnTo>
                      <a:lnTo>
                        <a:pt x="4662" y="2206"/>
                      </a:lnTo>
                      <a:lnTo>
                        <a:pt x="4662" y="2206"/>
                      </a:lnTo>
                      <a:lnTo>
                        <a:pt x="4662" y="2206"/>
                      </a:lnTo>
                      <a:lnTo>
                        <a:pt x="4637" y="2206"/>
                      </a:lnTo>
                      <a:lnTo>
                        <a:pt x="4637" y="2206"/>
                      </a:lnTo>
                      <a:lnTo>
                        <a:pt x="4637" y="2206"/>
                      </a:lnTo>
                      <a:lnTo>
                        <a:pt x="4637" y="2206"/>
                      </a:lnTo>
                      <a:lnTo>
                        <a:pt x="4637" y="2206"/>
                      </a:lnTo>
                      <a:lnTo>
                        <a:pt x="4637" y="2206"/>
                      </a:lnTo>
                      <a:lnTo>
                        <a:pt x="4637"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206"/>
                      </a:lnTo>
                      <a:lnTo>
                        <a:pt x="4662" y="2181"/>
                      </a:lnTo>
                      <a:lnTo>
                        <a:pt x="4662" y="2181"/>
                      </a:lnTo>
                      <a:lnTo>
                        <a:pt x="4662" y="2181"/>
                      </a:lnTo>
                      <a:lnTo>
                        <a:pt x="4662" y="2181"/>
                      </a:lnTo>
                      <a:lnTo>
                        <a:pt x="4686" y="2181"/>
                      </a:lnTo>
                      <a:lnTo>
                        <a:pt x="4686" y="2181"/>
                      </a:lnTo>
                      <a:lnTo>
                        <a:pt x="4686" y="2181"/>
                      </a:lnTo>
                      <a:lnTo>
                        <a:pt x="4662" y="2181"/>
                      </a:lnTo>
                      <a:lnTo>
                        <a:pt x="4662" y="2181"/>
                      </a:lnTo>
                      <a:lnTo>
                        <a:pt x="4662" y="2181"/>
                      </a:lnTo>
                      <a:lnTo>
                        <a:pt x="4686" y="2181"/>
                      </a:lnTo>
                      <a:lnTo>
                        <a:pt x="4686" y="2181"/>
                      </a:lnTo>
                      <a:lnTo>
                        <a:pt x="4686" y="2181"/>
                      </a:lnTo>
                      <a:lnTo>
                        <a:pt x="4686" y="2157"/>
                      </a:lnTo>
                      <a:lnTo>
                        <a:pt x="4686" y="2157"/>
                      </a:lnTo>
                      <a:lnTo>
                        <a:pt x="4686" y="2157"/>
                      </a:lnTo>
                      <a:lnTo>
                        <a:pt x="4686" y="2157"/>
                      </a:lnTo>
                      <a:lnTo>
                        <a:pt x="4686" y="2157"/>
                      </a:lnTo>
                      <a:lnTo>
                        <a:pt x="4686" y="2157"/>
                      </a:lnTo>
                      <a:lnTo>
                        <a:pt x="4686" y="2157"/>
                      </a:lnTo>
                      <a:lnTo>
                        <a:pt x="4686" y="2157"/>
                      </a:lnTo>
                      <a:lnTo>
                        <a:pt x="4686"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62" y="2157"/>
                      </a:lnTo>
                      <a:lnTo>
                        <a:pt x="4686" y="2132"/>
                      </a:lnTo>
                      <a:lnTo>
                        <a:pt x="4686" y="2132"/>
                      </a:lnTo>
                      <a:lnTo>
                        <a:pt x="4686" y="2132"/>
                      </a:lnTo>
                      <a:lnTo>
                        <a:pt x="4686" y="2132"/>
                      </a:lnTo>
                      <a:lnTo>
                        <a:pt x="4686" y="2132"/>
                      </a:lnTo>
                      <a:lnTo>
                        <a:pt x="4686" y="2132"/>
                      </a:lnTo>
                      <a:lnTo>
                        <a:pt x="4686" y="2132"/>
                      </a:lnTo>
                      <a:lnTo>
                        <a:pt x="4686" y="2157"/>
                      </a:lnTo>
                      <a:lnTo>
                        <a:pt x="4686" y="2157"/>
                      </a:lnTo>
                      <a:lnTo>
                        <a:pt x="4686" y="2157"/>
                      </a:lnTo>
                      <a:lnTo>
                        <a:pt x="4686" y="2157"/>
                      </a:lnTo>
                      <a:lnTo>
                        <a:pt x="4686" y="2157"/>
                      </a:lnTo>
                      <a:lnTo>
                        <a:pt x="4686" y="2157"/>
                      </a:lnTo>
                      <a:lnTo>
                        <a:pt x="4686" y="2157"/>
                      </a:lnTo>
                      <a:lnTo>
                        <a:pt x="4712" y="2157"/>
                      </a:lnTo>
                      <a:lnTo>
                        <a:pt x="4712" y="2157"/>
                      </a:lnTo>
                      <a:lnTo>
                        <a:pt x="4712" y="2132"/>
                      </a:lnTo>
                      <a:lnTo>
                        <a:pt x="4712" y="2132"/>
                      </a:lnTo>
                      <a:lnTo>
                        <a:pt x="4712" y="2132"/>
                      </a:lnTo>
                      <a:lnTo>
                        <a:pt x="4712" y="2132"/>
                      </a:lnTo>
                      <a:lnTo>
                        <a:pt x="4712" y="2107"/>
                      </a:lnTo>
                      <a:lnTo>
                        <a:pt x="4712" y="2107"/>
                      </a:lnTo>
                      <a:lnTo>
                        <a:pt x="4712" y="2107"/>
                      </a:lnTo>
                      <a:lnTo>
                        <a:pt x="4712" y="2107"/>
                      </a:lnTo>
                      <a:lnTo>
                        <a:pt x="4736" y="2107"/>
                      </a:lnTo>
                      <a:lnTo>
                        <a:pt x="4736" y="2107"/>
                      </a:lnTo>
                      <a:lnTo>
                        <a:pt x="4736" y="2107"/>
                      </a:lnTo>
                      <a:lnTo>
                        <a:pt x="4712" y="2107"/>
                      </a:lnTo>
                      <a:lnTo>
                        <a:pt x="4712" y="2107"/>
                      </a:lnTo>
                      <a:lnTo>
                        <a:pt x="4736" y="2107"/>
                      </a:lnTo>
                      <a:lnTo>
                        <a:pt x="4736" y="2107"/>
                      </a:lnTo>
                      <a:lnTo>
                        <a:pt x="4736" y="2107"/>
                      </a:lnTo>
                      <a:lnTo>
                        <a:pt x="4736" y="2107"/>
                      </a:lnTo>
                      <a:lnTo>
                        <a:pt x="4712" y="2107"/>
                      </a:lnTo>
                      <a:lnTo>
                        <a:pt x="4712" y="2132"/>
                      </a:lnTo>
                      <a:lnTo>
                        <a:pt x="4712" y="2132"/>
                      </a:lnTo>
                      <a:lnTo>
                        <a:pt x="4712" y="2132"/>
                      </a:lnTo>
                      <a:lnTo>
                        <a:pt x="4712" y="2132"/>
                      </a:lnTo>
                      <a:lnTo>
                        <a:pt x="4712" y="2132"/>
                      </a:lnTo>
                      <a:lnTo>
                        <a:pt x="4712" y="2132"/>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57"/>
                      </a:lnTo>
                      <a:lnTo>
                        <a:pt x="4712" y="2181"/>
                      </a:lnTo>
                      <a:lnTo>
                        <a:pt x="4686" y="2181"/>
                      </a:lnTo>
                      <a:lnTo>
                        <a:pt x="4712" y="2181"/>
                      </a:lnTo>
                      <a:lnTo>
                        <a:pt x="4712" y="2181"/>
                      </a:lnTo>
                      <a:lnTo>
                        <a:pt x="4712" y="2181"/>
                      </a:lnTo>
                      <a:lnTo>
                        <a:pt x="4712" y="2181"/>
                      </a:lnTo>
                      <a:lnTo>
                        <a:pt x="4712" y="2181"/>
                      </a:lnTo>
                      <a:lnTo>
                        <a:pt x="4712" y="2181"/>
                      </a:lnTo>
                      <a:lnTo>
                        <a:pt x="4712" y="2181"/>
                      </a:lnTo>
                      <a:lnTo>
                        <a:pt x="4712" y="2181"/>
                      </a:lnTo>
                      <a:lnTo>
                        <a:pt x="4712" y="2181"/>
                      </a:lnTo>
                      <a:lnTo>
                        <a:pt x="4712" y="2206"/>
                      </a:lnTo>
                      <a:lnTo>
                        <a:pt x="4736" y="2206"/>
                      </a:lnTo>
                      <a:lnTo>
                        <a:pt x="4736" y="2206"/>
                      </a:lnTo>
                      <a:lnTo>
                        <a:pt x="4736" y="2181"/>
                      </a:lnTo>
                      <a:lnTo>
                        <a:pt x="4736" y="2181"/>
                      </a:lnTo>
                      <a:lnTo>
                        <a:pt x="4736" y="2181"/>
                      </a:lnTo>
                      <a:lnTo>
                        <a:pt x="4736" y="2181"/>
                      </a:lnTo>
                      <a:lnTo>
                        <a:pt x="4736" y="2181"/>
                      </a:lnTo>
                      <a:lnTo>
                        <a:pt x="4736" y="2181"/>
                      </a:lnTo>
                      <a:lnTo>
                        <a:pt x="4736" y="2181"/>
                      </a:lnTo>
                      <a:lnTo>
                        <a:pt x="4712"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81"/>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57"/>
                      </a:lnTo>
                      <a:lnTo>
                        <a:pt x="4736" y="2132"/>
                      </a:lnTo>
                      <a:lnTo>
                        <a:pt x="4736" y="2132"/>
                      </a:lnTo>
                      <a:lnTo>
                        <a:pt x="4736" y="2132"/>
                      </a:lnTo>
                      <a:lnTo>
                        <a:pt x="4736" y="2132"/>
                      </a:lnTo>
                      <a:lnTo>
                        <a:pt x="4736" y="2132"/>
                      </a:lnTo>
                      <a:lnTo>
                        <a:pt x="4736" y="2132"/>
                      </a:lnTo>
                      <a:lnTo>
                        <a:pt x="4736" y="2132"/>
                      </a:lnTo>
                      <a:lnTo>
                        <a:pt x="4736" y="2132"/>
                      </a:lnTo>
                      <a:lnTo>
                        <a:pt x="4736" y="2132"/>
                      </a:lnTo>
                      <a:lnTo>
                        <a:pt x="4761" y="2132"/>
                      </a:lnTo>
                      <a:lnTo>
                        <a:pt x="4736" y="2132"/>
                      </a:lnTo>
                      <a:lnTo>
                        <a:pt x="4736" y="2132"/>
                      </a:lnTo>
                      <a:lnTo>
                        <a:pt x="4736" y="2132"/>
                      </a:lnTo>
                      <a:lnTo>
                        <a:pt x="4761" y="2132"/>
                      </a:lnTo>
                      <a:lnTo>
                        <a:pt x="4761" y="2132"/>
                      </a:lnTo>
                      <a:lnTo>
                        <a:pt x="4761" y="2132"/>
                      </a:lnTo>
                      <a:lnTo>
                        <a:pt x="4761" y="2132"/>
                      </a:lnTo>
                      <a:lnTo>
                        <a:pt x="4761" y="2132"/>
                      </a:lnTo>
                      <a:lnTo>
                        <a:pt x="4761" y="2132"/>
                      </a:lnTo>
                      <a:lnTo>
                        <a:pt x="4761" y="2132"/>
                      </a:lnTo>
                      <a:lnTo>
                        <a:pt x="4736" y="2157"/>
                      </a:lnTo>
                      <a:lnTo>
                        <a:pt x="4761" y="2157"/>
                      </a:lnTo>
                      <a:lnTo>
                        <a:pt x="4761" y="2157"/>
                      </a:lnTo>
                      <a:lnTo>
                        <a:pt x="4761" y="2157"/>
                      </a:lnTo>
                      <a:lnTo>
                        <a:pt x="4761" y="2157"/>
                      </a:lnTo>
                      <a:lnTo>
                        <a:pt x="4761" y="2181"/>
                      </a:lnTo>
                      <a:lnTo>
                        <a:pt x="4761" y="2181"/>
                      </a:lnTo>
                      <a:lnTo>
                        <a:pt x="4761" y="2181"/>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57"/>
                      </a:lnTo>
                      <a:lnTo>
                        <a:pt x="4761" y="2181"/>
                      </a:lnTo>
                      <a:lnTo>
                        <a:pt x="4761" y="2181"/>
                      </a:lnTo>
                      <a:lnTo>
                        <a:pt x="4761" y="2181"/>
                      </a:lnTo>
                      <a:lnTo>
                        <a:pt x="4761" y="2181"/>
                      </a:lnTo>
                      <a:lnTo>
                        <a:pt x="4761" y="2181"/>
                      </a:lnTo>
                      <a:lnTo>
                        <a:pt x="4761" y="2181"/>
                      </a:lnTo>
                      <a:lnTo>
                        <a:pt x="4761" y="2181"/>
                      </a:lnTo>
                      <a:lnTo>
                        <a:pt x="4761" y="2181"/>
                      </a:lnTo>
                      <a:lnTo>
                        <a:pt x="4785" y="2181"/>
                      </a:lnTo>
                      <a:lnTo>
                        <a:pt x="4761" y="2181"/>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785" y="2157"/>
                      </a:lnTo>
                      <a:lnTo>
                        <a:pt x="4810" y="2157"/>
                      </a:lnTo>
                      <a:lnTo>
                        <a:pt x="4810" y="2157"/>
                      </a:lnTo>
                      <a:lnTo>
                        <a:pt x="4810" y="2157"/>
                      </a:lnTo>
                      <a:lnTo>
                        <a:pt x="4785"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57"/>
                      </a:lnTo>
                      <a:lnTo>
                        <a:pt x="4810" y="2132"/>
                      </a:lnTo>
                      <a:lnTo>
                        <a:pt x="4835" y="2132"/>
                      </a:lnTo>
                      <a:lnTo>
                        <a:pt x="4835" y="2132"/>
                      </a:lnTo>
                      <a:lnTo>
                        <a:pt x="4835" y="2132"/>
                      </a:lnTo>
                      <a:lnTo>
                        <a:pt x="4835" y="2132"/>
                      </a:lnTo>
                      <a:lnTo>
                        <a:pt x="4835" y="2107"/>
                      </a:lnTo>
                      <a:lnTo>
                        <a:pt x="4860" y="2107"/>
                      </a:lnTo>
                      <a:lnTo>
                        <a:pt x="4860" y="2107"/>
                      </a:lnTo>
                      <a:lnTo>
                        <a:pt x="4860" y="2107"/>
                      </a:lnTo>
                      <a:lnTo>
                        <a:pt x="4860" y="2107"/>
                      </a:lnTo>
                      <a:lnTo>
                        <a:pt x="4860" y="2107"/>
                      </a:lnTo>
                      <a:lnTo>
                        <a:pt x="4885" y="2107"/>
                      </a:lnTo>
                      <a:lnTo>
                        <a:pt x="4885" y="2132"/>
                      </a:lnTo>
                      <a:lnTo>
                        <a:pt x="488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32"/>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57"/>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35"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60" y="2181"/>
                      </a:lnTo>
                      <a:lnTo>
                        <a:pt x="4885" y="2181"/>
                      </a:lnTo>
                      <a:lnTo>
                        <a:pt x="4885" y="2181"/>
                      </a:lnTo>
                      <a:lnTo>
                        <a:pt x="4885" y="2157"/>
                      </a:lnTo>
                      <a:lnTo>
                        <a:pt x="4885" y="2157"/>
                      </a:lnTo>
                      <a:lnTo>
                        <a:pt x="4910" y="2181"/>
                      </a:lnTo>
                      <a:lnTo>
                        <a:pt x="4885" y="2181"/>
                      </a:lnTo>
                      <a:lnTo>
                        <a:pt x="4885" y="2181"/>
                      </a:lnTo>
                      <a:lnTo>
                        <a:pt x="4885" y="2181"/>
                      </a:lnTo>
                      <a:lnTo>
                        <a:pt x="4885" y="2181"/>
                      </a:lnTo>
                      <a:lnTo>
                        <a:pt x="4885" y="2181"/>
                      </a:lnTo>
                      <a:lnTo>
                        <a:pt x="4885" y="2181"/>
                      </a:lnTo>
                      <a:lnTo>
                        <a:pt x="4885" y="2181"/>
                      </a:lnTo>
                      <a:lnTo>
                        <a:pt x="4885" y="2181"/>
                      </a:lnTo>
                      <a:lnTo>
                        <a:pt x="4860" y="2181"/>
                      </a:lnTo>
                      <a:lnTo>
                        <a:pt x="4860" y="2181"/>
                      </a:lnTo>
                      <a:lnTo>
                        <a:pt x="4860" y="2181"/>
                      </a:lnTo>
                      <a:lnTo>
                        <a:pt x="4860" y="2181"/>
                      </a:lnTo>
                      <a:lnTo>
                        <a:pt x="4860" y="2181"/>
                      </a:lnTo>
                      <a:lnTo>
                        <a:pt x="4860" y="2206"/>
                      </a:lnTo>
                      <a:lnTo>
                        <a:pt x="4860" y="2181"/>
                      </a:lnTo>
                      <a:lnTo>
                        <a:pt x="4860" y="2206"/>
                      </a:lnTo>
                      <a:lnTo>
                        <a:pt x="4860" y="2206"/>
                      </a:lnTo>
                      <a:lnTo>
                        <a:pt x="4860" y="2206"/>
                      </a:lnTo>
                      <a:lnTo>
                        <a:pt x="4860" y="2206"/>
                      </a:lnTo>
                      <a:lnTo>
                        <a:pt x="4860" y="2206"/>
                      </a:lnTo>
                      <a:lnTo>
                        <a:pt x="4860" y="2206"/>
                      </a:lnTo>
                      <a:lnTo>
                        <a:pt x="4860" y="2206"/>
                      </a:lnTo>
                      <a:lnTo>
                        <a:pt x="4860" y="2206"/>
                      </a:lnTo>
                      <a:lnTo>
                        <a:pt x="4860"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35" y="2206"/>
                      </a:lnTo>
                      <a:lnTo>
                        <a:pt x="4860" y="2206"/>
                      </a:lnTo>
                      <a:lnTo>
                        <a:pt x="4860" y="2206"/>
                      </a:lnTo>
                      <a:lnTo>
                        <a:pt x="4860" y="2206"/>
                      </a:lnTo>
                      <a:lnTo>
                        <a:pt x="4860" y="2206"/>
                      </a:lnTo>
                      <a:lnTo>
                        <a:pt x="4860" y="2206"/>
                      </a:lnTo>
                      <a:lnTo>
                        <a:pt x="4860" y="2206"/>
                      </a:lnTo>
                      <a:lnTo>
                        <a:pt x="4860" y="2206"/>
                      </a:lnTo>
                      <a:lnTo>
                        <a:pt x="4860" y="2206"/>
                      </a:lnTo>
                      <a:lnTo>
                        <a:pt x="4885" y="2206"/>
                      </a:lnTo>
                      <a:lnTo>
                        <a:pt x="4885" y="2181"/>
                      </a:lnTo>
                      <a:lnTo>
                        <a:pt x="4885" y="2181"/>
                      </a:lnTo>
                      <a:lnTo>
                        <a:pt x="4885" y="2181"/>
                      </a:lnTo>
                      <a:lnTo>
                        <a:pt x="4885" y="2181"/>
                      </a:lnTo>
                      <a:lnTo>
                        <a:pt x="4885" y="2206"/>
                      </a:lnTo>
                      <a:lnTo>
                        <a:pt x="4885" y="2206"/>
                      </a:lnTo>
                      <a:lnTo>
                        <a:pt x="4885" y="2206"/>
                      </a:lnTo>
                      <a:lnTo>
                        <a:pt x="4885" y="2206"/>
                      </a:lnTo>
                      <a:lnTo>
                        <a:pt x="4885" y="2206"/>
                      </a:lnTo>
                      <a:lnTo>
                        <a:pt x="4885" y="2206"/>
                      </a:lnTo>
                      <a:lnTo>
                        <a:pt x="4885" y="2206"/>
                      </a:lnTo>
                      <a:lnTo>
                        <a:pt x="4885" y="2206"/>
                      </a:lnTo>
                      <a:lnTo>
                        <a:pt x="4885" y="2181"/>
                      </a:lnTo>
                      <a:lnTo>
                        <a:pt x="4885" y="2181"/>
                      </a:lnTo>
                      <a:lnTo>
                        <a:pt x="4885" y="2181"/>
                      </a:lnTo>
                      <a:lnTo>
                        <a:pt x="4885" y="2181"/>
                      </a:lnTo>
                      <a:lnTo>
                        <a:pt x="4885" y="2206"/>
                      </a:lnTo>
                      <a:lnTo>
                        <a:pt x="4885" y="2206"/>
                      </a:lnTo>
                      <a:lnTo>
                        <a:pt x="4885" y="2206"/>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181"/>
                      </a:lnTo>
                      <a:lnTo>
                        <a:pt x="4910" y="2206"/>
                      </a:lnTo>
                      <a:lnTo>
                        <a:pt x="4910" y="2206"/>
                      </a:lnTo>
                      <a:lnTo>
                        <a:pt x="4910" y="2206"/>
                      </a:lnTo>
                      <a:lnTo>
                        <a:pt x="4910" y="2206"/>
                      </a:lnTo>
                      <a:lnTo>
                        <a:pt x="4885" y="2206"/>
                      </a:lnTo>
                      <a:lnTo>
                        <a:pt x="4885" y="2206"/>
                      </a:lnTo>
                      <a:lnTo>
                        <a:pt x="4885" y="2206"/>
                      </a:lnTo>
                      <a:lnTo>
                        <a:pt x="4885" y="2206"/>
                      </a:lnTo>
                      <a:lnTo>
                        <a:pt x="4885" y="2206"/>
                      </a:lnTo>
                      <a:lnTo>
                        <a:pt x="4885" y="2206"/>
                      </a:lnTo>
                      <a:lnTo>
                        <a:pt x="4885" y="2206"/>
                      </a:lnTo>
                      <a:lnTo>
                        <a:pt x="4885" y="2206"/>
                      </a:lnTo>
                      <a:lnTo>
                        <a:pt x="4885" y="2206"/>
                      </a:lnTo>
                      <a:lnTo>
                        <a:pt x="4885" y="2231"/>
                      </a:lnTo>
                      <a:lnTo>
                        <a:pt x="4885"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10"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35" y="2206"/>
                      </a:lnTo>
                      <a:lnTo>
                        <a:pt x="4959" y="2206"/>
                      </a:lnTo>
                      <a:lnTo>
                        <a:pt x="4959" y="2206"/>
                      </a:lnTo>
                      <a:lnTo>
                        <a:pt x="4959" y="2206"/>
                      </a:lnTo>
                      <a:lnTo>
                        <a:pt x="4959" y="2206"/>
                      </a:lnTo>
                      <a:lnTo>
                        <a:pt x="4959" y="2206"/>
                      </a:lnTo>
                      <a:lnTo>
                        <a:pt x="4959" y="2206"/>
                      </a:lnTo>
                      <a:lnTo>
                        <a:pt x="4959" y="2206"/>
                      </a:lnTo>
                      <a:lnTo>
                        <a:pt x="4935" y="2206"/>
                      </a:lnTo>
                      <a:lnTo>
                        <a:pt x="4935" y="2231"/>
                      </a:lnTo>
                      <a:lnTo>
                        <a:pt x="4935" y="2231"/>
                      </a:lnTo>
                      <a:lnTo>
                        <a:pt x="4935" y="2256"/>
                      </a:lnTo>
                      <a:lnTo>
                        <a:pt x="4935" y="2256"/>
                      </a:lnTo>
                      <a:lnTo>
                        <a:pt x="4935" y="2256"/>
                      </a:lnTo>
                      <a:lnTo>
                        <a:pt x="4935" y="2256"/>
                      </a:lnTo>
                      <a:lnTo>
                        <a:pt x="4935" y="2256"/>
                      </a:lnTo>
                      <a:lnTo>
                        <a:pt x="4935" y="2256"/>
                      </a:lnTo>
                      <a:lnTo>
                        <a:pt x="4959" y="2256"/>
                      </a:lnTo>
                      <a:lnTo>
                        <a:pt x="4959" y="2256"/>
                      </a:lnTo>
                      <a:lnTo>
                        <a:pt x="4959" y="2256"/>
                      </a:lnTo>
                      <a:lnTo>
                        <a:pt x="4959" y="2256"/>
                      </a:lnTo>
                      <a:lnTo>
                        <a:pt x="4959" y="2256"/>
                      </a:lnTo>
                      <a:lnTo>
                        <a:pt x="4959" y="2256"/>
                      </a:lnTo>
                      <a:lnTo>
                        <a:pt x="4959" y="2256"/>
                      </a:lnTo>
                      <a:lnTo>
                        <a:pt x="4984" y="2256"/>
                      </a:lnTo>
                      <a:lnTo>
                        <a:pt x="4984" y="2256"/>
                      </a:lnTo>
                      <a:lnTo>
                        <a:pt x="4984" y="2256"/>
                      </a:lnTo>
                      <a:lnTo>
                        <a:pt x="4984" y="2256"/>
                      </a:lnTo>
                      <a:lnTo>
                        <a:pt x="4984" y="2256"/>
                      </a:lnTo>
                      <a:lnTo>
                        <a:pt x="4984" y="2256"/>
                      </a:lnTo>
                      <a:lnTo>
                        <a:pt x="4984" y="2256"/>
                      </a:lnTo>
                      <a:lnTo>
                        <a:pt x="4984" y="2256"/>
                      </a:lnTo>
                      <a:lnTo>
                        <a:pt x="4984" y="2256"/>
                      </a:lnTo>
                      <a:lnTo>
                        <a:pt x="5009" y="2256"/>
                      </a:lnTo>
                      <a:lnTo>
                        <a:pt x="5009" y="2256"/>
                      </a:lnTo>
                      <a:lnTo>
                        <a:pt x="5009" y="2256"/>
                      </a:lnTo>
                      <a:lnTo>
                        <a:pt x="5009" y="2256"/>
                      </a:lnTo>
                      <a:lnTo>
                        <a:pt x="5009" y="2231"/>
                      </a:lnTo>
                      <a:lnTo>
                        <a:pt x="5009" y="2231"/>
                      </a:lnTo>
                      <a:lnTo>
                        <a:pt x="5009" y="2231"/>
                      </a:lnTo>
                      <a:lnTo>
                        <a:pt x="5009" y="2231"/>
                      </a:lnTo>
                      <a:lnTo>
                        <a:pt x="5009" y="2231"/>
                      </a:lnTo>
                      <a:lnTo>
                        <a:pt x="5034" y="2206"/>
                      </a:lnTo>
                      <a:lnTo>
                        <a:pt x="5034" y="2206"/>
                      </a:lnTo>
                      <a:lnTo>
                        <a:pt x="5034" y="2206"/>
                      </a:lnTo>
                      <a:lnTo>
                        <a:pt x="5034" y="2206"/>
                      </a:lnTo>
                      <a:lnTo>
                        <a:pt x="5034" y="2206"/>
                      </a:lnTo>
                      <a:lnTo>
                        <a:pt x="5034" y="2206"/>
                      </a:lnTo>
                      <a:lnTo>
                        <a:pt x="5034" y="2206"/>
                      </a:lnTo>
                      <a:lnTo>
                        <a:pt x="5034" y="2181"/>
                      </a:lnTo>
                      <a:lnTo>
                        <a:pt x="5034" y="2181"/>
                      </a:lnTo>
                      <a:lnTo>
                        <a:pt x="5034" y="2181"/>
                      </a:lnTo>
                      <a:lnTo>
                        <a:pt x="5034" y="2181"/>
                      </a:lnTo>
                      <a:lnTo>
                        <a:pt x="5058" y="2181"/>
                      </a:lnTo>
                      <a:lnTo>
                        <a:pt x="5058" y="2181"/>
                      </a:lnTo>
                      <a:lnTo>
                        <a:pt x="5058" y="2181"/>
                      </a:lnTo>
                      <a:lnTo>
                        <a:pt x="5058" y="2181"/>
                      </a:lnTo>
                      <a:lnTo>
                        <a:pt x="5058" y="2181"/>
                      </a:lnTo>
                      <a:lnTo>
                        <a:pt x="5058" y="2181"/>
                      </a:lnTo>
                      <a:lnTo>
                        <a:pt x="5058" y="2181"/>
                      </a:lnTo>
                      <a:lnTo>
                        <a:pt x="5058" y="2181"/>
                      </a:lnTo>
                      <a:lnTo>
                        <a:pt x="5058" y="2181"/>
                      </a:lnTo>
                      <a:lnTo>
                        <a:pt x="5034" y="2181"/>
                      </a:lnTo>
                      <a:lnTo>
                        <a:pt x="5034" y="2181"/>
                      </a:lnTo>
                      <a:lnTo>
                        <a:pt x="5034" y="2181"/>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06"/>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31"/>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56"/>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34"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58"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083"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281"/>
                      </a:lnTo>
                      <a:lnTo>
                        <a:pt x="5108" y="2305"/>
                      </a:lnTo>
                      <a:lnTo>
                        <a:pt x="5108" y="2305"/>
                      </a:lnTo>
                      <a:lnTo>
                        <a:pt x="5108" y="2305"/>
                      </a:lnTo>
                      <a:lnTo>
                        <a:pt x="5133" y="2305"/>
                      </a:lnTo>
                      <a:lnTo>
                        <a:pt x="5133" y="2305"/>
                      </a:lnTo>
                      <a:lnTo>
                        <a:pt x="5133" y="2305"/>
                      </a:lnTo>
                      <a:lnTo>
                        <a:pt x="5133" y="2305"/>
                      </a:lnTo>
                      <a:lnTo>
                        <a:pt x="5133" y="2305"/>
                      </a:lnTo>
                      <a:lnTo>
                        <a:pt x="5108" y="2331"/>
                      </a:lnTo>
                      <a:lnTo>
                        <a:pt x="5133" y="2305"/>
                      </a:lnTo>
                      <a:lnTo>
                        <a:pt x="5133" y="2305"/>
                      </a:lnTo>
                      <a:lnTo>
                        <a:pt x="5158" y="2331"/>
                      </a:lnTo>
                      <a:lnTo>
                        <a:pt x="5158" y="2331"/>
                      </a:lnTo>
                      <a:lnTo>
                        <a:pt x="5158" y="2305"/>
                      </a:lnTo>
                      <a:lnTo>
                        <a:pt x="5182" y="2305"/>
                      </a:lnTo>
                      <a:lnTo>
                        <a:pt x="5182" y="2305"/>
                      </a:lnTo>
                      <a:lnTo>
                        <a:pt x="5207" y="2305"/>
                      </a:lnTo>
                      <a:lnTo>
                        <a:pt x="5232" y="2281"/>
                      </a:lnTo>
                      <a:lnTo>
                        <a:pt x="5257" y="2281"/>
                      </a:lnTo>
                      <a:lnTo>
                        <a:pt x="5281" y="2281"/>
                      </a:lnTo>
                      <a:lnTo>
                        <a:pt x="5281" y="2281"/>
                      </a:lnTo>
                      <a:lnTo>
                        <a:pt x="5307" y="2281"/>
                      </a:lnTo>
                      <a:lnTo>
                        <a:pt x="5331" y="2281"/>
                      </a:lnTo>
                      <a:lnTo>
                        <a:pt x="5331" y="2281"/>
                      </a:lnTo>
                      <a:lnTo>
                        <a:pt x="5356" y="2281"/>
                      </a:lnTo>
                      <a:lnTo>
                        <a:pt x="5356" y="2281"/>
                      </a:lnTo>
                      <a:lnTo>
                        <a:pt x="5381" y="2281"/>
                      </a:lnTo>
                      <a:lnTo>
                        <a:pt x="5381" y="2281"/>
                      </a:lnTo>
                      <a:lnTo>
                        <a:pt x="5381" y="2281"/>
                      </a:lnTo>
                      <a:lnTo>
                        <a:pt x="5406" y="2281"/>
                      </a:lnTo>
                      <a:lnTo>
                        <a:pt x="5406" y="2281"/>
                      </a:lnTo>
                      <a:lnTo>
                        <a:pt x="5406" y="2281"/>
                      </a:lnTo>
                      <a:lnTo>
                        <a:pt x="5406" y="2256"/>
                      </a:lnTo>
                      <a:lnTo>
                        <a:pt x="5406" y="2256"/>
                      </a:lnTo>
                      <a:lnTo>
                        <a:pt x="5406" y="2256"/>
                      </a:lnTo>
                      <a:lnTo>
                        <a:pt x="5406" y="2256"/>
                      </a:lnTo>
                      <a:lnTo>
                        <a:pt x="5406" y="2256"/>
                      </a:lnTo>
                      <a:lnTo>
                        <a:pt x="5406" y="2256"/>
                      </a:lnTo>
                      <a:lnTo>
                        <a:pt x="5381" y="2256"/>
                      </a:lnTo>
                      <a:lnTo>
                        <a:pt x="5381"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06" y="2256"/>
                      </a:lnTo>
                      <a:lnTo>
                        <a:pt x="5431" y="2281"/>
                      </a:lnTo>
                      <a:lnTo>
                        <a:pt x="5431" y="2281"/>
                      </a:lnTo>
                      <a:lnTo>
                        <a:pt x="5431" y="2281"/>
                      </a:lnTo>
                      <a:lnTo>
                        <a:pt x="5431" y="2281"/>
                      </a:lnTo>
                      <a:lnTo>
                        <a:pt x="5431" y="2281"/>
                      </a:lnTo>
                      <a:lnTo>
                        <a:pt x="5431" y="2281"/>
                      </a:lnTo>
                      <a:lnTo>
                        <a:pt x="5406" y="2281"/>
                      </a:lnTo>
                      <a:lnTo>
                        <a:pt x="5406" y="2281"/>
                      </a:lnTo>
                      <a:lnTo>
                        <a:pt x="5406" y="2281"/>
                      </a:lnTo>
                      <a:lnTo>
                        <a:pt x="5406" y="2281"/>
                      </a:lnTo>
                      <a:lnTo>
                        <a:pt x="5406" y="2305"/>
                      </a:lnTo>
                      <a:lnTo>
                        <a:pt x="5406" y="2305"/>
                      </a:lnTo>
                      <a:lnTo>
                        <a:pt x="5406" y="2305"/>
                      </a:lnTo>
                      <a:lnTo>
                        <a:pt x="5406" y="2305"/>
                      </a:lnTo>
                      <a:lnTo>
                        <a:pt x="5406" y="2281"/>
                      </a:lnTo>
                      <a:lnTo>
                        <a:pt x="5406" y="2281"/>
                      </a:lnTo>
                      <a:lnTo>
                        <a:pt x="5406" y="2281"/>
                      </a:lnTo>
                      <a:lnTo>
                        <a:pt x="5406" y="2305"/>
                      </a:lnTo>
                      <a:lnTo>
                        <a:pt x="5406" y="2305"/>
                      </a:lnTo>
                      <a:lnTo>
                        <a:pt x="5406" y="2305"/>
                      </a:lnTo>
                      <a:lnTo>
                        <a:pt x="5406" y="2305"/>
                      </a:lnTo>
                      <a:lnTo>
                        <a:pt x="5406" y="2305"/>
                      </a:lnTo>
                      <a:lnTo>
                        <a:pt x="5431" y="2305"/>
                      </a:lnTo>
                      <a:lnTo>
                        <a:pt x="5431" y="2305"/>
                      </a:lnTo>
                      <a:lnTo>
                        <a:pt x="5455" y="2305"/>
                      </a:lnTo>
                      <a:lnTo>
                        <a:pt x="5480" y="2305"/>
                      </a:lnTo>
                      <a:lnTo>
                        <a:pt x="5480" y="2331"/>
                      </a:lnTo>
                      <a:lnTo>
                        <a:pt x="5480" y="2331"/>
                      </a:lnTo>
                      <a:lnTo>
                        <a:pt x="5505" y="2331"/>
                      </a:lnTo>
                      <a:lnTo>
                        <a:pt x="5505" y="2305"/>
                      </a:lnTo>
                      <a:lnTo>
                        <a:pt x="5530" y="2305"/>
                      </a:lnTo>
                      <a:lnTo>
                        <a:pt x="5530" y="2305"/>
                      </a:lnTo>
                      <a:lnTo>
                        <a:pt x="5554" y="2305"/>
                      </a:lnTo>
                      <a:lnTo>
                        <a:pt x="5554" y="2305"/>
                      </a:lnTo>
                      <a:lnTo>
                        <a:pt x="5554" y="2281"/>
                      </a:lnTo>
                      <a:lnTo>
                        <a:pt x="5579" y="2281"/>
                      </a:lnTo>
                      <a:lnTo>
                        <a:pt x="5579" y="2281"/>
                      </a:lnTo>
                      <a:lnTo>
                        <a:pt x="5579" y="2256"/>
                      </a:lnTo>
                      <a:lnTo>
                        <a:pt x="5579" y="2256"/>
                      </a:lnTo>
                      <a:lnTo>
                        <a:pt x="5579" y="2256"/>
                      </a:lnTo>
                      <a:lnTo>
                        <a:pt x="5579" y="2256"/>
                      </a:lnTo>
                      <a:lnTo>
                        <a:pt x="5603" y="2256"/>
                      </a:lnTo>
                      <a:lnTo>
                        <a:pt x="5603" y="2256"/>
                      </a:lnTo>
                      <a:lnTo>
                        <a:pt x="5603" y="2256"/>
                      </a:lnTo>
                      <a:lnTo>
                        <a:pt x="5579"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03" y="2231"/>
                      </a:lnTo>
                      <a:lnTo>
                        <a:pt x="5629" y="2231"/>
                      </a:lnTo>
                      <a:lnTo>
                        <a:pt x="5629" y="2231"/>
                      </a:lnTo>
                      <a:lnTo>
                        <a:pt x="5629" y="2256"/>
                      </a:lnTo>
                      <a:lnTo>
                        <a:pt x="5629" y="2256"/>
                      </a:lnTo>
                      <a:lnTo>
                        <a:pt x="5653" y="2256"/>
                      </a:lnTo>
                      <a:lnTo>
                        <a:pt x="5653" y="2256"/>
                      </a:lnTo>
                      <a:lnTo>
                        <a:pt x="5653" y="2256"/>
                      </a:lnTo>
                      <a:lnTo>
                        <a:pt x="5678" y="2256"/>
                      </a:lnTo>
                      <a:lnTo>
                        <a:pt x="5678" y="2256"/>
                      </a:lnTo>
                      <a:lnTo>
                        <a:pt x="5678" y="2256"/>
                      </a:lnTo>
                      <a:lnTo>
                        <a:pt x="5678" y="2256"/>
                      </a:lnTo>
                      <a:lnTo>
                        <a:pt x="5678" y="2256"/>
                      </a:lnTo>
                      <a:lnTo>
                        <a:pt x="5653" y="2256"/>
                      </a:lnTo>
                      <a:lnTo>
                        <a:pt x="5653" y="2256"/>
                      </a:lnTo>
                      <a:lnTo>
                        <a:pt x="5653" y="2256"/>
                      </a:lnTo>
                      <a:lnTo>
                        <a:pt x="5629" y="2256"/>
                      </a:lnTo>
                      <a:lnTo>
                        <a:pt x="5629" y="2256"/>
                      </a:lnTo>
                      <a:lnTo>
                        <a:pt x="5629" y="2256"/>
                      </a:lnTo>
                      <a:lnTo>
                        <a:pt x="5629" y="2256"/>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305"/>
                      </a:lnTo>
                      <a:lnTo>
                        <a:pt x="5629" y="2305"/>
                      </a:lnTo>
                      <a:lnTo>
                        <a:pt x="5653" y="2305"/>
                      </a:lnTo>
                      <a:lnTo>
                        <a:pt x="5653" y="2305"/>
                      </a:lnTo>
                      <a:lnTo>
                        <a:pt x="5653" y="2305"/>
                      </a:lnTo>
                      <a:lnTo>
                        <a:pt x="5653" y="2305"/>
                      </a:lnTo>
                      <a:lnTo>
                        <a:pt x="5653" y="2305"/>
                      </a:lnTo>
                      <a:lnTo>
                        <a:pt x="5629" y="2305"/>
                      </a:lnTo>
                      <a:lnTo>
                        <a:pt x="5629" y="2305"/>
                      </a:lnTo>
                      <a:lnTo>
                        <a:pt x="5629" y="2305"/>
                      </a:lnTo>
                      <a:lnTo>
                        <a:pt x="5629" y="2305"/>
                      </a:lnTo>
                      <a:lnTo>
                        <a:pt x="5653" y="2305"/>
                      </a:lnTo>
                      <a:lnTo>
                        <a:pt x="5629" y="2305"/>
                      </a:lnTo>
                      <a:lnTo>
                        <a:pt x="5629" y="2305"/>
                      </a:lnTo>
                      <a:lnTo>
                        <a:pt x="5629" y="2281"/>
                      </a:lnTo>
                      <a:lnTo>
                        <a:pt x="5629" y="2281"/>
                      </a:lnTo>
                      <a:lnTo>
                        <a:pt x="5629" y="2281"/>
                      </a:lnTo>
                      <a:lnTo>
                        <a:pt x="5629" y="2281"/>
                      </a:lnTo>
                      <a:lnTo>
                        <a:pt x="5629" y="2281"/>
                      </a:lnTo>
                      <a:lnTo>
                        <a:pt x="5629" y="2281"/>
                      </a:lnTo>
                      <a:lnTo>
                        <a:pt x="5629" y="2281"/>
                      </a:lnTo>
                      <a:lnTo>
                        <a:pt x="5629" y="2281"/>
                      </a:lnTo>
                      <a:lnTo>
                        <a:pt x="5629" y="2281"/>
                      </a:lnTo>
                      <a:lnTo>
                        <a:pt x="5629" y="2281"/>
                      </a:lnTo>
                      <a:lnTo>
                        <a:pt x="5629" y="2256"/>
                      </a:lnTo>
                      <a:lnTo>
                        <a:pt x="5629" y="2256"/>
                      </a:lnTo>
                      <a:lnTo>
                        <a:pt x="5629" y="2256"/>
                      </a:lnTo>
                      <a:lnTo>
                        <a:pt x="5603" y="2231"/>
                      </a:lnTo>
                      <a:lnTo>
                        <a:pt x="5603" y="2231"/>
                      </a:lnTo>
                      <a:lnTo>
                        <a:pt x="5603" y="2231"/>
                      </a:lnTo>
                      <a:lnTo>
                        <a:pt x="5603" y="2231"/>
                      </a:lnTo>
                      <a:lnTo>
                        <a:pt x="5603" y="2256"/>
                      </a:lnTo>
                      <a:lnTo>
                        <a:pt x="5603" y="2256"/>
                      </a:lnTo>
                      <a:lnTo>
                        <a:pt x="5603" y="2256"/>
                      </a:lnTo>
                      <a:lnTo>
                        <a:pt x="5603" y="2256"/>
                      </a:lnTo>
                      <a:lnTo>
                        <a:pt x="5603" y="2256"/>
                      </a:lnTo>
                      <a:lnTo>
                        <a:pt x="5603" y="2256"/>
                      </a:lnTo>
                      <a:lnTo>
                        <a:pt x="5603" y="2256"/>
                      </a:lnTo>
                      <a:lnTo>
                        <a:pt x="5603" y="2256"/>
                      </a:lnTo>
                      <a:lnTo>
                        <a:pt x="5603" y="2256"/>
                      </a:lnTo>
                      <a:lnTo>
                        <a:pt x="5603" y="2281"/>
                      </a:lnTo>
                      <a:lnTo>
                        <a:pt x="5603" y="2281"/>
                      </a:lnTo>
                      <a:lnTo>
                        <a:pt x="5603" y="2281"/>
                      </a:lnTo>
                      <a:lnTo>
                        <a:pt x="5603" y="2281"/>
                      </a:lnTo>
                      <a:lnTo>
                        <a:pt x="5603" y="2281"/>
                      </a:lnTo>
                      <a:lnTo>
                        <a:pt x="5603" y="2281"/>
                      </a:lnTo>
                      <a:lnTo>
                        <a:pt x="5603" y="2305"/>
                      </a:lnTo>
                      <a:lnTo>
                        <a:pt x="5603" y="2305"/>
                      </a:lnTo>
                      <a:lnTo>
                        <a:pt x="5603" y="2305"/>
                      </a:lnTo>
                      <a:lnTo>
                        <a:pt x="5603" y="2305"/>
                      </a:lnTo>
                      <a:lnTo>
                        <a:pt x="5603" y="2305"/>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603" y="2331"/>
                      </a:lnTo>
                      <a:lnTo>
                        <a:pt x="5579" y="2331"/>
                      </a:lnTo>
                      <a:lnTo>
                        <a:pt x="5579" y="2331"/>
                      </a:lnTo>
                      <a:lnTo>
                        <a:pt x="5603" y="2355"/>
                      </a:lnTo>
                      <a:lnTo>
                        <a:pt x="5629" y="2355"/>
                      </a:lnTo>
                      <a:lnTo>
                        <a:pt x="5629"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29" y="2355"/>
                      </a:lnTo>
                      <a:lnTo>
                        <a:pt x="5629" y="2355"/>
                      </a:lnTo>
                      <a:lnTo>
                        <a:pt x="5629" y="2355"/>
                      </a:lnTo>
                      <a:lnTo>
                        <a:pt x="5629" y="2355"/>
                      </a:lnTo>
                      <a:lnTo>
                        <a:pt x="5629" y="2355"/>
                      </a:lnTo>
                      <a:lnTo>
                        <a:pt x="5629"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53" y="2355"/>
                      </a:lnTo>
                      <a:lnTo>
                        <a:pt x="5678" y="2355"/>
                      </a:lnTo>
                      <a:lnTo>
                        <a:pt x="5678" y="2355"/>
                      </a:lnTo>
                      <a:lnTo>
                        <a:pt x="5678" y="2380"/>
                      </a:lnTo>
                      <a:lnTo>
                        <a:pt x="5653" y="2355"/>
                      </a:lnTo>
                      <a:lnTo>
                        <a:pt x="5653" y="2355"/>
                      </a:lnTo>
                      <a:lnTo>
                        <a:pt x="5678" y="2380"/>
                      </a:lnTo>
                      <a:lnTo>
                        <a:pt x="5703" y="2380"/>
                      </a:lnTo>
                      <a:lnTo>
                        <a:pt x="5703" y="2380"/>
                      </a:lnTo>
                      <a:lnTo>
                        <a:pt x="5703"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28" y="2380"/>
                      </a:lnTo>
                      <a:lnTo>
                        <a:pt x="5753" y="2380"/>
                      </a:lnTo>
                      <a:lnTo>
                        <a:pt x="5753" y="2380"/>
                      </a:lnTo>
                      <a:lnTo>
                        <a:pt x="5753" y="2380"/>
                      </a:lnTo>
                      <a:lnTo>
                        <a:pt x="5753" y="2380"/>
                      </a:lnTo>
                      <a:lnTo>
                        <a:pt x="5753" y="2380"/>
                      </a:lnTo>
                      <a:lnTo>
                        <a:pt x="5753" y="2380"/>
                      </a:lnTo>
                      <a:lnTo>
                        <a:pt x="5753" y="2380"/>
                      </a:lnTo>
                      <a:lnTo>
                        <a:pt x="5753" y="2380"/>
                      </a:lnTo>
                      <a:lnTo>
                        <a:pt x="5753" y="2380"/>
                      </a:lnTo>
                      <a:lnTo>
                        <a:pt x="5753" y="2380"/>
                      </a:lnTo>
                      <a:lnTo>
                        <a:pt x="5728" y="2404"/>
                      </a:lnTo>
                      <a:lnTo>
                        <a:pt x="5728" y="2404"/>
                      </a:lnTo>
                      <a:lnTo>
                        <a:pt x="5753" y="2380"/>
                      </a:lnTo>
                      <a:lnTo>
                        <a:pt x="5753" y="2380"/>
                      </a:lnTo>
                      <a:lnTo>
                        <a:pt x="5753" y="2404"/>
                      </a:lnTo>
                      <a:lnTo>
                        <a:pt x="5753" y="2404"/>
                      </a:lnTo>
                      <a:lnTo>
                        <a:pt x="5753" y="2404"/>
                      </a:lnTo>
                      <a:lnTo>
                        <a:pt x="5753" y="2404"/>
                      </a:lnTo>
                      <a:lnTo>
                        <a:pt x="5753" y="2404"/>
                      </a:lnTo>
                      <a:lnTo>
                        <a:pt x="5777" y="2404"/>
                      </a:lnTo>
                      <a:lnTo>
                        <a:pt x="5777" y="2404"/>
                      </a:lnTo>
                      <a:lnTo>
                        <a:pt x="5777" y="2404"/>
                      </a:lnTo>
                      <a:lnTo>
                        <a:pt x="5777" y="2404"/>
                      </a:lnTo>
                      <a:lnTo>
                        <a:pt x="5803" y="2430"/>
                      </a:lnTo>
                      <a:lnTo>
                        <a:pt x="5827" y="2430"/>
                      </a:lnTo>
                      <a:lnTo>
                        <a:pt x="5827" y="2430"/>
                      </a:lnTo>
                      <a:lnTo>
                        <a:pt x="5827" y="2430"/>
                      </a:lnTo>
                      <a:lnTo>
                        <a:pt x="5827" y="2430"/>
                      </a:lnTo>
                      <a:lnTo>
                        <a:pt x="5827" y="2430"/>
                      </a:lnTo>
                      <a:lnTo>
                        <a:pt x="5827" y="2454"/>
                      </a:lnTo>
                      <a:lnTo>
                        <a:pt x="5827" y="2454"/>
                      </a:lnTo>
                      <a:lnTo>
                        <a:pt x="5827" y="2454"/>
                      </a:lnTo>
                      <a:lnTo>
                        <a:pt x="5827" y="2454"/>
                      </a:lnTo>
                      <a:lnTo>
                        <a:pt x="5827" y="2454"/>
                      </a:lnTo>
                      <a:lnTo>
                        <a:pt x="5852" y="2454"/>
                      </a:lnTo>
                      <a:lnTo>
                        <a:pt x="5852" y="2454"/>
                      </a:lnTo>
                      <a:lnTo>
                        <a:pt x="5852" y="2479"/>
                      </a:lnTo>
                      <a:lnTo>
                        <a:pt x="5852" y="2479"/>
                      </a:lnTo>
                      <a:lnTo>
                        <a:pt x="5852" y="2479"/>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54"/>
                      </a:lnTo>
                      <a:lnTo>
                        <a:pt x="5876" y="2479"/>
                      </a:lnTo>
                      <a:lnTo>
                        <a:pt x="5876" y="2479"/>
                      </a:lnTo>
                      <a:lnTo>
                        <a:pt x="5852" y="2479"/>
                      </a:lnTo>
                      <a:lnTo>
                        <a:pt x="5852" y="2479"/>
                      </a:lnTo>
                      <a:lnTo>
                        <a:pt x="5852" y="2479"/>
                      </a:lnTo>
                      <a:lnTo>
                        <a:pt x="5852" y="2479"/>
                      </a:lnTo>
                      <a:lnTo>
                        <a:pt x="5876" y="2479"/>
                      </a:lnTo>
                      <a:lnTo>
                        <a:pt x="5876" y="2479"/>
                      </a:lnTo>
                      <a:lnTo>
                        <a:pt x="5876" y="2479"/>
                      </a:lnTo>
                      <a:lnTo>
                        <a:pt x="5876" y="2479"/>
                      </a:lnTo>
                      <a:lnTo>
                        <a:pt x="5902" y="2479"/>
                      </a:lnTo>
                      <a:lnTo>
                        <a:pt x="5902" y="2479"/>
                      </a:lnTo>
                      <a:lnTo>
                        <a:pt x="5902" y="2479"/>
                      </a:lnTo>
                      <a:lnTo>
                        <a:pt x="5902" y="2479"/>
                      </a:lnTo>
                      <a:lnTo>
                        <a:pt x="5902" y="2504"/>
                      </a:lnTo>
                      <a:lnTo>
                        <a:pt x="5902" y="2504"/>
                      </a:lnTo>
                      <a:lnTo>
                        <a:pt x="5926" y="2504"/>
                      </a:lnTo>
                      <a:lnTo>
                        <a:pt x="5926" y="2504"/>
                      </a:lnTo>
                      <a:lnTo>
                        <a:pt x="5926" y="2504"/>
                      </a:lnTo>
                      <a:lnTo>
                        <a:pt x="5926" y="2504"/>
                      </a:lnTo>
                      <a:lnTo>
                        <a:pt x="5926" y="2504"/>
                      </a:lnTo>
                      <a:lnTo>
                        <a:pt x="5926"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51"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04"/>
                      </a:lnTo>
                      <a:lnTo>
                        <a:pt x="5976" y="2529"/>
                      </a:lnTo>
                      <a:lnTo>
                        <a:pt x="5976" y="2529"/>
                      </a:lnTo>
                      <a:lnTo>
                        <a:pt x="5976" y="2529"/>
                      </a:lnTo>
                      <a:lnTo>
                        <a:pt x="5976" y="2529"/>
                      </a:lnTo>
                      <a:lnTo>
                        <a:pt x="5976" y="2529"/>
                      </a:lnTo>
                      <a:lnTo>
                        <a:pt x="5976" y="2529"/>
                      </a:lnTo>
                      <a:lnTo>
                        <a:pt x="5976" y="2529"/>
                      </a:lnTo>
                      <a:lnTo>
                        <a:pt x="5976" y="2529"/>
                      </a:lnTo>
                      <a:lnTo>
                        <a:pt x="6000" y="2529"/>
                      </a:lnTo>
                      <a:lnTo>
                        <a:pt x="6000" y="2529"/>
                      </a:lnTo>
                      <a:lnTo>
                        <a:pt x="6000" y="2529"/>
                      </a:lnTo>
                      <a:lnTo>
                        <a:pt x="6000" y="2504"/>
                      </a:lnTo>
                      <a:lnTo>
                        <a:pt x="6000" y="2504"/>
                      </a:lnTo>
                      <a:lnTo>
                        <a:pt x="6000" y="2504"/>
                      </a:lnTo>
                      <a:lnTo>
                        <a:pt x="6000" y="2504"/>
                      </a:lnTo>
                      <a:lnTo>
                        <a:pt x="5976" y="2504"/>
                      </a:lnTo>
                      <a:lnTo>
                        <a:pt x="5976" y="2504"/>
                      </a:lnTo>
                      <a:lnTo>
                        <a:pt x="5976" y="2504"/>
                      </a:lnTo>
                      <a:lnTo>
                        <a:pt x="5976" y="2504"/>
                      </a:lnTo>
                      <a:lnTo>
                        <a:pt x="5976"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504"/>
                      </a:lnTo>
                      <a:lnTo>
                        <a:pt x="6000" y="2504"/>
                      </a:lnTo>
                      <a:lnTo>
                        <a:pt x="6000" y="2504"/>
                      </a:lnTo>
                      <a:lnTo>
                        <a:pt x="6000" y="2504"/>
                      </a:lnTo>
                      <a:lnTo>
                        <a:pt x="6000" y="2504"/>
                      </a:lnTo>
                      <a:lnTo>
                        <a:pt x="6000" y="2504"/>
                      </a:lnTo>
                      <a:lnTo>
                        <a:pt x="6000" y="2504"/>
                      </a:lnTo>
                      <a:lnTo>
                        <a:pt x="6000" y="2504"/>
                      </a:lnTo>
                      <a:lnTo>
                        <a:pt x="6000" y="2504"/>
                      </a:lnTo>
                      <a:lnTo>
                        <a:pt x="6000" y="2504"/>
                      </a:lnTo>
                      <a:lnTo>
                        <a:pt x="5976" y="2504"/>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00" y="2479"/>
                      </a:lnTo>
                      <a:lnTo>
                        <a:pt x="6026" y="2479"/>
                      </a:lnTo>
                      <a:lnTo>
                        <a:pt x="6026" y="2479"/>
                      </a:lnTo>
                      <a:lnTo>
                        <a:pt x="6026" y="2479"/>
                      </a:lnTo>
                      <a:lnTo>
                        <a:pt x="6026" y="2504"/>
                      </a:lnTo>
                      <a:lnTo>
                        <a:pt x="6026" y="2504"/>
                      </a:lnTo>
                      <a:lnTo>
                        <a:pt x="6026" y="2504"/>
                      </a:lnTo>
                      <a:lnTo>
                        <a:pt x="6026" y="2504"/>
                      </a:lnTo>
                      <a:lnTo>
                        <a:pt x="6026" y="2479"/>
                      </a:lnTo>
                      <a:lnTo>
                        <a:pt x="6050" y="2479"/>
                      </a:lnTo>
                      <a:lnTo>
                        <a:pt x="6050" y="2479"/>
                      </a:lnTo>
                      <a:lnTo>
                        <a:pt x="6050" y="2479"/>
                      </a:lnTo>
                      <a:lnTo>
                        <a:pt x="6050" y="2479"/>
                      </a:lnTo>
                      <a:lnTo>
                        <a:pt x="6050" y="2479"/>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54"/>
                      </a:lnTo>
                      <a:lnTo>
                        <a:pt x="6026" y="2430"/>
                      </a:lnTo>
                      <a:lnTo>
                        <a:pt x="6026" y="2430"/>
                      </a:lnTo>
                      <a:lnTo>
                        <a:pt x="6026" y="2430"/>
                      </a:lnTo>
                      <a:lnTo>
                        <a:pt x="6026" y="2430"/>
                      </a:lnTo>
                      <a:lnTo>
                        <a:pt x="6026" y="2430"/>
                      </a:lnTo>
                      <a:lnTo>
                        <a:pt x="6000" y="2430"/>
                      </a:lnTo>
                      <a:lnTo>
                        <a:pt x="6026" y="2430"/>
                      </a:lnTo>
                      <a:lnTo>
                        <a:pt x="6026" y="2430"/>
                      </a:lnTo>
                      <a:lnTo>
                        <a:pt x="6026" y="2430"/>
                      </a:lnTo>
                      <a:lnTo>
                        <a:pt x="6026"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6000" y="2430"/>
                      </a:lnTo>
                      <a:lnTo>
                        <a:pt x="5976" y="2430"/>
                      </a:lnTo>
                      <a:lnTo>
                        <a:pt x="5976" y="2454"/>
                      </a:lnTo>
                      <a:lnTo>
                        <a:pt x="5976" y="2454"/>
                      </a:lnTo>
                      <a:lnTo>
                        <a:pt x="5976" y="2454"/>
                      </a:lnTo>
                      <a:lnTo>
                        <a:pt x="5976" y="2454"/>
                      </a:lnTo>
                      <a:lnTo>
                        <a:pt x="5976" y="2430"/>
                      </a:lnTo>
                      <a:lnTo>
                        <a:pt x="5976" y="2430"/>
                      </a:lnTo>
                      <a:lnTo>
                        <a:pt x="5976" y="2430"/>
                      </a:lnTo>
                      <a:lnTo>
                        <a:pt x="6000" y="2430"/>
                      </a:lnTo>
                      <a:lnTo>
                        <a:pt x="6000" y="2430"/>
                      </a:lnTo>
                      <a:lnTo>
                        <a:pt x="6000" y="2430"/>
                      </a:lnTo>
                      <a:lnTo>
                        <a:pt x="6000" y="2430"/>
                      </a:lnTo>
                      <a:lnTo>
                        <a:pt x="6000" y="2430"/>
                      </a:lnTo>
                      <a:lnTo>
                        <a:pt x="6000" y="2430"/>
                      </a:lnTo>
                      <a:lnTo>
                        <a:pt x="6000" y="2404"/>
                      </a:lnTo>
                      <a:lnTo>
                        <a:pt x="5976" y="2404"/>
                      </a:lnTo>
                      <a:lnTo>
                        <a:pt x="5976" y="2404"/>
                      </a:lnTo>
                      <a:lnTo>
                        <a:pt x="5976" y="2404"/>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30"/>
                      </a:lnTo>
                      <a:lnTo>
                        <a:pt x="5976" y="2404"/>
                      </a:lnTo>
                      <a:lnTo>
                        <a:pt x="5976" y="2404"/>
                      </a:lnTo>
                      <a:lnTo>
                        <a:pt x="5976" y="2404"/>
                      </a:lnTo>
                      <a:lnTo>
                        <a:pt x="5976" y="2404"/>
                      </a:lnTo>
                      <a:lnTo>
                        <a:pt x="5976" y="2404"/>
                      </a:lnTo>
                      <a:lnTo>
                        <a:pt x="5951" y="2404"/>
                      </a:lnTo>
                      <a:lnTo>
                        <a:pt x="5951" y="2404"/>
                      </a:lnTo>
                      <a:lnTo>
                        <a:pt x="5951" y="2404"/>
                      </a:lnTo>
                      <a:lnTo>
                        <a:pt x="5976" y="2404"/>
                      </a:lnTo>
                      <a:lnTo>
                        <a:pt x="5976" y="2404"/>
                      </a:lnTo>
                      <a:lnTo>
                        <a:pt x="5951" y="2404"/>
                      </a:lnTo>
                      <a:lnTo>
                        <a:pt x="5951" y="2404"/>
                      </a:lnTo>
                      <a:lnTo>
                        <a:pt x="5951" y="2404"/>
                      </a:lnTo>
                      <a:lnTo>
                        <a:pt x="5951" y="2404"/>
                      </a:lnTo>
                      <a:lnTo>
                        <a:pt x="5951" y="2404"/>
                      </a:lnTo>
                      <a:lnTo>
                        <a:pt x="5976" y="2404"/>
                      </a:lnTo>
                      <a:lnTo>
                        <a:pt x="5976" y="2404"/>
                      </a:lnTo>
                      <a:lnTo>
                        <a:pt x="5976" y="2404"/>
                      </a:lnTo>
                      <a:lnTo>
                        <a:pt x="5976" y="2404"/>
                      </a:lnTo>
                      <a:lnTo>
                        <a:pt x="5976" y="2404"/>
                      </a:lnTo>
                      <a:lnTo>
                        <a:pt x="5976" y="2404"/>
                      </a:lnTo>
                      <a:lnTo>
                        <a:pt x="5976" y="2404"/>
                      </a:lnTo>
                      <a:lnTo>
                        <a:pt x="5976"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51"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26"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02" y="2404"/>
                      </a:lnTo>
                      <a:lnTo>
                        <a:pt x="5926" y="2380"/>
                      </a:lnTo>
                      <a:lnTo>
                        <a:pt x="5926" y="2380"/>
                      </a:lnTo>
                      <a:lnTo>
                        <a:pt x="5926" y="2380"/>
                      </a:lnTo>
                      <a:lnTo>
                        <a:pt x="5926" y="2380"/>
                      </a:lnTo>
                      <a:lnTo>
                        <a:pt x="5902" y="2380"/>
                      </a:lnTo>
                      <a:lnTo>
                        <a:pt x="5902" y="2380"/>
                      </a:lnTo>
                      <a:lnTo>
                        <a:pt x="5902" y="2380"/>
                      </a:lnTo>
                      <a:lnTo>
                        <a:pt x="5902" y="2380"/>
                      </a:lnTo>
                      <a:lnTo>
                        <a:pt x="5902" y="2380"/>
                      </a:lnTo>
                      <a:lnTo>
                        <a:pt x="5902" y="2355"/>
                      </a:lnTo>
                      <a:lnTo>
                        <a:pt x="5902" y="2355"/>
                      </a:lnTo>
                      <a:lnTo>
                        <a:pt x="5902" y="2355"/>
                      </a:lnTo>
                      <a:lnTo>
                        <a:pt x="5902" y="2355"/>
                      </a:lnTo>
                      <a:lnTo>
                        <a:pt x="5902" y="2355"/>
                      </a:lnTo>
                      <a:lnTo>
                        <a:pt x="5902" y="2380"/>
                      </a:lnTo>
                      <a:lnTo>
                        <a:pt x="5926" y="2380"/>
                      </a:lnTo>
                      <a:lnTo>
                        <a:pt x="5926" y="2380"/>
                      </a:lnTo>
                      <a:lnTo>
                        <a:pt x="5926" y="2380"/>
                      </a:lnTo>
                      <a:lnTo>
                        <a:pt x="5926" y="2380"/>
                      </a:lnTo>
                      <a:lnTo>
                        <a:pt x="5926" y="2380"/>
                      </a:lnTo>
                      <a:lnTo>
                        <a:pt x="5926" y="2380"/>
                      </a:lnTo>
                      <a:lnTo>
                        <a:pt x="5951" y="2380"/>
                      </a:lnTo>
                      <a:lnTo>
                        <a:pt x="5951" y="2380"/>
                      </a:lnTo>
                      <a:lnTo>
                        <a:pt x="5951" y="2380"/>
                      </a:lnTo>
                      <a:lnTo>
                        <a:pt x="5951" y="2380"/>
                      </a:lnTo>
                      <a:lnTo>
                        <a:pt x="5951" y="2380"/>
                      </a:lnTo>
                      <a:lnTo>
                        <a:pt x="5951" y="2380"/>
                      </a:lnTo>
                      <a:lnTo>
                        <a:pt x="5951" y="2380"/>
                      </a:lnTo>
                      <a:lnTo>
                        <a:pt x="5926" y="2355"/>
                      </a:lnTo>
                      <a:lnTo>
                        <a:pt x="5951" y="2355"/>
                      </a:lnTo>
                      <a:lnTo>
                        <a:pt x="5951" y="2355"/>
                      </a:lnTo>
                      <a:lnTo>
                        <a:pt x="5951" y="2380"/>
                      </a:lnTo>
                      <a:lnTo>
                        <a:pt x="5951" y="2380"/>
                      </a:lnTo>
                      <a:lnTo>
                        <a:pt x="5951" y="2380"/>
                      </a:lnTo>
                      <a:lnTo>
                        <a:pt x="5951" y="2380"/>
                      </a:lnTo>
                      <a:lnTo>
                        <a:pt x="5951" y="2380"/>
                      </a:lnTo>
                      <a:lnTo>
                        <a:pt x="5951" y="2380"/>
                      </a:lnTo>
                      <a:lnTo>
                        <a:pt x="5951" y="2380"/>
                      </a:lnTo>
                      <a:lnTo>
                        <a:pt x="5976" y="2380"/>
                      </a:lnTo>
                      <a:lnTo>
                        <a:pt x="5976" y="2380"/>
                      </a:lnTo>
                      <a:lnTo>
                        <a:pt x="5976" y="2404"/>
                      </a:lnTo>
                      <a:lnTo>
                        <a:pt x="5976" y="2404"/>
                      </a:lnTo>
                      <a:lnTo>
                        <a:pt x="5976" y="2404"/>
                      </a:lnTo>
                      <a:lnTo>
                        <a:pt x="5976" y="2404"/>
                      </a:lnTo>
                      <a:lnTo>
                        <a:pt x="6000" y="2380"/>
                      </a:lnTo>
                      <a:lnTo>
                        <a:pt x="6000" y="2380"/>
                      </a:lnTo>
                      <a:lnTo>
                        <a:pt x="6000" y="2404"/>
                      </a:lnTo>
                      <a:lnTo>
                        <a:pt x="6000" y="2404"/>
                      </a:lnTo>
                      <a:lnTo>
                        <a:pt x="5976" y="2404"/>
                      </a:lnTo>
                      <a:lnTo>
                        <a:pt x="5976" y="2404"/>
                      </a:lnTo>
                      <a:lnTo>
                        <a:pt x="6000" y="2404"/>
                      </a:lnTo>
                      <a:lnTo>
                        <a:pt x="6000" y="2404"/>
                      </a:lnTo>
                      <a:lnTo>
                        <a:pt x="6000" y="2404"/>
                      </a:lnTo>
                      <a:lnTo>
                        <a:pt x="6000" y="2404"/>
                      </a:lnTo>
                      <a:lnTo>
                        <a:pt x="6000" y="2404"/>
                      </a:lnTo>
                      <a:lnTo>
                        <a:pt x="6000" y="2404"/>
                      </a:lnTo>
                      <a:lnTo>
                        <a:pt x="6000" y="2404"/>
                      </a:lnTo>
                      <a:lnTo>
                        <a:pt x="6000" y="2380"/>
                      </a:lnTo>
                      <a:lnTo>
                        <a:pt x="6000" y="2380"/>
                      </a:lnTo>
                      <a:lnTo>
                        <a:pt x="6000" y="2380"/>
                      </a:lnTo>
                      <a:lnTo>
                        <a:pt x="6000" y="2380"/>
                      </a:lnTo>
                      <a:lnTo>
                        <a:pt x="6000" y="2380"/>
                      </a:lnTo>
                      <a:lnTo>
                        <a:pt x="6000" y="2380"/>
                      </a:lnTo>
                      <a:lnTo>
                        <a:pt x="6000" y="2380"/>
                      </a:lnTo>
                      <a:lnTo>
                        <a:pt x="6000" y="2380"/>
                      </a:lnTo>
                      <a:lnTo>
                        <a:pt x="6000" y="2380"/>
                      </a:lnTo>
                      <a:lnTo>
                        <a:pt x="6000" y="2355"/>
                      </a:lnTo>
                      <a:lnTo>
                        <a:pt x="6000" y="2355"/>
                      </a:lnTo>
                      <a:lnTo>
                        <a:pt x="6000" y="2380"/>
                      </a:lnTo>
                      <a:lnTo>
                        <a:pt x="6000" y="2380"/>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55"/>
                      </a:lnTo>
                      <a:lnTo>
                        <a:pt x="6000" y="2380"/>
                      </a:lnTo>
                      <a:lnTo>
                        <a:pt x="6000" y="2380"/>
                      </a:lnTo>
                      <a:lnTo>
                        <a:pt x="6026" y="2380"/>
                      </a:lnTo>
                      <a:lnTo>
                        <a:pt x="6026" y="2380"/>
                      </a:lnTo>
                      <a:lnTo>
                        <a:pt x="6026" y="2380"/>
                      </a:lnTo>
                      <a:lnTo>
                        <a:pt x="6026" y="2380"/>
                      </a:lnTo>
                      <a:lnTo>
                        <a:pt x="6026" y="2380"/>
                      </a:lnTo>
                      <a:lnTo>
                        <a:pt x="6026" y="2380"/>
                      </a:lnTo>
                      <a:lnTo>
                        <a:pt x="6026" y="2380"/>
                      </a:lnTo>
                      <a:lnTo>
                        <a:pt x="6026" y="2355"/>
                      </a:lnTo>
                      <a:lnTo>
                        <a:pt x="6026" y="2355"/>
                      </a:lnTo>
                      <a:lnTo>
                        <a:pt x="6026" y="2355"/>
                      </a:lnTo>
                      <a:lnTo>
                        <a:pt x="6026" y="2355"/>
                      </a:lnTo>
                      <a:lnTo>
                        <a:pt x="6026" y="2355"/>
                      </a:lnTo>
                      <a:lnTo>
                        <a:pt x="6050" y="2355"/>
                      </a:lnTo>
                      <a:lnTo>
                        <a:pt x="6050" y="2355"/>
                      </a:lnTo>
                      <a:lnTo>
                        <a:pt x="6050" y="2355"/>
                      </a:lnTo>
                      <a:lnTo>
                        <a:pt x="6026" y="2380"/>
                      </a:lnTo>
                      <a:lnTo>
                        <a:pt x="6026" y="2380"/>
                      </a:lnTo>
                      <a:lnTo>
                        <a:pt x="6026" y="2380"/>
                      </a:lnTo>
                      <a:lnTo>
                        <a:pt x="6026" y="2380"/>
                      </a:lnTo>
                      <a:lnTo>
                        <a:pt x="6026" y="2380"/>
                      </a:lnTo>
                      <a:lnTo>
                        <a:pt x="6026" y="2380"/>
                      </a:lnTo>
                      <a:lnTo>
                        <a:pt x="6026" y="2380"/>
                      </a:lnTo>
                      <a:lnTo>
                        <a:pt x="6026" y="2380"/>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26" y="2404"/>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30"/>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54"/>
                      </a:lnTo>
                      <a:lnTo>
                        <a:pt x="6050" y="2479"/>
                      </a:lnTo>
                      <a:lnTo>
                        <a:pt x="6050" y="2479"/>
                      </a:lnTo>
                      <a:lnTo>
                        <a:pt x="6050" y="2479"/>
                      </a:lnTo>
                      <a:lnTo>
                        <a:pt x="6075" y="2454"/>
                      </a:lnTo>
                      <a:lnTo>
                        <a:pt x="6075" y="2454"/>
                      </a:lnTo>
                      <a:lnTo>
                        <a:pt x="6075"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54"/>
                      </a:lnTo>
                      <a:lnTo>
                        <a:pt x="6100" y="2430"/>
                      </a:lnTo>
                      <a:lnTo>
                        <a:pt x="6100" y="2430"/>
                      </a:lnTo>
                      <a:lnTo>
                        <a:pt x="6100" y="2430"/>
                      </a:lnTo>
                      <a:lnTo>
                        <a:pt x="6100" y="2454"/>
                      </a:lnTo>
                      <a:lnTo>
                        <a:pt x="6100" y="2454"/>
                      </a:lnTo>
                      <a:lnTo>
                        <a:pt x="6100" y="2454"/>
                      </a:lnTo>
                      <a:lnTo>
                        <a:pt x="6100" y="2454"/>
                      </a:lnTo>
                      <a:lnTo>
                        <a:pt x="6100" y="2454"/>
                      </a:lnTo>
                      <a:lnTo>
                        <a:pt x="6125" y="2479"/>
                      </a:lnTo>
                      <a:lnTo>
                        <a:pt x="6125" y="2479"/>
                      </a:lnTo>
                      <a:lnTo>
                        <a:pt x="6125" y="2479"/>
                      </a:lnTo>
                      <a:lnTo>
                        <a:pt x="6149" y="2479"/>
                      </a:lnTo>
                      <a:lnTo>
                        <a:pt x="6149" y="2479"/>
                      </a:lnTo>
                      <a:lnTo>
                        <a:pt x="6149" y="2479"/>
                      </a:lnTo>
                      <a:lnTo>
                        <a:pt x="6149" y="2479"/>
                      </a:lnTo>
                      <a:lnTo>
                        <a:pt x="6149" y="2479"/>
                      </a:lnTo>
                      <a:lnTo>
                        <a:pt x="6149" y="2479"/>
                      </a:lnTo>
                      <a:lnTo>
                        <a:pt x="6149" y="2479"/>
                      </a:lnTo>
                      <a:lnTo>
                        <a:pt x="6149" y="2479"/>
                      </a:lnTo>
                      <a:lnTo>
                        <a:pt x="6149" y="2479"/>
                      </a:lnTo>
                      <a:lnTo>
                        <a:pt x="6149" y="2454"/>
                      </a:lnTo>
                      <a:lnTo>
                        <a:pt x="6149" y="2454"/>
                      </a:lnTo>
                      <a:lnTo>
                        <a:pt x="6149" y="2454"/>
                      </a:lnTo>
                      <a:lnTo>
                        <a:pt x="6149" y="2454"/>
                      </a:lnTo>
                      <a:lnTo>
                        <a:pt x="6149" y="2454"/>
                      </a:lnTo>
                      <a:lnTo>
                        <a:pt x="6149" y="2454"/>
                      </a:lnTo>
                      <a:lnTo>
                        <a:pt x="6149" y="2454"/>
                      </a:lnTo>
                      <a:lnTo>
                        <a:pt x="6149" y="2454"/>
                      </a:lnTo>
                      <a:lnTo>
                        <a:pt x="6149" y="2430"/>
                      </a:lnTo>
                      <a:lnTo>
                        <a:pt x="6125" y="2430"/>
                      </a:lnTo>
                      <a:lnTo>
                        <a:pt x="6125" y="2430"/>
                      </a:lnTo>
                      <a:lnTo>
                        <a:pt x="6125" y="2430"/>
                      </a:lnTo>
                      <a:lnTo>
                        <a:pt x="6125" y="2430"/>
                      </a:lnTo>
                      <a:lnTo>
                        <a:pt x="6125" y="2430"/>
                      </a:lnTo>
                      <a:lnTo>
                        <a:pt x="6125" y="2430"/>
                      </a:lnTo>
                      <a:lnTo>
                        <a:pt x="6125" y="2430"/>
                      </a:lnTo>
                      <a:lnTo>
                        <a:pt x="6125" y="2430"/>
                      </a:lnTo>
                      <a:lnTo>
                        <a:pt x="6125" y="2404"/>
                      </a:lnTo>
                      <a:lnTo>
                        <a:pt x="6125" y="2404"/>
                      </a:lnTo>
                      <a:lnTo>
                        <a:pt x="6125" y="2404"/>
                      </a:lnTo>
                      <a:lnTo>
                        <a:pt x="6125" y="2404"/>
                      </a:lnTo>
                      <a:lnTo>
                        <a:pt x="6125" y="2404"/>
                      </a:lnTo>
                      <a:lnTo>
                        <a:pt x="6125" y="2404"/>
                      </a:lnTo>
                      <a:lnTo>
                        <a:pt x="6125" y="2404"/>
                      </a:lnTo>
                      <a:lnTo>
                        <a:pt x="6100" y="2380"/>
                      </a:lnTo>
                      <a:lnTo>
                        <a:pt x="6100" y="2380"/>
                      </a:lnTo>
                      <a:lnTo>
                        <a:pt x="6100" y="2380"/>
                      </a:lnTo>
                      <a:lnTo>
                        <a:pt x="6100" y="2380"/>
                      </a:lnTo>
                      <a:lnTo>
                        <a:pt x="6100" y="2355"/>
                      </a:lnTo>
                      <a:lnTo>
                        <a:pt x="6100" y="2355"/>
                      </a:lnTo>
                      <a:lnTo>
                        <a:pt x="6100" y="2355"/>
                      </a:lnTo>
                      <a:lnTo>
                        <a:pt x="6100" y="2355"/>
                      </a:lnTo>
                      <a:lnTo>
                        <a:pt x="6100" y="2355"/>
                      </a:lnTo>
                      <a:lnTo>
                        <a:pt x="6075" y="2355"/>
                      </a:lnTo>
                      <a:lnTo>
                        <a:pt x="6075" y="2355"/>
                      </a:lnTo>
                      <a:lnTo>
                        <a:pt x="6075" y="2355"/>
                      </a:lnTo>
                      <a:lnTo>
                        <a:pt x="6075" y="2331"/>
                      </a:lnTo>
                      <a:lnTo>
                        <a:pt x="6075" y="2331"/>
                      </a:lnTo>
                      <a:lnTo>
                        <a:pt x="6075" y="2331"/>
                      </a:lnTo>
                      <a:lnTo>
                        <a:pt x="6075" y="2331"/>
                      </a:lnTo>
                      <a:lnTo>
                        <a:pt x="6075" y="2331"/>
                      </a:lnTo>
                      <a:lnTo>
                        <a:pt x="6075" y="2331"/>
                      </a:lnTo>
                      <a:lnTo>
                        <a:pt x="6075" y="2331"/>
                      </a:lnTo>
                      <a:lnTo>
                        <a:pt x="6075" y="2331"/>
                      </a:lnTo>
                      <a:lnTo>
                        <a:pt x="6075" y="2331"/>
                      </a:lnTo>
                      <a:lnTo>
                        <a:pt x="6075" y="2305"/>
                      </a:lnTo>
                      <a:lnTo>
                        <a:pt x="6075" y="2305"/>
                      </a:lnTo>
                      <a:lnTo>
                        <a:pt x="6075" y="2305"/>
                      </a:lnTo>
                      <a:lnTo>
                        <a:pt x="6075" y="2305"/>
                      </a:lnTo>
                      <a:lnTo>
                        <a:pt x="6075" y="2305"/>
                      </a:lnTo>
                      <a:lnTo>
                        <a:pt x="6050" y="2305"/>
                      </a:lnTo>
                      <a:lnTo>
                        <a:pt x="6050" y="2305"/>
                      </a:lnTo>
                      <a:lnTo>
                        <a:pt x="6050" y="2305"/>
                      </a:lnTo>
                      <a:lnTo>
                        <a:pt x="6050" y="2281"/>
                      </a:lnTo>
                      <a:lnTo>
                        <a:pt x="6050" y="2281"/>
                      </a:lnTo>
                      <a:lnTo>
                        <a:pt x="6050" y="2281"/>
                      </a:lnTo>
                      <a:lnTo>
                        <a:pt x="6050" y="2281"/>
                      </a:lnTo>
                      <a:lnTo>
                        <a:pt x="6050" y="2281"/>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305"/>
                      </a:lnTo>
                      <a:lnTo>
                        <a:pt x="6075" y="2281"/>
                      </a:lnTo>
                      <a:lnTo>
                        <a:pt x="6075" y="2281"/>
                      </a:lnTo>
                      <a:lnTo>
                        <a:pt x="6075" y="2281"/>
                      </a:lnTo>
                      <a:lnTo>
                        <a:pt x="6075"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81"/>
                      </a:lnTo>
                      <a:lnTo>
                        <a:pt x="6050" y="2256"/>
                      </a:lnTo>
                      <a:lnTo>
                        <a:pt x="6050" y="2256"/>
                      </a:lnTo>
                      <a:lnTo>
                        <a:pt x="6050" y="2231"/>
                      </a:lnTo>
                      <a:lnTo>
                        <a:pt x="6050" y="2231"/>
                      </a:lnTo>
                      <a:lnTo>
                        <a:pt x="6050" y="2231"/>
                      </a:lnTo>
                      <a:lnTo>
                        <a:pt x="6050" y="2256"/>
                      </a:lnTo>
                      <a:lnTo>
                        <a:pt x="6050" y="2256"/>
                      </a:lnTo>
                      <a:lnTo>
                        <a:pt x="6050" y="2281"/>
                      </a:lnTo>
                      <a:lnTo>
                        <a:pt x="6075" y="2281"/>
                      </a:lnTo>
                      <a:lnTo>
                        <a:pt x="6075" y="2281"/>
                      </a:lnTo>
                      <a:lnTo>
                        <a:pt x="6075" y="2281"/>
                      </a:lnTo>
                      <a:lnTo>
                        <a:pt x="6075" y="2305"/>
                      </a:lnTo>
                      <a:lnTo>
                        <a:pt x="6075" y="2305"/>
                      </a:lnTo>
                      <a:lnTo>
                        <a:pt x="6075" y="2305"/>
                      </a:lnTo>
                      <a:lnTo>
                        <a:pt x="6100" y="2305"/>
                      </a:lnTo>
                      <a:lnTo>
                        <a:pt x="6100" y="2305"/>
                      </a:lnTo>
                      <a:lnTo>
                        <a:pt x="6100" y="2331"/>
                      </a:lnTo>
                      <a:lnTo>
                        <a:pt x="6100" y="2331"/>
                      </a:lnTo>
                      <a:lnTo>
                        <a:pt x="6100" y="2331"/>
                      </a:lnTo>
                      <a:lnTo>
                        <a:pt x="6100" y="2331"/>
                      </a:lnTo>
                      <a:lnTo>
                        <a:pt x="6100" y="2331"/>
                      </a:lnTo>
                      <a:lnTo>
                        <a:pt x="6100" y="2331"/>
                      </a:lnTo>
                      <a:lnTo>
                        <a:pt x="6100" y="2331"/>
                      </a:lnTo>
                      <a:lnTo>
                        <a:pt x="6100" y="2331"/>
                      </a:lnTo>
                      <a:lnTo>
                        <a:pt x="6100" y="2355"/>
                      </a:lnTo>
                      <a:lnTo>
                        <a:pt x="6100" y="2355"/>
                      </a:lnTo>
                      <a:lnTo>
                        <a:pt x="6100" y="2355"/>
                      </a:lnTo>
                      <a:lnTo>
                        <a:pt x="6100" y="2355"/>
                      </a:lnTo>
                      <a:lnTo>
                        <a:pt x="6125" y="2355"/>
                      </a:lnTo>
                      <a:lnTo>
                        <a:pt x="6125" y="2380"/>
                      </a:lnTo>
                      <a:lnTo>
                        <a:pt x="6125" y="2380"/>
                      </a:lnTo>
                      <a:lnTo>
                        <a:pt x="6125" y="2380"/>
                      </a:lnTo>
                      <a:lnTo>
                        <a:pt x="6125" y="2380"/>
                      </a:lnTo>
                      <a:lnTo>
                        <a:pt x="6125" y="2380"/>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25" y="2355"/>
                      </a:lnTo>
                      <a:lnTo>
                        <a:pt x="6149" y="2355"/>
                      </a:lnTo>
                      <a:lnTo>
                        <a:pt x="6149" y="2380"/>
                      </a:lnTo>
                      <a:lnTo>
                        <a:pt x="6149" y="2380"/>
                      </a:lnTo>
                      <a:lnTo>
                        <a:pt x="6149" y="2380"/>
                      </a:lnTo>
                      <a:lnTo>
                        <a:pt x="6149" y="2380"/>
                      </a:lnTo>
                      <a:lnTo>
                        <a:pt x="6149" y="2380"/>
                      </a:lnTo>
                      <a:lnTo>
                        <a:pt x="6149" y="2380"/>
                      </a:lnTo>
                      <a:lnTo>
                        <a:pt x="6149" y="2380"/>
                      </a:lnTo>
                      <a:lnTo>
                        <a:pt x="6149" y="2380"/>
                      </a:lnTo>
                      <a:lnTo>
                        <a:pt x="6149" y="2380"/>
                      </a:lnTo>
                      <a:lnTo>
                        <a:pt x="6125" y="2380"/>
                      </a:lnTo>
                      <a:lnTo>
                        <a:pt x="6149" y="2380"/>
                      </a:lnTo>
                      <a:lnTo>
                        <a:pt x="6149" y="2404"/>
                      </a:lnTo>
                      <a:lnTo>
                        <a:pt x="6149" y="2404"/>
                      </a:lnTo>
                      <a:lnTo>
                        <a:pt x="6149" y="2404"/>
                      </a:lnTo>
                      <a:lnTo>
                        <a:pt x="6149" y="2404"/>
                      </a:lnTo>
                      <a:lnTo>
                        <a:pt x="6174" y="2404"/>
                      </a:lnTo>
                      <a:lnTo>
                        <a:pt x="6174" y="2404"/>
                      </a:lnTo>
                      <a:lnTo>
                        <a:pt x="6174" y="2404"/>
                      </a:lnTo>
                      <a:lnTo>
                        <a:pt x="6174" y="2404"/>
                      </a:lnTo>
                      <a:lnTo>
                        <a:pt x="6174" y="2404"/>
                      </a:lnTo>
                      <a:lnTo>
                        <a:pt x="6174" y="2404"/>
                      </a:lnTo>
                      <a:lnTo>
                        <a:pt x="6174" y="2404"/>
                      </a:lnTo>
                      <a:lnTo>
                        <a:pt x="6174" y="2404"/>
                      </a:lnTo>
                      <a:lnTo>
                        <a:pt x="6174" y="2430"/>
                      </a:lnTo>
                      <a:lnTo>
                        <a:pt x="6174" y="2430"/>
                      </a:lnTo>
                      <a:lnTo>
                        <a:pt x="6174" y="2430"/>
                      </a:lnTo>
                      <a:lnTo>
                        <a:pt x="6174" y="2430"/>
                      </a:lnTo>
                      <a:lnTo>
                        <a:pt x="6174" y="2430"/>
                      </a:lnTo>
                      <a:lnTo>
                        <a:pt x="6174" y="2430"/>
                      </a:lnTo>
                      <a:lnTo>
                        <a:pt x="6174"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199" y="2430"/>
                      </a:lnTo>
                      <a:lnTo>
                        <a:pt x="6224" y="2430"/>
                      </a:lnTo>
                      <a:lnTo>
                        <a:pt x="6224" y="2430"/>
                      </a:lnTo>
                      <a:lnTo>
                        <a:pt x="6249" y="2454"/>
                      </a:lnTo>
                      <a:lnTo>
                        <a:pt x="6249" y="2454"/>
                      </a:lnTo>
                      <a:lnTo>
                        <a:pt x="6249" y="2454"/>
                      </a:lnTo>
                      <a:lnTo>
                        <a:pt x="6249" y="2454"/>
                      </a:lnTo>
                      <a:lnTo>
                        <a:pt x="6249" y="2454"/>
                      </a:lnTo>
                      <a:lnTo>
                        <a:pt x="6249" y="2454"/>
                      </a:lnTo>
                      <a:lnTo>
                        <a:pt x="6249" y="2454"/>
                      </a:lnTo>
                      <a:lnTo>
                        <a:pt x="6249" y="2454"/>
                      </a:lnTo>
                      <a:lnTo>
                        <a:pt x="6249" y="2430"/>
                      </a:lnTo>
                      <a:lnTo>
                        <a:pt x="6249" y="2430"/>
                      </a:lnTo>
                      <a:lnTo>
                        <a:pt x="6249" y="2430"/>
                      </a:lnTo>
                      <a:lnTo>
                        <a:pt x="6249" y="2430"/>
                      </a:lnTo>
                      <a:lnTo>
                        <a:pt x="6249" y="2430"/>
                      </a:lnTo>
                      <a:lnTo>
                        <a:pt x="6249" y="2430"/>
                      </a:lnTo>
                      <a:lnTo>
                        <a:pt x="6249" y="2430"/>
                      </a:lnTo>
                      <a:lnTo>
                        <a:pt x="6249" y="2404"/>
                      </a:lnTo>
                      <a:lnTo>
                        <a:pt x="6249" y="2404"/>
                      </a:lnTo>
                      <a:lnTo>
                        <a:pt x="6249" y="2404"/>
                      </a:lnTo>
                      <a:lnTo>
                        <a:pt x="6249" y="2404"/>
                      </a:lnTo>
                      <a:lnTo>
                        <a:pt x="6249" y="2404"/>
                      </a:lnTo>
                      <a:lnTo>
                        <a:pt x="6249" y="2404"/>
                      </a:lnTo>
                      <a:lnTo>
                        <a:pt x="6249" y="2404"/>
                      </a:lnTo>
                      <a:lnTo>
                        <a:pt x="6249" y="2404"/>
                      </a:lnTo>
                      <a:lnTo>
                        <a:pt x="6249" y="2404"/>
                      </a:lnTo>
                      <a:lnTo>
                        <a:pt x="6249" y="2380"/>
                      </a:lnTo>
                      <a:lnTo>
                        <a:pt x="6249" y="2380"/>
                      </a:lnTo>
                      <a:lnTo>
                        <a:pt x="6249" y="2380"/>
                      </a:lnTo>
                      <a:lnTo>
                        <a:pt x="6249" y="2380"/>
                      </a:lnTo>
                      <a:lnTo>
                        <a:pt x="6249" y="2380"/>
                      </a:lnTo>
                      <a:lnTo>
                        <a:pt x="6273" y="2380"/>
                      </a:lnTo>
                      <a:lnTo>
                        <a:pt x="6273" y="2380"/>
                      </a:lnTo>
                      <a:lnTo>
                        <a:pt x="6273" y="2380"/>
                      </a:lnTo>
                      <a:lnTo>
                        <a:pt x="6249" y="2380"/>
                      </a:lnTo>
                      <a:lnTo>
                        <a:pt x="6249" y="2404"/>
                      </a:lnTo>
                      <a:lnTo>
                        <a:pt x="6249" y="2404"/>
                      </a:lnTo>
                      <a:lnTo>
                        <a:pt x="6249" y="2404"/>
                      </a:lnTo>
                      <a:lnTo>
                        <a:pt x="6249" y="2404"/>
                      </a:lnTo>
                      <a:lnTo>
                        <a:pt x="6249" y="2404"/>
                      </a:lnTo>
                      <a:lnTo>
                        <a:pt x="6249" y="2404"/>
                      </a:lnTo>
                      <a:lnTo>
                        <a:pt x="6249" y="2404"/>
                      </a:lnTo>
                      <a:lnTo>
                        <a:pt x="6249" y="2404"/>
                      </a:lnTo>
                      <a:lnTo>
                        <a:pt x="6249" y="2404"/>
                      </a:lnTo>
                      <a:lnTo>
                        <a:pt x="6249" y="2404"/>
                      </a:lnTo>
                      <a:lnTo>
                        <a:pt x="6273" y="2430"/>
                      </a:lnTo>
                      <a:lnTo>
                        <a:pt x="6273" y="2430"/>
                      </a:lnTo>
                      <a:lnTo>
                        <a:pt x="6273" y="2430"/>
                      </a:lnTo>
                      <a:lnTo>
                        <a:pt x="6273" y="2430"/>
                      </a:lnTo>
                      <a:lnTo>
                        <a:pt x="6273" y="2430"/>
                      </a:lnTo>
                      <a:lnTo>
                        <a:pt x="6273" y="2430"/>
                      </a:lnTo>
                      <a:lnTo>
                        <a:pt x="6249" y="2430"/>
                      </a:lnTo>
                      <a:lnTo>
                        <a:pt x="6249" y="2430"/>
                      </a:lnTo>
                      <a:lnTo>
                        <a:pt x="6249" y="2430"/>
                      </a:lnTo>
                      <a:lnTo>
                        <a:pt x="6249" y="2430"/>
                      </a:lnTo>
                      <a:lnTo>
                        <a:pt x="6249" y="2430"/>
                      </a:lnTo>
                      <a:lnTo>
                        <a:pt x="6249" y="2430"/>
                      </a:lnTo>
                      <a:lnTo>
                        <a:pt x="6249" y="2430"/>
                      </a:lnTo>
                      <a:lnTo>
                        <a:pt x="6249" y="2430"/>
                      </a:lnTo>
                      <a:lnTo>
                        <a:pt x="6249" y="2430"/>
                      </a:lnTo>
                      <a:lnTo>
                        <a:pt x="6249" y="2454"/>
                      </a:lnTo>
                      <a:lnTo>
                        <a:pt x="6249" y="2454"/>
                      </a:lnTo>
                      <a:lnTo>
                        <a:pt x="6249" y="2454"/>
                      </a:lnTo>
                      <a:lnTo>
                        <a:pt x="6249" y="2454"/>
                      </a:lnTo>
                      <a:lnTo>
                        <a:pt x="6249" y="2454"/>
                      </a:lnTo>
                      <a:lnTo>
                        <a:pt x="6249" y="2454"/>
                      </a:lnTo>
                      <a:lnTo>
                        <a:pt x="6249" y="2454"/>
                      </a:lnTo>
                      <a:lnTo>
                        <a:pt x="6273" y="2454"/>
                      </a:lnTo>
                      <a:lnTo>
                        <a:pt x="6273" y="2454"/>
                      </a:lnTo>
                      <a:lnTo>
                        <a:pt x="6273" y="2454"/>
                      </a:lnTo>
                      <a:lnTo>
                        <a:pt x="6273" y="2454"/>
                      </a:lnTo>
                      <a:lnTo>
                        <a:pt x="6273" y="2454"/>
                      </a:lnTo>
                      <a:lnTo>
                        <a:pt x="6273" y="2454"/>
                      </a:lnTo>
                      <a:lnTo>
                        <a:pt x="6273" y="2454"/>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73"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79"/>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54"/>
                      </a:lnTo>
                      <a:lnTo>
                        <a:pt x="6299" y="2479"/>
                      </a:lnTo>
                      <a:lnTo>
                        <a:pt x="6299" y="2479"/>
                      </a:lnTo>
                      <a:lnTo>
                        <a:pt x="6299" y="2479"/>
                      </a:lnTo>
                      <a:lnTo>
                        <a:pt x="6323" y="2479"/>
                      </a:lnTo>
                      <a:lnTo>
                        <a:pt x="6323" y="2479"/>
                      </a:lnTo>
                      <a:lnTo>
                        <a:pt x="6323" y="2479"/>
                      </a:lnTo>
                      <a:lnTo>
                        <a:pt x="6323" y="2479"/>
                      </a:lnTo>
                      <a:lnTo>
                        <a:pt x="6323" y="2479"/>
                      </a:lnTo>
                      <a:lnTo>
                        <a:pt x="6323" y="2479"/>
                      </a:lnTo>
                      <a:lnTo>
                        <a:pt x="6323" y="2479"/>
                      </a:lnTo>
                      <a:lnTo>
                        <a:pt x="6323" y="2479"/>
                      </a:lnTo>
                      <a:lnTo>
                        <a:pt x="6323" y="2479"/>
                      </a:lnTo>
                      <a:lnTo>
                        <a:pt x="6299" y="2479"/>
                      </a:lnTo>
                      <a:lnTo>
                        <a:pt x="6299" y="2479"/>
                      </a:lnTo>
                      <a:lnTo>
                        <a:pt x="6299" y="2479"/>
                      </a:lnTo>
                      <a:lnTo>
                        <a:pt x="6299" y="2479"/>
                      </a:lnTo>
                      <a:lnTo>
                        <a:pt x="6299" y="2479"/>
                      </a:lnTo>
                      <a:lnTo>
                        <a:pt x="6299" y="2504"/>
                      </a:lnTo>
                      <a:lnTo>
                        <a:pt x="6299" y="2504"/>
                      </a:lnTo>
                      <a:lnTo>
                        <a:pt x="6299" y="2504"/>
                      </a:lnTo>
                      <a:lnTo>
                        <a:pt x="6299" y="2504"/>
                      </a:lnTo>
                      <a:lnTo>
                        <a:pt x="6299" y="2504"/>
                      </a:lnTo>
                      <a:lnTo>
                        <a:pt x="6299" y="2504"/>
                      </a:lnTo>
                      <a:lnTo>
                        <a:pt x="6323" y="2504"/>
                      </a:lnTo>
                      <a:lnTo>
                        <a:pt x="6323" y="2529"/>
                      </a:lnTo>
                      <a:lnTo>
                        <a:pt x="6323" y="2529"/>
                      </a:lnTo>
                      <a:lnTo>
                        <a:pt x="6323" y="2529"/>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504"/>
                      </a:lnTo>
                      <a:lnTo>
                        <a:pt x="6323" y="2479"/>
                      </a:lnTo>
                      <a:lnTo>
                        <a:pt x="6323"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72" y="2479"/>
                      </a:lnTo>
                      <a:lnTo>
                        <a:pt x="6348" y="2479"/>
                      </a:lnTo>
                      <a:lnTo>
                        <a:pt x="6348" y="2479"/>
                      </a:lnTo>
                      <a:lnTo>
                        <a:pt x="6348" y="2479"/>
                      </a:lnTo>
                      <a:lnTo>
                        <a:pt x="6348" y="2479"/>
                      </a:lnTo>
                      <a:lnTo>
                        <a:pt x="6348" y="2479"/>
                      </a:lnTo>
                      <a:lnTo>
                        <a:pt x="6323" y="2479"/>
                      </a:lnTo>
                      <a:lnTo>
                        <a:pt x="6323" y="2504"/>
                      </a:lnTo>
                      <a:lnTo>
                        <a:pt x="6348" y="2504"/>
                      </a:lnTo>
                      <a:lnTo>
                        <a:pt x="6348" y="2529"/>
                      </a:lnTo>
                      <a:lnTo>
                        <a:pt x="6348" y="2529"/>
                      </a:lnTo>
                      <a:lnTo>
                        <a:pt x="6348" y="2529"/>
                      </a:lnTo>
                      <a:lnTo>
                        <a:pt x="6348" y="2529"/>
                      </a:lnTo>
                      <a:lnTo>
                        <a:pt x="6372" y="2529"/>
                      </a:lnTo>
                      <a:lnTo>
                        <a:pt x="6372" y="2529"/>
                      </a:lnTo>
                      <a:lnTo>
                        <a:pt x="6372" y="2529"/>
                      </a:lnTo>
                      <a:lnTo>
                        <a:pt x="6372" y="2529"/>
                      </a:lnTo>
                      <a:lnTo>
                        <a:pt x="6397" y="2529"/>
                      </a:lnTo>
                      <a:lnTo>
                        <a:pt x="6397" y="2529"/>
                      </a:lnTo>
                      <a:lnTo>
                        <a:pt x="6397" y="2529"/>
                      </a:lnTo>
                      <a:lnTo>
                        <a:pt x="6397" y="2529"/>
                      </a:lnTo>
                      <a:lnTo>
                        <a:pt x="6397" y="2529"/>
                      </a:lnTo>
                      <a:lnTo>
                        <a:pt x="6397" y="2529"/>
                      </a:lnTo>
                      <a:lnTo>
                        <a:pt x="6397" y="2554"/>
                      </a:lnTo>
                      <a:lnTo>
                        <a:pt x="6397" y="2554"/>
                      </a:lnTo>
                      <a:lnTo>
                        <a:pt x="6397" y="2554"/>
                      </a:lnTo>
                      <a:lnTo>
                        <a:pt x="6422" y="2554"/>
                      </a:lnTo>
                      <a:lnTo>
                        <a:pt x="6422" y="2554"/>
                      </a:lnTo>
                      <a:lnTo>
                        <a:pt x="6422" y="2554"/>
                      </a:lnTo>
                      <a:lnTo>
                        <a:pt x="6422" y="2554"/>
                      </a:lnTo>
                      <a:lnTo>
                        <a:pt x="6422" y="2554"/>
                      </a:lnTo>
                      <a:lnTo>
                        <a:pt x="6422" y="2554"/>
                      </a:lnTo>
                      <a:lnTo>
                        <a:pt x="6422" y="2554"/>
                      </a:lnTo>
                      <a:lnTo>
                        <a:pt x="6397" y="2554"/>
                      </a:lnTo>
                      <a:lnTo>
                        <a:pt x="6397" y="2554"/>
                      </a:lnTo>
                      <a:lnTo>
                        <a:pt x="6397" y="2554"/>
                      </a:lnTo>
                      <a:lnTo>
                        <a:pt x="6397" y="2554"/>
                      </a:lnTo>
                      <a:lnTo>
                        <a:pt x="6397" y="2554"/>
                      </a:lnTo>
                      <a:lnTo>
                        <a:pt x="6397" y="2554"/>
                      </a:lnTo>
                      <a:lnTo>
                        <a:pt x="6372"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29"/>
                      </a:lnTo>
                      <a:lnTo>
                        <a:pt x="6348" y="2554"/>
                      </a:lnTo>
                      <a:lnTo>
                        <a:pt x="6348" y="2554"/>
                      </a:lnTo>
                      <a:lnTo>
                        <a:pt x="6348" y="2554"/>
                      </a:lnTo>
                      <a:lnTo>
                        <a:pt x="6348" y="2554"/>
                      </a:lnTo>
                      <a:lnTo>
                        <a:pt x="6348" y="2554"/>
                      </a:lnTo>
                      <a:lnTo>
                        <a:pt x="6348" y="2554"/>
                      </a:lnTo>
                      <a:lnTo>
                        <a:pt x="6372" y="2554"/>
                      </a:lnTo>
                      <a:lnTo>
                        <a:pt x="6372" y="2554"/>
                      </a:lnTo>
                      <a:lnTo>
                        <a:pt x="6372" y="2554"/>
                      </a:lnTo>
                      <a:lnTo>
                        <a:pt x="6372" y="2554"/>
                      </a:lnTo>
                      <a:lnTo>
                        <a:pt x="6372" y="2554"/>
                      </a:lnTo>
                      <a:lnTo>
                        <a:pt x="6372" y="2554"/>
                      </a:lnTo>
                      <a:lnTo>
                        <a:pt x="6372" y="2554"/>
                      </a:lnTo>
                      <a:lnTo>
                        <a:pt x="6372" y="2554"/>
                      </a:lnTo>
                      <a:lnTo>
                        <a:pt x="6372" y="2554"/>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72" y="2578"/>
                      </a:lnTo>
                      <a:lnTo>
                        <a:pt x="6397" y="2578"/>
                      </a:lnTo>
                      <a:lnTo>
                        <a:pt x="6397" y="2578"/>
                      </a:lnTo>
                      <a:lnTo>
                        <a:pt x="6397" y="2578"/>
                      </a:lnTo>
                      <a:lnTo>
                        <a:pt x="6397" y="2578"/>
                      </a:lnTo>
                      <a:lnTo>
                        <a:pt x="6397" y="2578"/>
                      </a:lnTo>
                      <a:lnTo>
                        <a:pt x="6397" y="2578"/>
                      </a:lnTo>
                      <a:lnTo>
                        <a:pt x="6397" y="2578"/>
                      </a:lnTo>
                      <a:lnTo>
                        <a:pt x="6397" y="2578"/>
                      </a:lnTo>
                      <a:lnTo>
                        <a:pt x="6372" y="2578"/>
                      </a:lnTo>
                      <a:lnTo>
                        <a:pt x="6372" y="2603"/>
                      </a:lnTo>
                      <a:lnTo>
                        <a:pt x="6372" y="2603"/>
                      </a:lnTo>
                      <a:lnTo>
                        <a:pt x="6372" y="2603"/>
                      </a:lnTo>
                      <a:lnTo>
                        <a:pt x="6397" y="2603"/>
                      </a:lnTo>
                      <a:lnTo>
                        <a:pt x="6397" y="2603"/>
                      </a:lnTo>
                      <a:lnTo>
                        <a:pt x="6397" y="2603"/>
                      </a:lnTo>
                      <a:lnTo>
                        <a:pt x="6397" y="2603"/>
                      </a:lnTo>
                      <a:lnTo>
                        <a:pt x="6397" y="2603"/>
                      </a:lnTo>
                      <a:lnTo>
                        <a:pt x="6397" y="2603"/>
                      </a:lnTo>
                      <a:lnTo>
                        <a:pt x="6397" y="2603"/>
                      </a:lnTo>
                      <a:lnTo>
                        <a:pt x="6422" y="2603"/>
                      </a:lnTo>
                      <a:lnTo>
                        <a:pt x="6422" y="2603"/>
                      </a:lnTo>
                      <a:lnTo>
                        <a:pt x="6422" y="2603"/>
                      </a:lnTo>
                      <a:lnTo>
                        <a:pt x="6422" y="2578"/>
                      </a:lnTo>
                      <a:lnTo>
                        <a:pt x="6422" y="2578"/>
                      </a:lnTo>
                      <a:lnTo>
                        <a:pt x="6422" y="2578"/>
                      </a:lnTo>
                      <a:lnTo>
                        <a:pt x="6422" y="2578"/>
                      </a:lnTo>
                      <a:lnTo>
                        <a:pt x="6422" y="2603"/>
                      </a:lnTo>
                      <a:lnTo>
                        <a:pt x="6422" y="2603"/>
                      </a:lnTo>
                      <a:lnTo>
                        <a:pt x="6422" y="2603"/>
                      </a:lnTo>
                      <a:lnTo>
                        <a:pt x="6422" y="2603"/>
                      </a:lnTo>
                      <a:lnTo>
                        <a:pt x="6422" y="2603"/>
                      </a:lnTo>
                      <a:lnTo>
                        <a:pt x="6422" y="2603"/>
                      </a:lnTo>
                      <a:lnTo>
                        <a:pt x="6422" y="2603"/>
                      </a:lnTo>
                      <a:lnTo>
                        <a:pt x="6397" y="2603"/>
                      </a:lnTo>
                      <a:lnTo>
                        <a:pt x="6397" y="2603"/>
                      </a:lnTo>
                      <a:lnTo>
                        <a:pt x="6372" y="2603"/>
                      </a:lnTo>
                      <a:lnTo>
                        <a:pt x="6372" y="2628"/>
                      </a:lnTo>
                      <a:lnTo>
                        <a:pt x="6372" y="2628"/>
                      </a:lnTo>
                      <a:lnTo>
                        <a:pt x="6372" y="2628"/>
                      </a:lnTo>
                      <a:lnTo>
                        <a:pt x="6372" y="2628"/>
                      </a:lnTo>
                      <a:lnTo>
                        <a:pt x="6372" y="2628"/>
                      </a:lnTo>
                      <a:lnTo>
                        <a:pt x="6372" y="2628"/>
                      </a:lnTo>
                      <a:lnTo>
                        <a:pt x="6397" y="2628"/>
                      </a:lnTo>
                      <a:lnTo>
                        <a:pt x="6372" y="2628"/>
                      </a:lnTo>
                      <a:lnTo>
                        <a:pt x="6372" y="2628"/>
                      </a:lnTo>
                      <a:lnTo>
                        <a:pt x="6372" y="2628"/>
                      </a:lnTo>
                      <a:lnTo>
                        <a:pt x="6372" y="2628"/>
                      </a:lnTo>
                      <a:lnTo>
                        <a:pt x="6372" y="2628"/>
                      </a:lnTo>
                      <a:lnTo>
                        <a:pt x="6397" y="2628"/>
                      </a:lnTo>
                      <a:lnTo>
                        <a:pt x="6397" y="2628"/>
                      </a:lnTo>
                      <a:lnTo>
                        <a:pt x="6397" y="2628"/>
                      </a:lnTo>
                      <a:lnTo>
                        <a:pt x="6397" y="2653"/>
                      </a:lnTo>
                      <a:lnTo>
                        <a:pt x="6397" y="2653"/>
                      </a:lnTo>
                      <a:lnTo>
                        <a:pt x="6397" y="2653"/>
                      </a:lnTo>
                      <a:lnTo>
                        <a:pt x="6397" y="2653"/>
                      </a:lnTo>
                      <a:lnTo>
                        <a:pt x="6422" y="2653"/>
                      </a:lnTo>
                      <a:lnTo>
                        <a:pt x="6422" y="2653"/>
                      </a:lnTo>
                      <a:lnTo>
                        <a:pt x="6422" y="2653"/>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28"/>
                      </a:lnTo>
                      <a:lnTo>
                        <a:pt x="6422" y="2653"/>
                      </a:lnTo>
                      <a:lnTo>
                        <a:pt x="6422" y="2653"/>
                      </a:lnTo>
                      <a:lnTo>
                        <a:pt x="6422" y="2653"/>
                      </a:lnTo>
                      <a:lnTo>
                        <a:pt x="6422" y="2653"/>
                      </a:lnTo>
                      <a:lnTo>
                        <a:pt x="6422" y="2653"/>
                      </a:lnTo>
                      <a:lnTo>
                        <a:pt x="6422" y="2653"/>
                      </a:lnTo>
                      <a:lnTo>
                        <a:pt x="6422" y="2653"/>
                      </a:lnTo>
                      <a:lnTo>
                        <a:pt x="6422" y="2653"/>
                      </a:lnTo>
                      <a:lnTo>
                        <a:pt x="6447" y="2653"/>
                      </a:lnTo>
                      <a:lnTo>
                        <a:pt x="6447" y="2653"/>
                      </a:lnTo>
                      <a:lnTo>
                        <a:pt x="6447" y="2653"/>
                      </a:lnTo>
                      <a:lnTo>
                        <a:pt x="6447" y="2653"/>
                      </a:lnTo>
                      <a:lnTo>
                        <a:pt x="6447" y="2653"/>
                      </a:lnTo>
                      <a:lnTo>
                        <a:pt x="6447" y="2653"/>
                      </a:lnTo>
                      <a:lnTo>
                        <a:pt x="6447" y="2653"/>
                      </a:lnTo>
                      <a:lnTo>
                        <a:pt x="6447" y="2653"/>
                      </a:lnTo>
                      <a:lnTo>
                        <a:pt x="6447" y="2653"/>
                      </a:lnTo>
                      <a:lnTo>
                        <a:pt x="6472" y="2653"/>
                      </a:lnTo>
                      <a:lnTo>
                        <a:pt x="6472" y="2653"/>
                      </a:lnTo>
                      <a:lnTo>
                        <a:pt x="6472" y="2653"/>
                      </a:lnTo>
                      <a:lnTo>
                        <a:pt x="6472" y="2628"/>
                      </a:lnTo>
                      <a:lnTo>
                        <a:pt x="6472" y="2628"/>
                      </a:lnTo>
                      <a:lnTo>
                        <a:pt x="6472" y="2628"/>
                      </a:lnTo>
                      <a:lnTo>
                        <a:pt x="6472" y="2628"/>
                      </a:lnTo>
                      <a:lnTo>
                        <a:pt x="6472" y="2628"/>
                      </a:lnTo>
                      <a:lnTo>
                        <a:pt x="6472" y="2628"/>
                      </a:lnTo>
                      <a:lnTo>
                        <a:pt x="6472" y="2628"/>
                      </a:lnTo>
                      <a:lnTo>
                        <a:pt x="6472" y="2628"/>
                      </a:lnTo>
                      <a:lnTo>
                        <a:pt x="6472" y="2628"/>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53"/>
                      </a:lnTo>
                      <a:lnTo>
                        <a:pt x="6472" y="2677"/>
                      </a:lnTo>
                      <a:lnTo>
                        <a:pt x="6472" y="2677"/>
                      </a:lnTo>
                      <a:lnTo>
                        <a:pt x="6472" y="2677"/>
                      </a:lnTo>
                      <a:lnTo>
                        <a:pt x="6472" y="2677"/>
                      </a:lnTo>
                      <a:lnTo>
                        <a:pt x="6472" y="2677"/>
                      </a:lnTo>
                      <a:lnTo>
                        <a:pt x="6497" y="2677"/>
                      </a:lnTo>
                      <a:lnTo>
                        <a:pt x="6497" y="2677"/>
                      </a:lnTo>
                      <a:lnTo>
                        <a:pt x="6497" y="2677"/>
                      </a:lnTo>
                      <a:lnTo>
                        <a:pt x="6497" y="2677"/>
                      </a:lnTo>
                      <a:lnTo>
                        <a:pt x="6497"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46"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677"/>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22" y="2702"/>
                      </a:lnTo>
                      <a:lnTo>
                        <a:pt x="6546" y="2727"/>
                      </a:lnTo>
                      <a:lnTo>
                        <a:pt x="6546" y="2702"/>
                      </a:lnTo>
                      <a:lnTo>
                        <a:pt x="6546" y="2702"/>
                      </a:lnTo>
                      <a:lnTo>
                        <a:pt x="6546" y="2702"/>
                      </a:lnTo>
                      <a:lnTo>
                        <a:pt x="6546" y="2702"/>
                      </a:lnTo>
                      <a:lnTo>
                        <a:pt x="6546" y="2702"/>
                      </a:lnTo>
                      <a:lnTo>
                        <a:pt x="6546" y="2727"/>
                      </a:lnTo>
                      <a:lnTo>
                        <a:pt x="6546" y="2727"/>
                      </a:lnTo>
                      <a:lnTo>
                        <a:pt x="6546" y="2727"/>
                      </a:lnTo>
                      <a:lnTo>
                        <a:pt x="6546" y="2727"/>
                      </a:lnTo>
                      <a:lnTo>
                        <a:pt x="6546" y="2727"/>
                      </a:lnTo>
                      <a:lnTo>
                        <a:pt x="6571" y="2727"/>
                      </a:lnTo>
                      <a:lnTo>
                        <a:pt x="6571" y="2727"/>
                      </a:lnTo>
                      <a:lnTo>
                        <a:pt x="6571" y="2727"/>
                      </a:lnTo>
                      <a:lnTo>
                        <a:pt x="6571" y="2727"/>
                      </a:lnTo>
                      <a:lnTo>
                        <a:pt x="6571" y="2727"/>
                      </a:lnTo>
                      <a:lnTo>
                        <a:pt x="6571" y="2727"/>
                      </a:lnTo>
                      <a:lnTo>
                        <a:pt x="6596" y="2752"/>
                      </a:lnTo>
                      <a:lnTo>
                        <a:pt x="6596" y="2752"/>
                      </a:lnTo>
                      <a:lnTo>
                        <a:pt x="6596" y="2752"/>
                      </a:lnTo>
                      <a:lnTo>
                        <a:pt x="6596" y="2752"/>
                      </a:lnTo>
                      <a:lnTo>
                        <a:pt x="6596" y="2752"/>
                      </a:lnTo>
                      <a:lnTo>
                        <a:pt x="6596" y="2752"/>
                      </a:lnTo>
                      <a:lnTo>
                        <a:pt x="6596" y="2752"/>
                      </a:lnTo>
                      <a:lnTo>
                        <a:pt x="6596" y="2752"/>
                      </a:lnTo>
                      <a:lnTo>
                        <a:pt x="6596" y="2752"/>
                      </a:lnTo>
                      <a:lnTo>
                        <a:pt x="6596" y="2752"/>
                      </a:lnTo>
                      <a:lnTo>
                        <a:pt x="6621" y="2752"/>
                      </a:lnTo>
                      <a:lnTo>
                        <a:pt x="6621" y="2752"/>
                      </a:lnTo>
                      <a:lnTo>
                        <a:pt x="6621" y="2777"/>
                      </a:lnTo>
                      <a:lnTo>
                        <a:pt x="6621" y="2777"/>
                      </a:lnTo>
                      <a:lnTo>
                        <a:pt x="6645" y="2752"/>
                      </a:lnTo>
                      <a:lnTo>
                        <a:pt x="6645" y="2752"/>
                      </a:lnTo>
                      <a:lnTo>
                        <a:pt x="6670" y="2752"/>
                      </a:lnTo>
                      <a:lnTo>
                        <a:pt x="6670" y="2752"/>
                      </a:lnTo>
                      <a:lnTo>
                        <a:pt x="6670" y="2752"/>
                      </a:lnTo>
                      <a:lnTo>
                        <a:pt x="6670" y="2752"/>
                      </a:lnTo>
                      <a:lnTo>
                        <a:pt x="6670" y="2752"/>
                      </a:lnTo>
                      <a:lnTo>
                        <a:pt x="6670" y="2752"/>
                      </a:lnTo>
                      <a:lnTo>
                        <a:pt x="6670" y="2752"/>
                      </a:lnTo>
                      <a:lnTo>
                        <a:pt x="6670" y="2752"/>
                      </a:lnTo>
                      <a:lnTo>
                        <a:pt x="6670" y="2777"/>
                      </a:lnTo>
                      <a:lnTo>
                        <a:pt x="6670" y="2777"/>
                      </a:lnTo>
                      <a:lnTo>
                        <a:pt x="6645" y="2777"/>
                      </a:lnTo>
                      <a:lnTo>
                        <a:pt x="6645" y="2777"/>
                      </a:lnTo>
                      <a:lnTo>
                        <a:pt x="6621" y="2777"/>
                      </a:lnTo>
                      <a:lnTo>
                        <a:pt x="6621" y="2777"/>
                      </a:lnTo>
                      <a:lnTo>
                        <a:pt x="6621" y="2777"/>
                      </a:lnTo>
                      <a:lnTo>
                        <a:pt x="6621" y="2801"/>
                      </a:lnTo>
                      <a:lnTo>
                        <a:pt x="6645" y="2801"/>
                      </a:lnTo>
                      <a:lnTo>
                        <a:pt x="6645" y="2827"/>
                      </a:lnTo>
                      <a:lnTo>
                        <a:pt x="6645" y="2827"/>
                      </a:lnTo>
                      <a:lnTo>
                        <a:pt x="6645" y="2827"/>
                      </a:lnTo>
                      <a:lnTo>
                        <a:pt x="6645" y="2827"/>
                      </a:lnTo>
                      <a:lnTo>
                        <a:pt x="6645" y="2827"/>
                      </a:lnTo>
                      <a:lnTo>
                        <a:pt x="6621" y="2827"/>
                      </a:lnTo>
                      <a:lnTo>
                        <a:pt x="6621" y="2827"/>
                      </a:lnTo>
                      <a:lnTo>
                        <a:pt x="6621" y="2827"/>
                      </a:lnTo>
                      <a:lnTo>
                        <a:pt x="6621" y="2827"/>
                      </a:lnTo>
                      <a:lnTo>
                        <a:pt x="6621" y="2827"/>
                      </a:lnTo>
                      <a:lnTo>
                        <a:pt x="6621" y="2851"/>
                      </a:lnTo>
                      <a:lnTo>
                        <a:pt x="6621" y="2851"/>
                      </a:lnTo>
                      <a:lnTo>
                        <a:pt x="6621" y="2851"/>
                      </a:lnTo>
                      <a:lnTo>
                        <a:pt x="6621" y="2851"/>
                      </a:lnTo>
                      <a:lnTo>
                        <a:pt x="6645" y="2851"/>
                      </a:lnTo>
                      <a:lnTo>
                        <a:pt x="6645" y="2851"/>
                      </a:lnTo>
                      <a:lnTo>
                        <a:pt x="6645" y="2851"/>
                      </a:lnTo>
                      <a:lnTo>
                        <a:pt x="6645" y="2851"/>
                      </a:lnTo>
                      <a:lnTo>
                        <a:pt x="6621" y="2851"/>
                      </a:lnTo>
                      <a:lnTo>
                        <a:pt x="6621" y="2851"/>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21" y="2876"/>
                      </a:lnTo>
                      <a:lnTo>
                        <a:pt x="6645" y="2900"/>
                      </a:lnTo>
                      <a:lnTo>
                        <a:pt x="6645" y="2900"/>
                      </a:lnTo>
                      <a:lnTo>
                        <a:pt x="6645" y="2900"/>
                      </a:lnTo>
                      <a:lnTo>
                        <a:pt x="6670" y="2926"/>
                      </a:lnTo>
                      <a:lnTo>
                        <a:pt x="6670" y="2926"/>
                      </a:lnTo>
                      <a:lnTo>
                        <a:pt x="6670" y="2926"/>
                      </a:lnTo>
                      <a:lnTo>
                        <a:pt x="6670" y="2926"/>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70" y="2900"/>
                      </a:lnTo>
                      <a:lnTo>
                        <a:pt x="6645" y="2876"/>
                      </a:lnTo>
                      <a:lnTo>
                        <a:pt x="6645" y="2876"/>
                      </a:lnTo>
                      <a:lnTo>
                        <a:pt x="6670" y="2900"/>
                      </a:lnTo>
                      <a:lnTo>
                        <a:pt x="6670" y="2900"/>
                      </a:lnTo>
                      <a:lnTo>
                        <a:pt x="6670" y="2900"/>
                      </a:lnTo>
                      <a:lnTo>
                        <a:pt x="6670" y="2900"/>
                      </a:lnTo>
                      <a:lnTo>
                        <a:pt x="6670" y="2876"/>
                      </a:lnTo>
                      <a:lnTo>
                        <a:pt x="6670" y="2876"/>
                      </a:lnTo>
                      <a:lnTo>
                        <a:pt x="6670" y="2876"/>
                      </a:lnTo>
                      <a:lnTo>
                        <a:pt x="6670" y="2876"/>
                      </a:lnTo>
                      <a:lnTo>
                        <a:pt x="6670" y="2876"/>
                      </a:lnTo>
                      <a:lnTo>
                        <a:pt x="6670" y="2876"/>
                      </a:lnTo>
                      <a:lnTo>
                        <a:pt x="6670" y="2851"/>
                      </a:lnTo>
                      <a:lnTo>
                        <a:pt x="6670" y="2851"/>
                      </a:lnTo>
                      <a:lnTo>
                        <a:pt x="6670" y="2851"/>
                      </a:lnTo>
                      <a:lnTo>
                        <a:pt x="6670" y="2851"/>
                      </a:lnTo>
                      <a:lnTo>
                        <a:pt x="6670" y="2851"/>
                      </a:lnTo>
                      <a:lnTo>
                        <a:pt x="6670" y="2851"/>
                      </a:lnTo>
                      <a:lnTo>
                        <a:pt x="6670" y="2851"/>
                      </a:lnTo>
                      <a:lnTo>
                        <a:pt x="6645" y="2851"/>
                      </a:lnTo>
                      <a:lnTo>
                        <a:pt x="6645" y="2851"/>
                      </a:lnTo>
                      <a:lnTo>
                        <a:pt x="6645" y="2851"/>
                      </a:lnTo>
                      <a:lnTo>
                        <a:pt x="6645" y="2851"/>
                      </a:lnTo>
                      <a:lnTo>
                        <a:pt x="6645" y="2851"/>
                      </a:lnTo>
                      <a:lnTo>
                        <a:pt x="6645" y="2827"/>
                      </a:lnTo>
                      <a:lnTo>
                        <a:pt x="6645" y="2827"/>
                      </a:lnTo>
                      <a:lnTo>
                        <a:pt x="6645"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27"/>
                      </a:lnTo>
                      <a:lnTo>
                        <a:pt x="6670" y="2801"/>
                      </a:lnTo>
                      <a:lnTo>
                        <a:pt x="6670" y="2801"/>
                      </a:lnTo>
                      <a:lnTo>
                        <a:pt x="6695" y="2801"/>
                      </a:lnTo>
                      <a:lnTo>
                        <a:pt x="6695" y="2801"/>
                      </a:lnTo>
                      <a:lnTo>
                        <a:pt x="6695" y="2801"/>
                      </a:lnTo>
                      <a:lnTo>
                        <a:pt x="6695" y="2801"/>
                      </a:lnTo>
                      <a:lnTo>
                        <a:pt x="6695" y="2801"/>
                      </a:lnTo>
                      <a:lnTo>
                        <a:pt x="6695" y="2801"/>
                      </a:lnTo>
                      <a:lnTo>
                        <a:pt x="6695" y="2801"/>
                      </a:lnTo>
                      <a:lnTo>
                        <a:pt x="6695" y="2801"/>
                      </a:lnTo>
                      <a:lnTo>
                        <a:pt x="6695" y="2801"/>
                      </a:lnTo>
                      <a:lnTo>
                        <a:pt x="6720" y="2801"/>
                      </a:lnTo>
                      <a:lnTo>
                        <a:pt x="6720" y="2801"/>
                      </a:lnTo>
                      <a:lnTo>
                        <a:pt x="6720" y="2777"/>
                      </a:lnTo>
                      <a:lnTo>
                        <a:pt x="6720" y="2777"/>
                      </a:lnTo>
                      <a:lnTo>
                        <a:pt x="6720" y="2777"/>
                      </a:lnTo>
                      <a:lnTo>
                        <a:pt x="6720" y="2777"/>
                      </a:lnTo>
                      <a:lnTo>
                        <a:pt x="6720" y="2777"/>
                      </a:lnTo>
                      <a:lnTo>
                        <a:pt x="6720" y="2777"/>
                      </a:lnTo>
                      <a:lnTo>
                        <a:pt x="6720" y="2752"/>
                      </a:lnTo>
                      <a:lnTo>
                        <a:pt x="6720" y="2752"/>
                      </a:lnTo>
                      <a:lnTo>
                        <a:pt x="6720" y="2777"/>
                      </a:lnTo>
                      <a:lnTo>
                        <a:pt x="6720" y="2777"/>
                      </a:lnTo>
                      <a:lnTo>
                        <a:pt x="6720" y="2777"/>
                      </a:lnTo>
                      <a:lnTo>
                        <a:pt x="6720" y="2777"/>
                      </a:lnTo>
                      <a:lnTo>
                        <a:pt x="6720" y="2777"/>
                      </a:lnTo>
                      <a:lnTo>
                        <a:pt x="6720" y="2777"/>
                      </a:lnTo>
                      <a:lnTo>
                        <a:pt x="6720" y="2801"/>
                      </a:lnTo>
                      <a:lnTo>
                        <a:pt x="6720" y="2801"/>
                      </a:lnTo>
                      <a:lnTo>
                        <a:pt x="6720" y="2801"/>
                      </a:lnTo>
                      <a:lnTo>
                        <a:pt x="6720" y="2801"/>
                      </a:lnTo>
                      <a:lnTo>
                        <a:pt x="6720" y="2801"/>
                      </a:lnTo>
                      <a:lnTo>
                        <a:pt x="6720" y="2801"/>
                      </a:lnTo>
                      <a:lnTo>
                        <a:pt x="6720" y="2801"/>
                      </a:lnTo>
                      <a:lnTo>
                        <a:pt x="6720" y="2801"/>
                      </a:lnTo>
                      <a:lnTo>
                        <a:pt x="6745" y="2801"/>
                      </a:lnTo>
                      <a:lnTo>
                        <a:pt x="6745" y="2801"/>
                      </a:lnTo>
                      <a:lnTo>
                        <a:pt x="6745" y="2801"/>
                      </a:lnTo>
                      <a:lnTo>
                        <a:pt x="6745" y="2827"/>
                      </a:lnTo>
                      <a:lnTo>
                        <a:pt x="6745" y="2827"/>
                      </a:lnTo>
                      <a:lnTo>
                        <a:pt x="6745" y="2827"/>
                      </a:lnTo>
                      <a:lnTo>
                        <a:pt x="6745" y="2827"/>
                      </a:lnTo>
                      <a:lnTo>
                        <a:pt x="6769" y="2827"/>
                      </a:lnTo>
                      <a:lnTo>
                        <a:pt x="6769" y="2801"/>
                      </a:lnTo>
                      <a:lnTo>
                        <a:pt x="6769" y="2801"/>
                      </a:lnTo>
                      <a:lnTo>
                        <a:pt x="6769" y="2801"/>
                      </a:lnTo>
                      <a:lnTo>
                        <a:pt x="6769" y="2827"/>
                      </a:lnTo>
                      <a:lnTo>
                        <a:pt x="6769" y="2827"/>
                      </a:lnTo>
                      <a:lnTo>
                        <a:pt x="6769" y="2827"/>
                      </a:lnTo>
                      <a:lnTo>
                        <a:pt x="6769" y="2827"/>
                      </a:lnTo>
                      <a:lnTo>
                        <a:pt x="6769" y="2827"/>
                      </a:lnTo>
                      <a:lnTo>
                        <a:pt x="6769" y="2827"/>
                      </a:lnTo>
                      <a:lnTo>
                        <a:pt x="6769" y="2827"/>
                      </a:lnTo>
                      <a:lnTo>
                        <a:pt x="6769" y="2827"/>
                      </a:lnTo>
                      <a:lnTo>
                        <a:pt x="6769" y="2827"/>
                      </a:lnTo>
                      <a:lnTo>
                        <a:pt x="6769" y="2827"/>
                      </a:lnTo>
                      <a:lnTo>
                        <a:pt x="6769" y="2851"/>
                      </a:lnTo>
                      <a:lnTo>
                        <a:pt x="6769" y="2851"/>
                      </a:lnTo>
                      <a:lnTo>
                        <a:pt x="6769" y="2851"/>
                      </a:lnTo>
                      <a:lnTo>
                        <a:pt x="6794" y="2851"/>
                      </a:lnTo>
                      <a:lnTo>
                        <a:pt x="6794" y="2876"/>
                      </a:lnTo>
                      <a:lnTo>
                        <a:pt x="6794" y="2876"/>
                      </a:lnTo>
                      <a:lnTo>
                        <a:pt x="6794" y="2900"/>
                      </a:lnTo>
                      <a:lnTo>
                        <a:pt x="6794" y="2900"/>
                      </a:lnTo>
                      <a:lnTo>
                        <a:pt x="6819" y="2900"/>
                      </a:lnTo>
                      <a:lnTo>
                        <a:pt x="6819" y="2900"/>
                      </a:lnTo>
                      <a:lnTo>
                        <a:pt x="6819" y="2900"/>
                      </a:lnTo>
                      <a:lnTo>
                        <a:pt x="6819" y="2900"/>
                      </a:lnTo>
                      <a:lnTo>
                        <a:pt x="6819" y="2900"/>
                      </a:lnTo>
                      <a:lnTo>
                        <a:pt x="6819" y="2900"/>
                      </a:lnTo>
                      <a:lnTo>
                        <a:pt x="6819" y="2900"/>
                      </a:lnTo>
                      <a:lnTo>
                        <a:pt x="6819" y="2900"/>
                      </a:lnTo>
                      <a:lnTo>
                        <a:pt x="6844" y="2900"/>
                      </a:lnTo>
                      <a:lnTo>
                        <a:pt x="6844" y="2900"/>
                      </a:lnTo>
                      <a:lnTo>
                        <a:pt x="6844" y="2900"/>
                      </a:lnTo>
                      <a:lnTo>
                        <a:pt x="6794" y="2926"/>
                      </a:lnTo>
                      <a:lnTo>
                        <a:pt x="6794" y="2926"/>
                      </a:lnTo>
                      <a:lnTo>
                        <a:pt x="6794" y="2926"/>
                      </a:lnTo>
                      <a:lnTo>
                        <a:pt x="6794" y="2926"/>
                      </a:lnTo>
                      <a:lnTo>
                        <a:pt x="6794" y="2926"/>
                      </a:lnTo>
                      <a:lnTo>
                        <a:pt x="6794" y="2926"/>
                      </a:lnTo>
                      <a:lnTo>
                        <a:pt x="6794" y="2926"/>
                      </a:lnTo>
                      <a:lnTo>
                        <a:pt x="6794" y="2926"/>
                      </a:lnTo>
                      <a:lnTo>
                        <a:pt x="6794" y="2950"/>
                      </a:lnTo>
                      <a:lnTo>
                        <a:pt x="6794" y="2950"/>
                      </a:lnTo>
                      <a:lnTo>
                        <a:pt x="6794" y="2950"/>
                      </a:lnTo>
                      <a:lnTo>
                        <a:pt x="6794" y="2950"/>
                      </a:lnTo>
                      <a:lnTo>
                        <a:pt x="6794" y="2950"/>
                      </a:lnTo>
                      <a:lnTo>
                        <a:pt x="6794" y="2950"/>
                      </a:lnTo>
                      <a:lnTo>
                        <a:pt x="679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44" y="2950"/>
                      </a:lnTo>
                      <a:lnTo>
                        <a:pt x="6844" y="2926"/>
                      </a:lnTo>
                      <a:lnTo>
                        <a:pt x="6844" y="2926"/>
                      </a:lnTo>
                      <a:lnTo>
                        <a:pt x="6844" y="2926"/>
                      </a:lnTo>
                      <a:lnTo>
                        <a:pt x="6844" y="2926"/>
                      </a:lnTo>
                      <a:lnTo>
                        <a:pt x="6844" y="2900"/>
                      </a:lnTo>
                      <a:lnTo>
                        <a:pt x="6844" y="2900"/>
                      </a:lnTo>
                      <a:lnTo>
                        <a:pt x="6844" y="2900"/>
                      </a:lnTo>
                      <a:lnTo>
                        <a:pt x="6844" y="2900"/>
                      </a:lnTo>
                      <a:lnTo>
                        <a:pt x="6844" y="2900"/>
                      </a:lnTo>
                      <a:lnTo>
                        <a:pt x="6844" y="2900"/>
                      </a:lnTo>
                      <a:lnTo>
                        <a:pt x="6844" y="2876"/>
                      </a:lnTo>
                      <a:lnTo>
                        <a:pt x="6844" y="2900"/>
                      </a:lnTo>
                      <a:lnTo>
                        <a:pt x="6844" y="2926"/>
                      </a:lnTo>
                      <a:lnTo>
                        <a:pt x="6844" y="2926"/>
                      </a:lnTo>
                      <a:lnTo>
                        <a:pt x="6844" y="2926"/>
                      </a:lnTo>
                      <a:lnTo>
                        <a:pt x="6844" y="2950"/>
                      </a:lnTo>
                      <a:lnTo>
                        <a:pt x="6844" y="2950"/>
                      </a:lnTo>
                      <a:lnTo>
                        <a:pt x="6844" y="2950"/>
                      </a:lnTo>
                      <a:lnTo>
                        <a:pt x="6844" y="2950"/>
                      </a:lnTo>
                      <a:lnTo>
                        <a:pt x="6844" y="2950"/>
                      </a:lnTo>
                      <a:lnTo>
                        <a:pt x="6844" y="2950"/>
                      </a:lnTo>
                      <a:lnTo>
                        <a:pt x="6844"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50"/>
                      </a:lnTo>
                      <a:lnTo>
                        <a:pt x="6819" y="2975"/>
                      </a:lnTo>
                      <a:lnTo>
                        <a:pt x="6819" y="2975"/>
                      </a:lnTo>
                      <a:lnTo>
                        <a:pt x="6819" y="2975"/>
                      </a:lnTo>
                      <a:lnTo>
                        <a:pt x="6819" y="2975"/>
                      </a:lnTo>
                      <a:lnTo>
                        <a:pt x="6819" y="2975"/>
                      </a:lnTo>
                      <a:lnTo>
                        <a:pt x="6819" y="2975"/>
                      </a:lnTo>
                      <a:lnTo>
                        <a:pt x="6819" y="2975"/>
                      </a:lnTo>
                      <a:lnTo>
                        <a:pt x="6819" y="2975"/>
                      </a:lnTo>
                      <a:lnTo>
                        <a:pt x="6819" y="2975"/>
                      </a:lnTo>
                      <a:lnTo>
                        <a:pt x="6819" y="2975"/>
                      </a:lnTo>
                      <a:lnTo>
                        <a:pt x="6819" y="3000"/>
                      </a:lnTo>
                      <a:lnTo>
                        <a:pt x="6819" y="3000"/>
                      </a:lnTo>
                      <a:lnTo>
                        <a:pt x="6819" y="3000"/>
                      </a:lnTo>
                      <a:lnTo>
                        <a:pt x="6819" y="3000"/>
                      </a:lnTo>
                      <a:lnTo>
                        <a:pt x="6819" y="3000"/>
                      </a:lnTo>
                      <a:lnTo>
                        <a:pt x="6819" y="3000"/>
                      </a:lnTo>
                      <a:lnTo>
                        <a:pt x="6819" y="3000"/>
                      </a:lnTo>
                      <a:lnTo>
                        <a:pt x="6819" y="3000"/>
                      </a:lnTo>
                      <a:lnTo>
                        <a:pt x="6819" y="3000"/>
                      </a:lnTo>
                      <a:lnTo>
                        <a:pt x="6844" y="3000"/>
                      </a:lnTo>
                      <a:lnTo>
                        <a:pt x="6844" y="3025"/>
                      </a:lnTo>
                      <a:lnTo>
                        <a:pt x="6844" y="3025"/>
                      </a:lnTo>
                      <a:lnTo>
                        <a:pt x="6844" y="3000"/>
                      </a:lnTo>
                      <a:lnTo>
                        <a:pt x="6844" y="3000"/>
                      </a:lnTo>
                      <a:lnTo>
                        <a:pt x="6844" y="3000"/>
                      </a:lnTo>
                      <a:lnTo>
                        <a:pt x="6844" y="3000"/>
                      </a:lnTo>
                      <a:lnTo>
                        <a:pt x="6844" y="3000"/>
                      </a:lnTo>
                      <a:lnTo>
                        <a:pt x="6844" y="3000"/>
                      </a:lnTo>
                      <a:lnTo>
                        <a:pt x="6844" y="3000"/>
                      </a:lnTo>
                      <a:lnTo>
                        <a:pt x="6844" y="3000"/>
                      </a:lnTo>
                      <a:lnTo>
                        <a:pt x="6844" y="3000"/>
                      </a:lnTo>
                      <a:lnTo>
                        <a:pt x="6844" y="3000"/>
                      </a:lnTo>
                      <a:lnTo>
                        <a:pt x="6844" y="2975"/>
                      </a:lnTo>
                      <a:lnTo>
                        <a:pt x="6844" y="2975"/>
                      </a:lnTo>
                      <a:lnTo>
                        <a:pt x="6844" y="2975"/>
                      </a:lnTo>
                      <a:lnTo>
                        <a:pt x="6844" y="2975"/>
                      </a:lnTo>
                      <a:lnTo>
                        <a:pt x="6844" y="2975"/>
                      </a:lnTo>
                      <a:lnTo>
                        <a:pt x="6844" y="2975"/>
                      </a:lnTo>
                      <a:lnTo>
                        <a:pt x="6844" y="2975"/>
                      </a:lnTo>
                      <a:lnTo>
                        <a:pt x="6844" y="2975"/>
                      </a:lnTo>
                      <a:lnTo>
                        <a:pt x="6844" y="2975"/>
                      </a:lnTo>
                      <a:lnTo>
                        <a:pt x="6844" y="2975"/>
                      </a:lnTo>
                      <a:lnTo>
                        <a:pt x="6844" y="3000"/>
                      </a:lnTo>
                      <a:lnTo>
                        <a:pt x="6844"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3000"/>
                      </a:lnTo>
                      <a:lnTo>
                        <a:pt x="6868" y="2975"/>
                      </a:lnTo>
                      <a:lnTo>
                        <a:pt x="6868" y="2975"/>
                      </a:lnTo>
                      <a:lnTo>
                        <a:pt x="6868" y="2975"/>
                      </a:lnTo>
                      <a:lnTo>
                        <a:pt x="6868" y="3000"/>
                      </a:lnTo>
                      <a:lnTo>
                        <a:pt x="6868" y="3000"/>
                      </a:lnTo>
                      <a:lnTo>
                        <a:pt x="6868" y="3000"/>
                      </a:lnTo>
                      <a:lnTo>
                        <a:pt x="6868" y="3000"/>
                      </a:lnTo>
                      <a:lnTo>
                        <a:pt x="6868" y="2975"/>
                      </a:lnTo>
                      <a:lnTo>
                        <a:pt x="6894" y="2975"/>
                      </a:lnTo>
                      <a:lnTo>
                        <a:pt x="6894" y="2975"/>
                      </a:lnTo>
                      <a:lnTo>
                        <a:pt x="6894" y="2975"/>
                      </a:lnTo>
                      <a:lnTo>
                        <a:pt x="6894" y="2950"/>
                      </a:lnTo>
                      <a:lnTo>
                        <a:pt x="6894" y="2950"/>
                      </a:lnTo>
                      <a:lnTo>
                        <a:pt x="6894" y="2950"/>
                      </a:lnTo>
                      <a:lnTo>
                        <a:pt x="6894" y="2950"/>
                      </a:lnTo>
                      <a:lnTo>
                        <a:pt x="6894" y="2950"/>
                      </a:lnTo>
                      <a:lnTo>
                        <a:pt x="6894" y="2950"/>
                      </a:lnTo>
                      <a:lnTo>
                        <a:pt x="6894" y="2950"/>
                      </a:lnTo>
                      <a:lnTo>
                        <a:pt x="6894" y="2926"/>
                      </a:lnTo>
                      <a:lnTo>
                        <a:pt x="6894" y="2926"/>
                      </a:lnTo>
                      <a:lnTo>
                        <a:pt x="6894" y="2926"/>
                      </a:lnTo>
                      <a:lnTo>
                        <a:pt x="6894" y="2926"/>
                      </a:lnTo>
                      <a:lnTo>
                        <a:pt x="6894" y="2926"/>
                      </a:lnTo>
                      <a:lnTo>
                        <a:pt x="6894" y="2926"/>
                      </a:lnTo>
                      <a:lnTo>
                        <a:pt x="6894" y="2900"/>
                      </a:lnTo>
                      <a:lnTo>
                        <a:pt x="6894" y="2900"/>
                      </a:lnTo>
                      <a:lnTo>
                        <a:pt x="6894" y="2900"/>
                      </a:lnTo>
                      <a:lnTo>
                        <a:pt x="6894" y="2900"/>
                      </a:lnTo>
                      <a:lnTo>
                        <a:pt x="6894" y="2900"/>
                      </a:lnTo>
                      <a:lnTo>
                        <a:pt x="6894" y="2900"/>
                      </a:lnTo>
                      <a:lnTo>
                        <a:pt x="6894" y="2900"/>
                      </a:lnTo>
                      <a:lnTo>
                        <a:pt x="6894" y="2900"/>
                      </a:lnTo>
                      <a:lnTo>
                        <a:pt x="6894" y="2900"/>
                      </a:lnTo>
                      <a:lnTo>
                        <a:pt x="6894" y="2900"/>
                      </a:lnTo>
                      <a:lnTo>
                        <a:pt x="6894" y="2876"/>
                      </a:lnTo>
                      <a:close/>
                      <a:moveTo>
                        <a:pt x="6794" y="3000"/>
                      </a:moveTo>
                      <a:lnTo>
                        <a:pt x="6794" y="3000"/>
                      </a:lnTo>
                      <a:lnTo>
                        <a:pt x="6794" y="3000"/>
                      </a:lnTo>
                      <a:lnTo>
                        <a:pt x="6794" y="3000"/>
                      </a:lnTo>
                      <a:lnTo>
                        <a:pt x="6794" y="3000"/>
                      </a:lnTo>
                      <a:lnTo>
                        <a:pt x="6794" y="3000"/>
                      </a:lnTo>
                      <a:lnTo>
                        <a:pt x="6794" y="3000"/>
                      </a:lnTo>
                      <a:lnTo>
                        <a:pt x="6794" y="2975"/>
                      </a:lnTo>
                      <a:lnTo>
                        <a:pt x="6769" y="2975"/>
                      </a:lnTo>
                      <a:lnTo>
                        <a:pt x="6769" y="3000"/>
                      </a:lnTo>
                      <a:lnTo>
                        <a:pt x="6769" y="3000"/>
                      </a:lnTo>
                      <a:lnTo>
                        <a:pt x="6769" y="3000"/>
                      </a:lnTo>
                      <a:lnTo>
                        <a:pt x="6769" y="3000"/>
                      </a:lnTo>
                      <a:lnTo>
                        <a:pt x="6769" y="3000"/>
                      </a:lnTo>
                      <a:lnTo>
                        <a:pt x="6769" y="3000"/>
                      </a:lnTo>
                      <a:lnTo>
                        <a:pt x="6769" y="3000"/>
                      </a:lnTo>
                      <a:lnTo>
                        <a:pt x="6769" y="3000"/>
                      </a:lnTo>
                      <a:lnTo>
                        <a:pt x="6769" y="3000"/>
                      </a:lnTo>
                      <a:lnTo>
                        <a:pt x="6769" y="3000"/>
                      </a:lnTo>
                      <a:lnTo>
                        <a:pt x="6769" y="3025"/>
                      </a:lnTo>
                      <a:lnTo>
                        <a:pt x="6769" y="3025"/>
                      </a:lnTo>
                      <a:lnTo>
                        <a:pt x="6769" y="3025"/>
                      </a:lnTo>
                      <a:lnTo>
                        <a:pt x="6769" y="3025"/>
                      </a:lnTo>
                      <a:lnTo>
                        <a:pt x="6794" y="3025"/>
                      </a:lnTo>
                      <a:lnTo>
                        <a:pt x="6794" y="3025"/>
                      </a:lnTo>
                      <a:lnTo>
                        <a:pt x="6794" y="3000"/>
                      </a:lnTo>
                      <a:close/>
                      <a:moveTo>
                        <a:pt x="6769" y="3000"/>
                      </a:moveTo>
                      <a:lnTo>
                        <a:pt x="6769" y="2975"/>
                      </a:lnTo>
                      <a:lnTo>
                        <a:pt x="6769" y="2975"/>
                      </a:lnTo>
                      <a:lnTo>
                        <a:pt x="6769" y="2975"/>
                      </a:lnTo>
                      <a:lnTo>
                        <a:pt x="6769" y="2975"/>
                      </a:lnTo>
                      <a:lnTo>
                        <a:pt x="6769" y="2975"/>
                      </a:lnTo>
                      <a:lnTo>
                        <a:pt x="6769" y="2975"/>
                      </a:lnTo>
                      <a:lnTo>
                        <a:pt x="6769" y="2975"/>
                      </a:lnTo>
                      <a:lnTo>
                        <a:pt x="6769" y="2975"/>
                      </a:lnTo>
                      <a:lnTo>
                        <a:pt x="6769" y="2975"/>
                      </a:lnTo>
                      <a:lnTo>
                        <a:pt x="6769" y="2950"/>
                      </a:lnTo>
                      <a:lnTo>
                        <a:pt x="6769" y="2950"/>
                      </a:lnTo>
                      <a:lnTo>
                        <a:pt x="6745" y="2950"/>
                      </a:lnTo>
                      <a:lnTo>
                        <a:pt x="6745" y="2950"/>
                      </a:lnTo>
                      <a:lnTo>
                        <a:pt x="6745" y="2950"/>
                      </a:lnTo>
                      <a:lnTo>
                        <a:pt x="6745" y="2950"/>
                      </a:lnTo>
                      <a:lnTo>
                        <a:pt x="6745" y="2950"/>
                      </a:lnTo>
                      <a:lnTo>
                        <a:pt x="6745" y="2950"/>
                      </a:lnTo>
                      <a:lnTo>
                        <a:pt x="6720" y="2950"/>
                      </a:lnTo>
                      <a:lnTo>
                        <a:pt x="6720" y="2950"/>
                      </a:lnTo>
                      <a:lnTo>
                        <a:pt x="6720" y="2950"/>
                      </a:lnTo>
                      <a:lnTo>
                        <a:pt x="6720" y="2950"/>
                      </a:lnTo>
                      <a:lnTo>
                        <a:pt x="6720" y="2950"/>
                      </a:lnTo>
                      <a:lnTo>
                        <a:pt x="6720" y="2950"/>
                      </a:lnTo>
                      <a:lnTo>
                        <a:pt x="6720" y="2950"/>
                      </a:lnTo>
                      <a:lnTo>
                        <a:pt x="6720" y="2950"/>
                      </a:lnTo>
                      <a:lnTo>
                        <a:pt x="6720" y="2950"/>
                      </a:lnTo>
                      <a:lnTo>
                        <a:pt x="6745" y="2950"/>
                      </a:lnTo>
                      <a:lnTo>
                        <a:pt x="6745" y="2950"/>
                      </a:lnTo>
                      <a:lnTo>
                        <a:pt x="6745" y="2950"/>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3000"/>
                      </a:lnTo>
                      <a:lnTo>
                        <a:pt x="6745" y="2975"/>
                      </a:lnTo>
                      <a:lnTo>
                        <a:pt x="6745" y="2975"/>
                      </a:lnTo>
                      <a:lnTo>
                        <a:pt x="6745" y="2975"/>
                      </a:lnTo>
                      <a:lnTo>
                        <a:pt x="6745" y="2975"/>
                      </a:lnTo>
                      <a:lnTo>
                        <a:pt x="6745" y="2975"/>
                      </a:lnTo>
                      <a:lnTo>
                        <a:pt x="6745" y="2975"/>
                      </a:lnTo>
                      <a:lnTo>
                        <a:pt x="6745" y="2975"/>
                      </a:lnTo>
                      <a:lnTo>
                        <a:pt x="6745" y="2975"/>
                      </a:lnTo>
                      <a:lnTo>
                        <a:pt x="6745" y="3000"/>
                      </a:lnTo>
                      <a:lnTo>
                        <a:pt x="6745" y="3000"/>
                      </a:lnTo>
                      <a:lnTo>
                        <a:pt x="6745" y="3000"/>
                      </a:lnTo>
                      <a:lnTo>
                        <a:pt x="6745" y="3000"/>
                      </a:lnTo>
                      <a:lnTo>
                        <a:pt x="6769" y="3000"/>
                      </a:lnTo>
                      <a:close/>
                      <a:moveTo>
                        <a:pt x="4364" y="2479"/>
                      </a:moveTo>
                      <a:lnTo>
                        <a:pt x="4364" y="2479"/>
                      </a:lnTo>
                      <a:close/>
                      <a:moveTo>
                        <a:pt x="3000" y="3297"/>
                      </a:moveTo>
                      <a:lnTo>
                        <a:pt x="3000" y="3297"/>
                      </a:lnTo>
                      <a:lnTo>
                        <a:pt x="3000" y="3297"/>
                      </a:lnTo>
                      <a:lnTo>
                        <a:pt x="3000" y="3297"/>
                      </a:lnTo>
                      <a:lnTo>
                        <a:pt x="3000" y="3297"/>
                      </a:lnTo>
                      <a:lnTo>
                        <a:pt x="3000" y="3272"/>
                      </a:lnTo>
                      <a:lnTo>
                        <a:pt x="3000" y="3272"/>
                      </a:lnTo>
                      <a:lnTo>
                        <a:pt x="3000" y="3297"/>
                      </a:lnTo>
                      <a:close/>
                      <a:moveTo>
                        <a:pt x="3273" y="3198"/>
                      </a:moveTo>
                      <a:lnTo>
                        <a:pt x="3273" y="3198"/>
                      </a:lnTo>
                      <a:lnTo>
                        <a:pt x="3273" y="3198"/>
                      </a:lnTo>
                      <a:lnTo>
                        <a:pt x="3298" y="3198"/>
                      </a:lnTo>
                      <a:lnTo>
                        <a:pt x="3298" y="3198"/>
                      </a:lnTo>
                      <a:lnTo>
                        <a:pt x="3273" y="3198"/>
                      </a:lnTo>
                      <a:close/>
                      <a:moveTo>
                        <a:pt x="3298" y="3198"/>
                      </a:moveTo>
                      <a:lnTo>
                        <a:pt x="3298" y="3198"/>
                      </a:lnTo>
                      <a:close/>
                      <a:moveTo>
                        <a:pt x="3323" y="2653"/>
                      </a:moveTo>
                      <a:lnTo>
                        <a:pt x="3323" y="2653"/>
                      </a:lnTo>
                      <a:lnTo>
                        <a:pt x="3323" y="2653"/>
                      </a:lnTo>
                      <a:lnTo>
                        <a:pt x="3348" y="2653"/>
                      </a:lnTo>
                      <a:lnTo>
                        <a:pt x="3348" y="2653"/>
                      </a:lnTo>
                      <a:lnTo>
                        <a:pt x="3348" y="2653"/>
                      </a:lnTo>
                      <a:lnTo>
                        <a:pt x="3348" y="2653"/>
                      </a:lnTo>
                      <a:lnTo>
                        <a:pt x="3348" y="2653"/>
                      </a:lnTo>
                      <a:lnTo>
                        <a:pt x="3348" y="2653"/>
                      </a:lnTo>
                      <a:lnTo>
                        <a:pt x="3348" y="2653"/>
                      </a:lnTo>
                      <a:lnTo>
                        <a:pt x="3348" y="2628"/>
                      </a:lnTo>
                      <a:lnTo>
                        <a:pt x="3372" y="2628"/>
                      </a:lnTo>
                      <a:lnTo>
                        <a:pt x="3372" y="2628"/>
                      </a:lnTo>
                      <a:lnTo>
                        <a:pt x="3372" y="2603"/>
                      </a:lnTo>
                      <a:lnTo>
                        <a:pt x="3372" y="2603"/>
                      </a:lnTo>
                      <a:lnTo>
                        <a:pt x="3372" y="2603"/>
                      </a:lnTo>
                      <a:lnTo>
                        <a:pt x="3372" y="2603"/>
                      </a:lnTo>
                      <a:lnTo>
                        <a:pt x="3348" y="2628"/>
                      </a:lnTo>
                      <a:lnTo>
                        <a:pt x="3348" y="2628"/>
                      </a:lnTo>
                      <a:lnTo>
                        <a:pt x="3348" y="2628"/>
                      </a:lnTo>
                      <a:lnTo>
                        <a:pt x="3323" y="2628"/>
                      </a:lnTo>
                      <a:lnTo>
                        <a:pt x="3323" y="2628"/>
                      </a:lnTo>
                      <a:lnTo>
                        <a:pt x="3323" y="2628"/>
                      </a:lnTo>
                      <a:lnTo>
                        <a:pt x="3323" y="2653"/>
                      </a:lnTo>
                      <a:lnTo>
                        <a:pt x="3323" y="2653"/>
                      </a:lnTo>
                      <a:lnTo>
                        <a:pt x="3323" y="2653"/>
                      </a:lnTo>
                      <a:lnTo>
                        <a:pt x="3323" y="2628"/>
                      </a:lnTo>
                      <a:lnTo>
                        <a:pt x="3323" y="2653"/>
                      </a:lnTo>
                      <a:close/>
                      <a:moveTo>
                        <a:pt x="3397" y="2653"/>
                      </a:moveTo>
                      <a:lnTo>
                        <a:pt x="3397" y="2653"/>
                      </a:lnTo>
                      <a:lnTo>
                        <a:pt x="3397" y="2628"/>
                      </a:lnTo>
                      <a:lnTo>
                        <a:pt x="3397" y="2628"/>
                      </a:lnTo>
                      <a:lnTo>
                        <a:pt x="3397" y="2628"/>
                      </a:lnTo>
                      <a:lnTo>
                        <a:pt x="3397" y="2628"/>
                      </a:lnTo>
                      <a:lnTo>
                        <a:pt x="3397" y="2628"/>
                      </a:lnTo>
                      <a:lnTo>
                        <a:pt x="3397" y="2628"/>
                      </a:lnTo>
                      <a:lnTo>
                        <a:pt x="3397" y="2628"/>
                      </a:lnTo>
                      <a:lnTo>
                        <a:pt x="3397" y="2628"/>
                      </a:lnTo>
                      <a:lnTo>
                        <a:pt x="3397" y="2628"/>
                      </a:lnTo>
                      <a:lnTo>
                        <a:pt x="3397" y="2653"/>
                      </a:lnTo>
                      <a:close/>
                      <a:moveTo>
                        <a:pt x="3422" y="2653"/>
                      </a:moveTo>
                      <a:lnTo>
                        <a:pt x="3422" y="2653"/>
                      </a:lnTo>
                      <a:lnTo>
                        <a:pt x="3422" y="2653"/>
                      </a:lnTo>
                      <a:lnTo>
                        <a:pt x="3422" y="2653"/>
                      </a:lnTo>
                      <a:lnTo>
                        <a:pt x="3422" y="2653"/>
                      </a:lnTo>
                      <a:lnTo>
                        <a:pt x="3422" y="2653"/>
                      </a:lnTo>
                      <a:lnTo>
                        <a:pt x="3422" y="2653"/>
                      </a:lnTo>
                      <a:lnTo>
                        <a:pt x="3422" y="2653"/>
                      </a:lnTo>
                      <a:lnTo>
                        <a:pt x="3422" y="2653"/>
                      </a:lnTo>
                      <a:lnTo>
                        <a:pt x="3422" y="2653"/>
                      </a:lnTo>
                      <a:lnTo>
                        <a:pt x="3422" y="2628"/>
                      </a:lnTo>
                      <a:lnTo>
                        <a:pt x="3422" y="2628"/>
                      </a:lnTo>
                      <a:lnTo>
                        <a:pt x="3397" y="2628"/>
                      </a:lnTo>
                      <a:lnTo>
                        <a:pt x="3397" y="2628"/>
                      </a:lnTo>
                      <a:lnTo>
                        <a:pt x="3397" y="2653"/>
                      </a:lnTo>
                      <a:lnTo>
                        <a:pt x="3397" y="2653"/>
                      </a:lnTo>
                      <a:lnTo>
                        <a:pt x="3397" y="2653"/>
                      </a:lnTo>
                      <a:lnTo>
                        <a:pt x="3422" y="2653"/>
                      </a:lnTo>
                      <a:close/>
                      <a:moveTo>
                        <a:pt x="3026" y="3322"/>
                      </a:moveTo>
                      <a:lnTo>
                        <a:pt x="3026" y="3322"/>
                      </a:lnTo>
                      <a:close/>
                      <a:moveTo>
                        <a:pt x="3298" y="3223"/>
                      </a:moveTo>
                      <a:lnTo>
                        <a:pt x="3273" y="3223"/>
                      </a:lnTo>
                      <a:lnTo>
                        <a:pt x="3273" y="3223"/>
                      </a:lnTo>
                      <a:lnTo>
                        <a:pt x="3273" y="3223"/>
                      </a:lnTo>
                      <a:lnTo>
                        <a:pt x="3273" y="3223"/>
                      </a:lnTo>
                      <a:lnTo>
                        <a:pt x="3298" y="3223"/>
                      </a:lnTo>
                      <a:close/>
                      <a:moveTo>
                        <a:pt x="6720" y="2926"/>
                      </a:moveTo>
                      <a:lnTo>
                        <a:pt x="6720" y="2926"/>
                      </a:lnTo>
                      <a:lnTo>
                        <a:pt x="6745" y="2926"/>
                      </a:lnTo>
                      <a:lnTo>
                        <a:pt x="6745" y="2926"/>
                      </a:lnTo>
                      <a:lnTo>
                        <a:pt x="6720" y="2926"/>
                      </a:lnTo>
                      <a:lnTo>
                        <a:pt x="6720" y="2900"/>
                      </a:lnTo>
                      <a:lnTo>
                        <a:pt x="6720" y="2900"/>
                      </a:lnTo>
                      <a:lnTo>
                        <a:pt x="6720" y="2900"/>
                      </a:lnTo>
                      <a:lnTo>
                        <a:pt x="6720" y="2900"/>
                      </a:lnTo>
                      <a:lnTo>
                        <a:pt x="6720" y="2900"/>
                      </a:lnTo>
                      <a:lnTo>
                        <a:pt x="6720" y="2900"/>
                      </a:lnTo>
                      <a:lnTo>
                        <a:pt x="6720" y="2900"/>
                      </a:lnTo>
                      <a:lnTo>
                        <a:pt x="6720" y="2900"/>
                      </a:lnTo>
                      <a:lnTo>
                        <a:pt x="6720" y="2876"/>
                      </a:lnTo>
                      <a:lnTo>
                        <a:pt x="6720" y="2900"/>
                      </a:lnTo>
                      <a:lnTo>
                        <a:pt x="6720" y="2900"/>
                      </a:lnTo>
                      <a:lnTo>
                        <a:pt x="6720" y="2900"/>
                      </a:lnTo>
                      <a:lnTo>
                        <a:pt x="6720"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00"/>
                      </a:lnTo>
                      <a:lnTo>
                        <a:pt x="6745" y="2900"/>
                      </a:lnTo>
                      <a:lnTo>
                        <a:pt x="6745" y="2900"/>
                      </a:lnTo>
                      <a:lnTo>
                        <a:pt x="6745" y="2900"/>
                      </a:lnTo>
                      <a:lnTo>
                        <a:pt x="6745" y="2900"/>
                      </a:lnTo>
                      <a:lnTo>
                        <a:pt x="6720" y="2876"/>
                      </a:lnTo>
                      <a:lnTo>
                        <a:pt x="6720" y="2876"/>
                      </a:lnTo>
                      <a:lnTo>
                        <a:pt x="6720" y="2851"/>
                      </a:lnTo>
                      <a:lnTo>
                        <a:pt x="6720" y="2851"/>
                      </a:lnTo>
                      <a:lnTo>
                        <a:pt x="6720" y="2876"/>
                      </a:lnTo>
                      <a:lnTo>
                        <a:pt x="6745" y="2876"/>
                      </a:lnTo>
                      <a:lnTo>
                        <a:pt x="6745" y="2876"/>
                      </a:lnTo>
                      <a:lnTo>
                        <a:pt x="6745" y="2876"/>
                      </a:lnTo>
                      <a:lnTo>
                        <a:pt x="6745" y="2876"/>
                      </a:lnTo>
                      <a:lnTo>
                        <a:pt x="6745" y="2900"/>
                      </a:lnTo>
                      <a:lnTo>
                        <a:pt x="6745" y="2900"/>
                      </a:lnTo>
                      <a:lnTo>
                        <a:pt x="6745" y="2900"/>
                      </a:lnTo>
                      <a:lnTo>
                        <a:pt x="6745" y="2900"/>
                      </a:lnTo>
                      <a:lnTo>
                        <a:pt x="6745" y="2900"/>
                      </a:lnTo>
                      <a:lnTo>
                        <a:pt x="6745" y="2900"/>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26"/>
                      </a:lnTo>
                      <a:lnTo>
                        <a:pt x="6745" y="2950"/>
                      </a:lnTo>
                      <a:lnTo>
                        <a:pt x="6745" y="2950"/>
                      </a:lnTo>
                      <a:lnTo>
                        <a:pt x="6745" y="2950"/>
                      </a:lnTo>
                      <a:lnTo>
                        <a:pt x="6745" y="2950"/>
                      </a:lnTo>
                      <a:lnTo>
                        <a:pt x="6745" y="2926"/>
                      </a:lnTo>
                      <a:lnTo>
                        <a:pt x="6769" y="2926"/>
                      </a:lnTo>
                      <a:lnTo>
                        <a:pt x="6769" y="2926"/>
                      </a:lnTo>
                      <a:lnTo>
                        <a:pt x="6769" y="2926"/>
                      </a:lnTo>
                      <a:lnTo>
                        <a:pt x="6769" y="2926"/>
                      </a:lnTo>
                      <a:lnTo>
                        <a:pt x="6745" y="2926"/>
                      </a:lnTo>
                      <a:lnTo>
                        <a:pt x="6745" y="2926"/>
                      </a:lnTo>
                      <a:lnTo>
                        <a:pt x="6745" y="2900"/>
                      </a:lnTo>
                      <a:lnTo>
                        <a:pt x="6745" y="2900"/>
                      </a:lnTo>
                      <a:lnTo>
                        <a:pt x="6769" y="2900"/>
                      </a:lnTo>
                      <a:lnTo>
                        <a:pt x="6745" y="2900"/>
                      </a:lnTo>
                      <a:lnTo>
                        <a:pt x="6769" y="2900"/>
                      </a:lnTo>
                      <a:lnTo>
                        <a:pt x="6769" y="2900"/>
                      </a:lnTo>
                      <a:lnTo>
                        <a:pt x="6769" y="2900"/>
                      </a:lnTo>
                      <a:lnTo>
                        <a:pt x="6769" y="2900"/>
                      </a:lnTo>
                      <a:lnTo>
                        <a:pt x="6769" y="2900"/>
                      </a:lnTo>
                      <a:lnTo>
                        <a:pt x="6769" y="2926"/>
                      </a:lnTo>
                      <a:lnTo>
                        <a:pt x="6769" y="2926"/>
                      </a:lnTo>
                      <a:lnTo>
                        <a:pt x="6769" y="2926"/>
                      </a:lnTo>
                      <a:lnTo>
                        <a:pt x="6769" y="2926"/>
                      </a:lnTo>
                      <a:lnTo>
                        <a:pt x="6769" y="2926"/>
                      </a:lnTo>
                      <a:lnTo>
                        <a:pt x="6769" y="2926"/>
                      </a:lnTo>
                      <a:lnTo>
                        <a:pt x="6769" y="2926"/>
                      </a:lnTo>
                      <a:lnTo>
                        <a:pt x="6769" y="2950"/>
                      </a:lnTo>
                      <a:lnTo>
                        <a:pt x="6769" y="2950"/>
                      </a:lnTo>
                      <a:lnTo>
                        <a:pt x="6769" y="2950"/>
                      </a:lnTo>
                      <a:lnTo>
                        <a:pt x="6769" y="2950"/>
                      </a:lnTo>
                      <a:lnTo>
                        <a:pt x="6769" y="2950"/>
                      </a:lnTo>
                      <a:lnTo>
                        <a:pt x="6769" y="2950"/>
                      </a:lnTo>
                      <a:lnTo>
                        <a:pt x="6769" y="2926"/>
                      </a:lnTo>
                      <a:lnTo>
                        <a:pt x="6769" y="2926"/>
                      </a:lnTo>
                      <a:lnTo>
                        <a:pt x="6769" y="2926"/>
                      </a:lnTo>
                      <a:lnTo>
                        <a:pt x="6769" y="2926"/>
                      </a:lnTo>
                      <a:lnTo>
                        <a:pt x="6794" y="2926"/>
                      </a:lnTo>
                      <a:lnTo>
                        <a:pt x="6794" y="2926"/>
                      </a:lnTo>
                      <a:lnTo>
                        <a:pt x="6794" y="2926"/>
                      </a:lnTo>
                      <a:lnTo>
                        <a:pt x="6794" y="2926"/>
                      </a:lnTo>
                      <a:lnTo>
                        <a:pt x="6794" y="2926"/>
                      </a:lnTo>
                      <a:lnTo>
                        <a:pt x="6794" y="2900"/>
                      </a:lnTo>
                      <a:lnTo>
                        <a:pt x="6794" y="2900"/>
                      </a:lnTo>
                      <a:lnTo>
                        <a:pt x="6794" y="2900"/>
                      </a:lnTo>
                      <a:lnTo>
                        <a:pt x="6794" y="2900"/>
                      </a:lnTo>
                      <a:lnTo>
                        <a:pt x="6769" y="2900"/>
                      </a:lnTo>
                      <a:lnTo>
                        <a:pt x="6769" y="2900"/>
                      </a:lnTo>
                      <a:lnTo>
                        <a:pt x="6769" y="2900"/>
                      </a:lnTo>
                      <a:lnTo>
                        <a:pt x="6769" y="2900"/>
                      </a:lnTo>
                      <a:lnTo>
                        <a:pt x="6769" y="2900"/>
                      </a:lnTo>
                      <a:lnTo>
                        <a:pt x="6769" y="2900"/>
                      </a:lnTo>
                      <a:lnTo>
                        <a:pt x="6794" y="2900"/>
                      </a:lnTo>
                      <a:lnTo>
                        <a:pt x="6794" y="2900"/>
                      </a:lnTo>
                      <a:lnTo>
                        <a:pt x="6794" y="2900"/>
                      </a:lnTo>
                      <a:lnTo>
                        <a:pt x="6794" y="2900"/>
                      </a:lnTo>
                      <a:lnTo>
                        <a:pt x="6794" y="2900"/>
                      </a:lnTo>
                      <a:lnTo>
                        <a:pt x="6794" y="2900"/>
                      </a:lnTo>
                      <a:lnTo>
                        <a:pt x="6794" y="2876"/>
                      </a:lnTo>
                      <a:lnTo>
                        <a:pt x="6769" y="2876"/>
                      </a:lnTo>
                      <a:lnTo>
                        <a:pt x="6769" y="2876"/>
                      </a:lnTo>
                      <a:lnTo>
                        <a:pt x="6769" y="2876"/>
                      </a:lnTo>
                      <a:lnTo>
                        <a:pt x="6769" y="2876"/>
                      </a:lnTo>
                      <a:lnTo>
                        <a:pt x="6769" y="2876"/>
                      </a:lnTo>
                      <a:lnTo>
                        <a:pt x="6769" y="2876"/>
                      </a:lnTo>
                      <a:lnTo>
                        <a:pt x="6769" y="2876"/>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51"/>
                      </a:lnTo>
                      <a:lnTo>
                        <a:pt x="6769" y="2827"/>
                      </a:lnTo>
                      <a:lnTo>
                        <a:pt x="6769" y="2827"/>
                      </a:lnTo>
                      <a:lnTo>
                        <a:pt x="6745" y="2827"/>
                      </a:lnTo>
                      <a:lnTo>
                        <a:pt x="6745" y="2827"/>
                      </a:lnTo>
                      <a:lnTo>
                        <a:pt x="6745" y="2827"/>
                      </a:lnTo>
                      <a:lnTo>
                        <a:pt x="6720" y="2801"/>
                      </a:lnTo>
                      <a:lnTo>
                        <a:pt x="6720" y="2801"/>
                      </a:lnTo>
                      <a:lnTo>
                        <a:pt x="6720" y="2801"/>
                      </a:lnTo>
                      <a:lnTo>
                        <a:pt x="6720" y="2801"/>
                      </a:lnTo>
                      <a:lnTo>
                        <a:pt x="6720" y="2801"/>
                      </a:lnTo>
                      <a:lnTo>
                        <a:pt x="6695" y="2801"/>
                      </a:lnTo>
                      <a:lnTo>
                        <a:pt x="6695" y="2801"/>
                      </a:lnTo>
                      <a:lnTo>
                        <a:pt x="6695" y="2801"/>
                      </a:lnTo>
                      <a:lnTo>
                        <a:pt x="6695" y="2801"/>
                      </a:lnTo>
                      <a:lnTo>
                        <a:pt x="6695" y="2801"/>
                      </a:lnTo>
                      <a:lnTo>
                        <a:pt x="6695" y="2801"/>
                      </a:lnTo>
                      <a:lnTo>
                        <a:pt x="6695" y="2827"/>
                      </a:lnTo>
                      <a:lnTo>
                        <a:pt x="6695" y="2827"/>
                      </a:lnTo>
                      <a:lnTo>
                        <a:pt x="6670" y="2827"/>
                      </a:lnTo>
                      <a:lnTo>
                        <a:pt x="6695" y="2827"/>
                      </a:lnTo>
                      <a:lnTo>
                        <a:pt x="6695" y="2827"/>
                      </a:lnTo>
                      <a:lnTo>
                        <a:pt x="6695" y="2827"/>
                      </a:lnTo>
                      <a:lnTo>
                        <a:pt x="6695" y="2827"/>
                      </a:lnTo>
                      <a:lnTo>
                        <a:pt x="6695" y="2827"/>
                      </a:lnTo>
                      <a:lnTo>
                        <a:pt x="6695" y="2827"/>
                      </a:lnTo>
                      <a:lnTo>
                        <a:pt x="6695" y="2827"/>
                      </a:lnTo>
                      <a:lnTo>
                        <a:pt x="6670" y="2827"/>
                      </a:lnTo>
                      <a:lnTo>
                        <a:pt x="6670" y="2827"/>
                      </a:lnTo>
                      <a:lnTo>
                        <a:pt x="6670" y="2851"/>
                      </a:lnTo>
                      <a:lnTo>
                        <a:pt x="6670" y="2851"/>
                      </a:lnTo>
                      <a:lnTo>
                        <a:pt x="6695" y="2851"/>
                      </a:lnTo>
                      <a:lnTo>
                        <a:pt x="6695" y="2851"/>
                      </a:lnTo>
                      <a:lnTo>
                        <a:pt x="6695" y="2851"/>
                      </a:lnTo>
                      <a:lnTo>
                        <a:pt x="6695" y="2851"/>
                      </a:lnTo>
                      <a:lnTo>
                        <a:pt x="6695" y="2851"/>
                      </a:lnTo>
                      <a:lnTo>
                        <a:pt x="6695" y="2827"/>
                      </a:lnTo>
                      <a:lnTo>
                        <a:pt x="6695" y="2827"/>
                      </a:lnTo>
                      <a:lnTo>
                        <a:pt x="6695" y="2827"/>
                      </a:lnTo>
                      <a:lnTo>
                        <a:pt x="6695" y="2827"/>
                      </a:lnTo>
                      <a:lnTo>
                        <a:pt x="6695" y="2827"/>
                      </a:lnTo>
                      <a:lnTo>
                        <a:pt x="6695" y="2827"/>
                      </a:lnTo>
                      <a:lnTo>
                        <a:pt x="6695" y="2851"/>
                      </a:lnTo>
                      <a:lnTo>
                        <a:pt x="6695" y="2851"/>
                      </a:lnTo>
                      <a:lnTo>
                        <a:pt x="6695" y="2851"/>
                      </a:lnTo>
                      <a:lnTo>
                        <a:pt x="6695" y="2851"/>
                      </a:lnTo>
                      <a:lnTo>
                        <a:pt x="6695" y="2851"/>
                      </a:lnTo>
                      <a:lnTo>
                        <a:pt x="6670" y="2851"/>
                      </a:lnTo>
                      <a:lnTo>
                        <a:pt x="6670" y="2851"/>
                      </a:lnTo>
                      <a:lnTo>
                        <a:pt x="6670" y="2876"/>
                      </a:lnTo>
                      <a:lnTo>
                        <a:pt x="6695" y="2876"/>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51"/>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876"/>
                      </a:lnTo>
                      <a:lnTo>
                        <a:pt x="6695" y="2900"/>
                      </a:lnTo>
                      <a:lnTo>
                        <a:pt x="6695" y="2900"/>
                      </a:lnTo>
                      <a:lnTo>
                        <a:pt x="6695" y="2900"/>
                      </a:lnTo>
                      <a:lnTo>
                        <a:pt x="6695" y="2900"/>
                      </a:lnTo>
                      <a:lnTo>
                        <a:pt x="6695" y="2900"/>
                      </a:lnTo>
                      <a:lnTo>
                        <a:pt x="6695" y="2900"/>
                      </a:lnTo>
                      <a:lnTo>
                        <a:pt x="6695" y="2900"/>
                      </a:lnTo>
                      <a:lnTo>
                        <a:pt x="6695" y="2926"/>
                      </a:lnTo>
                      <a:lnTo>
                        <a:pt x="6695" y="2926"/>
                      </a:lnTo>
                      <a:lnTo>
                        <a:pt x="6695" y="2926"/>
                      </a:lnTo>
                      <a:lnTo>
                        <a:pt x="6695" y="2926"/>
                      </a:lnTo>
                      <a:lnTo>
                        <a:pt x="6695" y="2926"/>
                      </a:lnTo>
                      <a:lnTo>
                        <a:pt x="6695" y="2926"/>
                      </a:lnTo>
                      <a:lnTo>
                        <a:pt x="6695" y="2926"/>
                      </a:lnTo>
                      <a:lnTo>
                        <a:pt x="6695" y="2926"/>
                      </a:lnTo>
                      <a:lnTo>
                        <a:pt x="6720" y="2926"/>
                      </a:lnTo>
                      <a:lnTo>
                        <a:pt x="6720" y="2926"/>
                      </a:lnTo>
                      <a:lnTo>
                        <a:pt x="6720" y="2926"/>
                      </a:lnTo>
                      <a:lnTo>
                        <a:pt x="6720" y="2950"/>
                      </a:lnTo>
                      <a:lnTo>
                        <a:pt x="6720" y="2950"/>
                      </a:lnTo>
                      <a:lnTo>
                        <a:pt x="6720" y="2926"/>
                      </a:lnTo>
                      <a:close/>
                      <a:moveTo>
                        <a:pt x="3050" y="3297"/>
                      </a:moveTo>
                      <a:lnTo>
                        <a:pt x="3050" y="3297"/>
                      </a:lnTo>
                      <a:lnTo>
                        <a:pt x="3050" y="3297"/>
                      </a:lnTo>
                      <a:lnTo>
                        <a:pt x="3050" y="3297"/>
                      </a:lnTo>
                      <a:lnTo>
                        <a:pt x="3050" y="3297"/>
                      </a:lnTo>
                      <a:lnTo>
                        <a:pt x="3026" y="3297"/>
                      </a:lnTo>
                      <a:lnTo>
                        <a:pt x="3026" y="3322"/>
                      </a:lnTo>
                      <a:lnTo>
                        <a:pt x="3026" y="3297"/>
                      </a:lnTo>
                      <a:lnTo>
                        <a:pt x="3050" y="3297"/>
                      </a:lnTo>
                      <a:close/>
                      <a:moveTo>
                        <a:pt x="6472" y="2926"/>
                      </a:moveTo>
                      <a:lnTo>
                        <a:pt x="6472" y="2926"/>
                      </a:lnTo>
                      <a:lnTo>
                        <a:pt x="6472" y="2926"/>
                      </a:lnTo>
                      <a:lnTo>
                        <a:pt x="6472" y="2926"/>
                      </a:lnTo>
                      <a:lnTo>
                        <a:pt x="6472" y="2926"/>
                      </a:lnTo>
                      <a:lnTo>
                        <a:pt x="6472" y="2926"/>
                      </a:lnTo>
                      <a:lnTo>
                        <a:pt x="6472" y="2926"/>
                      </a:lnTo>
                      <a:lnTo>
                        <a:pt x="6472" y="2926"/>
                      </a:lnTo>
                      <a:lnTo>
                        <a:pt x="6497" y="2926"/>
                      </a:lnTo>
                      <a:lnTo>
                        <a:pt x="6497" y="2926"/>
                      </a:lnTo>
                      <a:lnTo>
                        <a:pt x="6497" y="2926"/>
                      </a:lnTo>
                      <a:lnTo>
                        <a:pt x="6497" y="2900"/>
                      </a:lnTo>
                      <a:lnTo>
                        <a:pt x="6497" y="2900"/>
                      </a:lnTo>
                      <a:lnTo>
                        <a:pt x="6497" y="2900"/>
                      </a:lnTo>
                      <a:lnTo>
                        <a:pt x="6497" y="2900"/>
                      </a:lnTo>
                      <a:lnTo>
                        <a:pt x="6497" y="2900"/>
                      </a:lnTo>
                      <a:lnTo>
                        <a:pt x="6497" y="2900"/>
                      </a:lnTo>
                      <a:lnTo>
                        <a:pt x="6497" y="2900"/>
                      </a:lnTo>
                      <a:lnTo>
                        <a:pt x="6472" y="2926"/>
                      </a:lnTo>
                      <a:lnTo>
                        <a:pt x="6472" y="2926"/>
                      </a:lnTo>
                      <a:lnTo>
                        <a:pt x="6472" y="2900"/>
                      </a:lnTo>
                      <a:lnTo>
                        <a:pt x="6472" y="2900"/>
                      </a:lnTo>
                      <a:lnTo>
                        <a:pt x="6472" y="2900"/>
                      </a:lnTo>
                      <a:lnTo>
                        <a:pt x="6472" y="2900"/>
                      </a:lnTo>
                      <a:lnTo>
                        <a:pt x="6472" y="2900"/>
                      </a:lnTo>
                      <a:lnTo>
                        <a:pt x="6472" y="2900"/>
                      </a:lnTo>
                      <a:lnTo>
                        <a:pt x="6472" y="2900"/>
                      </a:lnTo>
                      <a:lnTo>
                        <a:pt x="6472" y="2926"/>
                      </a:lnTo>
                      <a:lnTo>
                        <a:pt x="6472" y="2926"/>
                      </a:lnTo>
                      <a:lnTo>
                        <a:pt x="6472" y="2900"/>
                      </a:lnTo>
                      <a:lnTo>
                        <a:pt x="6472" y="2900"/>
                      </a:lnTo>
                      <a:lnTo>
                        <a:pt x="6447" y="2900"/>
                      </a:lnTo>
                      <a:lnTo>
                        <a:pt x="6447" y="2926"/>
                      </a:lnTo>
                      <a:lnTo>
                        <a:pt x="6472" y="2926"/>
                      </a:lnTo>
                      <a:lnTo>
                        <a:pt x="6472" y="2926"/>
                      </a:lnTo>
                      <a:lnTo>
                        <a:pt x="6447" y="2926"/>
                      </a:lnTo>
                      <a:lnTo>
                        <a:pt x="6447" y="2926"/>
                      </a:lnTo>
                      <a:lnTo>
                        <a:pt x="6447" y="2926"/>
                      </a:lnTo>
                      <a:lnTo>
                        <a:pt x="6472" y="2926"/>
                      </a:lnTo>
                      <a:close/>
                      <a:moveTo>
                        <a:pt x="6497" y="2900"/>
                      </a:move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900"/>
                      </a:lnTo>
                      <a:lnTo>
                        <a:pt x="6497" y="2876"/>
                      </a:lnTo>
                      <a:lnTo>
                        <a:pt x="6497" y="2876"/>
                      </a:lnTo>
                      <a:lnTo>
                        <a:pt x="6497" y="2876"/>
                      </a:lnTo>
                      <a:lnTo>
                        <a:pt x="6497" y="2876"/>
                      </a:lnTo>
                      <a:lnTo>
                        <a:pt x="6497" y="2900"/>
                      </a:lnTo>
                      <a:close/>
                      <a:moveTo>
                        <a:pt x="6497" y="2975"/>
                      </a:moveTo>
                      <a:lnTo>
                        <a:pt x="6497" y="2975"/>
                      </a:lnTo>
                      <a:lnTo>
                        <a:pt x="6497" y="2975"/>
                      </a:lnTo>
                      <a:lnTo>
                        <a:pt x="6497" y="2975"/>
                      </a:lnTo>
                      <a:lnTo>
                        <a:pt x="6497" y="3000"/>
                      </a:lnTo>
                      <a:lnTo>
                        <a:pt x="6497" y="3000"/>
                      </a:lnTo>
                      <a:lnTo>
                        <a:pt x="6497" y="2975"/>
                      </a:lnTo>
                      <a:close/>
                      <a:moveTo>
                        <a:pt x="6447" y="2876"/>
                      </a:moveTo>
                      <a:lnTo>
                        <a:pt x="6447"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76"/>
                      </a:lnTo>
                      <a:lnTo>
                        <a:pt x="6472" y="2851"/>
                      </a:lnTo>
                      <a:lnTo>
                        <a:pt x="6472" y="2851"/>
                      </a:lnTo>
                      <a:lnTo>
                        <a:pt x="6472" y="2851"/>
                      </a:lnTo>
                      <a:lnTo>
                        <a:pt x="6472" y="2851"/>
                      </a:lnTo>
                      <a:lnTo>
                        <a:pt x="6472" y="2851"/>
                      </a:lnTo>
                      <a:lnTo>
                        <a:pt x="6472" y="2851"/>
                      </a:lnTo>
                      <a:lnTo>
                        <a:pt x="6472" y="2851"/>
                      </a:lnTo>
                      <a:lnTo>
                        <a:pt x="6472" y="2827"/>
                      </a:lnTo>
                      <a:lnTo>
                        <a:pt x="6472" y="2827"/>
                      </a:lnTo>
                      <a:lnTo>
                        <a:pt x="6472" y="2827"/>
                      </a:lnTo>
                      <a:lnTo>
                        <a:pt x="6472" y="2827"/>
                      </a:lnTo>
                      <a:lnTo>
                        <a:pt x="6472" y="2827"/>
                      </a:lnTo>
                      <a:lnTo>
                        <a:pt x="6472" y="2827"/>
                      </a:lnTo>
                      <a:lnTo>
                        <a:pt x="6472" y="2851"/>
                      </a:lnTo>
                      <a:lnTo>
                        <a:pt x="6472"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51"/>
                      </a:lnTo>
                      <a:lnTo>
                        <a:pt x="6447" y="2876"/>
                      </a:lnTo>
                      <a:lnTo>
                        <a:pt x="6447" y="2876"/>
                      </a:lnTo>
                      <a:lnTo>
                        <a:pt x="6447" y="2876"/>
                      </a:lnTo>
                      <a:lnTo>
                        <a:pt x="6447" y="2876"/>
                      </a:lnTo>
                      <a:lnTo>
                        <a:pt x="6422" y="2876"/>
                      </a:lnTo>
                      <a:lnTo>
                        <a:pt x="6422"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900"/>
                      </a:lnTo>
                      <a:lnTo>
                        <a:pt x="6447" y="2876"/>
                      </a:lnTo>
                      <a:close/>
                      <a:moveTo>
                        <a:pt x="6497" y="2975"/>
                      </a:moveTo>
                      <a:lnTo>
                        <a:pt x="6497"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2975"/>
                      </a:lnTo>
                      <a:lnTo>
                        <a:pt x="6472" y="3000"/>
                      </a:lnTo>
                      <a:lnTo>
                        <a:pt x="6472" y="3000"/>
                      </a:lnTo>
                      <a:lnTo>
                        <a:pt x="6472" y="3000"/>
                      </a:lnTo>
                      <a:lnTo>
                        <a:pt x="6472" y="3000"/>
                      </a:lnTo>
                      <a:lnTo>
                        <a:pt x="6472" y="3000"/>
                      </a:lnTo>
                      <a:lnTo>
                        <a:pt x="6472" y="2975"/>
                      </a:lnTo>
                      <a:lnTo>
                        <a:pt x="6472" y="2975"/>
                      </a:lnTo>
                      <a:lnTo>
                        <a:pt x="6472" y="3000"/>
                      </a:lnTo>
                      <a:lnTo>
                        <a:pt x="6472" y="3000"/>
                      </a:lnTo>
                      <a:lnTo>
                        <a:pt x="6472" y="2975"/>
                      </a:lnTo>
                      <a:lnTo>
                        <a:pt x="6472" y="2975"/>
                      </a:lnTo>
                      <a:lnTo>
                        <a:pt x="6472" y="2975"/>
                      </a:lnTo>
                      <a:lnTo>
                        <a:pt x="6497" y="2975"/>
                      </a:lnTo>
                      <a:close/>
                      <a:moveTo>
                        <a:pt x="6522" y="2727"/>
                      </a:moveTo>
                      <a:lnTo>
                        <a:pt x="6522" y="2727"/>
                      </a:lnTo>
                      <a:lnTo>
                        <a:pt x="6522" y="2727"/>
                      </a:lnTo>
                      <a:lnTo>
                        <a:pt x="6522" y="2727"/>
                      </a:lnTo>
                      <a:lnTo>
                        <a:pt x="6522" y="2727"/>
                      </a:lnTo>
                      <a:lnTo>
                        <a:pt x="6522" y="2727"/>
                      </a:lnTo>
                      <a:lnTo>
                        <a:pt x="6522" y="2727"/>
                      </a:lnTo>
                      <a:lnTo>
                        <a:pt x="6522" y="2702"/>
                      </a:lnTo>
                      <a:lnTo>
                        <a:pt x="6522" y="2702"/>
                      </a:lnTo>
                      <a:lnTo>
                        <a:pt x="6522" y="2702"/>
                      </a:lnTo>
                      <a:lnTo>
                        <a:pt x="6522" y="2702"/>
                      </a:lnTo>
                      <a:lnTo>
                        <a:pt x="6522" y="2702"/>
                      </a:lnTo>
                      <a:lnTo>
                        <a:pt x="6522" y="2702"/>
                      </a:lnTo>
                      <a:lnTo>
                        <a:pt x="6522" y="2702"/>
                      </a:lnTo>
                      <a:lnTo>
                        <a:pt x="6497" y="2702"/>
                      </a:lnTo>
                      <a:lnTo>
                        <a:pt x="6497" y="2702"/>
                      </a:lnTo>
                      <a:lnTo>
                        <a:pt x="6497" y="2702"/>
                      </a:lnTo>
                      <a:lnTo>
                        <a:pt x="6497" y="2702"/>
                      </a:lnTo>
                      <a:lnTo>
                        <a:pt x="6497" y="2702"/>
                      </a:lnTo>
                      <a:lnTo>
                        <a:pt x="6497" y="2702"/>
                      </a:lnTo>
                      <a:lnTo>
                        <a:pt x="6497" y="2677"/>
                      </a:lnTo>
                      <a:lnTo>
                        <a:pt x="6472" y="2677"/>
                      </a:lnTo>
                      <a:lnTo>
                        <a:pt x="6472" y="2702"/>
                      </a:lnTo>
                      <a:lnTo>
                        <a:pt x="6472" y="2702"/>
                      </a:lnTo>
                      <a:lnTo>
                        <a:pt x="6472" y="2677"/>
                      </a:lnTo>
                      <a:lnTo>
                        <a:pt x="6472" y="2702"/>
                      </a:lnTo>
                      <a:lnTo>
                        <a:pt x="6472" y="2702"/>
                      </a:lnTo>
                      <a:lnTo>
                        <a:pt x="6472" y="2702"/>
                      </a:lnTo>
                      <a:lnTo>
                        <a:pt x="6472" y="2702"/>
                      </a:lnTo>
                      <a:lnTo>
                        <a:pt x="6472" y="2702"/>
                      </a:lnTo>
                      <a:lnTo>
                        <a:pt x="6472" y="2702"/>
                      </a:lnTo>
                      <a:lnTo>
                        <a:pt x="6472" y="2702"/>
                      </a:lnTo>
                      <a:lnTo>
                        <a:pt x="6472" y="2702"/>
                      </a:lnTo>
                      <a:lnTo>
                        <a:pt x="6472" y="2702"/>
                      </a:lnTo>
                      <a:lnTo>
                        <a:pt x="6497" y="2727"/>
                      </a:lnTo>
                      <a:lnTo>
                        <a:pt x="6497" y="2727"/>
                      </a:lnTo>
                      <a:lnTo>
                        <a:pt x="6497" y="2727"/>
                      </a:lnTo>
                      <a:lnTo>
                        <a:pt x="6497" y="2727"/>
                      </a:lnTo>
                      <a:lnTo>
                        <a:pt x="6497" y="2727"/>
                      </a:lnTo>
                      <a:lnTo>
                        <a:pt x="6472" y="2727"/>
                      </a:lnTo>
                      <a:lnTo>
                        <a:pt x="6497" y="2727"/>
                      </a:lnTo>
                      <a:lnTo>
                        <a:pt x="6497" y="2752"/>
                      </a:lnTo>
                      <a:lnTo>
                        <a:pt x="6497" y="2752"/>
                      </a:lnTo>
                      <a:lnTo>
                        <a:pt x="6497" y="2752"/>
                      </a:lnTo>
                      <a:lnTo>
                        <a:pt x="6497" y="2752"/>
                      </a:lnTo>
                      <a:lnTo>
                        <a:pt x="6522" y="2752"/>
                      </a:lnTo>
                      <a:lnTo>
                        <a:pt x="6522" y="2752"/>
                      </a:lnTo>
                      <a:lnTo>
                        <a:pt x="6522" y="2752"/>
                      </a:lnTo>
                      <a:lnTo>
                        <a:pt x="6522" y="2752"/>
                      </a:lnTo>
                      <a:lnTo>
                        <a:pt x="6497" y="2727"/>
                      </a:lnTo>
                      <a:lnTo>
                        <a:pt x="6522" y="2727"/>
                      </a:lnTo>
                      <a:close/>
                      <a:moveTo>
                        <a:pt x="6422" y="2900"/>
                      </a:moveTo>
                      <a:lnTo>
                        <a:pt x="6422" y="2900"/>
                      </a:lnTo>
                      <a:lnTo>
                        <a:pt x="6422" y="2900"/>
                      </a:lnTo>
                      <a:lnTo>
                        <a:pt x="6422" y="2900"/>
                      </a:lnTo>
                      <a:lnTo>
                        <a:pt x="6422" y="2900"/>
                      </a:lnTo>
                      <a:lnTo>
                        <a:pt x="6422" y="2900"/>
                      </a:lnTo>
                      <a:lnTo>
                        <a:pt x="6422" y="2926"/>
                      </a:lnTo>
                      <a:lnTo>
                        <a:pt x="6422" y="2926"/>
                      </a:lnTo>
                      <a:lnTo>
                        <a:pt x="6422" y="2900"/>
                      </a:lnTo>
                      <a:close/>
                      <a:moveTo>
                        <a:pt x="6720" y="2926"/>
                      </a:moveTo>
                      <a:lnTo>
                        <a:pt x="6695" y="2926"/>
                      </a:lnTo>
                      <a:lnTo>
                        <a:pt x="6695" y="2926"/>
                      </a:lnTo>
                      <a:lnTo>
                        <a:pt x="6695" y="2926"/>
                      </a:lnTo>
                      <a:lnTo>
                        <a:pt x="6695" y="2926"/>
                      </a:lnTo>
                      <a:lnTo>
                        <a:pt x="6695" y="2926"/>
                      </a:lnTo>
                      <a:lnTo>
                        <a:pt x="6695" y="2926"/>
                      </a:lnTo>
                      <a:lnTo>
                        <a:pt x="6695" y="2926"/>
                      </a:lnTo>
                      <a:lnTo>
                        <a:pt x="6695" y="2950"/>
                      </a:lnTo>
                      <a:lnTo>
                        <a:pt x="6695" y="2950"/>
                      </a:lnTo>
                      <a:lnTo>
                        <a:pt x="6695" y="2950"/>
                      </a:lnTo>
                      <a:lnTo>
                        <a:pt x="6695" y="2975"/>
                      </a:lnTo>
                      <a:lnTo>
                        <a:pt x="6720" y="2975"/>
                      </a:lnTo>
                      <a:lnTo>
                        <a:pt x="6720" y="2975"/>
                      </a:lnTo>
                      <a:lnTo>
                        <a:pt x="6720" y="2975"/>
                      </a:lnTo>
                      <a:lnTo>
                        <a:pt x="6720" y="2975"/>
                      </a:lnTo>
                      <a:lnTo>
                        <a:pt x="6720" y="2975"/>
                      </a:lnTo>
                      <a:lnTo>
                        <a:pt x="6720" y="2975"/>
                      </a:lnTo>
                      <a:lnTo>
                        <a:pt x="6720" y="2975"/>
                      </a:lnTo>
                      <a:lnTo>
                        <a:pt x="6720" y="2975"/>
                      </a:lnTo>
                      <a:lnTo>
                        <a:pt x="6720" y="2975"/>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50"/>
                      </a:lnTo>
                      <a:lnTo>
                        <a:pt x="6720" y="2926"/>
                      </a:lnTo>
                      <a:close/>
                      <a:moveTo>
                        <a:pt x="6497" y="3000"/>
                      </a:move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00"/>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25"/>
                      </a:lnTo>
                      <a:lnTo>
                        <a:pt x="6497" y="3000"/>
                      </a:lnTo>
                      <a:close/>
                      <a:moveTo>
                        <a:pt x="6645" y="3074"/>
                      </a:moveTo>
                      <a:lnTo>
                        <a:pt x="6645" y="3074"/>
                      </a:lnTo>
                      <a:lnTo>
                        <a:pt x="6645" y="3074"/>
                      </a:lnTo>
                      <a:lnTo>
                        <a:pt x="6645" y="3074"/>
                      </a:lnTo>
                      <a:lnTo>
                        <a:pt x="6645" y="3074"/>
                      </a:lnTo>
                      <a:lnTo>
                        <a:pt x="6621" y="3074"/>
                      </a:lnTo>
                      <a:lnTo>
                        <a:pt x="6621" y="3074"/>
                      </a:lnTo>
                      <a:lnTo>
                        <a:pt x="6621" y="3074"/>
                      </a:lnTo>
                      <a:lnTo>
                        <a:pt x="6621" y="3074"/>
                      </a:lnTo>
                      <a:lnTo>
                        <a:pt x="6621" y="3074"/>
                      </a:lnTo>
                      <a:lnTo>
                        <a:pt x="6645" y="3074"/>
                      </a:lnTo>
                      <a:lnTo>
                        <a:pt x="6645" y="3074"/>
                      </a:lnTo>
                      <a:lnTo>
                        <a:pt x="6645" y="3074"/>
                      </a:lnTo>
                      <a:lnTo>
                        <a:pt x="6645" y="3074"/>
                      </a:lnTo>
                      <a:lnTo>
                        <a:pt x="6645" y="3074"/>
                      </a:lnTo>
                      <a:lnTo>
                        <a:pt x="6645" y="3074"/>
                      </a:lnTo>
                      <a:lnTo>
                        <a:pt x="6645" y="3074"/>
                      </a:lnTo>
                      <a:lnTo>
                        <a:pt x="6645" y="3074"/>
                      </a:lnTo>
                      <a:lnTo>
                        <a:pt x="6645" y="3074"/>
                      </a:lnTo>
                      <a:lnTo>
                        <a:pt x="6645"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50"/>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45" y="3074"/>
                      </a:lnTo>
                      <a:lnTo>
                        <a:pt x="6645" y="3074"/>
                      </a:lnTo>
                      <a:lnTo>
                        <a:pt x="6645" y="3099"/>
                      </a:lnTo>
                      <a:lnTo>
                        <a:pt x="6645" y="3099"/>
                      </a:lnTo>
                      <a:lnTo>
                        <a:pt x="6645" y="3099"/>
                      </a:lnTo>
                      <a:lnTo>
                        <a:pt x="6645" y="3074"/>
                      </a:lnTo>
                      <a:close/>
                      <a:moveTo>
                        <a:pt x="6720" y="3074"/>
                      </a:moveTo>
                      <a:lnTo>
                        <a:pt x="6720" y="3074"/>
                      </a:lnTo>
                      <a:lnTo>
                        <a:pt x="6720" y="3074"/>
                      </a:lnTo>
                      <a:lnTo>
                        <a:pt x="6720" y="3074"/>
                      </a:lnTo>
                      <a:lnTo>
                        <a:pt x="6720" y="3074"/>
                      </a:lnTo>
                      <a:lnTo>
                        <a:pt x="6720" y="3074"/>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720" y="3050"/>
                      </a:lnTo>
                      <a:lnTo>
                        <a:pt x="6695" y="3050"/>
                      </a:lnTo>
                      <a:lnTo>
                        <a:pt x="6695" y="3050"/>
                      </a:lnTo>
                      <a:lnTo>
                        <a:pt x="6695" y="3050"/>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25"/>
                      </a:lnTo>
                      <a:lnTo>
                        <a:pt x="6695" y="3000"/>
                      </a:lnTo>
                      <a:lnTo>
                        <a:pt x="6695" y="3000"/>
                      </a:lnTo>
                      <a:lnTo>
                        <a:pt x="6695" y="3000"/>
                      </a:lnTo>
                      <a:lnTo>
                        <a:pt x="6695" y="3000"/>
                      </a:lnTo>
                      <a:lnTo>
                        <a:pt x="6695" y="3025"/>
                      </a:lnTo>
                      <a:lnTo>
                        <a:pt x="6695" y="3025"/>
                      </a:lnTo>
                      <a:lnTo>
                        <a:pt x="6695" y="3025"/>
                      </a:lnTo>
                      <a:lnTo>
                        <a:pt x="6695" y="3025"/>
                      </a:lnTo>
                      <a:lnTo>
                        <a:pt x="6695" y="3025"/>
                      </a:lnTo>
                      <a:lnTo>
                        <a:pt x="6695" y="3025"/>
                      </a:lnTo>
                      <a:lnTo>
                        <a:pt x="6695" y="3025"/>
                      </a:lnTo>
                      <a:lnTo>
                        <a:pt x="6695" y="3025"/>
                      </a:lnTo>
                      <a:lnTo>
                        <a:pt x="6670" y="3025"/>
                      </a:lnTo>
                      <a:lnTo>
                        <a:pt x="6670" y="3025"/>
                      </a:lnTo>
                      <a:lnTo>
                        <a:pt x="6670" y="3025"/>
                      </a:lnTo>
                      <a:lnTo>
                        <a:pt x="6670" y="3025"/>
                      </a:lnTo>
                      <a:lnTo>
                        <a:pt x="6670" y="3025"/>
                      </a:lnTo>
                      <a:lnTo>
                        <a:pt x="6670" y="3025"/>
                      </a:lnTo>
                      <a:lnTo>
                        <a:pt x="6670" y="3025"/>
                      </a:lnTo>
                      <a:lnTo>
                        <a:pt x="6670" y="3025"/>
                      </a:lnTo>
                      <a:lnTo>
                        <a:pt x="6695" y="3025"/>
                      </a:lnTo>
                      <a:lnTo>
                        <a:pt x="6695" y="3000"/>
                      </a:lnTo>
                      <a:lnTo>
                        <a:pt x="6695" y="3000"/>
                      </a:lnTo>
                      <a:lnTo>
                        <a:pt x="6695" y="3000"/>
                      </a:lnTo>
                      <a:lnTo>
                        <a:pt x="6670" y="3000"/>
                      </a:lnTo>
                      <a:lnTo>
                        <a:pt x="6670" y="3000"/>
                      </a:lnTo>
                      <a:lnTo>
                        <a:pt x="6670" y="3000"/>
                      </a:lnTo>
                      <a:lnTo>
                        <a:pt x="6670" y="3000"/>
                      </a:lnTo>
                      <a:lnTo>
                        <a:pt x="6695" y="3000"/>
                      </a:lnTo>
                      <a:lnTo>
                        <a:pt x="6695" y="3000"/>
                      </a:lnTo>
                      <a:lnTo>
                        <a:pt x="6670" y="3000"/>
                      </a:lnTo>
                      <a:lnTo>
                        <a:pt x="6670" y="3000"/>
                      </a:lnTo>
                      <a:lnTo>
                        <a:pt x="6670" y="3000"/>
                      </a:lnTo>
                      <a:lnTo>
                        <a:pt x="6670" y="3000"/>
                      </a:lnTo>
                      <a:lnTo>
                        <a:pt x="6670" y="3000"/>
                      </a:lnTo>
                      <a:lnTo>
                        <a:pt x="6695" y="3000"/>
                      </a:lnTo>
                      <a:lnTo>
                        <a:pt x="6695" y="3000"/>
                      </a:lnTo>
                      <a:lnTo>
                        <a:pt x="6695" y="3000"/>
                      </a:lnTo>
                      <a:lnTo>
                        <a:pt x="6695" y="3000"/>
                      </a:lnTo>
                      <a:lnTo>
                        <a:pt x="6695" y="3000"/>
                      </a:lnTo>
                      <a:lnTo>
                        <a:pt x="6695" y="3000"/>
                      </a:lnTo>
                      <a:lnTo>
                        <a:pt x="6695" y="3000"/>
                      </a:lnTo>
                      <a:lnTo>
                        <a:pt x="6695" y="3000"/>
                      </a:lnTo>
                      <a:lnTo>
                        <a:pt x="6695" y="2975"/>
                      </a:lnTo>
                      <a:lnTo>
                        <a:pt x="6695" y="2975"/>
                      </a:lnTo>
                      <a:lnTo>
                        <a:pt x="6695" y="2975"/>
                      </a:lnTo>
                      <a:lnTo>
                        <a:pt x="6695" y="2975"/>
                      </a:lnTo>
                      <a:lnTo>
                        <a:pt x="6695" y="2975"/>
                      </a:lnTo>
                      <a:lnTo>
                        <a:pt x="6695" y="2975"/>
                      </a:lnTo>
                      <a:lnTo>
                        <a:pt x="6670" y="2975"/>
                      </a:lnTo>
                      <a:lnTo>
                        <a:pt x="6670" y="2950"/>
                      </a:lnTo>
                      <a:lnTo>
                        <a:pt x="6670" y="2950"/>
                      </a:lnTo>
                      <a:lnTo>
                        <a:pt x="6670" y="2975"/>
                      </a:lnTo>
                      <a:lnTo>
                        <a:pt x="6670" y="2975"/>
                      </a:lnTo>
                      <a:lnTo>
                        <a:pt x="6670" y="2975"/>
                      </a:lnTo>
                      <a:lnTo>
                        <a:pt x="6670" y="2975"/>
                      </a:lnTo>
                      <a:lnTo>
                        <a:pt x="6670" y="2975"/>
                      </a:lnTo>
                      <a:lnTo>
                        <a:pt x="6670" y="2975"/>
                      </a:lnTo>
                      <a:lnTo>
                        <a:pt x="6670" y="2975"/>
                      </a:lnTo>
                      <a:lnTo>
                        <a:pt x="6670" y="2975"/>
                      </a:lnTo>
                      <a:lnTo>
                        <a:pt x="6670" y="2975"/>
                      </a:lnTo>
                      <a:lnTo>
                        <a:pt x="6645" y="2975"/>
                      </a:lnTo>
                      <a:lnTo>
                        <a:pt x="6645" y="2975"/>
                      </a:lnTo>
                      <a:lnTo>
                        <a:pt x="6645" y="2975"/>
                      </a:lnTo>
                      <a:lnTo>
                        <a:pt x="6645" y="2975"/>
                      </a:lnTo>
                      <a:lnTo>
                        <a:pt x="6645" y="2975"/>
                      </a:lnTo>
                      <a:lnTo>
                        <a:pt x="6645" y="2975"/>
                      </a:lnTo>
                      <a:lnTo>
                        <a:pt x="6645" y="2975"/>
                      </a:lnTo>
                      <a:lnTo>
                        <a:pt x="6670" y="2975"/>
                      </a:lnTo>
                      <a:lnTo>
                        <a:pt x="6670" y="2975"/>
                      </a:lnTo>
                      <a:lnTo>
                        <a:pt x="6670" y="2975"/>
                      </a:lnTo>
                      <a:lnTo>
                        <a:pt x="6670" y="2975"/>
                      </a:lnTo>
                      <a:lnTo>
                        <a:pt x="6670" y="2975"/>
                      </a:lnTo>
                      <a:lnTo>
                        <a:pt x="6670" y="2950"/>
                      </a:lnTo>
                      <a:lnTo>
                        <a:pt x="6670" y="2950"/>
                      </a:lnTo>
                      <a:lnTo>
                        <a:pt x="6670" y="2950"/>
                      </a:lnTo>
                      <a:lnTo>
                        <a:pt x="6670" y="2950"/>
                      </a:lnTo>
                      <a:lnTo>
                        <a:pt x="6670" y="2950"/>
                      </a:lnTo>
                      <a:lnTo>
                        <a:pt x="6670" y="2950"/>
                      </a:lnTo>
                      <a:lnTo>
                        <a:pt x="6670"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45"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21" y="2950"/>
                      </a:lnTo>
                      <a:lnTo>
                        <a:pt x="6645" y="2950"/>
                      </a:lnTo>
                      <a:lnTo>
                        <a:pt x="6645" y="2950"/>
                      </a:lnTo>
                      <a:lnTo>
                        <a:pt x="6645" y="2950"/>
                      </a:lnTo>
                      <a:lnTo>
                        <a:pt x="6645" y="2926"/>
                      </a:lnTo>
                      <a:lnTo>
                        <a:pt x="6621" y="2926"/>
                      </a:lnTo>
                      <a:lnTo>
                        <a:pt x="6621" y="2926"/>
                      </a:lnTo>
                      <a:lnTo>
                        <a:pt x="6621" y="2926"/>
                      </a:lnTo>
                      <a:lnTo>
                        <a:pt x="6621" y="2926"/>
                      </a:lnTo>
                      <a:lnTo>
                        <a:pt x="6621" y="2926"/>
                      </a:lnTo>
                      <a:lnTo>
                        <a:pt x="6621" y="2926"/>
                      </a:lnTo>
                      <a:lnTo>
                        <a:pt x="6621" y="2926"/>
                      </a:lnTo>
                      <a:lnTo>
                        <a:pt x="6621" y="2926"/>
                      </a:lnTo>
                      <a:lnTo>
                        <a:pt x="6621" y="2926"/>
                      </a:lnTo>
                      <a:lnTo>
                        <a:pt x="6596" y="2926"/>
                      </a:lnTo>
                      <a:lnTo>
                        <a:pt x="6596" y="2926"/>
                      </a:lnTo>
                      <a:lnTo>
                        <a:pt x="6596" y="2926"/>
                      </a:lnTo>
                      <a:lnTo>
                        <a:pt x="6596" y="2926"/>
                      </a:lnTo>
                      <a:lnTo>
                        <a:pt x="6596" y="2926"/>
                      </a:lnTo>
                      <a:lnTo>
                        <a:pt x="6596" y="2926"/>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50"/>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26"/>
                      </a:lnTo>
                      <a:lnTo>
                        <a:pt x="6596" y="2900"/>
                      </a:lnTo>
                      <a:lnTo>
                        <a:pt x="6596" y="2926"/>
                      </a:lnTo>
                      <a:lnTo>
                        <a:pt x="6621" y="2926"/>
                      </a:lnTo>
                      <a:lnTo>
                        <a:pt x="6621" y="2926"/>
                      </a:lnTo>
                      <a:lnTo>
                        <a:pt x="6621" y="2926"/>
                      </a:lnTo>
                      <a:lnTo>
                        <a:pt x="6621" y="2926"/>
                      </a:lnTo>
                      <a:lnTo>
                        <a:pt x="6645" y="2926"/>
                      </a:lnTo>
                      <a:lnTo>
                        <a:pt x="6645" y="2926"/>
                      </a:lnTo>
                      <a:lnTo>
                        <a:pt x="6645" y="2926"/>
                      </a:lnTo>
                      <a:lnTo>
                        <a:pt x="6645" y="2926"/>
                      </a:lnTo>
                      <a:lnTo>
                        <a:pt x="6645" y="2926"/>
                      </a:lnTo>
                      <a:lnTo>
                        <a:pt x="6645" y="2926"/>
                      </a:lnTo>
                      <a:lnTo>
                        <a:pt x="6645" y="2926"/>
                      </a:lnTo>
                      <a:lnTo>
                        <a:pt x="6645" y="2926"/>
                      </a:lnTo>
                      <a:lnTo>
                        <a:pt x="6645" y="2926"/>
                      </a:lnTo>
                      <a:lnTo>
                        <a:pt x="6621" y="2926"/>
                      </a:lnTo>
                      <a:lnTo>
                        <a:pt x="6621" y="2926"/>
                      </a:lnTo>
                      <a:lnTo>
                        <a:pt x="6621" y="2900"/>
                      </a:lnTo>
                      <a:lnTo>
                        <a:pt x="6621" y="2900"/>
                      </a:lnTo>
                      <a:lnTo>
                        <a:pt x="6621" y="2900"/>
                      </a:lnTo>
                      <a:lnTo>
                        <a:pt x="6621" y="2900"/>
                      </a:lnTo>
                      <a:lnTo>
                        <a:pt x="6621" y="2900"/>
                      </a:lnTo>
                      <a:lnTo>
                        <a:pt x="6621" y="2900"/>
                      </a:lnTo>
                      <a:lnTo>
                        <a:pt x="6621"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900"/>
                      </a:lnTo>
                      <a:lnTo>
                        <a:pt x="6596" y="2876"/>
                      </a:lnTo>
                      <a:lnTo>
                        <a:pt x="6596" y="2876"/>
                      </a:lnTo>
                      <a:lnTo>
                        <a:pt x="6596" y="2876"/>
                      </a:lnTo>
                      <a:lnTo>
                        <a:pt x="6596" y="2876"/>
                      </a:lnTo>
                      <a:lnTo>
                        <a:pt x="6596" y="2876"/>
                      </a:lnTo>
                      <a:lnTo>
                        <a:pt x="6571" y="2876"/>
                      </a:lnTo>
                      <a:lnTo>
                        <a:pt x="6571" y="2876"/>
                      </a:lnTo>
                      <a:lnTo>
                        <a:pt x="6571" y="2876"/>
                      </a:lnTo>
                      <a:lnTo>
                        <a:pt x="6571" y="2851"/>
                      </a:lnTo>
                      <a:lnTo>
                        <a:pt x="6571" y="2851"/>
                      </a:lnTo>
                      <a:lnTo>
                        <a:pt x="6571" y="2851"/>
                      </a:lnTo>
                      <a:lnTo>
                        <a:pt x="6571" y="2851"/>
                      </a:lnTo>
                      <a:lnTo>
                        <a:pt x="6571" y="2851"/>
                      </a:lnTo>
                      <a:lnTo>
                        <a:pt x="6571" y="2851"/>
                      </a:lnTo>
                      <a:lnTo>
                        <a:pt x="6546" y="2851"/>
                      </a:lnTo>
                      <a:lnTo>
                        <a:pt x="6546" y="2851"/>
                      </a:lnTo>
                      <a:lnTo>
                        <a:pt x="6546" y="2851"/>
                      </a:lnTo>
                      <a:lnTo>
                        <a:pt x="6546" y="2851"/>
                      </a:lnTo>
                      <a:lnTo>
                        <a:pt x="6546" y="2851"/>
                      </a:lnTo>
                      <a:lnTo>
                        <a:pt x="6546" y="2851"/>
                      </a:lnTo>
                      <a:lnTo>
                        <a:pt x="6546" y="2851"/>
                      </a:lnTo>
                      <a:lnTo>
                        <a:pt x="6546"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51"/>
                      </a:lnTo>
                      <a:lnTo>
                        <a:pt x="6522" y="2827"/>
                      </a:lnTo>
                      <a:lnTo>
                        <a:pt x="6522" y="2827"/>
                      </a:lnTo>
                      <a:lnTo>
                        <a:pt x="6522" y="2851"/>
                      </a:lnTo>
                      <a:lnTo>
                        <a:pt x="6522" y="2851"/>
                      </a:lnTo>
                      <a:lnTo>
                        <a:pt x="6522" y="2851"/>
                      </a:lnTo>
                      <a:lnTo>
                        <a:pt x="6522" y="2851"/>
                      </a:lnTo>
                      <a:lnTo>
                        <a:pt x="6522" y="2851"/>
                      </a:lnTo>
                      <a:lnTo>
                        <a:pt x="6522" y="2851"/>
                      </a:lnTo>
                      <a:lnTo>
                        <a:pt x="6522" y="2851"/>
                      </a:lnTo>
                      <a:lnTo>
                        <a:pt x="6497" y="2851"/>
                      </a:lnTo>
                      <a:lnTo>
                        <a:pt x="6497" y="2851"/>
                      </a:lnTo>
                      <a:lnTo>
                        <a:pt x="6497" y="2851"/>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27"/>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97"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72" y="2801"/>
                      </a:lnTo>
                      <a:lnTo>
                        <a:pt x="6447" y="2801"/>
                      </a:lnTo>
                      <a:lnTo>
                        <a:pt x="6447" y="2801"/>
                      </a:lnTo>
                      <a:lnTo>
                        <a:pt x="6422" y="2801"/>
                      </a:lnTo>
                      <a:lnTo>
                        <a:pt x="6422" y="2801"/>
                      </a:lnTo>
                      <a:lnTo>
                        <a:pt x="6422" y="2801"/>
                      </a:lnTo>
                      <a:lnTo>
                        <a:pt x="6422" y="2801"/>
                      </a:lnTo>
                      <a:lnTo>
                        <a:pt x="6422" y="2801"/>
                      </a:lnTo>
                      <a:lnTo>
                        <a:pt x="6447" y="2827"/>
                      </a:lnTo>
                      <a:lnTo>
                        <a:pt x="6447" y="2827"/>
                      </a:lnTo>
                      <a:lnTo>
                        <a:pt x="6422" y="2827"/>
                      </a:lnTo>
                      <a:lnTo>
                        <a:pt x="6422" y="2827"/>
                      </a:lnTo>
                      <a:lnTo>
                        <a:pt x="6422" y="2827"/>
                      </a:lnTo>
                      <a:lnTo>
                        <a:pt x="6422" y="2827"/>
                      </a:lnTo>
                      <a:lnTo>
                        <a:pt x="6422" y="2827"/>
                      </a:lnTo>
                      <a:lnTo>
                        <a:pt x="6422" y="2827"/>
                      </a:lnTo>
                      <a:lnTo>
                        <a:pt x="6422"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47" y="2827"/>
                      </a:lnTo>
                      <a:lnTo>
                        <a:pt x="6472" y="2827"/>
                      </a:lnTo>
                      <a:lnTo>
                        <a:pt x="6472" y="2827"/>
                      </a:lnTo>
                      <a:lnTo>
                        <a:pt x="6472" y="2827"/>
                      </a:lnTo>
                      <a:lnTo>
                        <a:pt x="6472" y="2827"/>
                      </a:lnTo>
                      <a:lnTo>
                        <a:pt x="6472" y="2851"/>
                      </a:lnTo>
                      <a:lnTo>
                        <a:pt x="6472" y="2851"/>
                      </a:lnTo>
                      <a:lnTo>
                        <a:pt x="6497" y="2851"/>
                      </a:lnTo>
                      <a:lnTo>
                        <a:pt x="6497" y="2851"/>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497" y="2876"/>
                      </a:lnTo>
                      <a:lnTo>
                        <a:pt x="6522" y="2876"/>
                      </a:lnTo>
                      <a:lnTo>
                        <a:pt x="6522" y="2876"/>
                      </a:lnTo>
                      <a:lnTo>
                        <a:pt x="6522" y="2900"/>
                      </a:lnTo>
                      <a:lnTo>
                        <a:pt x="6522" y="2900"/>
                      </a:lnTo>
                      <a:lnTo>
                        <a:pt x="6522" y="2900"/>
                      </a:lnTo>
                      <a:lnTo>
                        <a:pt x="6522" y="2900"/>
                      </a:lnTo>
                      <a:lnTo>
                        <a:pt x="6522" y="2900"/>
                      </a:lnTo>
                      <a:lnTo>
                        <a:pt x="6497" y="2900"/>
                      </a:lnTo>
                      <a:lnTo>
                        <a:pt x="6497" y="2900"/>
                      </a:lnTo>
                      <a:lnTo>
                        <a:pt x="6497" y="2926"/>
                      </a:lnTo>
                      <a:lnTo>
                        <a:pt x="6497" y="2926"/>
                      </a:lnTo>
                      <a:lnTo>
                        <a:pt x="6497" y="2926"/>
                      </a:lnTo>
                      <a:lnTo>
                        <a:pt x="6497" y="2900"/>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26"/>
                      </a:lnTo>
                      <a:lnTo>
                        <a:pt x="6497" y="2950"/>
                      </a:lnTo>
                      <a:lnTo>
                        <a:pt x="6497" y="2950"/>
                      </a:lnTo>
                      <a:lnTo>
                        <a:pt x="6497" y="2950"/>
                      </a:lnTo>
                      <a:lnTo>
                        <a:pt x="6522" y="2950"/>
                      </a:lnTo>
                      <a:lnTo>
                        <a:pt x="6522" y="2950"/>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26"/>
                      </a:lnTo>
                      <a:lnTo>
                        <a:pt x="6546" y="2950"/>
                      </a:lnTo>
                      <a:lnTo>
                        <a:pt x="6546" y="2950"/>
                      </a:lnTo>
                      <a:lnTo>
                        <a:pt x="6546" y="2950"/>
                      </a:lnTo>
                      <a:lnTo>
                        <a:pt x="6546" y="2950"/>
                      </a:lnTo>
                      <a:lnTo>
                        <a:pt x="6546" y="2950"/>
                      </a:lnTo>
                      <a:lnTo>
                        <a:pt x="6546" y="2950"/>
                      </a:lnTo>
                      <a:lnTo>
                        <a:pt x="6546" y="2950"/>
                      </a:lnTo>
                      <a:lnTo>
                        <a:pt x="6546" y="2950"/>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71" y="2975"/>
                      </a:lnTo>
                      <a:lnTo>
                        <a:pt x="6571" y="2975"/>
                      </a:lnTo>
                      <a:lnTo>
                        <a:pt x="6571" y="2975"/>
                      </a:lnTo>
                      <a:lnTo>
                        <a:pt x="6571"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46" y="2975"/>
                      </a:lnTo>
                      <a:lnTo>
                        <a:pt x="6522" y="3000"/>
                      </a:lnTo>
                      <a:lnTo>
                        <a:pt x="6522" y="3000"/>
                      </a:lnTo>
                      <a:lnTo>
                        <a:pt x="6522" y="3000"/>
                      </a:lnTo>
                      <a:lnTo>
                        <a:pt x="6522" y="3000"/>
                      </a:lnTo>
                      <a:lnTo>
                        <a:pt x="6522" y="3000"/>
                      </a:lnTo>
                      <a:lnTo>
                        <a:pt x="6522"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46" y="3000"/>
                      </a:lnTo>
                      <a:lnTo>
                        <a:pt x="6571" y="3000"/>
                      </a:lnTo>
                      <a:lnTo>
                        <a:pt x="6571" y="3000"/>
                      </a:lnTo>
                      <a:lnTo>
                        <a:pt x="6571" y="3000"/>
                      </a:lnTo>
                      <a:lnTo>
                        <a:pt x="6571" y="3000"/>
                      </a:lnTo>
                      <a:lnTo>
                        <a:pt x="6571" y="3000"/>
                      </a:lnTo>
                      <a:lnTo>
                        <a:pt x="6571" y="3000"/>
                      </a:lnTo>
                      <a:lnTo>
                        <a:pt x="6571" y="3000"/>
                      </a:lnTo>
                      <a:lnTo>
                        <a:pt x="6571" y="3000"/>
                      </a:lnTo>
                      <a:lnTo>
                        <a:pt x="6571" y="3000"/>
                      </a:lnTo>
                      <a:lnTo>
                        <a:pt x="6571" y="3025"/>
                      </a:lnTo>
                      <a:lnTo>
                        <a:pt x="6571" y="3000"/>
                      </a:lnTo>
                      <a:lnTo>
                        <a:pt x="6571" y="3000"/>
                      </a:lnTo>
                      <a:lnTo>
                        <a:pt x="6571"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00"/>
                      </a:lnTo>
                      <a:lnTo>
                        <a:pt x="6596" y="3025"/>
                      </a:lnTo>
                      <a:lnTo>
                        <a:pt x="6621" y="3025"/>
                      </a:lnTo>
                      <a:lnTo>
                        <a:pt x="6621" y="3000"/>
                      </a:lnTo>
                      <a:lnTo>
                        <a:pt x="6621" y="3000"/>
                      </a:lnTo>
                      <a:lnTo>
                        <a:pt x="6621" y="3000"/>
                      </a:lnTo>
                      <a:lnTo>
                        <a:pt x="6621" y="3000"/>
                      </a:lnTo>
                      <a:lnTo>
                        <a:pt x="6621" y="3000"/>
                      </a:lnTo>
                      <a:lnTo>
                        <a:pt x="6621" y="3000"/>
                      </a:lnTo>
                      <a:lnTo>
                        <a:pt x="6621" y="3000"/>
                      </a:lnTo>
                      <a:lnTo>
                        <a:pt x="6596" y="3000"/>
                      </a:lnTo>
                      <a:lnTo>
                        <a:pt x="6596" y="3000"/>
                      </a:lnTo>
                      <a:lnTo>
                        <a:pt x="6621" y="3000"/>
                      </a:lnTo>
                      <a:lnTo>
                        <a:pt x="6621" y="3000"/>
                      </a:lnTo>
                      <a:lnTo>
                        <a:pt x="6621" y="3000"/>
                      </a:lnTo>
                      <a:lnTo>
                        <a:pt x="6621" y="3000"/>
                      </a:lnTo>
                      <a:lnTo>
                        <a:pt x="6621" y="3000"/>
                      </a:lnTo>
                      <a:lnTo>
                        <a:pt x="6621" y="3000"/>
                      </a:lnTo>
                      <a:lnTo>
                        <a:pt x="6621" y="3000"/>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21" y="3025"/>
                      </a:lnTo>
                      <a:lnTo>
                        <a:pt x="6645" y="3025"/>
                      </a:lnTo>
                      <a:lnTo>
                        <a:pt x="6645" y="3025"/>
                      </a:lnTo>
                      <a:lnTo>
                        <a:pt x="6645" y="3025"/>
                      </a:lnTo>
                      <a:lnTo>
                        <a:pt x="6645" y="3025"/>
                      </a:lnTo>
                      <a:lnTo>
                        <a:pt x="6645" y="3025"/>
                      </a:lnTo>
                      <a:lnTo>
                        <a:pt x="6621" y="3025"/>
                      </a:lnTo>
                      <a:lnTo>
                        <a:pt x="6621" y="3025"/>
                      </a:lnTo>
                      <a:lnTo>
                        <a:pt x="6621" y="3025"/>
                      </a:lnTo>
                      <a:lnTo>
                        <a:pt x="6621" y="3025"/>
                      </a:lnTo>
                      <a:lnTo>
                        <a:pt x="6645" y="3025"/>
                      </a:lnTo>
                      <a:lnTo>
                        <a:pt x="6645" y="3025"/>
                      </a:lnTo>
                      <a:lnTo>
                        <a:pt x="6645" y="3025"/>
                      </a:lnTo>
                      <a:lnTo>
                        <a:pt x="6645" y="3025"/>
                      </a:lnTo>
                      <a:lnTo>
                        <a:pt x="6645" y="3050"/>
                      </a:lnTo>
                      <a:lnTo>
                        <a:pt x="6645" y="3050"/>
                      </a:lnTo>
                      <a:lnTo>
                        <a:pt x="6645" y="3050"/>
                      </a:lnTo>
                      <a:lnTo>
                        <a:pt x="6621" y="3050"/>
                      </a:lnTo>
                      <a:lnTo>
                        <a:pt x="6621" y="3050"/>
                      </a:lnTo>
                      <a:lnTo>
                        <a:pt x="6621" y="3050"/>
                      </a:lnTo>
                      <a:lnTo>
                        <a:pt x="6621" y="3050"/>
                      </a:lnTo>
                      <a:lnTo>
                        <a:pt x="6645" y="3050"/>
                      </a:lnTo>
                      <a:lnTo>
                        <a:pt x="6645" y="3050"/>
                      </a:lnTo>
                      <a:lnTo>
                        <a:pt x="6645" y="3050"/>
                      </a:lnTo>
                      <a:lnTo>
                        <a:pt x="6645" y="3050"/>
                      </a:lnTo>
                      <a:lnTo>
                        <a:pt x="6645" y="3025"/>
                      </a:lnTo>
                      <a:lnTo>
                        <a:pt x="6645" y="3025"/>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50"/>
                      </a:lnTo>
                      <a:lnTo>
                        <a:pt x="6645" y="3025"/>
                      </a:lnTo>
                      <a:lnTo>
                        <a:pt x="6645" y="3025"/>
                      </a:lnTo>
                      <a:lnTo>
                        <a:pt x="6645" y="3025"/>
                      </a:lnTo>
                      <a:lnTo>
                        <a:pt x="6645" y="3025"/>
                      </a:lnTo>
                      <a:lnTo>
                        <a:pt x="6645" y="3025"/>
                      </a:lnTo>
                      <a:lnTo>
                        <a:pt x="6645" y="3025"/>
                      </a:lnTo>
                      <a:lnTo>
                        <a:pt x="6645" y="3050"/>
                      </a:lnTo>
                      <a:lnTo>
                        <a:pt x="6670" y="3050"/>
                      </a:lnTo>
                      <a:lnTo>
                        <a:pt x="6670" y="3050"/>
                      </a:lnTo>
                      <a:lnTo>
                        <a:pt x="6670" y="3050"/>
                      </a:lnTo>
                      <a:lnTo>
                        <a:pt x="6670" y="3050"/>
                      </a:lnTo>
                      <a:lnTo>
                        <a:pt x="6645"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50"/>
                      </a:lnTo>
                      <a:lnTo>
                        <a:pt x="6670" y="3074"/>
                      </a:lnTo>
                      <a:lnTo>
                        <a:pt x="6670" y="3074"/>
                      </a:lnTo>
                      <a:lnTo>
                        <a:pt x="6670" y="3074"/>
                      </a:lnTo>
                      <a:lnTo>
                        <a:pt x="6670" y="3074"/>
                      </a:lnTo>
                      <a:lnTo>
                        <a:pt x="6670" y="3074"/>
                      </a:lnTo>
                      <a:lnTo>
                        <a:pt x="6670" y="3074"/>
                      </a:lnTo>
                      <a:lnTo>
                        <a:pt x="6670" y="3074"/>
                      </a:lnTo>
                      <a:lnTo>
                        <a:pt x="6670" y="3074"/>
                      </a:lnTo>
                      <a:lnTo>
                        <a:pt x="6670" y="3050"/>
                      </a:lnTo>
                      <a:lnTo>
                        <a:pt x="6695" y="3050"/>
                      </a:lnTo>
                      <a:lnTo>
                        <a:pt x="6695" y="3050"/>
                      </a:lnTo>
                      <a:lnTo>
                        <a:pt x="6695" y="3074"/>
                      </a:lnTo>
                      <a:lnTo>
                        <a:pt x="6695" y="3074"/>
                      </a:lnTo>
                      <a:lnTo>
                        <a:pt x="6695" y="3074"/>
                      </a:lnTo>
                      <a:lnTo>
                        <a:pt x="6670" y="3074"/>
                      </a:lnTo>
                      <a:lnTo>
                        <a:pt x="6670" y="3074"/>
                      </a:lnTo>
                      <a:lnTo>
                        <a:pt x="6670" y="3074"/>
                      </a:lnTo>
                      <a:lnTo>
                        <a:pt x="6670" y="3074"/>
                      </a:lnTo>
                      <a:lnTo>
                        <a:pt x="6695" y="3074"/>
                      </a:lnTo>
                      <a:lnTo>
                        <a:pt x="6695" y="3074"/>
                      </a:lnTo>
                      <a:lnTo>
                        <a:pt x="6695" y="3074"/>
                      </a:lnTo>
                      <a:lnTo>
                        <a:pt x="6695" y="3074"/>
                      </a:lnTo>
                      <a:lnTo>
                        <a:pt x="6695" y="3074"/>
                      </a:lnTo>
                      <a:lnTo>
                        <a:pt x="6695" y="3074"/>
                      </a:lnTo>
                      <a:lnTo>
                        <a:pt x="6695" y="3074"/>
                      </a:lnTo>
                      <a:lnTo>
                        <a:pt x="6695" y="3074"/>
                      </a:lnTo>
                      <a:lnTo>
                        <a:pt x="6695" y="3074"/>
                      </a:lnTo>
                      <a:lnTo>
                        <a:pt x="6720" y="3074"/>
                      </a:lnTo>
                      <a:close/>
                      <a:moveTo>
                        <a:pt x="6596" y="3025"/>
                      </a:move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25"/>
                      </a:lnTo>
                      <a:lnTo>
                        <a:pt x="6596" y="3050"/>
                      </a:lnTo>
                      <a:lnTo>
                        <a:pt x="6596" y="3050"/>
                      </a:lnTo>
                      <a:lnTo>
                        <a:pt x="6596" y="3050"/>
                      </a:lnTo>
                      <a:lnTo>
                        <a:pt x="6596" y="3050"/>
                      </a:lnTo>
                      <a:lnTo>
                        <a:pt x="6596" y="3050"/>
                      </a:lnTo>
                      <a:lnTo>
                        <a:pt x="6596" y="3050"/>
                      </a:lnTo>
                      <a:lnTo>
                        <a:pt x="6621" y="3050"/>
                      </a:lnTo>
                      <a:lnTo>
                        <a:pt x="6621" y="3050"/>
                      </a:lnTo>
                      <a:lnTo>
                        <a:pt x="6621" y="3050"/>
                      </a:lnTo>
                      <a:lnTo>
                        <a:pt x="6621" y="3025"/>
                      </a:lnTo>
                      <a:lnTo>
                        <a:pt x="6621" y="3025"/>
                      </a:lnTo>
                      <a:lnTo>
                        <a:pt x="6596" y="3025"/>
                      </a:lnTo>
                      <a:lnTo>
                        <a:pt x="6596" y="3025"/>
                      </a:lnTo>
                      <a:lnTo>
                        <a:pt x="6596" y="3000"/>
                      </a:lnTo>
                      <a:lnTo>
                        <a:pt x="6596" y="3000"/>
                      </a:lnTo>
                      <a:lnTo>
                        <a:pt x="6596" y="3000"/>
                      </a:lnTo>
                      <a:lnTo>
                        <a:pt x="6596" y="3000"/>
                      </a:lnTo>
                      <a:lnTo>
                        <a:pt x="6596" y="3025"/>
                      </a:lnTo>
                      <a:close/>
                      <a:moveTo>
                        <a:pt x="6645" y="3099"/>
                      </a:moveTo>
                      <a:lnTo>
                        <a:pt x="6645" y="3099"/>
                      </a:lnTo>
                      <a:lnTo>
                        <a:pt x="6621" y="3099"/>
                      </a:lnTo>
                      <a:lnTo>
                        <a:pt x="6621" y="3099"/>
                      </a:lnTo>
                      <a:lnTo>
                        <a:pt x="6621" y="3099"/>
                      </a:lnTo>
                      <a:lnTo>
                        <a:pt x="6621" y="3099"/>
                      </a:lnTo>
                      <a:lnTo>
                        <a:pt x="6621" y="3099"/>
                      </a:lnTo>
                      <a:lnTo>
                        <a:pt x="6621" y="3099"/>
                      </a:lnTo>
                      <a:lnTo>
                        <a:pt x="6621" y="3099"/>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621" y="3074"/>
                      </a:lnTo>
                      <a:lnTo>
                        <a:pt x="6596" y="3074"/>
                      </a:lnTo>
                      <a:lnTo>
                        <a:pt x="6596" y="3074"/>
                      </a:lnTo>
                      <a:lnTo>
                        <a:pt x="6596" y="3074"/>
                      </a:lnTo>
                      <a:lnTo>
                        <a:pt x="6596" y="3074"/>
                      </a:lnTo>
                      <a:lnTo>
                        <a:pt x="6596" y="3074"/>
                      </a:lnTo>
                      <a:lnTo>
                        <a:pt x="6596" y="3074"/>
                      </a:lnTo>
                      <a:lnTo>
                        <a:pt x="6596" y="3074"/>
                      </a:lnTo>
                      <a:lnTo>
                        <a:pt x="6596" y="3050"/>
                      </a:lnTo>
                      <a:lnTo>
                        <a:pt x="6596" y="3050"/>
                      </a:lnTo>
                      <a:lnTo>
                        <a:pt x="6596" y="3074"/>
                      </a:lnTo>
                      <a:lnTo>
                        <a:pt x="6596" y="3074"/>
                      </a:lnTo>
                      <a:lnTo>
                        <a:pt x="6596" y="3050"/>
                      </a:lnTo>
                      <a:lnTo>
                        <a:pt x="6596" y="3050"/>
                      </a:lnTo>
                      <a:lnTo>
                        <a:pt x="6596" y="3050"/>
                      </a:lnTo>
                      <a:lnTo>
                        <a:pt x="6571" y="3050"/>
                      </a:lnTo>
                      <a:lnTo>
                        <a:pt x="6571" y="3050"/>
                      </a:lnTo>
                      <a:lnTo>
                        <a:pt x="6571" y="3050"/>
                      </a:lnTo>
                      <a:lnTo>
                        <a:pt x="6571" y="3050"/>
                      </a:lnTo>
                      <a:lnTo>
                        <a:pt x="6571" y="3050"/>
                      </a:lnTo>
                      <a:lnTo>
                        <a:pt x="6571" y="3050"/>
                      </a:lnTo>
                      <a:lnTo>
                        <a:pt x="6571" y="3050"/>
                      </a:lnTo>
                      <a:lnTo>
                        <a:pt x="6571" y="3050"/>
                      </a:lnTo>
                      <a:lnTo>
                        <a:pt x="6571" y="3025"/>
                      </a:lnTo>
                      <a:lnTo>
                        <a:pt x="6571" y="3025"/>
                      </a:lnTo>
                      <a:lnTo>
                        <a:pt x="6571" y="3050"/>
                      </a:lnTo>
                      <a:lnTo>
                        <a:pt x="6596" y="3050"/>
                      </a:lnTo>
                      <a:lnTo>
                        <a:pt x="6571" y="3025"/>
                      </a:lnTo>
                      <a:lnTo>
                        <a:pt x="6571" y="3025"/>
                      </a:lnTo>
                      <a:lnTo>
                        <a:pt x="6571" y="3025"/>
                      </a:lnTo>
                      <a:lnTo>
                        <a:pt x="6571" y="3025"/>
                      </a:lnTo>
                      <a:lnTo>
                        <a:pt x="6571" y="3025"/>
                      </a:lnTo>
                      <a:lnTo>
                        <a:pt x="6571" y="3025"/>
                      </a:lnTo>
                      <a:lnTo>
                        <a:pt x="6571" y="3025"/>
                      </a:lnTo>
                      <a:lnTo>
                        <a:pt x="6571" y="3025"/>
                      </a:lnTo>
                      <a:lnTo>
                        <a:pt x="6571" y="3025"/>
                      </a:lnTo>
                      <a:lnTo>
                        <a:pt x="6571" y="3025"/>
                      </a:lnTo>
                      <a:lnTo>
                        <a:pt x="6546" y="3025"/>
                      </a:lnTo>
                      <a:lnTo>
                        <a:pt x="6546" y="3025"/>
                      </a:lnTo>
                      <a:lnTo>
                        <a:pt x="6546" y="3000"/>
                      </a:lnTo>
                      <a:lnTo>
                        <a:pt x="6546" y="3000"/>
                      </a:lnTo>
                      <a:lnTo>
                        <a:pt x="6546" y="3000"/>
                      </a:lnTo>
                      <a:lnTo>
                        <a:pt x="6546" y="3000"/>
                      </a:lnTo>
                      <a:lnTo>
                        <a:pt x="6546" y="3000"/>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46" y="3025"/>
                      </a:lnTo>
                      <a:lnTo>
                        <a:pt x="6571" y="3025"/>
                      </a:lnTo>
                      <a:lnTo>
                        <a:pt x="6571" y="3050"/>
                      </a:lnTo>
                      <a:lnTo>
                        <a:pt x="6546" y="3050"/>
                      </a:lnTo>
                      <a:lnTo>
                        <a:pt x="6546" y="3050"/>
                      </a:lnTo>
                      <a:lnTo>
                        <a:pt x="6546" y="3050"/>
                      </a:lnTo>
                      <a:lnTo>
                        <a:pt x="6546" y="3050"/>
                      </a:lnTo>
                      <a:lnTo>
                        <a:pt x="6546" y="3050"/>
                      </a:lnTo>
                      <a:lnTo>
                        <a:pt x="6546" y="3050"/>
                      </a:lnTo>
                      <a:lnTo>
                        <a:pt x="6571" y="3050"/>
                      </a:lnTo>
                      <a:lnTo>
                        <a:pt x="6571" y="3050"/>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71" y="3074"/>
                      </a:lnTo>
                      <a:lnTo>
                        <a:pt x="6596" y="3074"/>
                      </a:lnTo>
                      <a:lnTo>
                        <a:pt x="6596" y="3074"/>
                      </a:lnTo>
                      <a:lnTo>
                        <a:pt x="6596" y="3074"/>
                      </a:lnTo>
                      <a:lnTo>
                        <a:pt x="6596" y="3074"/>
                      </a:lnTo>
                      <a:lnTo>
                        <a:pt x="6596" y="3074"/>
                      </a:lnTo>
                      <a:lnTo>
                        <a:pt x="6596" y="3074"/>
                      </a:lnTo>
                      <a:lnTo>
                        <a:pt x="6596" y="3074"/>
                      </a:lnTo>
                      <a:lnTo>
                        <a:pt x="6596" y="3099"/>
                      </a:lnTo>
                      <a:lnTo>
                        <a:pt x="6596" y="3074"/>
                      </a:lnTo>
                      <a:lnTo>
                        <a:pt x="6596" y="3074"/>
                      </a:lnTo>
                      <a:lnTo>
                        <a:pt x="6596" y="3074"/>
                      </a:lnTo>
                      <a:lnTo>
                        <a:pt x="6596" y="3074"/>
                      </a:lnTo>
                      <a:lnTo>
                        <a:pt x="6596" y="3099"/>
                      </a:lnTo>
                      <a:lnTo>
                        <a:pt x="6596" y="3099"/>
                      </a:lnTo>
                      <a:lnTo>
                        <a:pt x="6596" y="3099"/>
                      </a:lnTo>
                      <a:lnTo>
                        <a:pt x="6596" y="3099"/>
                      </a:lnTo>
                      <a:lnTo>
                        <a:pt x="6621" y="3099"/>
                      </a:lnTo>
                      <a:lnTo>
                        <a:pt x="6621" y="3099"/>
                      </a:lnTo>
                      <a:lnTo>
                        <a:pt x="6621" y="3099"/>
                      </a:lnTo>
                      <a:lnTo>
                        <a:pt x="6621" y="3099"/>
                      </a:lnTo>
                      <a:lnTo>
                        <a:pt x="6621" y="3099"/>
                      </a:lnTo>
                      <a:lnTo>
                        <a:pt x="6621" y="3099"/>
                      </a:lnTo>
                      <a:lnTo>
                        <a:pt x="6621" y="3099"/>
                      </a:lnTo>
                      <a:lnTo>
                        <a:pt x="6621" y="3099"/>
                      </a:lnTo>
                      <a:lnTo>
                        <a:pt x="6621" y="3099"/>
                      </a:lnTo>
                      <a:lnTo>
                        <a:pt x="6621" y="3099"/>
                      </a:lnTo>
                      <a:lnTo>
                        <a:pt x="6645" y="3099"/>
                      </a:lnTo>
                      <a:close/>
                      <a:moveTo>
                        <a:pt x="6522" y="2975"/>
                      </a:moveTo>
                      <a:lnTo>
                        <a:pt x="6522" y="2975"/>
                      </a:lnTo>
                      <a:lnTo>
                        <a:pt x="6522" y="2975"/>
                      </a:lnTo>
                      <a:lnTo>
                        <a:pt x="6522" y="2975"/>
                      </a:lnTo>
                      <a:lnTo>
                        <a:pt x="6522" y="2975"/>
                      </a:lnTo>
                      <a:lnTo>
                        <a:pt x="6522" y="2975"/>
                      </a:lnTo>
                      <a:lnTo>
                        <a:pt x="6522" y="2950"/>
                      </a:lnTo>
                      <a:lnTo>
                        <a:pt x="6522" y="2950"/>
                      </a:lnTo>
                      <a:lnTo>
                        <a:pt x="6522" y="2950"/>
                      </a:lnTo>
                      <a:lnTo>
                        <a:pt x="6522" y="2950"/>
                      </a:lnTo>
                      <a:lnTo>
                        <a:pt x="6522" y="2950"/>
                      </a:lnTo>
                      <a:lnTo>
                        <a:pt x="6497" y="2950"/>
                      </a:lnTo>
                      <a:lnTo>
                        <a:pt x="6497" y="2950"/>
                      </a:lnTo>
                      <a:lnTo>
                        <a:pt x="6497" y="2950"/>
                      </a:lnTo>
                      <a:lnTo>
                        <a:pt x="6497" y="2975"/>
                      </a:lnTo>
                      <a:lnTo>
                        <a:pt x="6497" y="2975"/>
                      </a:lnTo>
                      <a:lnTo>
                        <a:pt x="6497" y="2975"/>
                      </a:lnTo>
                      <a:lnTo>
                        <a:pt x="6522" y="2975"/>
                      </a:lnTo>
                      <a:close/>
                      <a:moveTo>
                        <a:pt x="6546" y="3000"/>
                      </a:moveTo>
                      <a:lnTo>
                        <a:pt x="6546" y="3000"/>
                      </a:lnTo>
                      <a:lnTo>
                        <a:pt x="6546" y="3000"/>
                      </a:lnTo>
                      <a:lnTo>
                        <a:pt x="6522" y="3000"/>
                      </a:lnTo>
                      <a:lnTo>
                        <a:pt x="6522" y="3025"/>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00"/>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22" y="3025"/>
                      </a:lnTo>
                      <a:lnTo>
                        <a:pt x="6546" y="3025"/>
                      </a:lnTo>
                      <a:lnTo>
                        <a:pt x="6546" y="3025"/>
                      </a:lnTo>
                      <a:lnTo>
                        <a:pt x="6546" y="3025"/>
                      </a:lnTo>
                      <a:lnTo>
                        <a:pt x="6546" y="3025"/>
                      </a:lnTo>
                      <a:lnTo>
                        <a:pt x="6546" y="3025"/>
                      </a:lnTo>
                      <a:lnTo>
                        <a:pt x="6546" y="3025"/>
                      </a:lnTo>
                      <a:lnTo>
                        <a:pt x="6546" y="3000"/>
                      </a:lnTo>
                      <a:close/>
                      <a:moveTo>
                        <a:pt x="4463" y="2157"/>
                      </a:moveTo>
                      <a:lnTo>
                        <a:pt x="4488" y="2157"/>
                      </a:lnTo>
                      <a:lnTo>
                        <a:pt x="4488" y="2132"/>
                      </a:lnTo>
                      <a:lnTo>
                        <a:pt x="4488" y="2132"/>
                      </a:lnTo>
                      <a:lnTo>
                        <a:pt x="4488" y="2132"/>
                      </a:lnTo>
                      <a:lnTo>
                        <a:pt x="4463" y="2132"/>
                      </a:lnTo>
                      <a:lnTo>
                        <a:pt x="4463" y="2132"/>
                      </a:lnTo>
                      <a:lnTo>
                        <a:pt x="4463" y="2157"/>
                      </a:lnTo>
                      <a:close/>
                      <a:moveTo>
                        <a:pt x="3149" y="967"/>
                      </a:moveTo>
                      <a:lnTo>
                        <a:pt x="3149" y="967"/>
                      </a:lnTo>
                      <a:lnTo>
                        <a:pt x="3174" y="967"/>
                      </a:lnTo>
                      <a:lnTo>
                        <a:pt x="3174" y="967"/>
                      </a:lnTo>
                      <a:lnTo>
                        <a:pt x="3174" y="967"/>
                      </a:lnTo>
                      <a:lnTo>
                        <a:pt x="3174" y="967"/>
                      </a:lnTo>
                      <a:lnTo>
                        <a:pt x="3174" y="967"/>
                      </a:lnTo>
                      <a:lnTo>
                        <a:pt x="3174" y="967"/>
                      </a:lnTo>
                      <a:lnTo>
                        <a:pt x="3174" y="967"/>
                      </a:lnTo>
                      <a:lnTo>
                        <a:pt x="3174" y="967"/>
                      </a:lnTo>
                      <a:lnTo>
                        <a:pt x="3198" y="942"/>
                      </a:lnTo>
                      <a:lnTo>
                        <a:pt x="3198" y="942"/>
                      </a:lnTo>
                      <a:lnTo>
                        <a:pt x="3198" y="942"/>
                      </a:lnTo>
                      <a:lnTo>
                        <a:pt x="3198" y="942"/>
                      </a:lnTo>
                      <a:lnTo>
                        <a:pt x="3198" y="942"/>
                      </a:lnTo>
                      <a:lnTo>
                        <a:pt x="3198" y="942"/>
                      </a:lnTo>
                      <a:lnTo>
                        <a:pt x="3198" y="942"/>
                      </a:lnTo>
                      <a:lnTo>
                        <a:pt x="3198" y="942"/>
                      </a:lnTo>
                      <a:lnTo>
                        <a:pt x="3198" y="942"/>
                      </a:lnTo>
                      <a:lnTo>
                        <a:pt x="3198" y="942"/>
                      </a:lnTo>
                      <a:lnTo>
                        <a:pt x="3149" y="967"/>
                      </a:lnTo>
                      <a:close/>
                      <a:moveTo>
                        <a:pt x="3149" y="967"/>
                      </a:moveTo>
                      <a:lnTo>
                        <a:pt x="3149" y="967"/>
                      </a:lnTo>
                      <a:close/>
                      <a:moveTo>
                        <a:pt x="3149" y="967"/>
                      </a:moveTo>
                      <a:lnTo>
                        <a:pt x="3149" y="967"/>
                      </a:lnTo>
                      <a:lnTo>
                        <a:pt x="3125" y="967"/>
                      </a:lnTo>
                      <a:lnTo>
                        <a:pt x="3149" y="967"/>
                      </a:lnTo>
                      <a:close/>
                      <a:moveTo>
                        <a:pt x="3125" y="967"/>
                      </a:moveTo>
                      <a:lnTo>
                        <a:pt x="3125" y="967"/>
                      </a:lnTo>
                      <a:close/>
                      <a:moveTo>
                        <a:pt x="3125" y="967"/>
                      </a:moveTo>
                      <a:lnTo>
                        <a:pt x="3125" y="967"/>
                      </a:lnTo>
                      <a:lnTo>
                        <a:pt x="3125" y="967"/>
                      </a:lnTo>
                      <a:lnTo>
                        <a:pt x="3125" y="967"/>
                      </a:lnTo>
                      <a:lnTo>
                        <a:pt x="3125" y="967"/>
                      </a:lnTo>
                      <a:lnTo>
                        <a:pt x="3125" y="967"/>
                      </a:lnTo>
                      <a:lnTo>
                        <a:pt x="3125" y="967"/>
                      </a:lnTo>
                      <a:lnTo>
                        <a:pt x="3099" y="967"/>
                      </a:lnTo>
                      <a:lnTo>
                        <a:pt x="3099" y="967"/>
                      </a:lnTo>
                      <a:lnTo>
                        <a:pt x="3099" y="967"/>
                      </a:lnTo>
                      <a:lnTo>
                        <a:pt x="3099" y="967"/>
                      </a:lnTo>
                      <a:lnTo>
                        <a:pt x="3125" y="967"/>
                      </a:lnTo>
                      <a:close/>
                      <a:moveTo>
                        <a:pt x="3075" y="991"/>
                      </a:moveTo>
                      <a:lnTo>
                        <a:pt x="3075" y="991"/>
                      </a:lnTo>
                      <a:close/>
                      <a:moveTo>
                        <a:pt x="3075" y="991"/>
                      </a:moveTo>
                      <a:lnTo>
                        <a:pt x="3099" y="991"/>
                      </a:lnTo>
                      <a:lnTo>
                        <a:pt x="3099" y="991"/>
                      </a:lnTo>
                      <a:lnTo>
                        <a:pt x="3099" y="991"/>
                      </a:lnTo>
                      <a:lnTo>
                        <a:pt x="3099" y="991"/>
                      </a:lnTo>
                      <a:lnTo>
                        <a:pt x="3099" y="991"/>
                      </a:lnTo>
                      <a:lnTo>
                        <a:pt x="3075" y="991"/>
                      </a:lnTo>
                      <a:close/>
                      <a:moveTo>
                        <a:pt x="3422" y="347"/>
                      </a:moveTo>
                      <a:lnTo>
                        <a:pt x="3422" y="347"/>
                      </a:lnTo>
                      <a:lnTo>
                        <a:pt x="3422" y="322"/>
                      </a:lnTo>
                      <a:lnTo>
                        <a:pt x="3422" y="322"/>
                      </a:lnTo>
                      <a:lnTo>
                        <a:pt x="3422" y="322"/>
                      </a:lnTo>
                      <a:lnTo>
                        <a:pt x="3422" y="322"/>
                      </a:lnTo>
                      <a:lnTo>
                        <a:pt x="3422" y="322"/>
                      </a:lnTo>
                      <a:lnTo>
                        <a:pt x="3422" y="322"/>
                      </a:lnTo>
                      <a:lnTo>
                        <a:pt x="3422" y="347"/>
                      </a:lnTo>
                      <a:lnTo>
                        <a:pt x="3422" y="347"/>
                      </a:lnTo>
                      <a:lnTo>
                        <a:pt x="3422" y="347"/>
                      </a:lnTo>
                      <a:lnTo>
                        <a:pt x="3422" y="347"/>
                      </a:lnTo>
                      <a:lnTo>
                        <a:pt x="3422" y="372"/>
                      </a:lnTo>
                      <a:lnTo>
                        <a:pt x="3422" y="347"/>
                      </a:lnTo>
                      <a:close/>
                      <a:moveTo>
                        <a:pt x="3422" y="2603"/>
                      </a:moveTo>
                      <a:lnTo>
                        <a:pt x="3422" y="2628"/>
                      </a:lnTo>
                      <a:lnTo>
                        <a:pt x="3422" y="2603"/>
                      </a:lnTo>
                      <a:close/>
                      <a:moveTo>
                        <a:pt x="4984" y="272"/>
                      </a:moveTo>
                      <a:lnTo>
                        <a:pt x="4984" y="272"/>
                      </a:lnTo>
                      <a:lnTo>
                        <a:pt x="4984" y="272"/>
                      </a:lnTo>
                      <a:lnTo>
                        <a:pt x="5009" y="272"/>
                      </a:lnTo>
                      <a:lnTo>
                        <a:pt x="5009" y="272"/>
                      </a:lnTo>
                      <a:lnTo>
                        <a:pt x="5009" y="272"/>
                      </a:lnTo>
                      <a:lnTo>
                        <a:pt x="5009" y="272"/>
                      </a:lnTo>
                      <a:lnTo>
                        <a:pt x="5034" y="272"/>
                      </a:lnTo>
                      <a:lnTo>
                        <a:pt x="5034" y="272"/>
                      </a:lnTo>
                      <a:lnTo>
                        <a:pt x="5009" y="272"/>
                      </a:lnTo>
                      <a:lnTo>
                        <a:pt x="5009" y="272"/>
                      </a:lnTo>
                      <a:lnTo>
                        <a:pt x="5009" y="272"/>
                      </a:lnTo>
                      <a:lnTo>
                        <a:pt x="4984" y="248"/>
                      </a:lnTo>
                      <a:lnTo>
                        <a:pt x="4984" y="248"/>
                      </a:lnTo>
                      <a:lnTo>
                        <a:pt x="4984" y="272"/>
                      </a:lnTo>
                      <a:close/>
                      <a:moveTo>
                        <a:pt x="3521" y="198"/>
                      </a:moveTo>
                      <a:lnTo>
                        <a:pt x="3546" y="198"/>
                      </a:lnTo>
                      <a:lnTo>
                        <a:pt x="3521" y="198"/>
                      </a:lnTo>
                      <a:close/>
                      <a:moveTo>
                        <a:pt x="3471" y="272"/>
                      </a:moveTo>
                      <a:lnTo>
                        <a:pt x="3471" y="248"/>
                      </a:lnTo>
                      <a:lnTo>
                        <a:pt x="3471" y="248"/>
                      </a:lnTo>
                      <a:lnTo>
                        <a:pt x="3471" y="248"/>
                      </a:lnTo>
                      <a:lnTo>
                        <a:pt x="3471" y="248"/>
                      </a:lnTo>
                      <a:lnTo>
                        <a:pt x="3471" y="248"/>
                      </a:lnTo>
                      <a:lnTo>
                        <a:pt x="3471" y="248"/>
                      </a:lnTo>
                      <a:lnTo>
                        <a:pt x="3471" y="248"/>
                      </a:lnTo>
                      <a:lnTo>
                        <a:pt x="3471" y="248"/>
                      </a:lnTo>
                      <a:lnTo>
                        <a:pt x="3447" y="272"/>
                      </a:lnTo>
                      <a:lnTo>
                        <a:pt x="3447" y="272"/>
                      </a:lnTo>
                      <a:lnTo>
                        <a:pt x="3447" y="272"/>
                      </a:lnTo>
                      <a:lnTo>
                        <a:pt x="3471" y="272"/>
                      </a:lnTo>
                      <a:close/>
                      <a:moveTo>
                        <a:pt x="3471" y="248"/>
                      </a:moveTo>
                      <a:lnTo>
                        <a:pt x="3471" y="222"/>
                      </a:lnTo>
                      <a:lnTo>
                        <a:pt x="3496" y="222"/>
                      </a:lnTo>
                      <a:lnTo>
                        <a:pt x="3496" y="222"/>
                      </a:lnTo>
                      <a:lnTo>
                        <a:pt x="3496" y="222"/>
                      </a:lnTo>
                      <a:lnTo>
                        <a:pt x="3471" y="222"/>
                      </a:lnTo>
                      <a:lnTo>
                        <a:pt x="3471" y="222"/>
                      </a:lnTo>
                      <a:lnTo>
                        <a:pt x="3471" y="248"/>
                      </a:lnTo>
                      <a:close/>
                      <a:moveTo>
                        <a:pt x="3422" y="297"/>
                      </a:moveTo>
                      <a:lnTo>
                        <a:pt x="3422" y="297"/>
                      </a:lnTo>
                      <a:lnTo>
                        <a:pt x="3447" y="272"/>
                      </a:lnTo>
                      <a:lnTo>
                        <a:pt x="3447" y="272"/>
                      </a:lnTo>
                      <a:lnTo>
                        <a:pt x="3422" y="297"/>
                      </a:lnTo>
                      <a:lnTo>
                        <a:pt x="3422" y="297"/>
                      </a:lnTo>
                      <a:lnTo>
                        <a:pt x="3422" y="297"/>
                      </a:lnTo>
                      <a:lnTo>
                        <a:pt x="3422" y="322"/>
                      </a:lnTo>
                      <a:lnTo>
                        <a:pt x="3422" y="322"/>
                      </a:lnTo>
                      <a:lnTo>
                        <a:pt x="3422" y="297"/>
                      </a:lnTo>
                      <a:close/>
                      <a:moveTo>
                        <a:pt x="3026" y="1016"/>
                      </a:moveTo>
                      <a:lnTo>
                        <a:pt x="3026" y="1016"/>
                      </a:lnTo>
                      <a:lnTo>
                        <a:pt x="3026" y="1016"/>
                      </a:lnTo>
                      <a:lnTo>
                        <a:pt x="3026" y="1016"/>
                      </a:lnTo>
                      <a:lnTo>
                        <a:pt x="3026" y="1016"/>
                      </a:lnTo>
                      <a:lnTo>
                        <a:pt x="3026" y="1016"/>
                      </a:lnTo>
                      <a:lnTo>
                        <a:pt x="3050" y="1016"/>
                      </a:lnTo>
                      <a:lnTo>
                        <a:pt x="3050" y="991"/>
                      </a:lnTo>
                      <a:lnTo>
                        <a:pt x="3050" y="991"/>
                      </a:lnTo>
                      <a:lnTo>
                        <a:pt x="3050" y="991"/>
                      </a:lnTo>
                      <a:lnTo>
                        <a:pt x="3050" y="991"/>
                      </a:lnTo>
                      <a:lnTo>
                        <a:pt x="3075" y="991"/>
                      </a:lnTo>
                      <a:lnTo>
                        <a:pt x="3050" y="991"/>
                      </a:lnTo>
                      <a:lnTo>
                        <a:pt x="3050" y="991"/>
                      </a:lnTo>
                      <a:lnTo>
                        <a:pt x="3000" y="1016"/>
                      </a:lnTo>
                      <a:lnTo>
                        <a:pt x="3000" y="1016"/>
                      </a:lnTo>
                      <a:lnTo>
                        <a:pt x="3000" y="1016"/>
                      </a:lnTo>
                      <a:lnTo>
                        <a:pt x="3000" y="1016"/>
                      </a:lnTo>
                      <a:lnTo>
                        <a:pt x="3026" y="1016"/>
                      </a:lnTo>
                      <a:close/>
                      <a:moveTo>
                        <a:pt x="4439" y="173"/>
                      </a:moveTo>
                      <a:lnTo>
                        <a:pt x="4439" y="198"/>
                      </a:lnTo>
                      <a:lnTo>
                        <a:pt x="4463" y="198"/>
                      </a:lnTo>
                      <a:lnTo>
                        <a:pt x="4463" y="198"/>
                      </a:lnTo>
                      <a:lnTo>
                        <a:pt x="4463" y="198"/>
                      </a:lnTo>
                      <a:lnTo>
                        <a:pt x="4463" y="198"/>
                      </a:lnTo>
                      <a:lnTo>
                        <a:pt x="4463" y="198"/>
                      </a:lnTo>
                      <a:lnTo>
                        <a:pt x="4463" y="198"/>
                      </a:lnTo>
                      <a:lnTo>
                        <a:pt x="4463" y="198"/>
                      </a:lnTo>
                      <a:lnTo>
                        <a:pt x="4463" y="198"/>
                      </a:lnTo>
                      <a:lnTo>
                        <a:pt x="4463" y="198"/>
                      </a:lnTo>
                      <a:lnTo>
                        <a:pt x="4463" y="198"/>
                      </a:lnTo>
                      <a:lnTo>
                        <a:pt x="4439" y="173"/>
                      </a:lnTo>
                      <a:close/>
                      <a:moveTo>
                        <a:pt x="2926" y="1859"/>
                      </a:moveTo>
                      <a:lnTo>
                        <a:pt x="2926" y="1859"/>
                      </a:lnTo>
                      <a:close/>
                      <a:moveTo>
                        <a:pt x="2926" y="1884"/>
                      </a:moveTo>
                      <a:lnTo>
                        <a:pt x="2926" y="1884"/>
                      </a:lnTo>
                      <a:lnTo>
                        <a:pt x="2926" y="1909"/>
                      </a:lnTo>
                      <a:lnTo>
                        <a:pt x="2926" y="1909"/>
                      </a:lnTo>
                      <a:lnTo>
                        <a:pt x="2926" y="1909"/>
                      </a:lnTo>
                      <a:lnTo>
                        <a:pt x="2926" y="1884"/>
                      </a:lnTo>
                      <a:close/>
                      <a:moveTo>
                        <a:pt x="3026" y="1760"/>
                      </a:moveTo>
                      <a:lnTo>
                        <a:pt x="3026" y="1760"/>
                      </a:lnTo>
                      <a:lnTo>
                        <a:pt x="3026" y="1760"/>
                      </a:lnTo>
                      <a:lnTo>
                        <a:pt x="3050" y="1760"/>
                      </a:lnTo>
                      <a:lnTo>
                        <a:pt x="3026" y="1760"/>
                      </a:lnTo>
                      <a:close/>
                      <a:moveTo>
                        <a:pt x="3471" y="3074"/>
                      </a:moveTo>
                      <a:lnTo>
                        <a:pt x="3471" y="3074"/>
                      </a:lnTo>
                      <a:close/>
                      <a:moveTo>
                        <a:pt x="3447" y="2677"/>
                      </a:moveTo>
                      <a:lnTo>
                        <a:pt x="3447" y="2677"/>
                      </a:lnTo>
                      <a:lnTo>
                        <a:pt x="3447" y="2653"/>
                      </a:lnTo>
                      <a:lnTo>
                        <a:pt x="3447" y="2653"/>
                      </a:lnTo>
                      <a:lnTo>
                        <a:pt x="3447" y="2653"/>
                      </a:lnTo>
                      <a:lnTo>
                        <a:pt x="3447" y="2653"/>
                      </a:lnTo>
                      <a:lnTo>
                        <a:pt x="3447" y="2653"/>
                      </a:lnTo>
                      <a:lnTo>
                        <a:pt x="3447" y="2653"/>
                      </a:lnTo>
                      <a:lnTo>
                        <a:pt x="3447" y="2677"/>
                      </a:lnTo>
                      <a:close/>
                      <a:moveTo>
                        <a:pt x="3471" y="3074"/>
                      </a:moveTo>
                      <a:lnTo>
                        <a:pt x="3471" y="3074"/>
                      </a:lnTo>
                      <a:close/>
                      <a:moveTo>
                        <a:pt x="3050" y="1760"/>
                      </a:moveTo>
                      <a:lnTo>
                        <a:pt x="3050" y="1760"/>
                      </a:lnTo>
                      <a:close/>
                      <a:moveTo>
                        <a:pt x="3050" y="1760"/>
                      </a:moveTo>
                      <a:lnTo>
                        <a:pt x="3050" y="1760"/>
                      </a:lnTo>
                      <a:close/>
                      <a:moveTo>
                        <a:pt x="3050" y="1785"/>
                      </a:moveTo>
                      <a:lnTo>
                        <a:pt x="3050" y="1785"/>
                      </a:lnTo>
                      <a:close/>
                      <a:moveTo>
                        <a:pt x="3744" y="3124"/>
                      </a:moveTo>
                      <a:lnTo>
                        <a:pt x="3744" y="3124"/>
                      </a:lnTo>
                      <a:lnTo>
                        <a:pt x="3744" y="3099"/>
                      </a:lnTo>
                      <a:lnTo>
                        <a:pt x="3744" y="3099"/>
                      </a:lnTo>
                      <a:lnTo>
                        <a:pt x="3720" y="3099"/>
                      </a:lnTo>
                      <a:lnTo>
                        <a:pt x="3720" y="3099"/>
                      </a:lnTo>
                      <a:lnTo>
                        <a:pt x="3720" y="3099"/>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20" y="3124"/>
                      </a:lnTo>
                      <a:lnTo>
                        <a:pt x="3744" y="3124"/>
                      </a:lnTo>
                      <a:close/>
                      <a:moveTo>
                        <a:pt x="3099" y="1686"/>
                      </a:moveTo>
                      <a:lnTo>
                        <a:pt x="3099" y="1686"/>
                      </a:lnTo>
                      <a:close/>
                      <a:moveTo>
                        <a:pt x="3298" y="1586"/>
                      </a:moveTo>
                      <a:lnTo>
                        <a:pt x="3298" y="1586"/>
                      </a:lnTo>
                      <a:lnTo>
                        <a:pt x="3298" y="1586"/>
                      </a:lnTo>
                      <a:lnTo>
                        <a:pt x="3298" y="1586"/>
                      </a:lnTo>
                      <a:lnTo>
                        <a:pt x="3298" y="1586"/>
                      </a:lnTo>
                      <a:lnTo>
                        <a:pt x="3298" y="1586"/>
                      </a:lnTo>
                      <a:lnTo>
                        <a:pt x="3273" y="1586"/>
                      </a:lnTo>
                      <a:lnTo>
                        <a:pt x="3298" y="1586"/>
                      </a:lnTo>
                      <a:lnTo>
                        <a:pt x="3298" y="1586"/>
                      </a:lnTo>
                      <a:lnTo>
                        <a:pt x="3298" y="1611"/>
                      </a:lnTo>
                      <a:lnTo>
                        <a:pt x="3298" y="1611"/>
                      </a:lnTo>
                      <a:lnTo>
                        <a:pt x="3298" y="1611"/>
                      </a:lnTo>
                      <a:lnTo>
                        <a:pt x="3323" y="1611"/>
                      </a:lnTo>
                      <a:lnTo>
                        <a:pt x="3323" y="1611"/>
                      </a:lnTo>
                      <a:lnTo>
                        <a:pt x="3323" y="1611"/>
                      </a:lnTo>
                      <a:lnTo>
                        <a:pt x="3323" y="1611"/>
                      </a:lnTo>
                      <a:lnTo>
                        <a:pt x="3323" y="1611"/>
                      </a:lnTo>
                      <a:lnTo>
                        <a:pt x="3323" y="1611"/>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323" y="1586"/>
                      </a:lnTo>
                      <a:lnTo>
                        <a:pt x="3298" y="1586"/>
                      </a:lnTo>
                      <a:close/>
                      <a:moveTo>
                        <a:pt x="3099" y="1661"/>
                      </a:moveTo>
                      <a:lnTo>
                        <a:pt x="3099" y="1661"/>
                      </a:lnTo>
                      <a:close/>
                      <a:moveTo>
                        <a:pt x="3050" y="1785"/>
                      </a:moveTo>
                      <a:lnTo>
                        <a:pt x="3050" y="1785"/>
                      </a:lnTo>
                      <a:close/>
                      <a:moveTo>
                        <a:pt x="2976" y="1041"/>
                      </a:moveTo>
                      <a:lnTo>
                        <a:pt x="2976" y="1041"/>
                      </a:lnTo>
                      <a:lnTo>
                        <a:pt x="2976" y="1041"/>
                      </a:lnTo>
                      <a:lnTo>
                        <a:pt x="2976" y="1041"/>
                      </a:lnTo>
                      <a:lnTo>
                        <a:pt x="2976" y="1041"/>
                      </a:lnTo>
                      <a:lnTo>
                        <a:pt x="2976" y="1041"/>
                      </a:lnTo>
                      <a:lnTo>
                        <a:pt x="2976" y="1041"/>
                      </a:lnTo>
                      <a:lnTo>
                        <a:pt x="2976" y="1041"/>
                      </a:lnTo>
                      <a:lnTo>
                        <a:pt x="3000" y="1016"/>
                      </a:lnTo>
                      <a:lnTo>
                        <a:pt x="3000" y="1016"/>
                      </a:lnTo>
                      <a:lnTo>
                        <a:pt x="3000" y="1016"/>
                      </a:lnTo>
                      <a:lnTo>
                        <a:pt x="3000" y="1016"/>
                      </a:lnTo>
                      <a:lnTo>
                        <a:pt x="3000" y="1016"/>
                      </a:lnTo>
                      <a:lnTo>
                        <a:pt x="2976" y="1041"/>
                      </a:lnTo>
                      <a:lnTo>
                        <a:pt x="2951" y="1041"/>
                      </a:lnTo>
                      <a:lnTo>
                        <a:pt x="2976" y="1041"/>
                      </a:lnTo>
                      <a:close/>
                      <a:moveTo>
                        <a:pt x="2926" y="1066"/>
                      </a:moveTo>
                      <a:lnTo>
                        <a:pt x="2926" y="1066"/>
                      </a:lnTo>
                      <a:close/>
                      <a:moveTo>
                        <a:pt x="4265" y="2677"/>
                      </a:moveTo>
                      <a:lnTo>
                        <a:pt x="4265" y="2677"/>
                      </a:lnTo>
                      <a:lnTo>
                        <a:pt x="4265" y="2677"/>
                      </a:lnTo>
                      <a:lnTo>
                        <a:pt x="4265" y="2677"/>
                      </a:lnTo>
                      <a:lnTo>
                        <a:pt x="4265" y="2702"/>
                      </a:lnTo>
                      <a:lnTo>
                        <a:pt x="4265" y="2702"/>
                      </a:lnTo>
                      <a:lnTo>
                        <a:pt x="4240" y="2702"/>
                      </a:lnTo>
                      <a:lnTo>
                        <a:pt x="4240" y="2702"/>
                      </a:lnTo>
                      <a:lnTo>
                        <a:pt x="4240" y="2702"/>
                      </a:lnTo>
                      <a:lnTo>
                        <a:pt x="4240" y="2702"/>
                      </a:lnTo>
                      <a:lnTo>
                        <a:pt x="4240" y="2702"/>
                      </a:lnTo>
                      <a:lnTo>
                        <a:pt x="4240" y="2702"/>
                      </a:lnTo>
                      <a:lnTo>
                        <a:pt x="4240" y="2702"/>
                      </a:lnTo>
                      <a:lnTo>
                        <a:pt x="4240" y="2702"/>
                      </a:lnTo>
                      <a:lnTo>
                        <a:pt x="4240" y="2702"/>
                      </a:lnTo>
                      <a:lnTo>
                        <a:pt x="4240" y="2702"/>
                      </a:lnTo>
                      <a:lnTo>
                        <a:pt x="4265" y="2727"/>
                      </a:lnTo>
                      <a:lnTo>
                        <a:pt x="4265" y="2727"/>
                      </a:lnTo>
                      <a:lnTo>
                        <a:pt x="4265" y="2727"/>
                      </a:lnTo>
                      <a:lnTo>
                        <a:pt x="4265" y="2702"/>
                      </a:lnTo>
                      <a:lnTo>
                        <a:pt x="4265" y="2702"/>
                      </a:lnTo>
                      <a:lnTo>
                        <a:pt x="4265" y="2702"/>
                      </a:lnTo>
                      <a:lnTo>
                        <a:pt x="4265" y="2702"/>
                      </a:lnTo>
                      <a:lnTo>
                        <a:pt x="4265" y="2702"/>
                      </a:lnTo>
                      <a:lnTo>
                        <a:pt x="4265" y="2702"/>
                      </a:lnTo>
                      <a:lnTo>
                        <a:pt x="4265" y="2677"/>
                      </a:lnTo>
                      <a:close/>
                      <a:moveTo>
                        <a:pt x="6546" y="2801"/>
                      </a:moveTo>
                      <a:lnTo>
                        <a:pt x="6546" y="2801"/>
                      </a:lnTo>
                      <a:lnTo>
                        <a:pt x="6546" y="2801"/>
                      </a:lnTo>
                      <a:lnTo>
                        <a:pt x="6546" y="2801"/>
                      </a:lnTo>
                      <a:lnTo>
                        <a:pt x="6546" y="2801"/>
                      </a:lnTo>
                      <a:lnTo>
                        <a:pt x="6546" y="2801"/>
                      </a:lnTo>
                      <a:lnTo>
                        <a:pt x="6546" y="2801"/>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46" y="2827"/>
                      </a:lnTo>
                      <a:lnTo>
                        <a:pt x="6571" y="2827"/>
                      </a:lnTo>
                      <a:lnTo>
                        <a:pt x="6571" y="2827"/>
                      </a:lnTo>
                      <a:lnTo>
                        <a:pt x="6571" y="2827"/>
                      </a:lnTo>
                      <a:lnTo>
                        <a:pt x="6571" y="2827"/>
                      </a:lnTo>
                      <a:lnTo>
                        <a:pt x="6571" y="2827"/>
                      </a:lnTo>
                      <a:lnTo>
                        <a:pt x="6571" y="2827"/>
                      </a:lnTo>
                      <a:lnTo>
                        <a:pt x="6571" y="2827"/>
                      </a:lnTo>
                      <a:lnTo>
                        <a:pt x="6596" y="2827"/>
                      </a:lnTo>
                      <a:lnTo>
                        <a:pt x="6596" y="2827"/>
                      </a:lnTo>
                      <a:lnTo>
                        <a:pt x="6596" y="2827"/>
                      </a:lnTo>
                      <a:lnTo>
                        <a:pt x="6596" y="2827"/>
                      </a:lnTo>
                      <a:lnTo>
                        <a:pt x="6596" y="2827"/>
                      </a:lnTo>
                      <a:lnTo>
                        <a:pt x="6596" y="2827"/>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596" y="2851"/>
                      </a:lnTo>
                      <a:lnTo>
                        <a:pt x="6621" y="2851"/>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621" y="2827"/>
                      </a:lnTo>
                      <a:lnTo>
                        <a:pt x="6596" y="2827"/>
                      </a:lnTo>
                      <a:lnTo>
                        <a:pt x="6596" y="2827"/>
                      </a:lnTo>
                      <a:lnTo>
                        <a:pt x="6596" y="2827"/>
                      </a:lnTo>
                      <a:lnTo>
                        <a:pt x="6596" y="2801"/>
                      </a:lnTo>
                      <a:lnTo>
                        <a:pt x="6596" y="2801"/>
                      </a:lnTo>
                      <a:lnTo>
                        <a:pt x="6596" y="2801"/>
                      </a:lnTo>
                      <a:lnTo>
                        <a:pt x="6596" y="2801"/>
                      </a:lnTo>
                      <a:lnTo>
                        <a:pt x="6596" y="2801"/>
                      </a:lnTo>
                      <a:lnTo>
                        <a:pt x="6596" y="2801"/>
                      </a:lnTo>
                      <a:lnTo>
                        <a:pt x="6596" y="2801"/>
                      </a:lnTo>
                      <a:lnTo>
                        <a:pt x="6621" y="2801"/>
                      </a:lnTo>
                      <a:lnTo>
                        <a:pt x="6596" y="2801"/>
                      </a:lnTo>
                      <a:lnTo>
                        <a:pt x="6621" y="2801"/>
                      </a:lnTo>
                      <a:lnTo>
                        <a:pt x="6621" y="2801"/>
                      </a:lnTo>
                      <a:lnTo>
                        <a:pt x="6621" y="2801"/>
                      </a:lnTo>
                      <a:lnTo>
                        <a:pt x="6621" y="2801"/>
                      </a:lnTo>
                      <a:lnTo>
                        <a:pt x="6621" y="2801"/>
                      </a:lnTo>
                      <a:lnTo>
                        <a:pt x="6621" y="2801"/>
                      </a:lnTo>
                      <a:lnTo>
                        <a:pt x="6596" y="2801"/>
                      </a:lnTo>
                      <a:lnTo>
                        <a:pt x="6596" y="2801"/>
                      </a:lnTo>
                      <a:lnTo>
                        <a:pt x="6596" y="2801"/>
                      </a:lnTo>
                      <a:lnTo>
                        <a:pt x="6596" y="2801"/>
                      </a:lnTo>
                      <a:lnTo>
                        <a:pt x="6596" y="2801"/>
                      </a:lnTo>
                      <a:lnTo>
                        <a:pt x="6571" y="2801"/>
                      </a:lnTo>
                      <a:lnTo>
                        <a:pt x="6571" y="2777"/>
                      </a:lnTo>
                      <a:lnTo>
                        <a:pt x="6571" y="2777"/>
                      </a:lnTo>
                      <a:lnTo>
                        <a:pt x="6571" y="2801"/>
                      </a:lnTo>
                      <a:lnTo>
                        <a:pt x="6571" y="2801"/>
                      </a:lnTo>
                      <a:lnTo>
                        <a:pt x="6571" y="2801"/>
                      </a:lnTo>
                      <a:lnTo>
                        <a:pt x="6571" y="2801"/>
                      </a:lnTo>
                      <a:lnTo>
                        <a:pt x="6571" y="2801"/>
                      </a:lnTo>
                      <a:lnTo>
                        <a:pt x="6571" y="2801"/>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77"/>
                      </a:lnTo>
                      <a:lnTo>
                        <a:pt x="6571" y="2752"/>
                      </a:lnTo>
                      <a:lnTo>
                        <a:pt x="6546" y="2752"/>
                      </a:lnTo>
                      <a:lnTo>
                        <a:pt x="6546" y="2777"/>
                      </a:lnTo>
                      <a:lnTo>
                        <a:pt x="6546" y="2777"/>
                      </a:lnTo>
                      <a:lnTo>
                        <a:pt x="6546" y="2777"/>
                      </a:lnTo>
                      <a:lnTo>
                        <a:pt x="6546" y="2777"/>
                      </a:lnTo>
                      <a:lnTo>
                        <a:pt x="6546" y="2777"/>
                      </a:lnTo>
                      <a:lnTo>
                        <a:pt x="6546" y="2777"/>
                      </a:lnTo>
                      <a:lnTo>
                        <a:pt x="6546" y="2777"/>
                      </a:lnTo>
                      <a:lnTo>
                        <a:pt x="6546" y="2801"/>
                      </a:lnTo>
                      <a:close/>
                      <a:moveTo>
                        <a:pt x="4216" y="2752"/>
                      </a:moveTo>
                      <a:lnTo>
                        <a:pt x="4240" y="2752"/>
                      </a:lnTo>
                      <a:lnTo>
                        <a:pt x="4216" y="2752"/>
                      </a:lnTo>
                      <a:close/>
                      <a:moveTo>
                        <a:pt x="4339" y="2752"/>
                      </a:moveTo>
                      <a:lnTo>
                        <a:pt x="4339" y="2752"/>
                      </a:lnTo>
                      <a:lnTo>
                        <a:pt x="4315" y="2777"/>
                      </a:lnTo>
                      <a:lnTo>
                        <a:pt x="4315" y="2777"/>
                      </a:lnTo>
                      <a:lnTo>
                        <a:pt x="4339" y="2777"/>
                      </a:lnTo>
                      <a:lnTo>
                        <a:pt x="4339" y="2777"/>
                      </a:lnTo>
                      <a:lnTo>
                        <a:pt x="4339" y="2777"/>
                      </a:lnTo>
                      <a:lnTo>
                        <a:pt x="4339" y="2777"/>
                      </a:lnTo>
                      <a:lnTo>
                        <a:pt x="4339" y="2777"/>
                      </a:lnTo>
                      <a:lnTo>
                        <a:pt x="4339" y="2777"/>
                      </a:lnTo>
                      <a:lnTo>
                        <a:pt x="4339" y="2777"/>
                      </a:lnTo>
                      <a:lnTo>
                        <a:pt x="4339" y="2752"/>
                      </a:lnTo>
                      <a:close/>
                      <a:moveTo>
                        <a:pt x="4290" y="2331"/>
                      </a:moveTo>
                      <a:lnTo>
                        <a:pt x="4290" y="2331"/>
                      </a:lnTo>
                      <a:lnTo>
                        <a:pt x="4290" y="2331"/>
                      </a:lnTo>
                      <a:lnTo>
                        <a:pt x="4290" y="2331"/>
                      </a:lnTo>
                      <a:lnTo>
                        <a:pt x="4290" y="2331"/>
                      </a:lnTo>
                      <a:lnTo>
                        <a:pt x="4290" y="2331"/>
                      </a:lnTo>
                      <a:lnTo>
                        <a:pt x="4290" y="2331"/>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305"/>
                      </a:lnTo>
                      <a:lnTo>
                        <a:pt x="4315" y="2281"/>
                      </a:lnTo>
                      <a:lnTo>
                        <a:pt x="4315" y="2281"/>
                      </a:lnTo>
                      <a:lnTo>
                        <a:pt x="4315" y="2281"/>
                      </a:lnTo>
                      <a:lnTo>
                        <a:pt x="4315" y="2281"/>
                      </a:lnTo>
                      <a:lnTo>
                        <a:pt x="4315" y="2281"/>
                      </a:lnTo>
                      <a:lnTo>
                        <a:pt x="4315" y="2281"/>
                      </a:lnTo>
                      <a:lnTo>
                        <a:pt x="4315" y="2305"/>
                      </a:lnTo>
                      <a:lnTo>
                        <a:pt x="4315" y="2305"/>
                      </a:lnTo>
                      <a:lnTo>
                        <a:pt x="4315" y="2305"/>
                      </a:lnTo>
                      <a:lnTo>
                        <a:pt x="4315" y="2305"/>
                      </a:lnTo>
                      <a:lnTo>
                        <a:pt x="4290" y="2305"/>
                      </a:lnTo>
                      <a:lnTo>
                        <a:pt x="4290" y="2305"/>
                      </a:lnTo>
                      <a:lnTo>
                        <a:pt x="4290" y="2305"/>
                      </a:lnTo>
                      <a:lnTo>
                        <a:pt x="4290" y="2305"/>
                      </a:lnTo>
                      <a:lnTo>
                        <a:pt x="4290" y="2305"/>
                      </a:lnTo>
                      <a:lnTo>
                        <a:pt x="4290" y="2305"/>
                      </a:lnTo>
                      <a:lnTo>
                        <a:pt x="4290" y="2305"/>
                      </a:lnTo>
                      <a:lnTo>
                        <a:pt x="4290" y="2331"/>
                      </a:lnTo>
                      <a:close/>
                      <a:moveTo>
                        <a:pt x="4315" y="2752"/>
                      </a:move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315" y="2752"/>
                      </a:lnTo>
                      <a:lnTo>
                        <a:pt x="4290" y="2752"/>
                      </a:lnTo>
                      <a:lnTo>
                        <a:pt x="4290" y="2752"/>
                      </a:lnTo>
                      <a:lnTo>
                        <a:pt x="4290" y="2752"/>
                      </a:lnTo>
                      <a:lnTo>
                        <a:pt x="4290" y="2777"/>
                      </a:lnTo>
                      <a:lnTo>
                        <a:pt x="4290" y="2777"/>
                      </a:lnTo>
                      <a:lnTo>
                        <a:pt x="4290" y="2752"/>
                      </a:lnTo>
                      <a:lnTo>
                        <a:pt x="4290" y="2752"/>
                      </a:lnTo>
                      <a:lnTo>
                        <a:pt x="4315" y="2752"/>
                      </a:lnTo>
                      <a:lnTo>
                        <a:pt x="4315" y="2727"/>
                      </a:lnTo>
                      <a:lnTo>
                        <a:pt x="4315" y="2727"/>
                      </a:lnTo>
                      <a:lnTo>
                        <a:pt x="4290" y="2727"/>
                      </a:lnTo>
                      <a:lnTo>
                        <a:pt x="4290" y="2727"/>
                      </a:lnTo>
                      <a:lnTo>
                        <a:pt x="4290" y="2727"/>
                      </a:lnTo>
                      <a:lnTo>
                        <a:pt x="4290" y="2727"/>
                      </a:lnTo>
                      <a:lnTo>
                        <a:pt x="4290" y="2752"/>
                      </a:lnTo>
                      <a:lnTo>
                        <a:pt x="4290" y="2752"/>
                      </a:lnTo>
                      <a:lnTo>
                        <a:pt x="4290" y="2752"/>
                      </a:lnTo>
                      <a:lnTo>
                        <a:pt x="4290" y="2752"/>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90" y="2727"/>
                      </a:lnTo>
                      <a:lnTo>
                        <a:pt x="4265" y="2727"/>
                      </a:lnTo>
                      <a:lnTo>
                        <a:pt x="4265" y="2727"/>
                      </a:lnTo>
                      <a:lnTo>
                        <a:pt x="4265" y="2727"/>
                      </a:lnTo>
                      <a:lnTo>
                        <a:pt x="4265" y="2727"/>
                      </a:lnTo>
                      <a:lnTo>
                        <a:pt x="4265" y="2752"/>
                      </a:lnTo>
                      <a:lnTo>
                        <a:pt x="4265" y="2752"/>
                      </a:lnTo>
                      <a:lnTo>
                        <a:pt x="4265" y="2752"/>
                      </a:lnTo>
                      <a:lnTo>
                        <a:pt x="4265" y="2752"/>
                      </a:lnTo>
                      <a:lnTo>
                        <a:pt x="4265" y="2752"/>
                      </a:lnTo>
                      <a:lnTo>
                        <a:pt x="4265" y="2752"/>
                      </a:lnTo>
                      <a:lnTo>
                        <a:pt x="4265" y="2752"/>
                      </a:lnTo>
                      <a:lnTo>
                        <a:pt x="4265" y="2752"/>
                      </a:lnTo>
                      <a:lnTo>
                        <a:pt x="4265" y="2752"/>
                      </a:lnTo>
                      <a:lnTo>
                        <a:pt x="4265" y="2727"/>
                      </a:lnTo>
                      <a:lnTo>
                        <a:pt x="4265" y="2752"/>
                      </a:lnTo>
                      <a:lnTo>
                        <a:pt x="4265" y="2752"/>
                      </a:lnTo>
                      <a:lnTo>
                        <a:pt x="4265" y="2752"/>
                      </a:lnTo>
                      <a:lnTo>
                        <a:pt x="4265" y="2752"/>
                      </a:lnTo>
                      <a:lnTo>
                        <a:pt x="4265" y="2752"/>
                      </a:lnTo>
                      <a:lnTo>
                        <a:pt x="4265" y="2727"/>
                      </a:lnTo>
                      <a:lnTo>
                        <a:pt x="4265" y="2727"/>
                      </a:lnTo>
                      <a:lnTo>
                        <a:pt x="4265" y="2727"/>
                      </a:lnTo>
                      <a:lnTo>
                        <a:pt x="4265" y="2727"/>
                      </a:lnTo>
                      <a:lnTo>
                        <a:pt x="4265" y="2727"/>
                      </a:lnTo>
                      <a:lnTo>
                        <a:pt x="4265" y="2727"/>
                      </a:lnTo>
                      <a:lnTo>
                        <a:pt x="4265" y="2727"/>
                      </a:lnTo>
                      <a:lnTo>
                        <a:pt x="4265"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40" y="2727"/>
                      </a:lnTo>
                      <a:lnTo>
                        <a:pt x="4216" y="2727"/>
                      </a:lnTo>
                      <a:lnTo>
                        <a:pt x="4216" y="2727"/>
                      </a:lnTo>
                      <a:lnTo>
                        <a:pt x="4216" y="2727"/>
                      </a:lnTo>
                      <a:lnTo>
                        <a:pt x="4216" y="2727"/>
                      </a:lnTo>
                      <a:lnTo>
                        <a:pt x="4216" y="2752"/>
                      </a:lnTo>
                      <a:lnTo>
                        <a:pt x="4240" y="2752"/>
                      </a:lnTo>
                      <a:lnTo>
                        <a:pt x="4240" y="2752"/>
                      </a:lnTo>
                      <a:lnTo>
                        <a:pt x="4240" y="2752"/>
                      </a:lnTo>
                      <a:lnTo>
                        <a:pt x="4216" y="2752"/>
                      </a:lnTo>
                      <a:lnTo>
                        <a:pt x="4216" y="2752"/>
                      </a:lnTo>
                      <a:lnTo>
                        <a:pt x="4216" y="2752"/>
                      </a:lnTo>
                      <a:lnTo>
                        <a:pt x="4240" y="2752"/>
                      </a:lnTo>
                      <a:lnTo>
                        <a:pt x="4240" y="2752"/>
                      </a:lnTo>
                      <a:lnTo>
                        <a:pt x="4240" y="2752"/>
                      </a:lnTo>
                      <a:lnTo>
                        <a:pt x="4240" y="2752"/>
                      </a:lnTo>
                      <a:lnTo>
                        <a:pt x="4240" y="2752"/>
                      </a:lnTo>
                      <a:lnTo>
                        <a:pt x="4240" y="2752"/>
                      </a:lnTo>
                      <a:lnTo>
                        <a:pt x="4240" y="2777"/>
                      </a:lnTo>
                      <a:lnTo>
                        <a:pt x="4216" y="2752"/>
                      </a:lnTo>
                      <a:lnTo>
                        <a:pt x="4216" y="2752"/>
                      </a:lnTo>
                      <a:lnTo>
                        <a:pt x="4216" y="2752"/>
                      </a:lnTo>
                      <a:lnTo>
                        <a:pt x="4216" y="2752"/>
                      </a:lnTo>
                      <a:lnTo>
                        <a:pt x="4216" y="2752"/>
                      </a:lnTo>
                      <a:lnTo>
                        <a:pt x="4216" y="2752"/>
                      </a:lnTo>
                      <a:lnTo>
                        <a:pt x="4216" y="2752"/>
                      </a:lnTo>
                      <a:lnTo>
                        <a:pt x="4216" y="2752"/>
                      </a:lnTo>
                      <a:lnTo>
                        <a:pt x="4190" y="2752"/>
                      </a:lnTo>
                      <a:lnTo>
                        <a:pt x="4190" y="2752"/>
                      </a:lnTo>
                      <a:lnTo>
                        <a:pt x="4190" y="2752"/>
                      </a:lnTo>
                      <a:lnTo>
                        <a:pt x="4190" y="2752"/>
                      </a:lnTo>
                      <a:lnTo>
                        <a:pt x="4190" y="2777"/>
                      </a:lnTo>
                      <a:lnTo>
                        <a:pt x="4190" y="2777"/>
                      </a:lnTo>
                      <a:lnTo>
                        <a:pt x="4190" y="2777"/>
                      </a:lnTo>
                      <a:lnTo>
                        <a:pt x="4190" y="2777"/>
                      </a:lnTo>
                      <a:lnTo>
                        <a:pt x="4190" y="2777"/>
                      </a:lnTo>
                      <a:lnTo>
                        <a:pt x="4216" y="2777"/>
                      </a:lnTo>
                      <a:lnTo>
                        <a:pt x="4216" y="2777"/>
                      </a:lnTo>
                      <a:lnTo>
                        <a:pt x="4216" y="2777"/>
                      </a:lnTo>
                      <a:lnTo>
                        <a:pt x="4216" y="2777"/>
                      </a:lnTo>
                      <a:lnTo>
                        <a:pt x="4216" y="2777"/>
                      </a:lnTo>
                      <a:lnTo>
                        <a:pt x="4216" y="2777"/>
                      </a:lnTo>
                      <a:lnTo>
                        <a:pt x="4216" y="2777"/>
                      </a:lnTo>
                      <a:lnTo>
                        <a:pt x="4216" y="2777"/>
                      </a:lnTo>
                      <a:lnTo>
                        <a:pt x="4216" y="2777"/>
                      </a:lnTo>
                      <a:lnTo>
                        <a:pt x="4216" y="2777"/>
                      </a:lnTo>
                      <a:lnTo>
                        <a:pt x="4190" y="2777"/>
                      </a:lnTo>
                      <a:lnTo>
                        <a:pt x="4190" y="2777"/>
                      </a:lnTo>
                      <a:lnTo>
                        <a:pt x="4190" y="2777"/>
                      </a:lnTo>
                      <a:lnTo>
                        <a:pt x="4190" y="2777"/>
                      </a:lnTo>
                      <a:lnTo>
                        <a:pt x="4190" y="2777"/>
                      </a:lnTo>
                      <a:lnTo>
                        <a:pt x="4190" y="2777"/>
                      </a:lnTo>
                      <a:lnTo>
                        <a:pt x="4190" y="2777"/>
                      </a:lnTo>
                      <a:lnTo>
                        <a:pt x="4190" y="2801"/>
                      </a:lnTo>
                      <a:lnTo>
                        <a:pt x="4190" y="2801"/>
                      </a:lnTo>
                      <a:lnTo>
                        <a:pt x="4190" y="2801"/>
                      </a:lnTo>
                      <a:lnTo>
                        <a:pt x="4190" y="2801"/>
                      </a:lnTo>
                      <a:lnTo>
                        <a:pt x="4190" y="2801"/>
                      </a:lnTo>
                      <a:lnTo>
                        <a:pt x="4190" y="2801"/>
                      </a:lnTo>
                      <a:lnTo>
                        <a:pt x="4190" y="2801"/>
                      </a:lnTo>
                      <a:lnTo>
                        <a:pt x="4190" y="2801"/>
                      </a:lnTo>
                      <a:lnTo>
                        <a:pt x="4216" y="2801"/>
                      </a:lnTo>
                      <a:lnTo>
                        <a:pt x="4216" y="2827"/>
                      </a:lnTo>
                      <a:lnTo>
                        <a:pt x="4216" y="2827"/>
                      </a:lnTo>
                      <a:lnTo>
                        <a:pt x="4240" y="2827"/>
                      </a:lnTo>
                      <a:lnTo>
                        <a:pt x="4240" y="2827"/>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801"/>
                      </a:lnTo>
                      <a:lnTo>
                        <a:pt x="4240" y="2777"/>
                      </a:lnTo>
                      <a:lnTo>
                        <a:pt x="4240" y="2777"/>
                      </a:lnTo>
                      <a:lnTo>
                        <a:pt x="4240" y="2777"/>
                      </a:lnTo>
                      <a:lnTo>
                        <a:pt x="4240" y="2777"/>
                      </a:lnTo>
                      <a:lnTo>
                        <a:pt x="4265" y="2777"/>
                      </a:lnTo>
                      <a:lnTo>
                        <a:pt x="4265" y="2777"/>
                      </a:lnTo>
                      <a:lnTo>
                        <a:pt x="4265" y="2777"/>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65" y="2801"/>
                      </a:lnTo>
                      <a:lnTo>
                        <a:pt x="4290" y="2801"/>
                      </a:lnTo>
                      <a:lnTo>
                        <a:pt x="4290" y="2801"/>
                      </a:lnTo>
                      <a:lnTo>
                        <a:pt x="4290" y="2801"/>
                      </a:lnTo>
                      <a:lnTo>
                        <a:pt x="4290" y="2801"/>
                      </a:lnTo>
                      <a:lnTo>
                        <a:pt x="4290" y="2801"/>
                      </a:lnTo>
                      <a:lnTo>
                        <a:pt x="4290" y="2801"/>
                      </a:lnTo>
                      <a:lnTo>
                        <a:pt x="4290" y="2777"/>
                      </a:lnTo>
                      <a:lnTo>
                        <a:pt x="4290" y="2777"/>
                      </a:lnTo>
                      <a:lnTo>
                        <a:pt x="4290" y="2777"/>
                      </a:lnTo>
                      <a:lnTo>
                        <a:pt x="4290" y="2777"/>
                      </a:lnTo>
                      <a:lnTo>
                        <a:pt x="4265" y="2777"/>
                      </a:lnTo>
                      <a:lnTo>
                        <a:pt x="4265" y="2777"/>
                      </a:lnTo>
                      <a:lnTo>
                        <a:pt x="4265" y="2777"/>
                      </a:lnTo>
                      <a:lnTo>
                        <a:pt x="4265" y="2777"/>
                      </a:lnTo>
                      <a:lnTo>
                        <a:pt x="4265" y="2777"/>
                      </a:lnTo>
                      <a:lnTo>
                        <a:pt x="4290" y="2777"/>
                      </a:lnTo>
                      <a:lnTo>
                        <a:pt x="4290" y="2777"/>
                      </a:lnTo>
                      <a:lnTo>
                        <a:pt x="4290" y="2777"/>
                      </a:lnTo>
                      <a:lnTo>
                        <a:pt x="4290" y="2777"/>
                      </a:lnTo>
                      <a:lnTo>
                        <a:pt x="4290" y="2777"/>
                      </a:lnTo>
                      <a:lnTo>
                        <a:pt x="4290" y="2777"/>
                      </a:lnTo>
                      <a:lnTo>
                        <a:pt x="4290" y="2777"/>
                      </a:lnTo>
                      <a:lnTo>
                        <a:pt x="4290" y="2777"/>
                      </a:lnTo>
                      <a:lnTo>
                        <a:pt x="4290" y="2752"/>
                      </a:lnTo>
                      <a:lnTo>
                        <a:pt x="4290" y="2777"/>
                      </a:lnTo>
                      <a:lnTo>
                        <a:pt x="4290" y="2752"/>
                      </a:lnTo>
                      <a:lnTo>
                        <a:pt x="4290" y="2752"/>
                      </a:lnTo>
                      <a:lnTo>
                        <a:pt x="4290" y="2752"/>
                      </a:lnTo>
                      <a:lnTo>
                        <a:pt x="4290" y="2752"/>
                      </a:lnTo>
                      <a:lnTo>
                        <a:pt x="4290" y="2752"/>
                      </a:lnTo>
                      <a:lnTo>
                        <a:pt x="4290" y="2777"/>
                      </a:lnTo>
                      <a:lnTo>
                        <a:pt x="4290" y="2777"/>
                      </a:lnTo>
                      <a:lnTo>
                        <a:pt x="4290" y="2777"/>
                      </a:lnTo>
                      <a:lnTo>
                        <a:pt x="4290" y="2777"/>
                      </a:lnTo>
                      <a:lnTo>
                        <a:pt x="4290" y="2777"/>
                      </a:lnTo>
                      <a:lnTo>
                        <a:pt x="4315" y="2777"/>
                      </a:lnTo>
                      <a:lnTo>
                        <a:pt x="4315" y="2777"/>
                      </a:lnTo>
                      <a:lnTo>
                        <a:pt x="4315" y="2777"/>
                      </a:lnTo>
                      <a:lnTo>
                        <a:pt x="4315" y="2777"/>
                      </a:lnTo>
                      <a:lnTo>
                        <a:pt x="4315" y="2777"/>
                      </a:lnTo>
                      <a:lnTo>
                        <a:pt x="4315" y="2777"/>
                      </a:lnTo>
                      <a:lnTo>
                        <a:pt x="4315" y="2777"/>
                      </a:lnTo>
                      <a:lnTo>
                        <a:pt x="4315" y="2777"/>
                      </a:lnTo>
                      <a:lnTo>
                        <a:pt x="4315" y="2777"/>
                      </a:lnTo>
                      <a:lnTo>
                        <a:pt x="4315" y="2752"/>
                      </a:lnTo>
                      <a:close/>
                      <a:moveTo>
                        <a:pt x="4265" y="2628"/>
                      </a:moveTo>
                      <a:lnTo>
                        <a:pt x="4265" y="2628"/>
                      </a:lnTo>
                      <a:lnTo>
                        <a:pt x="4265" y="2628"/>
                      </a:lnTo>
                      <a:lnTo>
                        <a:pt x="4265"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90" y="2628"/>
                      </a:lnTo>
                      <a:lnTo>
                        <a:pt x="4265" y="2603"/>
                      </a:lnTo>
                      <a:lnTo>
                        <a:pt x="4265" y="2603"/>
                      </a:lnTo>
                      <a:lnTo>
                        <a:pt x="4265" y="2628"/>
                      </a:lnTo>
                      <a:close/>
                      <a:moveTo>
                        <a:pt x="4315" y="2628"/>
                      </a:moveTo>
                      <a:lnTo>
                        <a:pt x="4290" y="2628"/>
                      </a:lnTo>
                      <a:lnTo>
                        <a:pt x="4315" y="2628"/>
                      </a:lnTo>
                      <a:close/>
                      <a:moveTo>
                        <a:pt x="4488" y="2504"/>
                      </a:moveTo>
                      <a:lnTo>
                        <a:pt x="4488" y="2504"/>
                      </a:lnTo>
                      <a:lnTo>
                        <a:pt x="4488" y="2504"/>
                      </a:lnTo>
                      <a:lnTo>
                        <a:pt x="4488" y="2504"/>
                      </a:lnTo>
                      <a:lnTo>
                        <a:pt x="4463" y="2504"/>
                      </a:lnTo>
                      <a:lnTo>
                        <a:pt x="4463" y="2504"/>
                      </a:lnTo>
                      <a:lnTo>
                        <a:pt x="4463" y="2504"/>
                      </a:lnTo>
                      <a:lnTo>
                        <a:pt x="4488" y="2504"/>
                      </a:lnTo>
                      <a:close/>
                      <a:moveTo>
                        <a:pt x="4712" y="2231"/>
                      </a:moveTo>
                      <a:lnTo>
                        <a:pt x="4712" y="2231"/>
                      </a:lnTo>
                      <a:lnTo>
                        <a:pt x="4712" y="2231"/>
                      </a:lnTo>
                      <a:lnTo>
                        <a:pt x="4712" y="2231"/>
                      </a:lnTo>
                      <a:lnTo>
                        <a:pt x="4712" y="2231"/>
                      </a:lnTo>
                      <a:lnTo>
                        <a:pt x="4712" y="2231"/>
                      </a:lnTo>
                      <a:lnTo>
                        <a:pt x="4712" y="2231"/>
                      </a:lnTo>
                      <a:lnTo>
                        <a:pt x="4736" y="2231"/>
                      </a:lnTo>
                      <a:lnTo>
                        <a:pt x="4712" y="2231"/>
                      </a:lnTo>
                      <a:lnTo>
                        <a:pt x="4712" y="2231"/>
                      </a:lnTo>
                      <a:lnTo>
                        <a:pt x="4712" y="2206"/>
                      </a:lnTo>
                      <a:lnTo>
                        <a:pt x="4712" y="2206"/>
                      </a:lnTo>
                      <a:lnTo>
                        <a:pt x="4712" y="2206"/>
                      </a:lnTo>
                      <a:lnTo>
                        <a:pt x="4712" y="2206"/>
                      </a:lnTo>
                      <a:lnTo>
                        <a:pt x="4712" y="2231"/>
                      </a:lnTo>
                      <a:lnTo>
                        <a:pt x="4712" y="2206"/>
                      </a:lnTo>
                      <a:lnTo>
                        <a:pt x="4712" y="2206"/>
                      </a:lnTo>
                      <a:lnTo>
                        <a:pt x="4712" y="2206"/>
                      </a:lnTo>
                      <a:lnTo>
                        <a:pt x="4712" y="2206"/>
                      </a:lnTo>
                      <a:lnTo>
                        <a:pt x="4712" y="2206"/>
                      </a:lnTo>
                      <a:lnTo>
                        <a:pt x="4712" y="2206"/>
                      </a:lnTo>
                      <a:lnTo>
                        <a:pt x="4712" y="2231"/>
                      </a:lnTo>
                      <a:lnTo>
                        <a:pt x="4712" y="2231"/>
                      </a:lnTo>
                      <a:lnTo>
                        <a:pt x="4712" y="2206"/>
                      </a:lnTo>
                      <a:lnTo>
                        <a:pt x="4712" y="2206"/>
                      </a:lnTo>
                      <a:lnTo>
                        <a:pt x="4712" y="2231"/>
                      </a:lnTo>
                      <a:close/>
                      <a:moveTo>
                        <a:pt x="4736" y="2305"/>
                      </a:moveTo>
                      <a:lnTo>
                        <a:pt x="4736" y="2305"/>
                      </a:lnTo>
                      <a:lnTo>
                        <a:pt x="4736" y="2305"/>
                      </a:lnTo>
                      <a:lnTo>
                        <a:pt x="4736" y="2305"/>
                      </a:lnTo>
                      <a:lnTo>
                        <a:pt x="4736" y="2305"/>
                      </a:lnTo>
                      <a:lnTo>
                        <a:pt x="4736" y="2305"/>
                      </a:lnTo>
                      <a:lnTo>
                        <a:pt x="4736" y="2305"/>
                      </a:lnTo>
                      <a:lnTo>
                        <a:pt x="4736" y="2305"/>
                      </a:lnTo>
                      <a:lnTo>
                        <a:pt x="4736" y="2331"/>
                      </a:lnTo>
                      <a:lnTo>
                        <a:pt x="4736" y="2331"/>
                      </a:lnTo>
                      <a:lnTo>
                        <a:pt x="4736" y="2331"/>
                      </a:lnTo>
                      <a:lnTo>
                        <a:pt x="4736" y="2331"/>
                      </a:lnTo>
                      <a:lnTo>
                        <a:pt x="4736" y="2305"/>
                      </a:lnTo>
                      <a:lnTo>
                        <a:pt x="4736" y="2331"/>
                      </a:lnTo>
                      <a:lnTo>
                        <a:pt x="4736" y="2331"/>
                      </a:lnTo>
                      <a:lnTo>
                        <a:pt x="4736" y="2331"/>
                      </a:lnTo>
                      <a:lnTo>
                        <a:pt x="4736" y="2331"/>
                      </a:lnTo>
                      <a:lnTo>
                        <a:pt x="4736" y="2331"/>
                      </a:lnTo>
                      <a:lnTo>
                        <a:pt x="4736" y="2331"/>
                      </a:lnTo>
                      <a:lnTo>
                        <a:pt x="4736" y="2331"/>
                      </a:lnTo>
                      <a:lnTo>
                        <a:pt x="4736" y="2331"/>
                      </a:lnTo>
                      <a:lnTo>
                        <a:pt x="4736" y="2331"/>
                      </a:lnTo>
                      <a:lnTo>
                        <a:pt x="4736" y="2305"/>
                      </a:lnTo>
                      <a:lnTo>
                        <a:pt x="4736" y="2305"/>
                      </a:lnTo>
                      <a:lnTo>
                        <a:pt x="4736" y="2305"/>
                      </a:lnTo>
                      <a:lnTo>
                        <a:pt x="4736" y="2305"/>
                      </a:lnTo>
                      <a:lnTo>
                        <a:pt x="4761" y="2305"/>
                      </a:lnTo>
                      <a:lnTo>
                        <a:pt x="4761" y="2281"/>
                      </a:lnTo>
                      <a:lnTo>
                        <a:pt x="4761" y="2281"/>
                      </a:lnTo>
                      <a:lnTo>
                        <a:pt x="4761" y="2281"/>
                      </a:lnTo>
                      <a:lnTo>
                        <a:pt x="4736" y="2281"/>
                      </a:lnTo>
                      <a:lnTo>
                        <a:pt x="4736" y="2281"/>
                      </a:lnTo>
                      <a:lnTo>
                        <a:pt x="4736" y="2281"/>
                      </a:lnTo>
                      <a:lnTo>
                        <a:pt x="4736" y="2281"/>
                      </a:lnTo>
                      <a:lnTo>
                        <a:pt x="4736" y="2281"/>
                      </a:lnTo>
                      <a:lnTo>
                        <a:pt x="4736" y="2281"/>
                      </a:lnTo>
                      <a:lnTo>
                        <a:pt x="4761" y="2281"/>
                      </a:lnTo>
                      <a:lnTo>
                        <a:pt x="4761" y="2281"/>
                      </a:lnTo>
                      <a:lnTo>
                        <a:pt x="4761" y="2281"/>
                      </a:lnTo>
                      <a:lnTo>
                        <a:pt x="4761" y="2281"/>
                      </a:lnTo>
                      <a:lnTo>
                        <a:pt x="4761" y="2281"/>
                      </a:lnTo>
                      <a:lnTo>
                        <a:pt x="4761" y="2281"/>
                      </a:lnTo>
                      <a:lnTo>
                        <a:pt x="4761" y="2281"/>
                      </a:lnTo>
                      <a:lnTo>
                        <a:pt x="4761" y="2281"/>
                      </a:lnTo>
                      <a:lnTo>
                        <a:pt x="4761" y="2256"/>
                      </a:lnTo>
                      <a:lnTo>
                        <a:pt x="4761" y="2256"/>
                      </a:lnTo>
                      <a:lnTo>
                        <a:pt x="4761" y="2256"/>
                      </a:lnTo>
                      <a:lnTo>
                        <a:pt x="4736" y="2256"/>
                      </a:lnTo>
                      <a:lnTo>
                        <a:pt x="4736" y="2281"/>
                      </a:lnTo>
                      <a:lnTo>
                        <a:pt x="4736" y="2256"/>
                      </a:lnTo>
                      <a:lnTo>
                        <a:pt x="4736" y="2256"/>
                      </a:lnTo>
                      <a:lnTo>
                        <a:pt x="4736" y="2256"/>
                      </a:lnTo>
                      <a:lnTo>
                        <a:pt x="4736" y="2281"/>
                      </a:lnTo>
                      <a:lnTo>
                        <a:pt x="4736" y="2281"/>
                      </a:lnTo>
                      <a:lnTo>
                        <a:pt x="4736" y="2281"/>
                      </a:lnTo>
                      <a:lnTo>
                        <a:pt x="4736" y="2281"/>
                      </a:lnTo>
                      <a:lnTo>
                        <a:pt x="4736" y="2281"/>
                      </a:lnTo>
                      <a:lnTo>
                        <a:pt x="4736" y="2281"/>
                      </a:lnTo>
                      <a:lnTo>
                        <a:pt x="4736" y="2256"/>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281"/>
                      </a:lnTo>
                      <a:lnTo>
                        <a:pt x="4736" y="2305"/>
                      </a:lnTo>
                      <a:close/>
                      <a:moveTo>
                        <a:pt x="4712" y="2355"/>
                      </a:moveTo>
                      <a:lnTo>
                        <a:pt x="4712" y="2355"/>
                      </a:lnTo>
                      <a:lnTo>
                        <a:pt x="4712" y="2355"/>
                      </a:lnTo>
                      <a:lnTo>
                        <a:pt x="4712" y="2355"/>
                      </a:lnTo>
                      <a:lnTo>
                        <a:pt x="4712" y="2355"/>
                      </a:lnTo>
                      <a:lnTo>
                        <a:pt x="4712" y="2355"/>
                      </a:lnTo>
                      <a:lnTo>
                        <a:pt x="4712" y="2380"/>
                      </a:lnTo>
                      <a:lnTo>
                        <a:pt x="4712" y="2380"/>
                      </a:lnTo>
                      <a:lnTo>
                        <a:pt x="4712" y="2380"/>
                      </a:lnTo>
                      <a:lnTo>
                        <a:pt x="4712" y="2355"/>
                      </a:lnTo>
                      <a:lnTo>
                        <a:pt x="4712" y="2355"/>
                      </a:lnTo>
                      <a:lnTo>
                        <a:pt x="4712" y="2355"/>
                      </a:lnTo>
                      <a:lnTo>
                        <a:pt x="4712" y="2355"/>
                      </a:lnTo>
                      <a:lnTo>
                        <a:pt x="4712" y="2355"/>
                      </a:lnTo>
                      <a:lnTo>
                        <a:pt x="4712" y="2355"/>
                      </a:lnTo>
                      <a:lnTo>
                        <a:pt x="4736" y="2355"/>
                      </a:lnTo>
                      <a:lnTo>
                        <a:pt x="4736" y="2355"/>
                      </a:lnTo>
                      <a:lnTo>
                        <a:pt x="4736" y="2355"/>
                      </a:lnTo>
                      <a:lnTo>
                        <a:pt x="4736" y="2355"/>
                      </a:lnTo>
                      <a:lnTo>
                        <a:pt x="4736" y="2355"/>
                      </a:lnTo>
                      <a:lnTo>
                        <a:pt x="4736" y="2355"/>
                      </a:lnTo>
                      <a:lnTo>
                        <a:pt x="4736" y="2355"/>
                      </a:lnTo>
                      <a:lnTo>
                        <a:pt x="4712" y="2331"/>
                      </a:lnTo>
                      <a:lnTo>
                        <a:pt x="4712" y="2331"/>
                      </a:lnTo>
                      <a:lnTo>
                        <a:pt x="4712" y="2331"/>
                      </a:lnTo>
                      <a:lnTo>
                        <a:pt x="4712" y="2331"/>
                      </a:lnTo>
                      <a:lnTo>
                        <a:pt x="4712" y="2355"/>
                      </a:lnTo>
                      <a:close/>
                      <a:moveTo>
                        <a:pt x="4712" y="2355"/>
                      </a:moveTo>
                      <a:lnTo>
                        <a:pt x="4712" y="2355"/>
                      </a:lnTo>
                      <a:lnTo>
                        <a:pt x="4712" y="2355"/>
                      </a:lnTo>
                      <a:lnTo>
                        <a:pt x="4712" y="2355"/>
                      </a:lnTo>
                      <a:lnTo>
                        <a:pt x="4712" y="2355"/>
                      </a:lnTo>
                      <a:lnTo>
                        <a:pt x="4712" y="2355"/>
                      </a:lnTo>
                      <a:lnTo>
                        <a:pt x="4712" y="2355"/>
                      </a:lnTo>
                      <a:lnTo>
                        <a:pt x="4712" y="2355"/>
                      </a:lnTo>
                      <a:lnTo>
                        <a:pt x="4712" y="2331"/>
                      </a:lnTo>
                      <a:lnTo>
                        <a:pt x="4712" y="2331"/>
                      </a:lnTo>
                      <a:lnTo>
                        <a:pt x="4712" y="2331"/>
                      </a:lnTo>
                      <a:lnTo>
                        <a:pt x="4712" y="2331"/>
                      </a:lnTo>
                      <a:lnTo>
                        <a:pt x="4712" y="2331"/>
                      </a:lnTo>
                      <a:lnTo>
                        <a:pt x="4712" y="2331"/>
                      </a:lnTo>
                      <a:lnTo>
                        <a:pt x="4712" y="2331"/>
                      </a:lnTo>
                      <a:lnTo>
                        <a:pt x="4712" y="2355"/>
                      </a:lnTo>
                      <a:lnTo>
                        <a:pt x="4712" y="2355"/>
                      </a:lnTo>
                      <a:lnTo>
                        <a:pt x="4712" y="2331"/>
                      </a:lnTo>
                      <a:lnTo>
                        <a:pt x="4712" y="2331"/>
                      </a:lnTo>
                      <a:lnTo>
                        <a:pt x="4686" y="2355"/>
                      </a:lnTo>
                      <a:lnTo>
                        <a:pt x="4686" y="2355"/>
                      </a:lnTo>
                      <a:lnTo>
                        <a:pt x="4686" y="2355"/>
                      </a:lnTo>
                      <a:lnTo>
                        <a:pt x="4712" y="2355"/>
                      </a:lnTo>
                      <a:lnTo>
                        <a:pt x="4686" y="2355"/>
                      </a:lnTo>
                      <a:lnTo>
                        <a:pt x="4686" y="2355"/>
                      </a:lnTo>
                      <a:lnTo>
                        <a:pt x="4686" y="2355"/>
                      </a:lnTo>
                      <a:lnTo>
                        <a:pt x="4686" y="2355"/>
                      </a:lnTo>
                      <a:lnTo>
                        <a:pt x="4686" y="2355"/>
                      </a:lnTo>
                      <a:lnTo>
                        <a:pt x="4712" y="2355"/>
                      </a:lnTo>
                      <a:lnTo>
                        <a:pt x="4686" y="2355"/>
                      </a:lnTo>
                      <a:lnTo>
                        <a:pt x="4686" y="2355"/>
                      </a:lnTo>
                      <a:lnTo>
                        <a:pt x="4686" y="2355"/>
                      </a:lnTo>
                      <a:lnTo>
                        <a:pt x="4686" y="2380"/>
                      </a:lnTo>
                      <a:lnTo>
                        <a:pt x="4686" y="2380"/>
                      </a:lnTo>
                      <a:lnTo>
                        <a:pt x="4712" y="2355"/>
                      </a:lnTo>
                      <a:close/>
                      <a:moveTo>
                        <a:pt x="4712" y="2206"/>
                      </a:moveTo>
                      <a:lnTo>
                        <a:pt x="4712" y="2206"/>
                      </a:lnTo>
                      <a:lnTo>
                        <a:pt x="4712" y="2206"/>
                      </a:lnTo>
                      <a:lnTo>
                        <a:pt x="4712" y="2206"/>
                      </a:lnTo>
                      <a:lnTo>
                        <a:pt x="4712" y="2206"/>
                      </a:lnTo>
                      <a:lnTo>
                        <a:pt x="4712" y="2206"/>
                      </a:lnTo>
                      <a:lnTo>
                        <a:pt x="4712" y="2206"/>
                      </a:lnTo>
                      <a:lnTo>
                        <a:pt x="4712" y="2206"/>
                      </a:lnTo>
                      <a:lnTo>
                        <a:pt x="4712" y="2181"/>
                      </a:lnTo>
                      <a:lnTo>
                        <a:pt x="4712" y="2181"/>
                      </a:lnTo>
                      <a:lnTo>
                        <a:pt x="4712" y="2181"/>
                      </a:lnTo>
                      <a:lnTo>
                        <a:pt x="4712" y="2181"/>
                      </a:lnTo>
                      <a:lnTo>
                        <a:pt x="4686" y="2181"/>
                      </a:lnTo>
                      <a:lnTo>
                        <a:pt x="4686" y="2181"/>
                      </a:lnTo>
                      <a:lnTo>
                        <a:pt x="4686" y="2181"/>
                      </a:lnTo>
                      <a:lnTo>
                        <a:pt x="4686" y="2181"/>
                      </a:lnTo>
                      <a:lnTo>
                        <a:pt x="4686" y="2181"/>
                      </a:lnTo>
                      <a:lnTo>
                        <a:pt x="4686" y="2181"/>
                      </a:lnTo>
                      <a:lnTo>
                        <a:pt x="4686" y="2181"/>
                      </a:lnTo>
                      <a:lnTo>
                        <a:pt x="4686" y="2206"/>
                      </a:lnTo>
                      <a:lnTo>
                        <a:pt x="4686" y="2206"/>
                      </a:lnTo>
                      <a:lnTo>
                        <a:pt x="4686" y="2206"/>
                      </a:lnTo>
                      <a:lnTo>
                        <a:pt x="4686" y="2206"/>
                      </a:lnTo>
                      <a:lnTo>
                        <a:pt x="4686" y="2206"/>
                      </a:lnTo>
                      <a:lnTo>
                        <a:pt x="4686" y="2206"/>
                      </a:lnTo>
                      <a:lnTo>
                        <a:pt x="4686" y="2206"/>
                      </a:lnTo>
                      <a:lnTo>
                        <a:pt x="4712" y="2206"/>
                      </a:lnTo>
                      <a:close/>
                      <a:moveTo>
                        <a:pt x="4686" y="2231"/>
                      </a:move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31"/>
                      </a:lnTo>
                      <a:lnTo>
                        <a:pt x="4686" y="2206"/>
                      </a:lnTo>
                      <a:lnTo>
                        <a:pt x="4686" y="2206"/>
                      </a:lnTo>
                      <a:lnTo>
                        <a:pt x="4686" y="2206"/>
                      </a:lnTo>
                      <a:lnTo>
                        <a:pt x="4686" y="2206"/>
                      </a:lnTo>
                      <a:lnTo>
                        <a:pt x="4686" y="2206"/>
                      </a:lnTo>
                      <a:lnTo>
                        <a:pt x="4686" y="2206"/>
                      </a:lnTo>
                      <a:lnTo>
                        <a:pt x="4686" y="2206"/>
                      </a:lnTo>
                      <a:lnTo>
                        <a:pt x="4686" y="2231"/>
                      </a:lnTo>
                      <a:close/>
                      <a:moveTo>
                        <a:pt x="4091" y="3124"/>
                      </a:moveTo>
                      <a:lnTo>
                        <a:pt x="4091" y="3124"/>
                      </a:lnTo>
                      <a:lnTo>
                        <a:pt x="4091" y="3124"/>
                      </a:lnTo>
                      <a:lnTo>
                        <a:pt x="4091" y="3124"/>
                      </a:lnTo>
                      <a:lnTo>
                        <a:pt x="4091" y="3124"/>
                      </a:lnTo>
                      <a:lnTo>
                        <a:pt x="4067" y="3124"/>
                      </a:lnTo>
                      <a:lnTo>
                        <a:pt x="4091" y="3124"/>
                      </a:lnTo>
                      <a:lnTo>
                        <a:pt x="4091" y="3124"/>
                      </a:lnTo>
                      <a:lnTo>
                        <a:pt x="4091" y="3124"/>
                      </a:lnTo>
                      <a:lnTo>
                        <a:pt x="4091" y="3124"/>
                      </a:lnTo>
                      <a:lnTo>
                        <a:pt x="4091" y="3124"/>
                      </a:lnTo>
                      <a:lnTo>
                        <a:pt x="4091" y="3124"/>
                      </a:lnTo>
                      <a:lnTo>
                        <a:pt x="4091" y="3124"/>
                      </a:lnTo>
                      <a:lnTo>
                        <a:pt x="4091" y="3124"/>
                      </a:lnTo>
                      <a:lnTo>
                        <a:pt x="4117" y="3124"/>
                      </a:lnTo>
                      <a:lnTo>
                        <a:pt x="4117" y="3124"/>
                      </a:lnTo>
                      <a:lnTo>
                        <a:pt x="4117" y="3124"/>
                      </a:lnTo>
                      <a:lnTo>
                        <a:pt x="4091" y="3124"/>
                      </a:lnTo>
                      <a:close/>
                      <a:moveTo>
                        <a:pt x="4265" y="2827"/>
                      </a:moveTo>
                      <a:lnTo>
                        <a:pt x="4265" y="2827"/>
                      </a:lnTo>
                      <a:lnTo>
                        <a:pt x="4265" y="2851"/>
                      </a:lnTo>
                      <a:lnTo>
                        <a:pt x="4265" y="2851"/>
                      </a:lnTo>
                      <a:lnTo>
                        <a:pt x="4265" y="2851"/>
                      </a:lnTo>
                      <a:lnTo>
                        <a:pt x="4265" y="2851"/>
                      </a:lnTo>
                      <a:lnTo>
                        <a:pt x="4265" y="2851"/>
                      </a:lnTo>
                      <a:lnTo>
                        <a:pt x="4290" y="2827"/>
                      </a:lnTo>
                      <a:lnTo>
                        <a:pt x="4290" y="2827"/>
                      </a:lnTo>
                      <a:lnTo>
                        <a:pt x="4290" y="2827"/>
                      </a:lnTo>
                      <a:lnTo>
                        <a:pt x="4290" y="2827"/>
                      </a:lnTo>
                      <a:lnTo>
                        <a:pt x="4265" y="2827"/>
                      </a:lnTo>
                      <a:close/>
                      <a:moveTo>
                        <a:pt x="4042" y="3124"/>
                      </a:moveTo>
                      <a:lnTo>
                        <a:pt x="4042" y="3124"/>
                      </a:lnTo>
                      <a:lnTo>
                        <a:pt x="4042" y="3124"/>
                      </a:lnTo>
                      <a:lnTo>
                        <a:pt x="4042" y="3124"/>
                      </a:lnTo>
                      <a:lnTo>
                        <a:pt x="4042" y="3124"/>
                      </a:lnTo>
                      <a:lnTo>
                        <a:pt x="4042" y="3124"/>
                      </a:lnTo>
                      <a:lnTo>
                        <a:pt x="4017" y="3124"/>
                      </a:lnTo>
                      <a:lnTo>
                        <a:pt x="4017" y="3124"/>
                      </a:lnTo>
                      <a:lnTo>
                        <a:pt x="3992" y="3149"/>
                      </a:lnTo>
                      <a:lnTo>
                        <a:pt x="3992" y="3149"/>
                      </a:lnTo>
                      <a:lnTo>
                        <a:pt x="4017" y="3149"/>
                      </a:lnTo>
                      <a:lnTo>
                        <a:pt x="4017" y="3149"/>
                      </a:lnTo>
                      <a:lnTo>
                        <a:pt x="4017" y="3149"/>
                      </a:lnTo>
                      <a:lnTo>
                        <a:pt x="4017" y="3149"/>
                      </a:lnTo>
                      <a:lnTo>
                        <a:pt x="4017" y="3149"/>
                      </a:lnTo>
                      <a:lnTo>
                        <a:pt x="4017" y="3149"/>
                      </a:lnTo>
                      <a:lnTo>
                        <a:pt x="4017" y="3124"/>
                      </a:lnTo>
                      <a:lnTo>
                        <a:pt x="4042" y="3124"/>
                      </a:lnTo>
                      <a:close/>
                      <a:moveTo>
                        <a:pt x="4091" y="3124"/>
                      </a:move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91" y="3124"/>
                      </a:lnTo>
                      <a:lnTo>
                        <a:pt x="4067" y="3124"/>
                      </a:lnTo>
                      <a:lnTo>
                        <a:pt x="4067" y="3124"/>
                      </a:lnTo>
                      <a:lnTo>
                        <a:pt x="4067" y="3124"/>
                      </a:lnTo>
                      <a:lnTo>
                        <a:pt x="4067" y="3124"/>
                      </a:lnTo>
                      <a:lnTo>
                        <a:pt x="4067" y="3124"/>
                      </a:lnTo>
                      <a:lnTo>
                        <a:pt x="4067" y="3124"/>
                      </a:lnTo>
                      <a:lnTo>
                        <a:pt x="4042" y="3124"/>
                      </a:lnTo>
                      <a:lnTo>
                        <a:pt x="4067" y="3124"/>
                      </a:lnTo>
                      <a:lnTo>
                        <a:pt x="4067" y="3124"/>
                      </a:lnTo>
                      <a:lnTo>
                        <a:pt x="4067" y="3124"/>
                      </a:lnTo>
                      <a:lnTo>
                        <a:pt x="4067" y="3124"/>
                      </a:lnTo>
                      <a:lnTo>
                        <a:pt x="4067" y="3124"/>
                      </a:lnTo>
                      <a:lnTo>
                        <a:pt x="4067" y="3124"/>
                      </a:lnTo>
                      <a:lnTo>
                        <a:pt x="4067" y="3124"/>
                      </a:lnTo>
                      <a:lnTo>
                        <a:pt x="4067" y="3124"/>
                      </a:lnTo>
                      <a:lnTo>
                        <a:pt x="4067" y="3124"/>
                      </a:lnTo>
                      <a:lnTo>
                        <a:pt x="4091" y="3124"/>
                      </a:lnTo>
                      <a:close/>
                      <a:moveTo>
                        <a:pt x="4091" y="3099"/>
                      </a:move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91" y="3099"/>
                      </a:lnTo>
                      <a:lnTo>
                        <a:pt x="4067" y="3099"/>
                      </a:lnTo>
                      <a:lnTo>
                        <a:pt x="4091" y="3099"/>
                      </a:lnTo>
                      <a:close/>
                      <a:moveTo>
                        <a:pt x="3769" y="3198"/>
                      </a:moveTo>
                      <a:lnTo>
                        <a:pt x="3769" y="3198"/>
                      </a:lnTo>
                      <a:close/>
                      <a:moveTo>
                        <a:pt x="3769" y="3223"/>
                      </a:moveTo>
                      <a:lnTo>
                        <a:pt x="3769" y="3223"/>
                      </a:lnTo>
                      <a:close/>
                      <a:moveTo>
                        <a:pt x="3844" y="2950"/>
                      </a:moveTo>
                      <a:lnTo>
                        <a:pt x="3844" y="2950"/>
                      </a:lnTo>
                      <a:close/>
                      <a:moveTo>
                        <a:pt x="3893" y="3248"/>
                      </a:moveTo>
                      <a:lnTo>
                        <a:pt x="3893" y="3248"/>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72"/>
                      </a:lnTo>
                      <a:lnTo>
                        <a:pt x="3893" y="3297"/>
                      </a:lnTo>
                      <a:lnTo>
                        <a:pt x="3918" y="3297"/>
                      </a:lnTo>
                      <a:lnTo>
                        <a:pt x="3918" y="3272"/>
                      </a:lnTo>
                      <a:lnTo>
                        <a:pt x="3918" y="3272"/>
                      </a:lnTo>
                      <a:lnTo>
                        <a:pt x="3918" y="3272"/>
                      </a:lnTo>
                      <a:lnTo>
                        <a:pt x="3918" y="3272"/>
                      </a:lnTo>
                      <a:lnTo>
                        <a:pt x="3918" y="3272"/>
                      </a:lnTo>
                      <a:lnTo>
                        <a:pt x="3918" y="3272"/>
                      </a:lnTo>
                      <a:lnTo>
                        <a:pt x="3918" y="3248"/>
                      </a:lnTo>
                      <a:lnTo>
                        <a:pt x="3918" y="3248"/>
                      </a:lnTo>
                      <a:lnTo>
                        <a:pt x="3893" y="3248"/>
                      </a:lnTo>
                      <a:close/>
                      <a:moveTo>
                        <a:pt x="4166" y="2801"/>
                      </a:moveTo>
                      <a:lnTo>
                        <a:pt x="4166" y="2801"/>
                      </a:lnTo>
                      <a:lnTo>
                        <a:pt x="4166" y="2801"/>
                      </a:lnTo>
                      <a:lnTo>
                        <a:pt x="4166" y="2801"/>
                      </a:lnTo>
                      <a:lnTo>
                        <a:pt x="4166" y="2801"/>
                      </a:lnTo>
                      <a:lnTo>
                        <a:pt x="4166" y="2801"/>
                      </a:lnTo>
                      <a:lnTo>
                        <a:pt x="4166" y="2801"/>
                      </a:lnTo>
                      <a:lnTo>
                        <a:pt x="4190" y="2801"/>
                      </a:lnTo>
                      <a:lnTo>
                        <a:pt x="4190" y="2827"/>
                      </a:lnTo>
                      <a:lnTo>
                        <a:pt x="4190" y="2801"/>
                      </a:lnTo>
                      <a:lnTo>
                        <a:pt x="4190" y="2827"/>
                      </a:lnTo>
                      <a:lnTo>
                        <a:pt x="4190" y="2827"/>
                      </a:lnTo>
                      <a:lnTo>
                        <a:pt x="4190" y="2827"/>
                      </a:lnTo>
                      <a:lnTo>
                        <a:pt x="4216" y="2827"/>
                      </a:lnTo>
                      <a:lnTo>
                        <a:pt x="4216" y="2827"/>
                      </a:lnTo>
                      <a:lnTo>
                        <a:pt x="4216" y="2827"/>
                      </a:lnTo>
                      <a:lnTo>
                        <a:pt x="4216" y="2827"/>
                      </a:lnTo>
                      <a:lnTo>
                        <a:pt x="4216" y="2827"/>
                      </a:lnTo>
                      <a:lnTo>
                        <a:pt x="4216" y="2827"/>
                      </a:lnTo>
                      <a:lnTo>
                        <a:pt x="4216" y="2827"/>
                      </a:lnTo>
                      <a:lnTo>
                        <a:pt x="4216"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90" y="2801"/>
                      </a:lnTo>
                      <a:lnTo>
                        <a:pt x="4166" y="2801"/>
                      </a:lnTo>
                      <a:close/>
                      <a:moveTo>
                        <a:pt x="4166" y="2827"/>
                      </a:moveTo>
                      <a:lnTo>
                        <a:pt x="4141" y="2827"/>
                      </a:lnTo>
                      <a:lnTo>
                        <a:pt x="4141" y="2827"/>
                      </a:lnTo>
                      <a:lnTo>
                        <a:pt x="4141" y="2827"/>
                      </a:lnTo>
                      <a:lnTo>
                        <a:pt x="4141" y="2827"/>
                      </a:lnTo>
                      <a:lnTo>
                        <a:pt x="4141" y="2827"/>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66" y="2851"/>
                      </a:lnTo>
                      <a:lnTo>
                        <a:pt x="4190" y="2851"/>
                      </a:lnTo>
                      <a:lnTo>
                        <a:pt x="4190" y="2851"/>
                      </a:lnTo>
                      <a:lnTo>
                        <a:pt x="4190" y="2851"/>
                      </a:lnTo>
                      <a:lnTo>
                        <a:pt x="4190" y="2851"/>
                      </a:lnTo>
                      <a:lnTo>
                        <a:pt x="4166" y="2851"/>
                      </a:lnTo>
                      <a:lnTo>
                        <a:pt x="4166" y="2851"/>
                      </a:lnTo>
                      <a:lnTo>
                        <a:pt x="4166" y="2827"/>
                      </a:lnTo>
                      <a:close/>
                      <a:moveTo>
                        <a:pt x="4240" y="2827"/>
                      </a:moveTo>
                      <a:lnTo>
                        <a:pt x="4240" y="2827"/>
                      </a:lnTo>
                      <a:lnTo>
                        <a:pt x="4240" y="2827"/>
                      </a:lnTo>
                      <a:lnTo>
                        <a:pt x="4240" y="2827"/>
                      </a:lnTo>
                      <a:lnTo>
                        <a:pt x="4216" y="2827"/>
                      </a:lnTo>
                      <a:lnTo>
                        <a:pt x="4216" y="2827"/>
                      </a:lnTo>
                      <a:lnTo>
                        <a:pt x="4216" y="2827"/>
                      </a:lnTo>
                      <a:lnTo>
                        <a:pt x="4216" y="2827"/>
                      </a:lnTo>
                      <a:lnTo>
                        <a:pt x="4216" y="2827"/>
                      </a:lnTo>
                      <a:lnTo>
                        <a:pt x="4216" y="2827"/>
                      </a:lnTo>
                      <a:lnTo>
                        <a:pt x="4240" y="2827"/>
                      </a:lnTo>
                      <a:close/>
                      <a:moveTo>
                        <a:pt x="4712" y="2305"/>
                      </a:move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305"/>
                      </a:lnTo>
                      <a:lnTo>
                        <a:pt x="4712" y="2281"/>
                      </a:lnTo>
                      <a:lnTo>
                        <a:pt x="4712" y="2281"/>
                      </a:lnTo>
                      <a:lnTo>
                        <a:pt x="4712" y="2305"/>
                      </a:lnTo>
                      <a:close/>
                      <a:moveTo>
                        <a:pt x="4216" y="3000"/>
                      </a:moveTo>
                      <a:lnTo>
                        <a:pt x="4216" y="3000"/>
                      </a:lnTo>
                      <a:lnTo>
                        <a:pt x="4216" y="3000"/>
                      </a:lnTo>
                      <a:lnTo>
                        <a:pt x="4216" y="3000"/>
                      </a:lnTo>
                      <a:lnTo>
                        <a:pt x="4216" y="3000"/>
                      </a:lnTo>
                      <a:lnTo>
                        <a:pt x="4216"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3000"/>
                      </a:lnTo>
                      <a:lnTo>
                        <a:pt x="4190" y="2975"/>
                      </a:lnTo>
                      <a:lnTo>
                        <a:pt x="4190" y="2975"/>
                      </a:lnTo>
                      <a:lnTo>
                        <a:pt x="4166" y="2975"/>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00"/>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66" y="3025"/>
                      </a:lnTo>
                      <a:lnTo>
                        <a:pt x="4190" y="3025"/>
                      </a:lnTo>
                      <a:lnTo>
                        <a:pt x="4190" y="3025"/>
                      </a:lnTo>
                      <a:lnTo>
                        <a:pt x="4190" y="3025"/>
                      </a:lnTo>
                      <a:lnTo>
                        <a:pt x="4190" y="3025"/>
                      </a:lnTo>
                      <a:lnTo>
                        <a:pt x="4190" y="3025"/>
                      </a:lnTo>
                      <a:lnTo>
                        <a:pt x="4190" y="3025"/>
                      </a:lnTo>
                      <a:lnTo>
                        <a:pt x="4190" y="3000"/>
                      </a:lnTo>
                      <a:lnTo>
                        <a:pt x="4190" y="3000"/>
                      </a:lnTo>
                      <a:lnTo>
                        <a:pt x="4190" y="3000"/>
                      </a:lnTo>
                      <a:lnTo>
                        <a:pt x="4190" y="3000"/>
                      </a:lnTo>
                      <a:lnTo>
                        <a:pt x="4190" y="3000"/>
                      </a:lnTo>
                      <a:lnTo>
                        <a:pt x="4216" y="3000"/>
                      </a:lnTo>
                      <a:close/>
                      <a:moveTo>
                        <a:pt x="4117" y="2926"/>
                      </a:moveTo>
                      <a:lnTo>
                        <a:pt x="4117" y="2926"/>
                      </a:lnTo>
                      <a:lnTo>
                        <a:pt x="4117" y="2926"/>
                      </a:lnTo>
                      <a:lnTo>
                        <a:pt x="4117" y="2926"/>
                      </a:lnTo>
                      <a:lnTo>
                        <a:pt x="4117" y="2926"/>
                      </a:lnTo>
                      <a:lnTo>
                        <a:pt x="4117" y="2926"/>
                      </a:lnTo>
                      <a:lnTo>
                        <a:pt x="4117" y="2926"/>
                      </a:lnTo>
                      <a:lnTo>
                        <a:pt x="4117" y="2926"/>
                      </a:lnTo>
                      <a:lnTo>
                        <a:pt x="4117" y="2926"/>
                      </a:lnTo>
                      <a:lnTo>
                        <a:pt x="4117" y="2926"/>
                      </a:lnTo>
                      <a:lnTo>
                        <a:pt x="4117" y="2950"/>
                      </a:lnTo>
                      <a:lnTo>
                        <a:pt x="4117" y="2926"/>
                      </a:lnTo>
                      <a:close/>
                      <a:moveTo>
                        <a:pt x="4290" y="2900"/>
                      </a:moveTo>
                      <a:lnTo>
                        <a:pt x="4265" y="2900"/>
                      </a:lnTo>
                      <a:lnTo>
                        <a:pt x="4265" y="2900"/>
                      </a:lnTo>
                      <a:lnTo>
                        <a:pt x="4265" y="2900"/>
                      </a:lnTo>
                      <a:lnTo>
                        <a:pt x="4265" y="2900"/>
                      </a:lnTo>
                      <a:lnTo>
                        <a:pt x="4265" y="2876"/>
                      </a:lnTo>
                      <a:lnTo>
                        <a:pt x="4265" y="2876"/>
                      </a:lnTo>
                      <a:lnTo>
                        <a:pt x="4265" y="2876"/>
                      </a:lnTo>
                      <a:lnTo>
                        <a:pt x="4265" y="2900"/>
                      </a:lnTo>
                      <a:lnTo>
                        <a:pt x="4265" y="2900"/>
                      </a:lnTo>
                      <a:lnTo>
                        <a:pt x="4265" y="2900"/>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76"/>
                      </a:lnTo>
                      <a:lnTo>
                        <a:pt x="4265" y="2851"/>
                      </a:lnTo>
                      <a:lnTo>
                        <a:pt x="4290" y="2851"/>
                      </a:lnTo>
                      <a:lnTo>
                        <a:pt x="4290" y="2851"/>
                      </a:lnTo>
                      <a:lnTo>
                        <a:pt x="4290"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51"/>
                      </a:lnTo>
                      <a:lnTo>
                        <a:pt x="4265" y="2827"/>
                      </a:lnTo>
                      <a:lnTo>
                        <a:pt x="4265" y="2827"/>
                      </a:lnTo>
                      <a:lnTo>
                        <a:pt x="4265" y="2827"/>
                      </a:lnTo>
                      <a:lnTo>
                        <a:pt x="4265" y="2827"/>
                      </a:lnTo>
                      <a:lnTo>
                        <a:pt x="4265" y="2851"/>
                      </a:lnTo>
                      <a:lnTo>
                        <a:pt x="4265" y="2851"/>
                      </a:lnTo>
                      <a:lnTo>
                        <a:pt x="4265" y="2827"/>
                      </a:lnTo>
                      <a:lnTo>
                        <a:pt x="4265" y="2827"/>
                      </a:lnTo>
                      <a:lnTo>
                        <a:pt x="4240" y="2827"/>
                      </a:lnTo>
                      <a:lnTo>
                        <a:pt x="4240" y="2827"/>
                      </a:lnTo>
                      <a:lnTo>
                        <a:pt x="4240" y="2827"/>
                      </a:lnTo>
                      <a:lnTo>
                        <a:pt x="4240" y="2827"/>
                      </a:lnTo>
                      <a:lnTo>
                        <a:pt x="4240" y="2827"/>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40" y="2851"/>
                      </a:lnTo>
                      <a:lnTo>
                        <a:pt x="4216" y="2851"/>
                      </a:lnTo>
                      <a:lnTo>
                        <a:pt x="4216" y="2851"/>
                      </a:lnTo>
                      <a:lnTo>
                        <a:pt x="4216" y="2851"/>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76"/>
                      </a:lnTo>
                      <a:lnTo>
                        <a:pt x="4216" y="2851"/>
                      </a:lnTo>
                      <a:lnTo>
                        <a:pt x="4216" y="2851"/>
                      </a:lnTo>
                      <a:lnTo>
                        <a:pt x="4216" y="2851"/>
                      </a:lnTo>
                      <a:lnTo>
                        <a:pt x="4216" y="2851"/>
                      </a:lnTo>
                      <a:lnTo>
                        <a:pt x="4216" y="2851"/>
                      </a:lnTo>
                      <a:lnTo>
                        <a:pt x="4216" y="2851"/>
                      </a:lnTo>
                      <a:lnTo>
                        <a:pt x="4216" y="2851"/>
                      </a:lnTo>
                      <a:lnTo>
                        <a:pt x="4216" y="2851"/>
                      </a:lnTo>
                      <a:lnTo>
                        <a:pt x="4216" y="2851"/>
                      </a:lnTo>
                      <a:lnTo>
                        <a:pt x="4216" y="2851"/>
                      </a:lnTo>
                      <a:lnTo>
                        <a:pt x="4216" y="2827"/>
                      </a:lnTo>
                      <a:lnTo>
                        <a:pt x="4216" y="2827"/>
                      </a:lnTo>
                      <a:lnTo>
                        <a:pt x="4216" y="2827"/>
                      </a:lnTo>
                      <a:lnTo>
                        <a:pt x="4216" y="2827"/>
                      </a:lnTo>
                      <a:lnTo>
                        <a:pt x="4216" y="2827"/>
                      </a:lnTo>
                      <a:lnTo>
                        <a:pt x="4216" y="2827"/>
                      </a:lnTo>
                      <a:lnTo>
                        <a:pt x="4190" y="2827"/>
                      </a:lnTo>
                      <a:lnTo>
                        <a:pt x="4190" y="2827"/>
                      </a:lnTo>
                      <a:lnTo>
                        <a:pt x="4190" y="2827"/>
                      </a:lnTo>
                      <a:lnTo>
                        <a:pt x="4190" y="2827"/>
                      </a:lnTo>
                      <a:lnTo>
                        <a:pt x="4190" y="2827"/>
                      </a:lnTo>
                      <a:lnTo>
                        <a:pt x="4166" y="2827"/>
                      </a:lnTo>
                      <a:lnTo>
                        <a:pt x="4166" y="2827"/>
                      </a:lnTo>
                      <a:lnTo>
                        <a:pt x="4166" y="2827"/>
                      </a:lnTo>
                      <a:lnTo>
                        <a:pt x="4166" y="2827"/>
                      </a:lnTo>
                      <a:lnTo>
                        <a:pt x="4166" y="2827"/>
                      </a:lnTo>
                      <a:lnTo>
                        <a:pt x="4166" y="2827"/>
                      </a:lnTo>
                      <a:lnTo>
                        <a:pt x="4166" y="2827"/>
                      </a:lnTo>
                      <a:lnTo>
                        <a:pt x="4166" y="2827"/>
                      </a:lnTo>
                      <a:lnTo>
                        <a:pt x="4190" y="2827"/>
                      </a:lnTo>
                      <a:lnTo>
                        <a:pt x="4190" y="2827"/>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51"/>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90" y="2876"/>
                      </a:lnTo>
                      <a:lnTo>
                        <a:pt x="4166" y="2851"/>
                      </a:lnTo>
                      <a:lnTo>
                        <a:pt x="4166" y="2851"/>
                      </a:lnTo>
                      <a:lnTo>
                        <a:pt x="4166" y="2851"/>
                      </a:lnTo>
                      <a:lnTo>
                        <a:pt x="4166" y="2851"/>
                      </a:lnTo>
                      <a:lnTo>
                        <a:pt x="4141" y="2851"/>
                      </a:lnTo>
                      <a:lnTo>
                        <a:pt x="4141" y="2851"/>
                      </a:lnTo>
                      <a:lnTo>
                        <a:pt x="4166" y="2851"/>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66" y="2876"/>
                      </a:lnTo>
                      <a:lnTo>
                        <a:pt x="4141" y="2876"/>
                      </a:lnTo>
                      <a:lnTo>
                        <a:pt x="4141" y="2876"/>
                      </a:lnTo>
                      <a:lnTo>
                        <a:pt x="4141" y="2876"/>
                      </a:lnTo>
                      <a:lnTo>
                        <a:pt x="4141" y="2876"/>
                      </a:lnTo>
                      <a:lnTo>
                        <a:pt x="4166" y="2876"/>
                      </a:lnTo>
                      <a:lnTo>
                        <a:pt x="4166" y="2876"/>
                      </a:lnTo>
                      <a:lnTo>
                        <a:pt x="4166" y="2876"/>
                      </a:lnTo>
                      <a:lnTo>
                        <a:pt x="4141" y="2876"/>
                      </a:lnTo>
                      <a:lnTo>
                        <a:pt x="4141" y="2876"/>
                      </a:lnTo>
                      <a:lnTo>
                        <a:pt x="4141" y="2876"/>
                      </a:lnTo>
                      <a:lnTo>
                        <a:pt x="4141" y="2900"/>
                      </a:lnTo>
                      <a:lnTo>
                        <a:pt x="4141" y="2900"/>
                      </a:lnTo>
                      <a:lnTo>
                        <a:pt x="4141" y="2900"/>
                      </a:lnTo>
                      <a:lnTo>
                        <a:pt x="4141" y="2876"/>
                      </a:lnTo>
                      <a:lnTo>
                        <a:pt x="4141" y="2876"/>
                      </a:lnTo>
                      <a:lnTo>
                        <a:pt x="4141" y="2876"/>
                      </a:lnTo>
                      <a:lnTo>
                        <a:pt x="4141" y="2851"/>
                      </a:lnTo>
                      <a:lnTo>
                        <a:pt x="4141" y="2851"/>
                      </a:lnTo>
                      <a:lnTo>
                        <a:pt x="4141" y="2851"/>
                      </a:lnTo>
                      <a:lnTo>
                        <a:pt x="4141" y="2851"/>
                      </a:lnTo>
                      <a:lnTo>
                        <a:pt x="4141" y="2851"/>
                      </a:lnTo>
                      <a:lnTo>
                        <a:pt x="4141" y="2851"/>
                      </a:lnTo>
                      <a:lnTo>
                        <a:pt x="4141" y="2851"/>
                      </a:lnTo>
                      <a:lnTo>
                        <a:pt x="4141" y="2851"/>
                      </a:lnTo>
                      <a:lnTo>
                        <a:pt x="4141" y="2851"/>
                      </a:lnTo>
                      <a:lnTo>
                        <a:pt x="4141"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117" y="2851"/>
                      </a:lnTo>
                      <a:lnTo>
                        <a:pt x="4091" y="2851"/>
                      </a:lnTo>
                      <a:lnTo>
                        <a:pt x="4091" y="2876"/>
                      </a:lnTo>
                      <a:lnTo>
                        <a:pt x="4091" y="2876"/>
                      </a:lnTo>
                      <a:lnTo>
                        <a:pt x="4117" y="2876"/>
                      </a:lnTo>
                      <a:lnTo>
                        <a:pt x="4117" y="2876"/>
                      </a:lnTo>
                      <a:lnTo>
                        <a:pt x="4117" y="2876"/>
                      </a:lnTo>
                      <a:lnTo>
                        <a:pt x="4117" y="2876"/>
                      </a:lnTo>
                      <a:lnTo>
                        <a:pt x="4141" y="2900"/>
                      </a:lnTo>
                      <a:lnTo>
                        <a:pt x="4141" y="2900"/>
                      </a:lnTo>
                      <a:lnTo>
                        <a:pt x="4141" y="2900"/>
                      </a:lnTo>
                      <a:lnTo>
                        <a:pt x="4141" y="2900"/>
                      </a:lnTo>
                      <a:lnTo>
                        <a:pt x="4141" y="2900"/>
                      </a:lnTo>
                      <a:lnTo>
                        <a:pt x="4141" y="2900"/>
                      </a:lnTo>
                      <a:lnTo>
                        <a:pt x="4141" y="2900"/>
                      </a:lnTo>
                      <a:lnTo>
                        <a:pt x="4141" y="2900"/>
                      </a:lnTo>
                      <a:lnTo>
                        <a:pt x="4141" y="2900"/>
                      </a:lnTo>
                      <a:lnTo>
                        <a:pt x="4141" y="2900"/>
                      </a:lnTo>
                      <a:lnTo>
                        <a:pt x="4117" y="2900"/>
                      </a:lnTo>
                      <a:lnTo>
                        <a:pt x="4117" y="2900"/>
                      </a:lnTo>
                      <a:lnTo>
                        <a:pt x="4117" y="2900"/>
                      </a:lnTo>
                      <a:lnTo>
                        <a:pt x="4117" y="2900"/>
                      </a:lnTo>
                      <a:lnTo>
                        <a:pt x="4117" y="2900"/>
                      </a:lnTo>
                      <a:lnTo>
                        <a:pt x="4117" y="2926"/>
                      </a:lnTo>
                      <a:lnTo>
                        <a:pt x="4117" y="2926"/>
                      </a:lnTo>
                      <a:lnTo>
                        <a:pt x="4141" y="2926"/>
                      </a:lnTo>
                      <a:lnTo>
                        <a:pt x="4141" y="2926"/>
                      </a:lnTo>
                      <a:lnTo>
                        <a:pt x="4117" y="2926"/>
                      </a:lnTo>
                      <a:lnTo>
                        <a:pt x="4117" y="2926"/>
                      </a:lnTo>
                      <a:lnTo>
                        <a:pt x="4117" y="2926"/>
                      </a:lnTo>
                      <a:lnTo>
                        <a:pt x="4117" y="2900"/>
                      </a:lnTo>
                      <a:lnTo>
                        <a:pt x="4117" y="2900"/>
                      </a:lnTo>
                      <a:lnTo>
                        <a:pt x="4117" y="2900"/>
                      </a:lnTo>
                      <a:lnTo>
                        <a:pt x="4117" y="2900"/>
                      </a:lnTo>
                      <a:lnTo>
                        <a:pt x="4117" y="2926"/>
                      </a:lnTo>
                      <a:lnTo>
                        <a:pt x="4117" y="2926"/>
                      </a:lnTo>
                      <a:lnTo>
                        <a:pt x="4117" y="2926"/>
                      </a:lnTo>
                      <a:lnTo>
                        <a:pt x="4117" y="2926"/>
                      </a:lnTo>
                      <a:lnTo>
                        <a:pt x="4117" y="2926"/>
                      </a:lnTo>
                      <a:lnTo>
                        <a:pt x="4117" y="2950"/>
                      </a:lnTo>
                      <a:lnTo>
                        <a:pt x="4117" y="2950"/>
                      </a:lnTo>
                      <a:lnTo>
                        <a:pt x="4117" y="2950"/>
                      </a:lnTo>
                      <a:lnTo>
                        <a:pt x="4117" y="2950"/>
                      </a:lnTo>
                      <a:lnTo>
                        <a:pt x="4117" y="2950"/>
                      </a:lnTo>
                      <a:lnTo>
                        <a:pt x="4117" y="2950"/>
                      </a:lnTo>
                      <a:lnTo>
                        <a:pt x="4117" y="2975"/>
                      </a:lnTo>
                      <a:lnTo>
                        <a:pt x="4117" y="2975"/>
                      </a:lnTo>
                      <a:lnTo>
                        <a:pt x="4141" y="2975"/>
                      </a:lnTo>
                      <a:lnTo>
                        <a:pt x="4141" y="2975"/>
                      </a:lnTo>
                      <a:lnTo>
                        <a:pt x="4141" y="2975"/>
                      </a:lnTo>
                      <a:lnTo>
                        <a:pt x="4117" y="2975"/>
                      </a:lnTo>
                      <a:lnTo>
                        <a:pt x="4117" y="2975"/>
                      </a:lnTo>
                      <a:lnTo>
                        <a:pt x="4117" y="2950"/>
                      </a:lnTo>
                      <a:lnTo>
                        <a:pt x="4117" y="2950"/>
                      </a:lnTo>
                      <a:lnTo>
                        <a:pt x="4117" y="2950"/>
                      </a:lnTo>
                      <a:lnTo>
                        <a:pt x="4117" y="2950"/>
                      </a:lnTo>
                      <a:lnTo>
                        <a:pt x="4117" y="2950"/>
                      </a:lnTo>
                      <a:lnTo>
                        <a:pt x="4091" y="2926"/>
                      </a:lnTo>
                      <a:lnTo>
                        <a:pt x="4091" y="2926"/>
                      </a:lnTo>
                      <a:lnTo>
                        <a:pt x="4091" y="2926"/>
                      </a:lnTo>
                      <a:lnTo>
                        <a:pt x="4091" y="2926"/>
                      </a:lnTo>
                      <a:lnTo>
                        <a:pt x="4091" y="2926"/>
                      </a:lnTo>
                      <a:lnTo>
                        <a:pt x="4091" y="2926"/>
                      </a:lnTo>
                      <a:lnTo>
                        <a:pt x="4091" y="2900"/>
                      </a:lnTo>
                      <a:lnTo>
                        <a:pt x="4091" y="2900"/>
                      </a:lnTo>
                      <a:lnTo>
                        <a:pt x="4091" y="2900"/>
                      </a:lnTo>
                      <a:lnTo>
                        <a:pt x="4091" y="2900"/>
                      </a:lnTo>
                      <a:lnTo>
                        <a:pt x="4067" y="2900"/>
                      </a:lnTo>
                      <a:lnTo>
                        <a:pt x="4067" y="2900"/>
                      </a:lnTo>
                      <a:lnTo>
                        <a:pt x="4067" y="2900"/>
                      </a:lnTo>
                      <a:lnTo>
                        <a:pt x="4067" y="2900"/>
                      </a:lnTo>
                      <a:lnTo>
                        <a:pt x="4067" y="2900"/>
                      </a:lnTo>
                      <a:lnTo>
                        <a:pt x="4067" y="2900"/>
                      </a:lnTo>
                      <a:lnTo>
                        <a:pt x="4067" y="2900"/>
                      </a:lnTo>
                      <a:lnTo>
                        <a:pt x="4067" y="2900"/>
                      </a:lnTo>
                      <a:lnTo>
                        <a:pt x="4067" y="2900"/>
                      </a:lnTo>
                      <a:lnTo>
                        <a:pt x="4067"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00"/>
                      </a:lnTo>
                      <a:lnTo>
                        <a:pt x="4042" y="2926"/>
                      </a:lnTo>
                      <a:lnTo>
                        <a:pt x="4042" y="2926"/>
                      </a:lnTo>
                      <a:lnTo>
                        <a:pt x="4042" y="2926"/>
                      </a:lnTo>
                      <a:lnTo>
                        <a:pt x="4042" y="2926"/>
                      </a:lnTo>
                      <a:lnTo>
                        <a:pt x="4042" y="2926"/>
                      </a:lnTo>
                      <a:lnTo>
                        <a:pt x="4017" y="2926"/>
                      </a:lnTo>
                      <a:lnTo>
                        <a:pt x="4017" y="2926"/>
                      </a:lnTo>
                      <a:lnTo>
                        <a:pt x="4017" y="2926"/>
                      </a:lnTo>
                      <a:lnTo>
                        <a:pt x="4017" y="2926"/>
                      </a:lnTo>
                      <a:lnTo>
                        <a:pt x="4017" y="2926"/>
                      </a:lnTo>
                      <a:lnTo>
                        <a:pt x="4017" y="2926"/>
                      </a:lnTo>
                      <a:lnTo>
                        <a:pt x="4017" y="2926"/>
                      </a:lnTo>
                      <a:lnTo>
                        <a:pt x="4017" y="2926"/>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4017" y="2950"/>
                      </a:lnTo>
                      <a:lnTo>
                        <a:pt x="3992" y="2950"/>
                      </a:lnTo>
                      <a:lnTo>
                        <a:pt x="3992" y="2950"/>
                      </a:lnTo>
                      <a:lnTo>
                        <a:pt x="4017" y="2950"/>
                      </a:lnTo>
                      <a:lnTo>
                        <a:pt x="4017" y="2975"/>
                      </a:lnTo>
                      <a:lnTo>
                        <a:pt x="4017" y="2975"/>
                      </a:lnTo>
                      <a:lnTo>
                        <a:pt x="4017" y="2975"/>
                      </a:lnTo>
                      <a:lnTo>
                        <a:pt x="4017" y="2975"/>
                      </a:lnTo>
                      <a:lnTo>
                        <a:pt x="3992"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17" y="2975"/>
                      </a:lnTo>
                      <a:lnTo>
                        <a:pt x="4042" y="3000"/>
                      </a:lnTo>
                      <a:lnTo>
                        <a:pt x="4042" y="3000"/>
                      </a:lnTo>
                      <a:lnTo>
                        <a:pt x="4042" y="3000"/>
                      </a:lnTo>
                      <a:lnTo>
                        <a:pt x="4042" y="3000"/>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25"/>
                      </a:lnTo>
                      <a:lnTo>
                        <a:pt x="4042"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50"/>
                      </a:lnTo>
                      <a:lnTo>
                        <a:pt x="4067" y="3025"/>
                      </a:lnTo>
                      <a:lnTo>
                        <a:pt x="4067" y="3025"/>
                      </a:lnTo>
                      <a:lnTo>
                        <a:pt x="4067" y="3025"/>
                      </a:lnTo>
                      <a:lnTo>
                        <a:pt x="4067" y="3025"/>
                      </a:lnTo>
                      <a:lnTo>
                        <a:pt x="4067" y="3025"/>
                      </a:lnTo>
                      <a:lnTo>
                        <a:pt x="4091" y="3025"/>
                      </a:lnTo>
                      <a:lnTo>
                        <a:pt x="4091" y="3000"/>
                      </a:lnTo>
                      <a:lnTo>
                        <a:pt x="4091" y="3000"/>
                      </a:lnTo>
                      <a:lnTo>
                        <a:pt x="4091" y="3000"/>
                      </a:lnTo>
                      <a:lnTo>
                        <a:pt x="4067" y="3000"/>
                      </a:lnTo>
                      <a:lnTo>
                        <a:pt x="4067" y="3000"/>
                      </a:lnTo>
                      <a:lnTo>
                        <a:pt x="4067" y="3000"/>
                      </a:lnTo>
                      <a:lnTo>
                        <a:pt x="4067" y="3025"/>
                      </a:lnTo>
                      <a:lnTo>
                        <a:pt x="4042" y="3025"/>
                      </a:lnTo>
                      <a:lnTo>
                        <a:pt x="4042" y="3025"/>
                      </a:lnTo>
                      <a:lnTo>
                        <a:pt x="4042" y="3025"/>
                      </a:lnTo>
                      <a:lnTo>
                        <a:pt x="4042" y="3025"/>
                      </a:lnTo>
                      <a:lnTo>
                        <a:pt x="4042" y="3025"/>
                      </a:lnTo>
                      <a:lnTo>
                        <a:pt x="4042" y="3000"/>
                      </a:lnTo>
                      <a:lnTo>
                        <a:pt x="4042" y="3000"/>
                      </a:lnTo>
                      <a:lnTo>
                        <a:pt x="4042" y="3000"/>
                      </a:lnTo>
                      <a:lnTo>
                        <a:pt x="4042" y="3000"/>
                      </a:lnTo>
                      <a:lnTo>
                        <a:pt x="4042" y="3000"/>
                      </a:lnTo>
                      <a:lnTo>
                        <a:pt x="4042" y="3000"/>
                      </a:lnTo>
                      <a:lnTo>
                        <a:pt x="4042" y="3000"/>
                      </a:lnTo>
                      <a:lnTo>
                        <a:pt x="4067" y="3000"/>
                      </a:lnTo>
                      <a:lnTo>
                        <a:pt x="4067" y="3000"/>
                      </a:lnTo>
                      <a:lnTo>
                        <a:pt x="4067" y="3000"/>
                      </a:lnTo>
                      <a:lnTo>
                        <a:pt x="4091" y="3000"/>
                      </a:lnTo>
                      <a:lnTo>
                        <a:pt x="4091" y="3000"/>
                      </a:lnTo>
                      <a:lnTo>
                        <a:pt x="4091" y="3000"/>
                      </a:lnTo>
                      <a:lnTo>
                        <a:pt x="4091" y="3000"/>
                      </a:lnTo>
                      <a:lnTo>
                        <a:pt x="4091" y="3000"/>
                      </a:lnTo>
                      <a:lnTo>
                        <a:pt x="4091" y="3025"/>
                      </a:lnTo>
                      <a:lnTo>
                        <a:pt x="4091" y="3025"/>
                      </a:lnTo>
                      <a:lnTo>
                        <a:pt x="4091" y="3025"/>
                      </a:lnTo>
                      <a:lnTo>
                        <a:pt x="4091" y="3025"/>
                      </a:lnTo>
                      <a:lnTo>
                        <a:pt x="4067" y="3025"/>
                      </a:lnTo>
                      <a:lnTo>
                        <a:pt x="4067" y="3025"/>
                      </a:lnTo>
                      <a:lnTo>
                        <a:pt x="4067" y="3025"/>
                      </a:lnTo>
                      <a:lnTo>
                        <a:pt x="4091" y="3025"/>
                      </a:lnTo>
                      <a:lnTo>
                        <a:pt x="4091" y="3050"/>
                      </a:lnTo>
                      <a:lnTo>
                        <a:pt x="4091" y="3025"/>
                      </a:lnTo>
                      <a:lnTo>
                        <a:pt x="4091" y="3025"/>
                      </a:lnTo>
                      <a:lnTo>
                        <a:pt x="4091" y="3025"/>
                      </a:lnTo>
                      <a:lnTo>
                        <a:pt x="4091" y="3025"/>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00"/>
                      </a:lnTo>
                      <a:lnTo>
                        <a:pt x="4117" y="3025"/>
                      </a:lnTo>
                      <a:lnTo>
                        <a:pt x="4117" y="3025"/>
                      </a:lnTo>
                      <a:lnTo>
                        <a:pt x="4117" y="3025"/>
                      </a:lnTo>
                      <a:lnTo>
                        <a:pt x="4091" y="3025"/>
                      </a:lnTo>
                      <a:lnTo>
                        <a:pt x="4091" y="3025"/>
                      </a:lnTo>
                      <a:lnTo>
                        <a:pt x="4091" y="3025"/>
                      </a:lnTo>
                      <a:lnTo>
                        <a:pt x="4091" y="3025"/>
                      </a:lnTo>
                      <a:lnTo>
                        <a:pt x="4091" y="3050"/>
                      </a:lnTo>
                      <a:lnTo>
                        <a:pt x="4091" y="3050"/>
                      </a:lnTo>
                      <a:lnTo>
                        <a:pt x="4117" y="3050"/>
                      </a:lnTo>
                      <a:lnTo>
                        <a:pt x="4117" y="3025"/>
                      </a:lnTo>
                      <a:lnTo>
                        <a:pt x="4117" y="3025"/>
                      </a:lnTo>
                      <a:lnTo>
                        <a:pt x="4117" y="3025"/>
                      </a:lnTo>
                      <a:lnTo>
                        <a:pt x="4117" y="3025"/>
                      </a:lnTo>
                      <a:lnTo>
                        <a:pt x="4117" y="3025"/>
                      </a:lnTo>
                      <a:lnTo>
                        <a:pt x="4117" y="3025"/>
                      </a:lnTo>
                      <a:lnTo>
                        <a:pt x="4117" y="3025"/>
                      </a:lnTo>
                      <a:lnTo>
                        <a:pt x="4117" y="3050"/>
                      </a:lnTo>
                      <a:lnTo>
                        <a:pt x="4117" y="3025"/>
                      </a:lnTo>
                      <a:lnTo>
                        <a:pt x="4117" y="3025"/>
                      </a:lnTo>
                      <a:lnTo>
                        <a:pt x="4117" y="3025"/>
                      </a:lnTo>
                      <a:lnTo>
                        <a:pt x="4117" y="3050"/>
                      </a:lnTo>
                      <a:lnTo>
                        <a:pt x="4117" y="3050"/>
                      </a:lnTo>
                      <a:lnTo>
                        <a:pt x="4091" y="3050"/>
                      </a:lnTo>
                      <a:lnTo>
                        <a:pt x="4091" y="3050"/>
                      </a:lnTo>
                      <a:lnTo>
                        <a:pt x="4091" y="3050"/>
                      </a:lnTo>
                      <a:lnTo>
                        <a:pt x="4091" y="3050"/>
                      </a:lnTo>
                      <a:lnTo>
                        <a:pt x="4091" y="3050"/>
                      </a:lnTo>
                      <a:lnTo>
                        <a:pt x="4091" y="3074"/>
                      </a:lnTo>
                      <a:lnTo>
                        <a:pt x="4067" y="3074"/>
                      </a:lnTo>
                      <a:lnTo>
                        <a:pt x="4067" y="3074"/>
                      </a:lnTo>
                      <a:lnTo>
                        <a:pt x="4067" y="3074"/>
                      </a:lnTo>
                      <a:lnTo>
                        <a:pt x="4067" y="3074"/>
                      </a:lnTo>
                      <a:lnTo>
                        <a:pt x="4067" y="3074"/>
                      </a:lnTo>
                      <a:lnTo>
                        <a:pt x="4067" y="3074"/>
                      </a:lnTo>
                      <a:lnTo>
                        <a:pt x="4091" y="3074"/>
                      </a:lnTo>
                      <a:lnTo>
                        <a:pt x="4091" y="3074"/>
                      </a:lnTo>
                      <a:lnTo>
                        <a:pt x="4091" y="3074"/>
                      </a:lnTo>
                      <a:lnTo>
                        <a:pt x="4091" y="3074"/>
                      </a:lnTo>
                      <a:lnTo>
                        <a:pt x="4091" y="3074"/>
                      </a:lnTo>
                      <a:lnTo>
                        <a:pt x="4091" y="3074"/>
                      </a:lnTo>
                      <a:lnTo>
                        <a:pt x="4091" y="3074"/>
                      </a:lnTo>
                      <a:lnTo>
                        <a:pt x="4091" y="3074"/>
                      </a:lnTo>
                      <a:lnTo>
                        <a:pt x="4091"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74"/>
                      </a:lnTo>
                      <a:lnTo>
                        <a:pt x="4117" y="3050"/>
                      </a:lnTo>
                      <a:lnTo>
                        <a:pt x="4117" y="3050"/>
                      </a:lnTo>
                      <a:lnTo>
                        <a:pt x="4141" y="3050"/>
                      </a:lnTo>
                      <a:lnTo>
                        <a:pt x="4141" y="3050"/>
                      </a:lnTo>
                      <a:lnTo>
                        <a:pt x="4117" y="3050"/>
                      </a:lnTo>
                      <a:lnTo>
                        <a:pt x="4117" y="3050"/>
                      </a:lnTo>
                      <a:lnTo>
                        <a:pt x="4117" y="3050"/>
                      </a:lnTo>
                      <a:lnTo>
                        <a:pt x="4117" y="3050"/>
                      </a:lnTo>
                      <a:lnTo>
                        <a:pt x="4117" y="3050"/>
                      </a:lnTo>
                      <a:lnTo>
                        <a:pt x="4117" y="3050"/>
                      </a:lnTo>
                      <a:lnTo>
                        <a:pt x="4141" y="3025"/>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50"/>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41" y="3025"/>
                      </a:lnTo>
                      <a:lnTo>
                        <a:pt x="4117" y="3025"/>
                      </a:lnTo>
                      <a:lnTo>
                        <a:pt x="4117" y="3025"/>
                      </a:lnTo>
                      <a:lnTo>
                        <a:pt x="4117" y="3025"/>
                      </a:lnTo>
                      <a:lnTo>
                        <a:pt x="4141" y="3025"/>
                      </a:lnTo>
                      <a:lnTo>
                        <a:pt x="4141" y="3025"/>
                      </a:lnTo>
                      <a:lnTo>
                        <a:pt x="4141" y="3025"/>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41" y="3000"/>
                      </a:lnTo>
                      <a:lnTo>
                        <a:pt x="4166" y="3000"/>
                      </a:lnTo>
                      <a:lnTo>
                        <a:pt x="4166" y="3000"/>
                      </a:lnTo>
                      <a:lnTo>
                        <a:pt x="4166" y="3000"/>
                      </a:lnTo>
                      <a:lnTo>
                        <a:pt x="4166" y="3000"/>
                      </a:lnTo>
                      <a:lnTo>
                        <a:pt x="4166" y="3000"/>
                      </a:lnTo>
                      <a:lnTo>
                        <a:pt x="4166" y="3000"/>
                      </a:lnTo>
                      <a:lnTo>
                        <a:pt x="4166" y="3000"/>
                      </a:lnTo>
                      <a:lnTo>
                        <a:pt x="4166" y="3000"/>
                      </a:lnTo>
                      <a:lnTo>
                        <a:pt x="4166" y="2975"/>
                      </a:lnTo>
                      <a:lnTo>
                        <a:pt x="4166" y="3000"/>
                      </a:lnTo>
                      <a:lnTo>
                        <a:pt x="4166" y="3000"/>
                      </a:lnTo>
                      <a:lnTo>
                        <a:pt x="4166" y="3000"/>
                      </a:lnTo>
                      <a:lnTo>
                        <a:pt x="4166" y="3000"/>
                      </a:lnTo>
                      <a:lnTo>
                        <a:pt x="4166" y="2975"/>
                      </a:lnTo>
                      <a:lnTo>
                        <a:pt x="4166" y="2975"/>
                      </a:lnTo>
                      <a:lnTo>
                        <a:pt x="4166" y="2975"/>
                      </a:lnTo>
                      <a:lnTo>
                        <a:pt x="4166" y="2975"/>
                      </a:lnTo>
                      <a:lnTo>
                        <a:pt x="4190" y="2975"/>
                      </a:lnTo>
                      <a:lnTo>
                        <a:pt x="4190" y="2975"/>
                      </a:lnTo>
                      <a:lnTo>
                        <a:pt x="4190" y="2975"/>
                      </a:lnTo>
                      <a:lnTo>
                        <a:pt x="4190" y="2975"/>
                      </a:lnTo>
                      <a:lnTo>
                        <a:pt x="4190" y="2975"/>
                      </a:lnTo>
                      <a:lnTo>
                        <a:pt x="4190" y="2975"/>
                      </a:lnTo>
                      <a:lnTo>
                        <a:pt x="4190" y="2975"/>
                      </a:lnTo>
                      <a:lnTo>
                        <a:pt x="4190" y="2975"/>
                      </a:lnTo>
                      <a:lnTo>
                        <a:pt x="4216" y="2975"/>
                      </a:lnTo>
                      <a:lnTo>
                        <a:pt x="4216" y="2975"/>
                      </a:lnTo>
                      <a:lnTo>
                        <a:pt x="4216" y="2975"/>
                      </a:lnTo>
                      <a:lnTo>
                        <a:pt x="4216" y="2975"/>
                      </a:lnTo>
                      <a:lnTo>
                        <a:pt x="4190" y="2975"/>
                      </a:lnTo>
                      <a:lnTo>
                        <a:pt x="4190" y="2975"/>
                      </a:lnTo>
                      <a:lnTo>
                        <a:pt x="4190" y="2975"/>
                      </a:lnTo>
                      <a:lnTo>
                        <a:pt x="4190" y="2975"/>
                      </a:lnTo>
                      <a:lnTo>
                        <a:pt x="4190" y="2975"/>
                      </a:lnTo>
                      <a:lnTo>
                        <a:pt x="4190" y="2950"/>
                      </a:lnTo>
                      <a:lnTo>
                        <a:pt x="4190" y="2950"/>
                      </a:lnTo>
                      <a:lnTo>
                        <a:pt x="4190" y="2950"/>
                      </a:lnTo>
                      <a:lnTo>
                        <a:pt x="4190" y="2950"/>
                      </a:lnTo>
                      <a:lnTo>
                        <a:pt x="4190" y="2950"/>
                      </a:lnTo>
                      <a:lnTo>
                        <a:pt x="4190" y="2950"/>
                      </a:lnTo>
                      <a:lnTo>
                        <a:pt x="4190" y="2975"/>
                      </a:lnTo>
                      <a:lnTo>
                        <a:pt x="4190" y="2975"/>
                      </a:lnTo>
                      <a:lnTo>
                        <a:pt x="4190" y="2975"/>
                      </a:lnTo>
                      <a:lnTo>
                        <a:pt x="4190" y="2950"/>
                      </a:lnTo>
                      <a:lnTo>
                        <a:pt x="4216" y="2950"/>
                      </a:lnTo>
                      <a:lnTo>
                        <a:pt x="4216" y="2950"/>
                      </a:lnTo>
                      <a:lnTo>
                        <a:pt x="4216" y="2950"/>
                      </a:lnTo>
                      <a:lnTo>
                        <a:pt x="4216" y="2950"/>
                      </a:lnTo>
                      <a:lnTo>
                        <a:pt x="4216" y="2950"/>
                      </a:lnTo>
                      <a:lnTo>
                        <a:pt x="4216" y="2950"/>
                      </a:lnTo>
                      <a:lnTo>
                        <a:pt x="4216" y="2950"/>
                      </a:lnTo>
                      <a:lnTo>
                        <a:pt x="4216" y="2950"/>
                      </a:lnTo>
                      <a:lnTo>
                        <a:pt x="4216" y="2975"/>
                      </a:lnTo>
                      <a:lnTo>
                        <a:pt x="4216" y="2975"/>
                      </a:lnTo>
                      <a:lnTo>
                        <a:pt x="4216" y="2975"/>
                      </a:lnTo>
                      <a:lnTo>
                        <a:pt x="4216" y="2975"/>
                      </a:lnTo>
                      <a:lnTo>
                        <a:pt x="4216" y="2975"/>
                      </a:lnTo>
                      <a:lnTo>
                        <a:pt x="4216" y="2975"/>
                      </a:lnTo>
                      <a:lnTo>
                        <a:pt x="4240" y="2975"/>
                      </a:lnTo>
                      <a:lnTo>
                        <a:pt x="4240" y="2975"/>
                      </a:lnTo>
                      <a:lnTo>
                        <a:pt x="4240" y="2975"/>
                      </a:lnTo>
                      <a:lnTo>
                        <a:pt x="4240" y="2975"/>
                      </a:lnTo>
                      <a:lnTo>
                        <a:pt x="4240" y="2975"/>
                      </a:lnTo>
                      <a:lnTo>
                        <a:pt x="4240" y="2975"/>
                      </a:lnTo>
                      <a:lnTo>
                        <a:pt x="4240" y="2975"/>
                      </a:lnTo>
                      <a:lnTo>
                        <a:pt x="4240" y="2950"/>
                      </a:lnTo>
                      <a:lnTo>
                        <a:pt x="4240" y="2950"/>
                      </a:lnTo>
                      <a:lnTo>
                        <a:pt x="4240" y="2950"/>
                      </a:lnTo>
                      <a:lnTo>
                        <a:pt x="4240" y="2950"/>
                      </a:lnTo>
                      <a:lnTo>
                        <a:pt x="4265" y="2950"/>
                      </a:lnTo>
                      <a:lnTo>
                        <a:pt x="4240" y="2950"/>
                      </a:lnTo>
                      <a:lnTo>
                        <a:pt x="4240" y="2950"/>
                      </a:lnTo>
                      <a:lnTo>
                        <a:pt x="4240" y="2950"/>
                      </a:lnTo>
                      <a:lnTo>
                        <a:pt x="4240" y="2950"/>
                      </a:lnTo>
                      <a:lnTo>
                        <a:pt x="4240" y="2950"/>
                      </a:lnTo>
                      <a:lnTo>
                        <a:pt x="4240" y="2950"/>
                      </a:lnTo>
                      <a:lnTo>
                        <a:pt x="4240" y="2926"/>
                      </a:lnTo>
                      <a:lnTo>
                        <a:pt x="4216" y="2926"/>
                      </a:lnTo>
                      <a:lnTo>
                        <a:pt x="4216" y="2926"/>
                      </a:lnTo>
                      <a:lnTo>
                        <a:pt x="4216" y="2926"/>
                      </a:lnTo>
                      <a:lnTo>
                        <a:pt x="4216" y="2950"/>
                      </a:lnTo>
                      <a:lnTo>
                        <a:pt x="4190" y="2950"/>
                      </a:lnTo>
                      <a:lnTo>
                        <a:pt x="4190" y="2950"/>
                      </a:lnTo>
                      <a:lnTo>
                        <a:pt x="4190"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16"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40"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26"/>
                      </a:lnTo>
                      <a:lnTo>
                        <a:pt x="4265" y="2950"/>
                      </a:lnTo>
                      <a:lnTo>
                        <a:pt x="4265" y="2950"/>
                      </a:lnTo>
                      <a:lnTo>
                        <a:pt x="4265" y="2950"/>
                      </a:lnTo>
                      <a:lnTo>
                        <a:pt x="4265" y="2950"/>
                      </a:lnTo>
                      <a:lnTo>
                        <a:pt x="4265" y="2926"/>
                      </a:lnTo>
                      <a:lnTo>
                        <a:pt x="4265" y="2926"/>
                      </a:lnTo>
                      <a:lnTo>
                        <a:pt x="4265" y="2926"/>
                      </a:lnTo>
                      <a:lnTo>
                        <a:pt x="4265" y="2926"/>
                      </a:lnTo>
                      <a:lnTo>
                        <a:pt x="4265" y="2926"/>
                      </a:lnTo>
                      <a:lnTo>
                        <a:pt x="4265" y="2926"/>
                      </a:lnTo>
                      <a:lnTo>
                        <a:pt x="4290" y="2950"/>
                      </a:lnTo>
                      <a:lnTo>
                        <a:pt x="4290" y="2926"/>
                      </a:lnTo>
                      <a:lnTo>
                        <a:pt x="4290" y="2926"/>
                      </a:lnTo>
                      <a:lnTo>
                        <a:pt x="4290" y="2926"/>
                      </a:lnTo>
                      <a:lnTo>
                        <a:pt x="4290" y="2926"/>
                      </a:lnTo>
                      <a:lnTo>
                        <a:pt x="4290" y="2926"/>
                      </a:lnTo>
                      <a:lnTo>
                        <a:pt x="4290" y="2926"/>
                      </a:lnTo>
                      <a:lnTo>
                        <a:pt x="4290" y="2926"/>
                      </a:lnTo>
                      <a:lnTo>
                        <a:pt x="4290" y="2926"/>
                      </a:lnTo>
                      <a:lnTo>
                        <a:pt x="4290" y="2900"/>
                      </a:lnTo>
                      <a:close/>
                      <a:moveTo>
                        <a:pt x="4439" y="2504"/>
                      </a:moveTo>
                      <a:lnTo>
                        <a:pt x="4439" y="2504"/>
                      </a:lnTo>
                      <a:lnTo>
                        <a:pt x="4439" y="2529"/>
                      </a:lnTo>
                      <a:lnTo>
                        <a:pt x="4439" y="2529"/>
                      </a:lnTo>
                      <a:lnTo>
                        <a:pt x="4439" y="2529"/>
                      </a:lnTo>
                      <a:lnTo>
                        <a:pt x="4439" y="2529"/>
                      </a:lnTo>
                      <a:lnTo>
                        <a:pt x="4439" y="2529"/>
                      </a:lnTo>
                      <a:lnTo>
                        <a:pt x="4439" y="2529"/>
                      </a:lnTo>
                      <a:lnTo>
                        <a:pt x="4439" y="2529"/>
                      </a:lnTo>
                      <a:lnTo>
                        <a:pt x="4439" y="2529"/>
                      </a:lnTo>
                      <a:lnTo>
                        <a:pt x="4439" y="2529"/>
                      </a:lnTo>
                      <a:lnTo>
                        <a:pt x="4463" y="2529"/>
                      </a:lnTo>
                      <a:lnTo>
                        <a:pt x="4463" y="2529"/>
                      </a:lnTo>
                      <a:lnTo>
                        <a:pt x="4463" y="2529"/>
                      </a:lnTo>
                      <a:lnTo>
                        <a:pt x="4439" y="2504"/>
                      </a:lnTo>
                      <a:close/>
                      <a:moveTo>
                        <a:pt x="6026" y="2578"/>
                      </a:moveTo>
                      <a:lnTo>
                        <a:pt x="6026" y="2554"/>
                      </a:lnTo>
                      <a:lnTo>
                        <a:pt x="6026" y="2554"/>
                      </a:lnTo>
                      <a:lnTo>
                        <a:pt x="6026" y="2554"/>
                      </a:lnTo>
                      <a:lnTo>
                        <a:pt x="6026" y="2554"/>
                      </a:lnTo>
                      <a:lnTo>
                        <a:pt x="6026" y="2554"/>
                      </a:lnTo>
                      <a:lnTo>
                        <a:pt x="6026" y="2554"/>
                      </a:lnTo>
                      <a:lnTo>
                        <a:pt x="6026"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00" y="2554"/>
                      </a:lnTo>
                      <a:lnTo>
                        <a:pt x="6026" y="2554"/>
                      </a:lnTo>
                      <a:lnTo>
                        <a:pt x="6000" y="2578"/>
                      </a:lnTo>
                      <a:lnTo>
                        <a:pt x="6000" y="2578"/>
                      </a:lnTo>
                      <a:lnTo>
                        <a:pt x="6000" y="2578"/>
                      </a:lnTo>
                      <a:lnTo>
                        <a:pt x="6026" y="2578"/>
                      </a:lnTo>
                      <a:lnTo>
                        <a:pt x="6026" y="2578"/>
                      </a:lnTo>
                      <a:lnTo>
                        <a:pt x="6000"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578"/>
                      </a:lnTo>
                      <a:close/>
                      <a:moveTo>
                        <a:pt x="5108" y="2331"/>
                      </a:moveTo>
                      <a:lnTo>
                        <a:pt x="5108" y="2331"/>
                      </a:lnTo>
                      <a:lnTo>
                        <a:pt x="5108" y="2331"/>
                      </a:lnTo>
                      <a:lnTo>
                        <a:pt x="5108" y="2331"/>
                      </a:lnTo>
                      <a:lnTo>
                        <a:pt x="5108" y="2331"/>
                      </a:lnTo>
                      <a:lnTo>
                        <a:pt x="5108" y="2331"/>
                      </a:lnTo>
                      <a:lnTo>
                        <a:pt x="5108" y="2331"/>
                      </a:lnTo>
                      <a:lnTo>
                        <a:pt x="5108" y="2331"/>
                      </a:lnTo>
                      <a:lnTo>
                        <a:pt x="5108" y="2305"/>
                      </a:lnTo>
                      <a:lnTo>
                        <a:pt x="5108" y="2305"/>
                      </a:lnTo>
                      <a:lnTo>
                        <a:pt x="5083" y="2305"/>
                      </a:lnTo>
                      <a:lnTo>
                        <a:pt x="5083" y="2305"/>
                      </a:lnTo>
                      <a:lnTo>
                        <a:pt x="5083" y="2305"/>
                      </a:lnTo>
                      <a:lnTo>
                        <a:pt x="5083" y="2331"/>
                      </a:lnTo>
                      <a:lnTo>
                        <a:pt x="5108" y="2331"/>
                      </a:lnTo>
                      <a:close/>
                      <a:moveTo>
                        <a:pt x="6149" y="2677"/>
                      </a:moveTo>
                      <a:lnTo>
                        <a:pt x="6149" y="2677"/>
                      </a:lnTo>
                      <a:lnTo>
                        <a:pt x="6149" y="2677"/>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28"/>
                      </a:lnTo>
                      <a:lnTo>
                        <a:pt x="6149" y="2628"/>
                      </a:lnTo>
                      <a:lnTo>
                        <a:pt x="6149" y="2628"/>
                      </a:lnTo>
                      <a:lnTo>
                        <a:pt x="6149" y="2628"/>
                      </a:lnTo>
                      <a:lnTo>
                        <a:pt x="6149" y="2628"/>
                      </a:lnTo>
                      <a:lnTo>
                        <a:pt x="6149" y="2628"/>
                      </a:lnTo>
                      <a:lnTo>
                        <a:pt x="6149" y="2628"/>
                      </a:lnTo>
                      <a:lnTo>
                        <a:pt x="6149" y="2628"/>
                      </a:lnTo>
                      <a:lnTo>
                        <a:pt x="6125" y="2628"/>
                      </a:lnTo>
                      <a:lnTo>
                        <a:pt x="6125" y="2628"/>
                      </a:lnTo>
                      <a:lnTo>
                        <a:pt x="6125" y="2628"/>
                      </a:lnTo>
                      <a:lnTo>
                        <a:pt x="6125" y="2628"/>
                      </a:lnTo>
                      <a:lnTo>
                        <a:pt x="6125" y="2628"/>
                      </a:lnTo>
                      <a:lnTo>
                        <a:pt x="6149" y="2628"/>
                      </a:lnTo>
                      <a:lnTo>
                        <a:pt x="6149" y="2628"/>
                      </a:lnTo>
                      <a:lnTo>
                        <a:pt x="6125" y="2628"/>
                      </a:lnTo>
                      <a:lnTo>
                        <a:pt x="6125" y="2628"/>
                      </a:lnTo>
                      <a:lnTo>
                        <a:pt x="6125" y="2628"/>
                      </a:lnTo>
                      <a:lnTo>
                        <a:pt x="6125" y="2628"/>
                      </a:lnTo>
                      <a:lnTo>
                        <a:pt x="6125" y="2603"/>
                      </a:lnTo>
                      <a:lnTo>
                        <a:pt x="6125" y="2603"/>
                      </a:lnTo>
                      <a:lnTo>
                        <a:pt x="6100" y="2628"/>
                      </a:lnTo>
                      <a:lnTo>
                        <a:pt x="6100" y="2603"/>
                      </a:lnTo>
                      <a:lnTo>
                        <a:pt x="6125" y="2603"/>
                      </a:lnTo>
                      <a:lnTo>
                        <a:pt x="6125" y="2603"/>
                      </a:lnTo>
                      <a:lnTo>
                        <a:pt x="6125" y="2603"/>
                      </a:lnTo>
                      <a:lnTo>
                        <a:pt x="6125" y="2603"/>
                      </a:lnTo>
                      <a:lnTo>
                        <a:pt x="6125" y="2603"/>
                      </a:lnTo>
                      <a:lnTo>
                        <a:pt x="6125" y="2603"/>
                      </a:lnTo>
                      <a:lnTo>
                        <a:pt x="6125" y="2603"/>
                      </a:lnTo>
                      <a:lnTo>
                        <a:pt x="6100" y="2603"/>
                      </a:lnTo>
                      <a:lnTo>
                        <a:pt x="6100" y="2603"/>
                      </a:lnTo>
                      <a:lnTo>
                        <a:pt x="6100" y="2603"/>
                      </a:lnTo>
                      <a:lnTo>
                        <a:pt x="6100" y="2603"/>
                      </a:lnTo>
                      <a:lnTo>
                        <a:pt x="6100" y="2603"/>
                      </a:lnTo>
                      <a:lnTo>
                        <a:pt x="6100" y="2603"/>
                      </a:lnTo>
                      <a:lnTo>
                        <a:pt x="6100" y="2603"/>
                      </a:lnTo>
                      <a:lnTo>
                        <a:pt x="6100" y="2603"/>
                      </a:lnTo>
                      <a:lnTo>
                        <a:pt x="6125" y="2603"/>
                      </a:lnTo>
                      <a:lnTo>
                        <a:pt x="6125" y="2603"/>
                      </a:lnTo>
                      <a:lnTo>
                        <a:pt x="6125" y="2603"/>
                      </a:lnTo>
                      <a:lnTo>
                        <a:pt x="6125" y="2603"/>
                      </a:lnTo>
                      <a:lnTo>
                        <a:pt x="6149" y="2603"/>
                      </a:lnTo>
                      <a:lnTo>
                        <a:pt x="6149" y="2603"/>
                      </a:lnTo>
                      <a:lnTo>
                        <a:pt x="6174" y="2603"/>
                      </a:lnTo>
                      <a:lnTo>
                        <a:pt x="6174" y="2628"/>
                      </a:lnTo>
                      <a:lnTo>
                        <a:pt x="6199" y="2628"/>
                      </a:lnTo>
                      <a:lnTo>
                        <a:pt x="6199" y="2628"/>
                      </a:lnTo>
                      <a:lnTo>
                        <a:pt x="6224" y="2628"/>
                      </a:lnTo>
                      <a:lnTo>
                        <a:pt x="6224" y="2628"/>
                      </a:lnTo>
                      <a:lnTo>
                        <a:pt x="6224" y="2628"/>
                      </a:lnTo>
                      <a:lnTo>
                        <a:pt x="6224" y="2628"/>
                      </a:lnTo>
                      <a:lnTo>
                        <a:pt x="6224" y="2628"/>
                      </a:lnTo>
                      <a:lnTo>
                        <a:pt x="6224" y="2628"/>
                      </a:lnTo>
                      <a:lnTo>
                        <a:pt x="6224" y="2628"/>
                      </a:lnTo>
                      <a:lnTo>
                        <a:pt x="6224" y="2603"/>
                      </a:lnTo>
                      <a:lnTo>
                        <a:pt x="6224" y="2603"/>
                      </a:lnTo>
                      <a:lnTo>
                        <a:pt x="6224" y="2603"/>
                      </a:lnTo>
                      <a:lnTo>
                        <a:pt x="6224" y="2603"/>
                      </a:lnTo>
                      <a:lnTo>
                        <a:pt x="6224" y="2603"/>
                      </a:lnTo>
                      <a:lnTo>
                        <a:pt x="6224" y="2603"/>
                      </a:lnTo>
                      <a:lnTo>
                        <a:pt x="6224" y="2603"/>
                      </a:lnTo>
                      <a:lnTo>
                        <a:pt x="6224" y="2603"/>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99"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74"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49" y="2578"/>
                      </a:lnTo>
                      <a:lnTo>
                        <a:pt x="6125" y="2578"/>
                      </a:lnTo>
                      <a:lnTo>
                        <a:pt x="6125" y="2578"/>
                      </a:lnTo>
                      <a:lnTo>
                        <a:pt x="6125" y="2578"/>
                      </a:lnTo>
                      <a:lnTo>
                        <a:pt x="6125" y="2554"/>
                      </a:lnTo>
                      <a:lnTo>
                        <a:pt x="6125" y="2554"/>
                      </a:lnTo>
                      <a:lnTo>
                        <a:pt x="6125" y="2554"/>
                      </a:lnTo>
                      <a:lnTo>
                        <a:pt x="6125" y="2554"/>
                      </a:lnTo>
                      <a:lnTo>
                        <a:pt x="6125" y="2554"/>
                      </a:lnTo>
                      <a:lnTo>
                        <a:pt x="6125" y="2554"/>
                      </a:lnTo>
                      <a:lnTo>
                        <a:pt x="6125" y="2554"/>
                      </a:lnTo>
                      <a:lnTo>
                        <a:pt x="6100" y="2554"/>
                      </a:lnTo>
                      <a:lnTo>
                        <a:pt x="6100" y="2554"/>
                      </a:lnTo>
                      <a:lnTo>
                        <a:pt x="6100" y="2554"/>
                      </a:lnTo>
                      <a:lnTo>
                        <a:pt x="6075" y="2554"/>
                      </a:lnTo>
                      <a:lnTo>
                        <a:pt x="6075" y="2554"/>
                      </a:lnTo>
                      <a:lnTo>
                        <a:pt x="6075" y="2554"/>
                      </a:lnTo>
                      <a:lnTo>
                        <a:pt x="6075" y="2554"/>
                      </a:lnTo>
                      <a:lnTo>
                        <a:pt x="6075" y="2554"/>
                      </a:lnTo>
                      <a:lnTo>
                        <a:pt x="6100" y="2554"/>
                      </a:lnTo>
                      <a:lnTo>
                        <a:pt x="6125" y="2554"/>
                      </a:lnTo>
                      <a:lnTo>
                        <a:pt x="6125" y="2554"/>
                      </a:lnTo>
                      <a:lnTo>
                        <a:pt x="6125" y="2554"/>
                      </a:lnTo>
                      <a:lnTo>
                        <a:pt x="6125" y="2554"/>
                      </a:lnTo>
                      <a:lnTo>
                        <a:pt x="6149" y="2554"/>
                      </a:lnTo>
                      <a:lnTo>
                        <a:pt x="6149" y="2578"/>
                      </a:lnTo>
                      <a:lnTo>
                        <a:pt x="6174" y="2578"/>
                      </a:lnTo>
                      <a:lnTo>
                        <a:pt x="6174" y="2554"/>
                      </a:lnTo>
                      <a:lnTo>
                        <a:pt x="6199" y="2554"/>
                      </a:lnTo>
                      <a:lnTo>
                        <a:pt x="6199" y="2554"/>
                      </a:lnTo>
                      <a:lnTo>
                        <a:pt x="6199" y="2554"/>
                      </a:lnTo>
                      <a:lnTo>
                        <a:pt x="6199" y="2554"/>
                      </a:lnTo>
                      <a:lnTo>
                        <a:pt x="6199" y="2554"/>
                      </a:lnTo>
                      <a:lnTo>
                        <a:pt x="6199" y="2554"/>
                      </a:lnTo>
                      <a:lnTo>
                        <a:pt x="6199" y="2554"/>
                      </a:lnTo>
                      <a:lnTo>
                        <a:pt x="6174" y="2554"/>
                      </a:lnTo>
                      <a:lnTo>
                        <a:pt x="6174" y="2554"/>
                      </a:lnTo>
                      <a:lnTo>
                        <a:pt x="6174" y="2554"/>
                      </a:lnTo>
                      <a:lnTo>
                        <a:pt x="6174" y="2554"/>
                      </a:lnTo>
                      <a:lnTo>
                        <a:pt x="6174" y="2554"/>
                      </a:lnTo>
                      <a:lnTo>
                        <a:pt x="6174" y="2554"/>
                      </a:lnTo>
                      <a:lnTo>
                        <a:pt x="6174" y="2554"/>
                      </a:lnTo>
                      <a:lnTo>
                        <a:pt x="6174" y="2554"/>
                      </a:lnTo>
                      <a:lnTo>
                        <a:pt x="6149" y="2554"/>
                      </a:lnTo>
                      <a:lnTo>
                        <a:pt x="6149" y="2529"/>
                      </a:lnTo>
                      <a:lnTo>
                        <a:pt x="6149" y="2529"/>
                      </a:lnTo>
                      <a:lnTo>
                        <a:pt x="6174" y="2529"/>
                      </a:lnTo>
                      <a:lnTo>
                        <a:pt x="6174" y="2529"/>
                      </a:lnTo>
                      <a:lnTo>
                        <a:pt x="6174" y="2529"/>
                      </a:lnTo>
                      <a:lnTo>
                        <a:pt x="6174" y="2554"/>
                      </a:lnTo>
                      <a:lnTo>
                        <a:pt x="6199" y="2554"/>
                      </a:lnTo>
                      <a:lnTo>
                        <a:pt x="6199" y="2554"/>
                      </a:lnTo>
                      <a:lnTo>
                        <a:pt x="6199" y="2554"/>
                      </a:lnTo>
                      <a:lnTo>
                        <a:pt x="6199" y="2554"/>
                      </a:lnTo>
                      <a:lnTo>
                        <a:pt x="6174" y="2554"/>
                      </a:lnTo>
                      <a:lnTo>
                        <a:pt x="6174" y="2529"/>
                      </a:lnTo>
                      <a:lnTo>
                        <a:pt x="6199" y="2529"/>
                      </a:lnTo>
                      <a:lnTo>
                        <a:pt x="6199" y="2529"/>
                      </a:lnTo>
                      <a:lnTo>
                        <a:pt x="6199" y="2529"/>
                      </a:lnTo>
                      <a:lnTo>
                        <a:pt x="6199" y="2529"/>
                      </a:lnTo>
                      <a:lnTo>
                        <a:pt x="6174" y="2529"/>
                      </a:lnTo>
                      <a:lnTo>
                        <a:pt x="6174" y="2529"/>
                      </a:lnTo>
                      <a:lnTo>
                        <a:pt x="6174" y="2529"/>
                      </a:lnTo>
                      <a:lnTo>
                        <a:pt x="6174" y="2529"/>
                      </a:lnTo>
                      <a:lnTo>
                        <a:pt x="6199" y="2529"/>
                      </a:lnTo>
                      <a:lnTo>
                        <a:pt x="6199" y="2529"/>
                      </a:lnTo>
                      <a:lnTo>
                        <a:pt x="6174" y="2504"/>
                      </a:lnTo>
                      <a:lnTo>
                        <a:pt x="6174"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49"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04"/>
                      </a:lnTo>
                      <a:lnTo>
                        <a:pt x="6125" y="2529"/>
                      </a:lnTo>
                      <a:lnTo>
                        <a:pt x="6125" y="2529"/>
                      </a:lnTo>
                      <a:lnTo>
                        <a:pt x="6125" y="2529"/>
                      </a:lnTo>
                      <a:lnTo>
                        <a:pt x="6125" y="2529"/>
                      </a:lnTo>
                      <a:lnTo>
                        <a:pt x="6125"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54"/>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00" y="2529"/>
                      </a:lnTo>
                      <a:lnTo>
                        <a:pt x="6125" y="2529"/>
                      </a:lnTo>
                      <a:lnTo>
                        <a:pt x="6125" y="2529"/>
                      </a:lnTo>
                      <a:lnTo>
                        <a:pt x="6125" y="2504"/>
                      </a:lnTo>
                      <a:lnTo>
                        <a:pt x="6125" y="2504"/>
                      </a:lnTo>
                      <a:lnTo>
                        <a:pt x="6125" y="2504"/>
                      </a:lnTo>
                      <a:lnTo>
                        <a:pt x="6125" y="2504"/>
                      </a:lnTo>
                      <a:lnTo>
                        <a:pt x="6125"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100" y="2504"/>
                      </a:lnTo>
                      <a:lnTo>
                        <a:pt x="6075" y="2504"/>
                      </a:lnTo>
                      <a:lnTo>
                        <a:pt x="6075" y="2479"/>
                      </a:lnTo>
                      <a:lnTo>
                        <a:pt x="6075" y="2479"/>
                      </a:lnTo>
                      <a:lnTo>
                        <a:pt x="6075" y="2479"/>
                      </a:lnTo>
                      <a:lnTo>
                        <a:pt x="6075" y="2504"/>
                      </a:lnTo>
                      <a:lnTo>
                        <a:pt x="6050" y="2504"/>
                      </a:lnTo>
                      <a:lnTo>
                        <a:pt x="6050" y="2504"/>
                      </a:lnTo>
                      <a:lnTo>
                        <a:pt x="6050" y="2504"/>
                      </a:lnTo>
                      <a:lnTo>
                        <a:pt x="6075" y="2504"/>
                      </a:lnTo>
                      <a:lnTo>
                        <a:pt x="6075" y="2529"/>
                      </a:lnTo>
                      <a:lnTo>
                        <a:pt x="6050" y="2529"/>
                      </a:lnTo>
                      <a:lnTo>
                        <a:pt x="6050" y="2504"/>
                      </a:lnTo>
                      <a:lnTo>
                        <a:pt x="6050" y="2504"/>
                      </a:lnTo>
                      <a:lnTo>
                        <a:pt x="6050" y="2504"/>
                      </a:lnTo>
                      <a:lnTo>
                        <a:pt x="6050" y="2504"/>
                      </a:lnTo>
                      <a:lnTo>
                        <a:pt x="6050" y="2504"/>
                      </a:lnTo>
                      <a:lnTo>
                        <a:pt x="6050" y="2504"/>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29"/>
                      </a:lnTo>
                      <a:lnTo>
                        <a:pt x="6050" y="2554"/>
                      </a:lnTo>
                      <a:lnTo>
                        <a:pt x="6050" y="2554"/>
                      </a:lnTo>
                      <a:lnTo>
                        <a:pt x="6050" y="2529"/>
                      </a:lnTo>
                      <a:lnTo>
                        <a:pt x="6050" y="2529"/>
                      </a:lnTo>
                      <a:lnTo>
                        <a:pt x="6050" y="2529"/>
                      </a:lnTo>
                      <a:lnTo>
                        <a:pt x="6050" y="2529"/>
                      </a:lnTo>
                      <a:lnTo>
                        <a:pt x="6050" y="2529"/>
                      </a:lnTo>
                      <a:lnTo>
                        <a:pt x="6026" y="2529"/>
                      </a:lnTo>
                      <a:lnTo>
                        <a:pt x="6026" y="2529"/>
                      </a:lnTo>
                      <a:lnTo>
                        <a:pt x="6026" y="2529"/>
                      </a:lnTo>
                      <a:lnTo>
                        <a:pt x="6026" y="2529"/>
                      </a:lnTo>
                      <a:lnTo>
                        <a:pt x="6026" y="2529"/>
                      </a:lnTo>
                      <a:lnTo>
                        <a:pt x="6026" y="2504"/>
                      </a:lnTo>
                      <a:lnTo>
                        <a:pt x="6026" y="2504"/>
                      </a:lnTo>
                      <a:lnTo>
                        <a:pt x="6026" y="2504"/>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29"/>
                      </a:lnTo>
                      <a:lnTo>
                        <a:pt x="6026" y="2554"/>
                      </a:lnTo>
                      <a:lnTo>
                        <a:pt x="6026" y="2554"/>
                      </a:lnTo>
                      <a:lnTo>
                        <a:pt x="6026" y="2554"/>
                      </a:lnTo>
                      <a:lnTo>
                        <a:pt x="6026" y="2554"/>
                      </a:lnTo>
                      <a:lnTo>
                        <a:pt x="6050" y="2554"/>
                      </a:lnTo>
                      <a:lnTo>
                        <a:pt x="6050" y="2554"/>
                      </a:lnTo>
                      <a:lnTo>
                        <a:pt x="6050" y="2554"/>
                      </a:lnTo>
                      <a:lnTo>
                        <a:pt x="6050" y="2578"/>
                      </a:lnTo>
                      <a:lnTo>
                        <a:pt x="6075" y="2578"/>
                      </a:lnTo>
                      <a:lnTo>
                        <a:pt x="6075" y="2578"/>
                      </a:lnTo>
                      <a:lnTo>
                        <a:pt x="6075" y="2578"/>
                      </a:lnTo>
                      <a:lnTo>
                        <a:pt x="6075" y="2578"/>
                      </a:lnTo>
                      <a:lnTo>
                        <a:pt x="6050" y="2578"/>
                      </a:lnTo>
                      <a:lnTo>
                        <a:pt x="6050" y="2554"/>
                      </a:lnTo>
                      <a:lnTo>
                        <a:pt x="6026" y="2554"/>
                      </a:lnTo>
                      <a:lnTo>
                        <a:pt x="6026" y="2554"/>
                      </a:lnTo>
                      <a:lnTo>
                        <a:pt x="6026" y="2554"/>
                      </a:lnTo>
                      <a:lnTo>
                        <a:pt x="6026" y="2554"/>
                      </a:lnTo>
                      <a:lnTo>
                        <a:pt x="6026" y="2578"/>
                      </a:lnTo>
                      <a:lnTo>
                        <a:pt x="6026" y="2578"/>
                      </a:lnTo>
                      <a:lnTo>
                        <a:pt x="6026" y="2578"/>
                      </a:lnTo>
                      <a:lnTo>
                        <a:pt x="6026" y="2578"/>
                      </a:lnTo>
                      <a:lnTo>
                        <a:pt x="6026" y="2578"/>
                      </a:lnTo>
                      <a:lnTo>
                        <a:pt x="6026" y="2578"/>
                      </a:lnTo>
                      <a:lnTo>
                        <a:pt x="6026" y="2578"/>
                      </a:lnTo>
                      <a:lnTo>
                        <a:pt x="6026" y="2603"/>
                      </a:lnTo>
                      <a:lnTo>
                        <a:pt x="6026" y="2603"/>
                      </a:lnTo>
                      <a:lnTo>
                        <a:pt x="6026" y="2603"/>
                      </a:lnTo>
                      <a:lnTo>
                        <a:pt x="6026" y="2603"/>
                      </a:lnTo>
                      <a:lnTo>
                        <a:pt x="6026" y="2603"/>
                      </a:lnTo>
                      <a:lnTo>
                        <a:pt x="6026" y="2603"/>
                      </a:lnTo>
                      <a:lnTo>
                        <a:pt x="6026"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50" y="2603"/>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075"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100" y="2628"/>
                      </a:lnTo>
                      <a:lnTo>
                        <a:pt x="6075" y="2628"/>
                      </a:lnTo>
                      <a:lnTo>
                        <a:pt x="6075" y="2628"/>
                      </a:lnTo>
                      <a:lnTo>
                        <a:pt x="6075" y="2628"/>
                      </a:lnTo>
                      <a:lnTo>
                        <a:pt x="6100" y="2628"/>
                      </a:lnTo>
                      <a:lnTo>
                        <a:pt x="6125" y="2653"/>
                      </a:lnTo>
                      <a:lnTo>
                        <a:pt x="6125" y="2653"/>
                      </a:lnTo>
                      <a:lnTo>
                        <a:pt x="6125" y="2653"/>
                      </a:lnTo>
                      <a:lnTo>
                        <a:pt x="6125" y="2653"/>
                      </a:lnTo>
                      <a:lnTo>
                        <a:pt x="6125" y="2653"/>
                      </a:lnTo>
                      <a:lnTo>
                        <a:pt x="6100" y="2653"/>
                      </a:lnTo>
                      <a:lnTo>
                        <a:pt x="6100" y="2653"/>
                      </a:lnTo>
                      <a:lnTo>
                        <a:pt x="6100" y="2653"/>
                      </a:lnTo>
                      <a:lnTo>
                        <a:pt x="6100" y="2653"/>
                      </a:lnTo>
                      <a:lnTo>
                        <a:pt x="6100" y="2653"/>
                      </a:lnTo>
                      <a:lnTo>
                        <a:pt x="6100" y="2653"/>
                      </a:lnTo>
                      <a:lnTo>
                        <a:pt x="6100" y="2653"/>
                      </a:lnTo>
                      <a:lnTo>
                        <a:pt x="6100" y="2653"/>
                      </a:lnTo>
                      <a:lnTo>
                        <a:pt x="6100" y="2653"/>
                      </a:lnTo>
                      <a:lnTo>
                        <a:pt x="6100" y="2653"/>
                      </a:lnTo>
                      <a:lnTo>
                        <a:pt x="6125" y="2653"/>
                      </a:lnTo>
                      <a:lnTo>
                        <a:pt x="6125" y="2677"/>
                      </a:lnTo>
                      <a:lnTo>
                        <a:pt x="6125" y="2677"/>
                      </a:lnTo>
                      <a:lnTo>
                        <a:pt x="6125" y="2677"/>
                      </a:lnTo>
                      <a:lnTo>
                        <a:pt x="6125" y="2677"/>
                      </a:lnTo>
                      <a:lnTo>
                        <a:pt x="6149" y="2677"/>
                      </a:lnTo>
                      <a:close/>
                      <a:moveTo>
                        <a:pt x="5034" y="2281"/>
                      </a:moveTo>
                      <a:lnTo>
                        <a:pt x="5034" y="2281"/>
                      </a:lnTo>
                      <a:close/>
                      <a:moveTo>
                        <a:pt x="4712" y="2355"/>
                      </a:moveTo>
                      <a:lnTo>
                        <a:pt x="4712" y="2355"/>
                      </a:lnTo>
                      <a:lnTo>
                        <a:pt x="4712" y="2355"/>
                      </a:lnTo>
                      <a:lnTo>
                        <a:pt x="4712" y="2355"/>
                      </a:lnTo>
                      <a:lnTo>
                        <a:pt x="4712" y="2355"/>
                      </a:lnTo>
                      <a:lnTo>
                        <a:pt x="4712" y="2355"/>
                      </a:lnTo>
                      <a:lnTo>
                        <a:pt x="4712" y="2355"/>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712" y="2380"/>
                      </a:lnTo>
                      <a:lnTo>
                        <a:pt x="4686" y="2380"/>
                      </a:lnTo>
                      <a:lnTo>
                        <a:pt x="4686" y="2380"/>
                      </a:lnTo>
                      <a:lnTo>
                        <a:pt x="4712" y="2380"/>
                      </a:lnTo>
                      <a:lnTo>
                        <a:pt x="4712" y="2380"/>
                      </a:lnTo>
                      <a:lnTo>
                        <a:pt x="4712" y="2380"/>
                      </a:lnTo>
                      <a:lnTo>
                        <a:pt x="4712" y="2380"/>
                      </a:lnTo>
                      <a:lnTo>
                        <a:pt x="4712" y="2355"/>
                      </a:lnTo>
                      <a:close/>
                      <a:moveTo>
                        <a:pt x="6199" y="2454"/>
                      </a:move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74" y="2454"/>
                      </a:lnTo>
                      <a:lnTo>
                        <a:pt x="6149" y="2454"/>
                      </a:lnTo>
                      <a:lnTo>
                        <a:pt x="6149" y="2430"/>
                      </a:lnTo>
                      <a:lnTo>
                        <a:pt x="6149" y="2430"/>
                      </a:lnTo>
                      <a:lnTo>
                        <a:pt x="6149" y="2430"/>
                      </a:lnTo>
                      <a:lnTo>
                        <a:pt x="6149" y="2430"/>
                      </a:lnTo>
                      <a:lnTo>
                        <a:pt x="6149" y="2430"/>
                      </a:lnTo>
                      <a:lnTo>
                        <a:pt x="6149" y="2454"/>
                      </a:lnTo>
                      <a:lnTo>
                        <a:pt x="6149" y="2454"/>
                      </a:lnTo>
                      <a:lnTo>
                        <a:pt x="6174" y="2454"/>
                      </a:lnTo>
                      <a:lnTo>
                        <a:pt x="6174" y="2454"/>
                      </a:lnTo>
                      <a:lnTo>
                        <a:pt x="6174" y="2454"/>
                      </a:lnTo>
                      <a:lnTo>
                        <a:pt x="6174" y="2454"/>
                      </a:lnTo>
                      <a:lnTo>
                        <a:pt x="6174" y="2454"/>
                      </a:lnTo>
                      <a:lnTo>
                        <a:pt x="6174" y="2479"/>
                      </a:lnTo>
                      <a:lnTo>
                        <a:pt x="6174" y="2479"/>
                      </a:lnTo>
                      <a:lnTo>
                        <a:pt x="6174" y="2479"/>
                      </a:lnTo>
                      <a:lnTo>
                        <a:pt x="6174" y="2479"/>
                      </a:lnTo>
                      <a:lnTo>
                        <a:pt x="6174" y="2479"/>
                      </a:lnTo>
                      <a:lnTo>
                        <a:pt x="6174" y="2479"/>
                      </a:lnTo>
                      <a:lnTo>
                        <a:pt x="6174" y="2479"/>
                      </a:lnTo>
                      <a:lnTo>
                        <a:pt x="6174" y="2479"/>
                      </a:lnTo>
                      <a:lnTo>
                        <a:pt x="6174" y="2479"/>
                      </a:lnTo>
                      <a:lnTo>
                        <a:pt x="6199" y="2504"/>
                      </a:lnTo>
                      <a:lnTo>
                        <a:pt x="6199" y="2504"/>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479"/>
                      </a:lnTo>
                      <a:lnTo>
                        <a:pt x="6199" y="2504"/>
                      </a:lnTo>
                      <a:lnTo>
                        <a:pt x="6199" y="2504"/>
                      </a:lnTo>
                      <a:lnTo>
                        <a:pt x="6199" y="2504"/>
                      </a:lnTo>
                      <a:lnTo>
                        <a:pt x="6199" y="2504"/>
                      </a:lnTo>
                      <a:lnTo>
                        <a:pt x="6199" y="2504"/>
                      </a:lnTo>
                      <a:lnTo>
                        <a:pt x="6199" y="2504"/>
                      </a:lnTo>
                      <a:lnTo>
                        <a:pt x="6199" y="2504"/>
                      </a:lnTo>
                      <a:lnTo>
                        <a:pt x="6199" y="2529"/>
                      </a:lnTo>
                      <a:lnTo>
                        <a:pt x="6199" y="2529"/>
                      </a:lnTo>
                      <a:lnTo>
                        <a:pt x="6199" y="2529"/>
                      </a:lnTo>
                      <a:lnTo>
                        <a:pt x="6199" y="2529"/>
                      </a:lnTo>
                      <a:lnTo>
                        <a:pt x="6224" y="2529"/>
                      </a:lnTo>
                      <a:lnTo>
                        <a:pt x="6224" y="2554"/>
                      </a:lnTo>
                      <a:lnTo>
                        <a:pt x="6224" y="2554"/>
                      </a:lnTo>
                      <a:lnTo>
                        <a:pt x="6224" y="2554"/>
                      </a:lnTo>
                      <a:lnTo>
                        <a:pt x="6224" y="2554"/>
                      </a:lnTo>
                      <a:lnTo>
                        <a:pt x="6224" y="2554"/>
                      </a:lnTo>
                      <a:lnTo>
                        <a:pt x="6224" y="2554"/>
                      </a:lnTo>
                      <a:lnTo>
                        <a:pt x="6224" y="2578"/>
                      </a:lnTo>
                      <a:lnTo>
                        <a:pt x="6224" y="2578"/>
                      </a:lnTo>
                      <a:lnTo>
                        <a:pt x="6224" y="2578"/>
                      </a:lnTo>
                      <a:lnTo>
                        <a:pt x="6224" y="2578"/>
                      </a:lnTo>
                      <a:lnTo>
                        <a:pt x="6224" y="2578"/>
                      </a:lnTo>
                      <a:lnTo>
                        <a:pt x="6224" y="2578"/>
                      </a:lnTo>
                      <a:lnTo>
                        <a:pt x="6249" y="2603"/>
                      </a:lnTo>
                      <a:lnTo>
                        <a:pt x="6249" y="2603"/>
                      </a:lnTo>
                      <a:lnTo>
                        <a:pt x="6249" y="2603"/>
                      </a:lnTo>
                      <a:lnTo>
                        <a:pt x="6249" y="2603"/>
                      </a:lnTo>
                      <a:lnTo>
                        <a:pt x="6249" y="2603"/>
                      </a:lnTo>
                      <a:lnTo>
                        <a:pt x="6249" y="2603"/>
                      </a:lnTo>
                      <a:lnTo>
                        <a:pt x="6249" y="2603"/>
                      </a:lnTo>
                      <a:lnTo>
                        <a:pt x="6249" y="2603"/>
                      </a:lnTo>
                      <a:lnTo>
                        <a:pt x="6273" y="2603"/>
                      </a:lnTo>
                      <a:lnTo>
                        <a:pt x="6273" y="2603"/>
                      </a:lnTo>
                      <a:lnTo>
                        <a:pt x="6273" y="2603"/>
                      </a:lnTo>
                      <a:lnTo>
                        <a:pt x="6273" y="2603"/>
                      </a:lnTo>
                      <a:lnTo>
                        <a:pt x="6273"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49" y="2603"/>
                      </a:lnTo>
                      <a:lnTo>
                        <a:pt x="6273" y="2628"/>
                      </a:lnTo>
                      <a:lnTo>
                        <a:pt x="6273" y="2628"/>
                      </a:lnTo>
                      <a:lnTo>
                        <a:pt x="6273" y="2628"/>
                      </a:lnTo>
                      <a:lnTo>
                        <a:pt x="6273" y="2628"/>
                      </a:lnTo>
                      <a:lnTo>
                        <a:pt x="6273" y="2628"/>
                      </a:lnTo>
                      <a:lnTo>
                        <a:pt x="6299" y="2628"/>
                      </a:lnTo>
                      <a:lnTo>
                        <a:pt x="6273" y="2628"/>
                      </a:lnTo>
                      <a:lnTo>
                        <a:pt x="6273" y="2628"/>
                      </a:lnTo>
                      <a:lnTo>
                        <a:pt x="6273" y="2628"/>
                      </a:lnTo>
                      <a:lnTo>
                        <a:pt x="6273" y="2628"/>
                      </a:lnTo>
                      <a:lnTo>
                        <a:pt x="6273" y="2628"/>
                      </a:lnTo>
                      <a:lnTo>
                        <a:pt x="6273" y="2628"/>
                      </a:lnTo>
                      <a:lnTo>
                        <a:pt x="6299" y="2628"/>
                      </a:lnTo>
                      <a:lnTo>
                        <a:pt x="6299" y="2628"/>
                      </a:lnTo>
                      <a:lnTo>
                        <a:pt x="6299" y="2628"/>
                      </a:lnTo>
                      <a:lnTo>
                        <a:pt x="6273" y="2628"/>
                      </a:lnTo>
                      <a:lnTo>
                        <a:pt x="6273" y="2628"/>
                      </a:lnTo>
                      <a:lnTo>
                        <a:pt x="6273" y="2628"/>
                      </a:lnTo>
                      <a:lnTo>
                        <a:pt x="6273" y="2628"/>
                      </a:lnTo>
                      <a:lnTo>
                        <a:pt x="6249" y="2628"/>
                      </a:lnTo>
                      <a:lnTo>
                        <a:pt x="6249" y="2628"/>
                      </a:lnTo>
                      <a:lnTo>
                        <a:pt x="6249" y="2628"/>
                      </a:lnTo>
                      <a:lnTo>
                        <a:pt x="6273" y="2628"/>
                      </a:lnTo>
                      <a:lnTo>
                        <a:pt x="6273" y="2628"/>
                      </a:lnTo>
                      <a:lnTo>
                        <a:pt x="6273" y="2628"/>
                      </a:lnTo>
                      <a:lnTo>
                        <a:pt x="6273" y="2628"/>
                      </a:lnTo>
                      <a:lnTo>
                        <a:pt x="6273" y="2628"/>
                      </a:lnTo>
                      <a:lnTo>
                        <a:pt x="6273" y="2628"/>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53"/>
                      </a:lnTo>
                      <a:lnTo>
                        <a:pt x="6273" y="2677"/>
                      </a:lnTo>
                      <a:lnTo>
                        <a:pt x="6273" y="2677"/>
                      </a:lnTo>
                      <a:lnTo>
                        <a:pt x="6273" y="2677"/>
                      </a:lnTo>
                      <a:lnTo>
                        <a:pt x="6273" y="2677"/>
                      </a:lnTo>
                      <a:lnTo>
                        <a:pt x="6273" y="2677"/>
                      </a:lnTo>
                      <a:lnTo>
                        <a:pt x="6273" y="2677"/>
                      </a:lnTo>
                      <a:lnTo>
                        <a:pt x="6273" y="2677"/>
                      </a:lnTo>
                      <a:lnTo>
                        <a:pt x="6273" y="2677"/>
                      </a:lnTo>
                      <a:lnTo>
                        <a:pt x="6273" y="2677"/>
                      </a:lnTo>
                      <a:lnTo>
                        <a:pt x="6273" y="2702"/>
                      </a:lnTo>
                      <a:lnTo>
                        <a:pt x="6273" y="2702"/>
                      </a:lnTo>
                      <a:lnTo>
                        <a:pt x="6273" y="2702"/>
                      </a:lnTo>
                      <a:lnTo>
                        <a:pt x="6273" y="2702"/>
                      </a:lnTo>
                      <a:lnTo>
                        <a:pt x="6273" y="2702"/>
                      </a:lnTo>
                      <a:lnTo>
                        <a:pt x="6299" y="2702"/>
                      </a:lnTo>
                      <a:lnTo>
                        <a:pt x="6299" y="2702"/>
                      </a:lnTo>
                      <a:lnTo>
                        <a:pt x="6299" y="2702"/>
                      </a:lnTo>
                      <a:lnTo>
                        <a:pt x="6299" y="2702"/>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77"/>
                      </a:lnTo>
                      <a:lnTo>
                        <a:pt x="6299" y="2653"/>
                      </a:lnTo>
                      <a:lnTo>
                        <a:pt x="6299" y="2653"/>
                      </a:lnTo>
                      <a:lnTo>
                        <a:pt x="6299" y="2653"/>
                      </a:lnTo>
                      <a:lnTo>
                        <a:pt x="6299" y="2653"/>
                      </a:lnTo>
                      <a:lnTo>
                        <a:pt x="6299" y="2653"/>
                      </a:lnTo>
                      <a:lnTo>
                        <a:pt x="6299"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53"/>
                      </a:lnTo>
                      <a:lnTo>
                        <a:pt x="6323" y="2628"/>
                      </a:lnTo>
                      <a:lnTo>
                        <a:pt x="6323" y="2628"/>
                      </a:lnTo>
                      <a:lnTo>
                        <a:pt x="6323" y="2628"/>
                      </a:lnTo>
                      <a:lnTo>
                        <a:pt x="6323" y="2628"/>
                      </a:lnTo>
                      <a:lnTo>
                        <a:pt x="6299" y="2628"/>
                      </a:lnTo>
                      <a:lnTo>
                        <a:pt x="6299" y="2628"/>
                      </a:lnTo>
                      <a:lnTo>
                        <a:pt x="6299" y="2628"/>
                      </a:lnTo>
                      <a:lnTo>
                        <a:pt x="6299" y="2628"/>
                      </a:lnTo>
                      <a:lnTo>
                        <a:pt x="6299" y="2628"/>
                      </a:lnTo>
                      <a:lnTo>
                        <a:pt x="6299" y="2628"/>
                      </a:lnTo>
                      <a:lnTo>
                        <a:pt x="6299" y="2628"/>
                      </a:lnTo>
                      <a:lnTo>
                        <a:pt x="6299" y="2628"/>
                      </a:lnTo>
                      <a:lnTo>
                        <a:pt x="6299"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23" y="2628"/>
                      </a:lnTo>
                      <a:lnTo>
                        <a:pt x="6348" y="2628"/>
                      </a:lnTo>
                      <a:lnTo>
                        <a:pt x="6348"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323" y="2603"/>
                      </a:lnTo>
                      <a:lnTo>
                        <a:pt x="6299" y="2603"/>
                      </a:lnTo>
                      <a:lnTo>
                        <a:pt x="6299" y="2603"/>
                      </a:lnTo>
                      <a:lnTo>
                        <a:pt x="6299" y="2603"/>
                      </a:lnTo>
                      <a:lnTo>
                        <a:pt x="6299" y="2603"/>
                      </a:lnTo>
                      <a:lnTo>
                        <a:pt x="6299" y="2603"/>
                      </a:lnTo>
                      <a:lnTo>
                        <a:pt x="6299" y="2603"/>
                      </a:lnTo>
                      <a:lnTo>
                        <a:pt x="6299" y="2603"/>
                      </a:lnTo>
                      <a:lnTo>
                        <a:pt x="6299" y="2578"/>
                      </a:lnTo>
                      <a:lnTo>
                        <a:pt x="6299" y="2578"/>
                      </a:lnTo>
                      <a:lnTo>
                        <a:pt x="6299" y="2603"/>
                      </a:lnTo>
                      <a:lnTo>
                        <a:pt x="6299" y="2603"/>
                      </a:lnTo>
                      <a:lnTo>
                        <a:pt x="6323" y="2603"/>
                      </a:lnTo>
                      <a:lnTo>
                        <a:pt x="6323" y="2603"/>
                      </a:lnTo>
                      <a:lnTo>
                        <a:pt x="6323" y="2603"/>
                      </a:lnTo>
                      <a:lnTo>
                        <a:pt x="6323" y="2603"/>
                      </a:lnTo>
                      <a:lnTo>
                        <a:pt x="6323" y="2578"/>
                      </a:lnTo>
                      <a:lnTo>
                        <a:pt x="6323" y="2578"/>
                      </a:lnTo>
                      <a:lnTo>
                        <a:pt x="6323" y="2578"/>
                      </a:lnTo>
                      <a:lnTo>
                        <a:pt x="6323" y="2578"/>
                      </a:lnTo>
                      <a:lnTo>
                        <a:pt x="6323" y="2578"/>
                      </a:lnTo>
                      <a:lnTo>
                        <a:pt x="6323" y="2578"/>
                      </a:lnTo>
                      <a:lnTo>
                        <a:pt x="6323" y="2578"/>
                      </a:lnTo>
                      <a:lnTo>
                        <a:pt x="6323" y="2603"/>
                      </a:lnTo>
                      <a:lnTo>
                        <a:pt x="6323" y="2603"/>
                      </a:lnTo>
                      <a:lnTo>
                        <a:pt x="6323" y="2603"/>
                      </a:lnTo>
                      <a:lnTo>
                        <a:pt x="6323" y="2578"/>
                      </a:lnTo>
                      <a:lnTo>
                        <a:pt x="6323" y="2578"/>
                      </a:lnTo>
                      <a:lnTo>
                        <a:pt x="6323" y="2578"/>
                      </a:lnTo>
                      <a:lnTo>
                        <a:pt x="6323" y="2578"/>
                      </a:lnTo>
                      <a:lnTo>
                        <a:pt x="6323" y="2578"/>
                      </a:lnTo>
                      <a:lnTo>
                        <a:pt x="6323" y="2554"/>
                      </a:lnTo>
                      <a:lnTo>
                        <a:pt x="6299" y="2554"/>
                      </a:lnTo>
                      <a:lnTo>
                        <a:pt x="6299" y="2554"/>
                      </a:lnTo>
                      <a:lnTo>
                        <a:pt x="6299" y="2554"/>
                      </a:lnTo>
                      <a:lnTo>
                        <a:pt x="6299" y="2554"/>
                      </a:lnTo>
                      <a:lnTo>
                        <a:pt x="6299" y="2554"/>
                      </a:lnTo>
                      <a:lnTo>
                        <a:pt x="6299" y="2554"/>
                      </a:lnTo>
                      <a:lnTo>
                        <a:pt x="6299" y="2554"/>
                      </a:lnTo>
                      <a:lnTo>
                        <a:pt x="6299" y="2554"/>
                      </a:lnTo>
                      <a:lnTo>
                        <a:pt x="6299" y="2554"/>
                      </a:lnTo>
                      <a:lnTo>
                        <a:pt x="6273" y="2529"/>
                      </a:lnTo>
                      <a:lnTo>
                        <a:pt x="6273" y="2529"/>
                      </a:lnTo>
                      <a:lnTo>
                        <a:pt x="6273" y="2529"/>
                      </a:lnTo>
                      <a:lnTo>
                        <a:pt x="6249" y="2529"/>
                      </a:lnTo>
                      <a:lnTo>
                        <a:pt x="6249" y="2529"/>
                      </a:lnTo>
                      <a:lnTo>
                        <a:pt x="6249" y="2529"/>
                      </a:lnTo>
                      <a:lnTo>
                        <a:pt x="6249" y="2529"/>
                      </a:lnTo>
                      <a:lnTo>
                        <a:pt x="6249" y="2529"/>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504"/>
                      </a:lnTo>
                      <a:lnTo>
                        <a:pt x="6249" y="2479"/>
                      </a:lnTo>
                      <a:lnTo>
                        <a:pt x="6249" y="2479"/>
                      </a:lnTo>
                      <a:lnTo>
                        <a:pt x="6249" y="2479"/>
                      </a:lnTo>
                      <a:lnTo>
                        <a:pt x="6249" y="2504"/>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49" y="2479"/>
                      </a:lnTo>
                      <a:lnTo>
                        <a:pt x="6273" y="2504"/>
                      </a:lnTo>
                      <a:lnTo>
                        <a:pt x="6273" y="2504"/>
                      </a:lnTo>
                      <a:lnTo>
                        <a:pt x="6249" y="2504"/>
                      </a:lnTo>
                      <a:lnTo>
                        <a:pt x="6249" y="2479"/>
                      </a:lnTo>
                      <a:lnTo>
                        <a:pt x="6249" y="2479"/>
                      </a:lnTo>
                      <a:lnTo>
                        <a:pt x="6249" y="2479"/>
                      </a:lnTo>
                      <a:lnTo>
                        <a:pt x="6273" y="2504"/>
                      </a:lnTo>
                      <a:lnTo>
                        <a:pt x="6273" y="2504"/>
                      </a:lnTo>
                      <a:lnTo>
                        <a:pt x="6273" y="2504"/>
                      </a:lnTo>
                      <a:lnTo>
                        <a:pt x="6273" y="2504"/>
                      </a:lnTo>
                      <a:lnTo>
                        <a:pt x="6273" y="2529"/>
                      </a:lnTo>
                      <a:lnTo>
                        <a:pt x="6273" y="2529"/>
                      </a:lnTo>
                      <a:lnTo>
                        <a:pt x="6273" y="2529"/>
                      </a:lnTo>
                      <a:lnTo>
                        <a:pt x="6273" y="2529"/>
                      </a:lnTo>
                      <a:lnTo>
                        <a:pt x="6299" y="2529"/>
                      </a:lnTo>
                      <a:lnTo>
                        <a:pt x="6299" y="2529"/>
                      </a:lnTo>
                      <a:lnTo>
                        <a:pt x="6299" y="2529"/>
                      </a:lnTo>
                      <a:lnTo>
                        <a:pt x="6299" y="2529"/>
                      </a:lnTo>
                      <a:lnTo>
                        <a:pt x="6299" y="2529"/>
                      </a:lnTo>
                      <a:lnTo>
                        <a:pt x="6299" y="2529"/>
                      </a:lnTo>
                      <a:lnTo>
                        <a:pt x="6299" y="2554"/>
                      </a:lnTo>
                      <a:lnTo>
                        <a:pt x="6299" y="2554"/>
                      </a:lnTo>
                      <a:lnTo>
                        <a:pt x="6299" y="2554"/>
                      </a:lnTo>
                      <a:lnTo>
                        <a:pt x="6299" y="2554"/>
                      </a:lnTo>
                      <a:lnTo>
                        <a:pt x="6323" y="2554"/>
                      </a:lnTo>
                      <a:lnTo>
                        <a:pt x="6323" y="2554"/>
                      </a:lnTo>
                      <a:lnTo>
                        <a:pt x="6323" y="2554"/>
                      </a:lnTo>
                      <a:lnTo>
                        <a:pt x="6323" y="2578"/>
                      </a:lnTo>
                      <a:lnTo>
                        <a:pt x="6323" y="2578"/>
                      </a:lnTo>
                      <a:lnTo>
                        <a:pt x="6323" y="2554"/>
                      </a:lnTo>
                      <a:lnTo>
                        <a:pt x="6323" y="2554"/>
                      </a:lnTo>
                      <a:lnTo>
                        <a:pt x="6323" y="2554"/>
                      </a:lnTo>
                      <a:lnTo>
                        <a:pt x="6323" y="2554"/>
                      </a:lnTo>
                      <a:lnTo>
                        <a:pt x="6323" y="2554"/>
                      </a:lnTo>
                      <a:lnTo>
                        <a:pt x="6323" y="2554"/>
                      </a:lnTo>
                      <a:lnTo>
                        <a:pt x="6323" y="2529"/>
                      </a:lnTo>
                      <a:lnTo>
                        <a:pt x="6299" y="2529"/>
                      </a:lnTo>
                      <a:lnTo>
                        <a:pt x="6299" y="2529"/>
                      </a:lnTo>
                      <a:lnTo>
                        <a:pt x="6299" y="2529"/>
                      </a:lnTo>
                      <a:lnTo>
                        <a:pt x="6299" y="2529"/>
                      </a:lnTo>
                      <a:lnTo>
                        <a:pt x="6299" y="2529"/>
                      </a:lnTo>
                      <a:lnTo>
                        <a:pt x="6299" y="2529"/>
                      </a:lnTo>
                      <a:lnTo>
                        <a:pt x="6299" y="2529"/>
                      </a:lnTo>
                      <a:lnTo>
                        <a:pt x="6299" y="2529"/>
                      </a:lnTo>
                      <a:lnTo>
                        <a:pt x="6299" y="2504"/>
                      </a:lnTo>
                      <a:lnTo>
                        <a:pt x="6273" y="2504"/>
                      </a:lnTo>
                      <a:lnTo>
                        <a:pt x="6273" y="2504"/>
                      </a:lnTo>
                      <a:lnTo>
                        <a:pt x="6273" y="2504"/>
                      </a:lnTo>
                      <a:lnTo>
                        <a:pt x="6273" y="2479"/>
                      </a:lnTo>
                      <a:lnTo>
                        <a:pt x="6249" y="2479"/>
                      </a:lnTo>
                      <a:lnTo>
                        <a:pt x="6249" y="2479"/>
                      </a:lnTo>
                      <a:lnTo>
                        <a:pt x="6249" y="2479"/>
                      </a:lnTo>
                      <a:lnTo>
                        <a:pt x="6249" y="2479"/>
                      </a:lnTo>
                      <a:lnTo>
                        <a:pt x="6249" y="2479"/>
                      </a:lnTo>
                      <a:lnTo>
                        <a:pt x="6249" y="2479"/>
                      </a:lnTo>
                      <a:lnTo>
                        <a:pt x="6249" y="2479"/>
                      </a:lnTo>
                      <a:lnTo>
                        <a:pt x="6249" y="2454"/>
                      </a:lnTo>
                      <a:lnTo>
                        <a:pt x="6249" y="2454"/>
                      </a:lnTo>
                      <a:lnTo>
                        <a:pt x="6249" y="2454"/>
                      </a:lnTo>
                      <a:lnTo>
                        <a:pt x="6249" y="2454"/>
                      </a:lnTo>
                      <a:lnTo>
                        <a:pt x="6249" y="2479"/>
                      </a:lnTo>
                      <a:lnTo>
                        <a:pt x="6224" y="2479"/>
                      </a:lnTo>
                      <a:lnTo>
                        <a:pt x="6224" y="2479"/>
                      </a:lnTo>
                      <a:lnTo>
                        <a:pt x="6224" y="2479"/>
                      </a:lnTo>
                      <a:lnTo>
                        <a:pt x="6224" y="2479"/>
                      </a:lnTo>
                      <a:lnTo>
                        <a:pt x="6224" y="2479"/>
                      </a:lnTo>
                      <a:lnTo>
                        <a:pt x="6199" y="2479"/>
                      </a:lnTo>
                      <a:lnTo>
                        <a:pt x="6199" y="2479"/>
                      </a:lnTo>
                      <a:lnTo>
                        <a:pt x="6199" y="2479"/>
                      </a:lnTo>
                      <a:lnTo>
                        <a:pt x="6199" y="2479"/>
                      </a:lnTo>
                      <a:lnTo>
                        <a:pt x="6199" y="2479"/>
                      </a:lnTo>
                      <a:lnTo>
                        <a:pt x="6199" y="2479"/>
                      </a:lnTo>
                      <a:lnTo>
                        <a:pt x="6199" y="2479"/>
                      </a:lnTo>
                      <a:lnTo>
                        <a:pt x="6199" y="2454"/>
                      </a:lnTo>
                      <a:close/>
                      <a:moveTo>
                        <a:pt x="5058" y="2281"/>
                      </a:moveTo>
                      <a:lnTo>
                        <a:pt x="5034" y="2281"/>
                      </a:lnTo>
                      <a:lnTo>
                        <a:pt x="5034" y="2281"/>
                      </a:lnTo>
                      <a:lnTo>
                        <a:pt x="5034" y="2281"/>
                      </a:lnTo>
                      <a:lnTo>
                        <a:pt x="5034" y="2281"/>
                      </a:lnTo>
                      <a:lnTo>
                        <a:pt x="5034" y="2281"/>
                      </a:lnTo>
                      <a:lnTo>
                        <a:pt x="5034" y="2281"/>
                      </a:lnTo>
                      <a:lnTo>
                        <a:pt x="5058" y="2281"/>
                      </a:lnTo>
                      <a:close/>
                      <a:moveTo>
                        <a:pt x="6397" y="2926"/>
                      </a:moveTo>
                      <a:lnTo>
                        <a:pt x="6397"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72" y="2926"/>
                      </a:lnTo>
                      <a:lnTo>
                        <a:pt x="6397" y="2926"/>
                      </a:lnTo>
                      <a:lnTo>
                        <a:pt x="6397" y="2926"/>
                      </a:lnTo>
                      <a:lnTo>
                        <a:pt x="6397" y="2926"/>
                      </a:lnTo>
                      <a:lnTo>
                        <a:pt x="6397" y="2926"/>
                      </a:lnTo>
                      <a:lnTo>
                        <a:pt x="6397" y="2926"/>
                      </a:lnTo>
                      <a:lnTo>
                        <a:pt x="6397" y="2926"/>
                      </a:lnTo>
                      <a:lnTo>
                        <a:pt x="6397" y="2900"/>
                      </a:lnTo>
                      <a:lnTo>
                        <a:pt x="6397" y="2900"/>
                      </a:lnTo>
                      <a:lnTo>
                        <a:pt x="6397" y="2926"/>
                      </a:lnTo>
                      <a:close/>
                      <a:moveTo>
                        <a:pt x="6422" y="2777"/>
                      </a:move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47" y="2777"/>
                      </a:lnTo>
                      <a:lnTo>
                        <a:pt x="6472" y="2777"/>
                      </a:lnTo>
                      <a:lnTo>
                        <a:pt x="6472" y="2777"/>
                      </a:lnTo>
                      <a:lnTo>
                        <a:pt x="6472" y="2777"/>
                      </a:lnTo>
                      <a:lnTo>
                        <a:pt x="6472" y="2777"/>
                      </a:lnTo>
                      <a:lnTo>
                        <a:pt x="6472" y="2777"/>
                      </a:lnTo>
                      <a:lnTo>
                        <a:pt x="6472" y="2777"/>
                      </a:lnTo>
                      <a:lnTo>
                        <a:pt x="6472" y="2777"/>
                      </a:lnTo>
                      <a:lnTo>
                        <a:pt x="6472" y="2777"/>
                      </a:lnTo>
                      <a:lnTo>
                        <a:pt x="6472" y="2777"/>
                      </a:lnTo>
                      <a:lnTo>
                        <a:pt x="6472" y="2752"/>
                      </a:lnTo>
                      <a:lnTo>
                        <a:pt x="6472" y="2752"/>
                      </a:lnTo>
                      <a:lnTo>
                        <a:pt x="6472" y="2752"/>
                      </a:lnTo>
                      <a:lnTo>
                        <a:pt x="6472" y="2752"/>
                      </a:lnTo>
                      <a:lnTo>
                        <a:pt x="6472" y="2752"/>
                      </a:lnTo>
                      <a:lnTo>
                        <a:pt x="6472" y="2752"/>
                      </a:lnTo>
                      <a:lnTo>
                        <a:pt x="6472" y="2752"/>
                      </a:lnTo>
                      <a:lnTo>
                        <a:pt x="6472" y="2752"/>
                      </a:lnTo>
                      <a:lnTo>
                        <a:pt x="6472" y="2752"/>
                      </a:lnTo>
                      <a:lnTo>
                        <a:pt x="6472" y="2727"/>
                      </a:lnTo>
                      <a:lnTo>
                        <a:pt x="6472" y="2727"/>
                      </a:lnTo>
                      <a:lnTo>
                        <a:pt x="6472" y="2727"/>
                      </a:lnTo>
                      <a:lnTo>
                        <a:pt x="6472" y="2727"/>
                      </a:lnTo>
                      <a:lnTo>
                        <a:pt x="6472" y="2727"/>
                      </a:lnTo>
                      <a:lnTo>
                        <a:pt x="6472" y="2727"/>
                      </a:lnTo>
                      <a:lnTo>
                        <a:pt x="6472" y="2727"/>
                      </a:lnTo>
                      <a:lnTo>
                        <a:pt x="6472"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47" y="2727"/>
                      </a:lnTo>
                      <a:lnTo>
                        <a:pt x="6422" y="2727"/>
                      </a:lnTo>
                      <a:lnTo>
                        <a:pt x="6422" y="2702"/>
                      </a:lnTo>
                      <a:lnTo>
                        <a:pt x="6422" y="2702"/>
                      </a:lnTo>
                      <a:lnTo>
                        <a:pt x="6422" y="2702"/>
                      </a:lnTo>
                      <a:lnTo>
                        <a:pt x="6422" y="2702"/>
                      </a:lnTo>
                      <a:lnTo>
                        <a:pt x="6422" y="2702"/>
                      </a:lnTo>
                      <a:lnTo>
                        <a:pt x="6422" y="2702"/>
                      </a:lnTo>
                      <a:lnTo>
                        <a:pt x="6422" y="2702"/>
                      </a:lnTo>
                      <a:lnTo>
                        <a:pt x="6447" y="2702"/>
                      </a:lnTo>
                      <a:lnTo>
                        <a:pt x="6447" y="2702"/>
                      </a:lnTo>
                      <a:lnTo>
                        <a:pt x="6447" y="2702"/>
                      </a:lnTo>
                      <a:lnTo>
                        <a:pt x="6447" y="2702"/>
                      </a:lnTo>
                      <a:lnTo>
                        <a:pt x="6447" y="2702"/>
                      </a:lnTo>
                      <a:lnTo>
                        <a:pt x="6447" y="2702"/>
                      </a:lnTo>
                      <a:lnTo>
                        <a:pt x="6447" y="2702"/>
                      </a:lnTo>
                      <a:lnTo>
                        <a:pt x="6447"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27"/>
                      </a:lnTo>
                      <a:lnTo>
                        <a:pt x="6472" y="2702"/>
                      </a:lnTo>
                      <a:lnTo>
                        <a:pt x="6472" y="2702"/>
                      </a:lnTo>
                      <a:lnTo>
                        <a:pt x="6472" y="2702"/>
                      </a:lnTo>
                      <a:lnTo>
                        <a:pt x="6472" y="2702"/>
                      </a:lnTo>
                      <a:lnTo>
                        <a:pt x="6472" y="2702"/>
                      </a:lnTo>
                      <a:lnTo>
                        <a:pt x="6472" y="2702"/>
                      </a:lnTo>
                      <a:lnTo>
                        <a:pt x="6472" y="2702"/>
                      </a:lnTo>
                      <a:lnTo>
                        <a:pt x="6472" y="2702"/>
                      </a:lnTo>
                      <a:lnTo>
                        <a:pt x="6472" y="2677"/>
                      </a:lnTo>
                      <a:lnTo>
                        <a:pt x="6472" y="2677"/>
                      </a:lnTo>
                      <a:lnTo>
                        <a:pt x="6472" y="2677"/>
                      </a:lnTo>
                      <a:lnTo>
                        <a:pt x="6472" y="2677"/>
                      </a:lnTo>
                      <a:lnTo>
                        <a:pt x="6472" y="2677"/>
                      </a:lnTo>
                      <a:lnTo>
                        <a:pt x="6472" y="2677"/>
                      </a:lnTo>
                      <a:lnTo>
                        <a:pt x="6447" y="2677"/>
                      </a:lnTo>
                      <a:lnTo>
                        <a:pt x="6447" y="2677"/>
                      </a:lnTo>
                      <a:lnTo>
                        <a:pt x="6447" y="2677"/>
                      </a:lnTo>
                      <a:lnTo>
                        <a:pt x="6447" y="2653"/>
                      </a:lnTo>
                      <a:lnTo>
                        <a:pt x="6447" y="2653"/>
                      </a:lnTo>
                      <a:lnTo>
                        <a:pt x="6447" y="2653"/>
                      </a:lnTo>
                      <a:lnTo>
                        <a:pt x="6422" y="2653"/>
                      </a:lnTo>
                      <a:lnTo>
                        <a:pt x="6422" y="2653"/>
                      </a:lnTo>
                      <a:lnTo>
                        <a:pt x="6422" y="2677"/>
                      </a:lnTo>
                      <a:lnTo>
                        <a:pt x="6422" y="2677"/>
                      </a:lnTo>
                      <a:lnTo>
                        <a:pt x="6422" y="2677"/>
                      </a:lnTo>
                      <a:lnTo>
                        <a:pt x="6422" y="2677"/>
                      </a:lnTo>
                      <a:lnTo>
                        <a:pt x="6422" y="2677"/>
                      </a:lnTo>
                      <a:lnTo>
                        <a:pt x="6422" y="2677"/>
                      </a:lnTo>
                      <a:lnTo>
                        <a:pt x="6422" y="2677"/>
                      </a:lnTo>
                      <a:lnTo>
                        <a:pt x="6422" y="2677"/>
                      </a:lnTo>
                      <a:lnTo>
                        <a:pt x="6422" y="2677"/>
                      </a:lnTo>
                      <a:lnTo>
                        <a:pt x="6422" y="2677"/>
                      </a:lnTo>
                      <a:lnTo>
                        <a:pt x="6397" y="2677"/>
                      </a:lnTo>
                      <a:lnTo>
                        <a:pt x="6397" y="2677"/>
                      </a:lnTo>
                      <a:lnTo>
                        <a:pt x="6397" y="2677"/>
                      </a:lnTo>
                      <a:lnTo>
                        <a:pt x="6397" y="2677"/>
                      </a:lnTo>
                      <a:lnTo>
                        <a:pt x="6397" y="2677"/>
                      </a:lnTo>
                      <a:lnTo>
                        <a:pt x="6372" y="2677"/>
                      </a:lnTo>
                      <a:lnTo>
                        <a:pt x="6372"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677"/>
                      </a:lnTo>
                      <a:lnTo>
                        <a:pt x="6348"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02"/>
                      </a:lnTo>
                      <a:lnTo>
                        <a:pt x="6372" y="2727"/>
                      </a:lnTo>
                      <a:lnTo>
                        <a:pt x="6372" y="2727"/>
                      </a:lnTo>
                      <a:lnTo>
                        <a:pt x="6372" y="2727"/>
                      </a:lnTo>
                      <a:lnTo>
                        <a:pt x="6372" y="2727"/>
                      </a:lnTo>
                      <a:lnTo>
                        <a:pt x="6372" y="2727"/>
                      </a:lnTo>
                      <a:lnTo>
                        <a:pt x="6372" y="2727"/>
                      </a:lnTo>
                      <a:lnTo>
                        <a:pt x="6372" y="2727"/>
                      </a:lnTo>
                      <a:lnTo>
                        <a:pt x="6372" y="2727"/>
                      </a:lnTo>
                      <a:lnTo>
                        <a:pt x="6372" y="2727"/>
                      </a:lnTo>
                      <a:lnTo>
                        <a:pt x="6397" y="2727"/>
                      </a:lnTo>
                      <a:lnTo>
                        <a:pt x="6397" y="2727"/>
                      </a:lnTo>
                      <a:lnTo>
                        <a:pt x="6397" y="2727"/>
                      </a:lnTo>
                      <a:lnTo>
                        <a:pt x="6397" y="2702"/>
                      </a:lnTo>
                      <a:lnTo>
                        <a:pt x="6397" y="2702"/>
                      </a:lnTo>
                      <a:lnTo>
                        <a:pt x="6397" y="2702"/>
                      </a:lnTo>
                      <a:lnTo>
                        <a:pt x="6397" y="2702"/>
                      </a:lnTo>
                      <a:lnTo>
                        <a:pt x="6397" y="2702"/>
                      </a:lnTo>
                      <a:lnTo>
                        <a:pt x="6397" y="2702"/>
                      </a:lnTo>
                      <a:lnTo>
                        <a:pt x="6397" y="2702"/>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2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77"/>
                      </a:lnTo>
                      <a:lnTo>
                        <a:pt x="6397" y="2777"/>
                      </a:lnTo>
                      <a:lnTo>
                        <a:pt x="6422" y="2777"/>
                      </a:lnTo>
                      <a:close/>
                      <a:moveTo>
                        <a:pt x="6397" y="2851"/>
                      </a:moveTo>
                      <a:lnTo>
                        <a:pt x="6397" y="2851"/>
                      </a:lnTo>
                      <a:lnTo>
                        <a:pt x="6397" y="2851"/>
                      </a:lnTo>
                      <a:lnTo>
                        <a:pt x="6397" y="2851"/>
                      </a:lnTo>
                      <a:lnTo>
                        <a:pt x="6397" y="2851"/>
                      </a:lnTo>
                      <a:lnTo>
                        <a:pt x="6397" y="2851"/>
                      </a:lnTo>
                      <a:lnTo>
                        <a:pt x="6397" y="2851"/>
                      </a:lnTo>
                      <a:lnTo>
                        <a:pt x="6397" y="2851"/>
                      </a:lnTo>
                      <a:lnTo>
                        <a:pt x="6397" y="2851"/>
                      </a:lnTo>
                      <a:lnTo>
                        <a:pt x="6397" y="2851"/>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27"/>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801"/>
                      </a:lnTo>
                      <a:lnTo>
                        <a:pt x="6397" y="2777"/>
                      </a:lnTo>
                      <a:lnTo>
                        <a:pt x="6397" y="2777"/>
                      </a:lnTo>
                      <a:lnTo>
                        <a:pt x="6397" y="2777"/>
                      </a:lnTo>
                      <a:lnTo>
                        <a:pt x="6397" y="2777"/>
                      </a:lnTo>
                      <a:lnTo>
                        <a:pt x="6372" y="2777"/>
                      </a:lnTo>
                      <a:lnTo>
                        <a:pt x="6372" y="2777"/>
                      </a:lnTo>
                      <a:lnTo>
                        <a:pt x="6372" y="2777"/>
                      </a:lnTo>
                      <a:lnTo>
                        <a:pt x="6397" y="2777"/>
                      </a:lnTo>
                      <a:lnTo>
                        <a:pt x="6397" y="2777"/>
                      </a:lnTo>
                      <a:lnTo>
                        <a:pt x="6397" y="2777"/>
                      </a:lnTo>
                      <a:lnTo>
                        <a:pt x="6397" y="2777"/>
                      </a:lnTo>
                      <a:lnTo>
                        <a:pt x="6397" y="2777"/>
                      </a:lnTo>
                      <a:lnTo>
                        <a:pt x="6397" y="2777"/>
                      </a:lnTo>
                      <a:lnTo>
                        <a:pt x="6372" y="2777"/>
                      </a:lnTo>
                      <a:lnTo>
                        <a:pt x="6372" y="2752"/>
                      </a:lnTo>
                      <a:lnTo>
                        <a:pt x="6372" y="2752"/>
                      </a:lnTo>
                      <a:lnTo>
                        <a:pt x="6397" y="2752"/>
                      </a:lnTo>
                      <a:lnTo>
                        <a:pt x="6397" y="2752"/>
                      </a:lnTo>
                      <a:lnTo>
                        <a:pt x="6397" y="2777"/>
                      </a:lnTo>
                      <a:lnTo>
                        <a:pt x="6397" y="2777"/>
                      </a:lnTo>
                      <a:lnTo>
                        <a:pt x="6397" y="2777"/>
                      </a:lnTo>
                      <a:lnTo>
                        <a:pt x="6397" y="2777"/>
                      </a:lnTo>
                      <a:lnTo>
                        <a:pt x="6397" y="2777"/>
                      </a:lnTo>
                      <a:lnTo>
                        <a:pt x="6397" y="2777"/>
                      </a:lnTo>
                      <a:lnTo>
                        <a:pt x="6397" y="2752"/>
                      </a:lnTo>
                      <a:lnTo>
                        <a:pt x="6397" y="2752"/>
                      </a:lnTo>
                      <a:lnTo>
                        <a:pt x="6397" y="2752"/>
                      </a:lnTo>
                      <a:lnTo>
                        <a:pt x="6397" y="2752"/>
                      </a:lnTo>
                      <a:lnTo>
                        <a:pt x="6397" y="2752"/>
                      </a:lnTo>
                      <a:lnTo>
                        <a:pt x="6397" y="2752"/>
                      </a:lnTo>
                      <a:lnTo>
                        <a:pt x="6397" y="2752"/>
                      </a:lnTo>
                      <a:lnTo>
                        <a:pt x="6397" y="2752"/>
                      </a:lnTo>
                      <a:lnTo>
                        <a:pt x="6397" y="2752"/>
                      </a:lnTo>
                      <a:lnTo>
                        <a:pt x="6397" y="2752"/>
                      </a:lnTo>
                      <a:lnTo>
                        <a:pt x="6397" y="2727"/>
                      </a:lnTo>
                      <a:lnTo>
                        <a:pt x="6397"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52"/>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72" y="2727"/>
                      </a:lnTo>
                      <a:lnTo>
                        <a:pt x="6348" y="2727"/>
                      </a:lnTo>
                      <a:lnTo>
                        <a:pt x="6348" y="2727"/>
                      </a:lnTo>
                      <a:lnTo>
                        <a:pt x="6348" y="2727"/>
                      </a:lnTo>
                      <a:lnTo>
                        <a:pt x="6348" y="2727"/>
                      </a:lnTo>
                      <a:lnTo>
                        <a:pt x="6348" y="2702"/>
                      </a:lnTo>
                      <a:lnTo>
                        <a:pt x="6348" y="2702"/>
                      </a:lnTo>
                      <a:lnTo>
                        <a:pt x="6348" y="2702"/>
                      </a:lnTo>
                      <a:lnTo>
                        <a:pt x="6348" y="2702"/>
                      </a:lnTo>
                      <a:lnTo>
                        <a:pt x="6323" y="2702"/>
                      </a:lnTo>
                      <a:lnTo>
                        <a:pt x="6323" y="2702"/>
                      </a:lnTo>
                      <a:lnTo>
                        <a:pt x="6323" y="2702"/>
                      </a:lnTo>
                      <a:lnTo>
                        <a:pt x="6323" y="2702"/>
                      </a:lnTo>
                      <a:lnTo>
                        <a:pt x="6323" y="2702"/>
                      </a:lnTo>
                      <a:lnTo>
                        <a:pt x="6323" y="2702"/>
                      </a:lnTo>
                      <a:lnTo>
                        <a:pt x="6323" y="2727"/>
                      </a:lnTo>
                      <a:lnTo>
                        <a:pt x="6323" y="2727"/>
                      </a:lnTo>
                      <a:lnTo>
                        <a:pt x="6323" y="2727"/>
                      </a:lnTo>
                      <a:lnTo>
                        <a:pt x="6348" y="2727"/>
                      </a:lnTo>
                      <a:lnTo>
                        <a:pt x="6348" y="2727"/>
                      </a:lnTo>
                      <a:lnTo>
                        <a:pt x="6348" y="2727"/>
                      </a:lnTo>
                      <a:lnTo>
                        <a:pt x="6348" y="2727"/>
                      </a:lnTo>
                      <a:lnTo>
                        <a:pt x="6348" y="2727"/>
                      </a:lnTo>
                      <a:lnTo>
                        <a:pt x="6348"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27"/>
                      </a:lnTo>
                      <a:lnTo>
                        <a:pt x="6323" y="2752"/>
                      </a:lnTo>
                      <a:lnTo>
                        <a:pt x="6323" y="2727"/>
                      </a:lnTo>
                      <a:lnTo>
                        <a:pt x="6323" y="2727"/>
                      </a:lnTo>
                      <a:lnTo>
                        <a:pt x="6323" y="2727"/>
                      </a:lnTo>
                      <a:lnTo>
                        <a:pt x="6323" y="2727"/>
                      </a:lnTo>
                      <a:lnTo>
                        <a:pt x="6323" y="2727"/>
                      </a:lnTo>
                      <a:lnTo>
                        <a:pt x="6299" y="2727"/>
                      </a:lnTo>
                      <a:lnTo>
                        <a:pt x="6299" y="2727"/>
                      </a:lnTo>
                      <a:lnTo>
                        <a:pt x="6299" y="2727"/>
                      </a:lnTo>
                      <a:lnTo>
                        <a:pt x="6299" y="2727"/>
                      </a:lnTo>
                      <a:lnTo>
                        <a:pt x="6323" y="2752"/>
                      </a:lnTo>
                      <a:lnTo>
                        <a:pt x="6323" y="2752"/>
                      </a:lnTo>
                      <a:lnTo>
                        <a:pt x="6323" y="2752"/>
                      </a:lnTo>
                      <a:lnTo>
                        <a:pt x="6323" y="2752"/>
                      </a:lnTo>
                      <a:lnTo>
                        <a:pt x="6323" y="2752"/>
                      </a:lnTo>
                      <a:lnTo>
                        <a:pt x="6323" y="2752"/>
                      </a:lnTo>
                      <a:lnTo>
                        <a:pt x="6323" y="2752"/>
                      </a:lnTo>
                      <a:lnTo>
                        <a:pt x="6323" y="2777"/>
                      </a:lnTo>
                      <a:lnTo>
                        <a:pt x="6323" y="2777"/>
                      </a:lnTo>
                      <a:lnTo>
                        <a:pt x="6323" y="2777"/>
                      </a:lnTo>
                      <a:lnTo>
                        <a:pt x="6348" y="2777"/>
                      </a:lnTo>
                      <a:lnTo>
                        <a:pt x="6348" y="2752"/>
                      </a:lnTo>
                      <a:lnTo>
                        <a:pt x="6323" y="2752"/>
                      </a:lnTo>
                      <a:lnTo>
                        <a:pt x="6348" y="2752"/>
                      </a:lnTo>
                      <a:lnTo>
                        <a:pt x="6348" y="2752"/>
                      </a:lnTo>
                      <a:lnTo>
                        <a:pt x="6348" y="2752"/>
                      </a:lnTo>
                      <a:lnTo>
                        <a:pt x="6348" y="2752"/>
                      </a:lnTo>
                      <a:lnTo>
                        <a:pt x="6348" y="2777"/>
                      </a:lnTo>
                      <a:lnTo>
                        <a:pt x="6348" y="2777"/>
                      </a:lnTo>
                      <a:lnTo>
                        <a:pt x="6348" y="2777"/>
                      </a:lnTo>
                      <a:lnTo>
                        <a:pt x="6323" y="2777"/>
                      </a:lnTo>
                      <a:lnTo>
                        <a:pt x="6348" y="2777"/>
                      </a:lnTo>
                      <a:lnTo>
                        <a:pt x="6348" y="2777"/>
                      </a:lnTo>
                      <a:lnTo>
                        <a:pt x="6348" y="2777"/>
                      </a:lnTo>
                      <a:lnTo>
                        <a:pt x="6348" y="2777"/>
                      </a:lnTo>
                      <a:lnTo>
                        <a:pt x="6348" y="2752"/>
                      </a:lnTo>
                      <a:lnTo>
                        <a:pt x="6348" y="2752"/>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777"/>
                      </a:lnTo>
                      <a:lnTo>
                        <a:pt x="6348" y="2801"/>
                      </a:lnTo>
                      <a:lnTo>
                        <a:pt x="6348" y="2801"/>
                      </a:lnTo>
                      <a:lnTo>
                        <a:pt x="6348" y="2801"/>
                      </a:lnTo>
                      <a:lnTo>
                        <a:pt x="6372" y="2801"/>
                      </a:lnTo>
                      <a:lnTo>
                        <a:pt x="6372" y="2801"/>
                      </a:lnTo>
                      <a:lnTo>
                        <a:pt x="6372" y="2777"/>
                      </a:lnTo>
                      <a:lnTo>
                        <a:pt x="6372" y="2777"/>
                      </a:lnTo>
                      <a:lnTo>
                        <a:pt x="6372" y="2777"/>
                      </a:lnTo>
                      <a:lnTo>
                        <a:pt x="6372" y="2777"/>
                      </a:lnTo>
                      <a:lnTo>
                        <a:pt x="6372" y="2777"/>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72" y="2827"/>
                      </a:lnTo>
                      <a:lnTo>
                        <a:pt x="6372" y="2827"/>
                      </a:lnTo>
                      <a:lnTo>
                        <a:pt x="6372" y="2827"/>
                      </a:lnTo>
                      <a:lnTo>
                        <a:pt x="6372" y="2827"/>
                      </a:lnTo>
                      <a:lnTo>
                        <a:pt x="6372" y="2827"/>
                      </a:lnTo>
                      <a:lnTo>
                        <a:pt x="6372" y="2801"/>
                      </a:lnTo>
                      <a:lnTo>
                        <a:pt x="6372" y="2801"/>
                      </a:lnTo>
                      <a:lnTo>
                        <a:pt x="6372" y="2801"/>
                      </a:lnTo>
                      <a:lnTo>
                        <a:pt x="6348" y="2801"/>
                      </a:lnTo>
                      <a:lnTo>
                        <a:pt x="6348" y="2801"/>
                      </a:lnTo>
                      <a:lnTo>
                        <a:pt x="6348" y="2801"/>
                      </a:lnTo>
                      <a:lnTo>
                        <a:pt x="6372" y="2801"/>
                      </a:lnTo>
                      <a:lnTo>
                        <a:pt x="6372" y="2801"/>
                      </a:lnTo>
                      <a:lnTo>
                        <a:pt x="6348" y="2827"/>
                      </a:lnTo>
                      <a:lnTo>
                        <a:pt x="6348" y="2827"/>
                      </a:lnTo>
                      <a:lnTo>
                        <a:pt x="6348" y="2827"/>
                      </a:lnTo>
                      <a:lnTo>
                        <a:pt x="6348" y="2801"/>
                      </a:lnTo>
                      <a:lnTo>
                        <a:pt x="6348" y="2827"/>
                      </a:lnTo>
                      <a:lnTo>
                        <a:pt x="6348" y="2827"/>
                      </a:lnTo>
                      <a:lnTo>
                        <a:pt x="6348" y="2827"/>
                      </a:lnTo>
                      <a:lnTo>
                        <a:pt x="6348" y="2827"/>
                      </a:lnTo>
                      <a:lnTo>
                        <a:pt x="6348" y="2827"/>
                      </a:lnTo>
                      <a:lnTo>
                        <a:pt x="6348" y="2827"/>
                      </a:lnTo>
                      <a:lnTo>
                        <a:pt x="6348" y="2827"/>
                      </a:lnTo>
                      <a:lnTo>
                        <a:pt x="6348" y="2827"/>
                      </a:lnTo>
                      <a:lnTo>
                        <a:pt x="6348" y="2827"/>
                      </a:lnTo>
                      <a:lnTo>
                        <a:pt x="6348" y="2851"/>
                      </a:lnTo>
                      <a:lnTo>
                        <a:pt x="6348" y="2851"/>
                      </a:lnTo>
                      <a:lnTo>
                        <a:pt x="6348" y="2851"/>
                      </a:lnTo>
                      <a:lnTo>
                        <a:pt x="6348" y="2851"/>
                      </a:lnTo>
                      <a:lnTo>
                        <a:pt x="6348" y="2851"/>
                      </a:lnTo>
                      <a:lnTo>
                        <a:pt x="6348" y="2851"/>
                      </a:lnTo>
                      <a:lnTo>
                        <a:pt x="6372" y="2827"/>
                      </a:lnTo>
                      <a:lnTo>
                        <a:pt x="6372" y="2827"/>
                      </a:lnTo>
                      <a:lnTo>
                        <a:pt x="6372" y="2827"/>
                      </a:lnTo>
                      <a:lnTo>
                        <a:pt x="6372" y="2827"/>
                      </a:lnTo>
                      <a:lnTo>
                        <a:pt x="6372" y="2827"/>
                      </a:lnTo>
                      <a:lnTo>
                        <a:pt x="6372" y="2827"/>
                      </a:lnTo>
                      <a:lnTo>
                        <a:pt x="6372" y="2827"/>
                      </a:lnTo>
                      <a:lnTo>
                        <a:pt x="6372" y="2827"/>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51"/>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72" y="2876"/>
                      </a:lnTo>
                      <a:lnTo>
                        <a:pt x="6397" y="2876"/>
                      </a:lnTo>
                      <a:lnTo>
                        <a:pt x="6397" y="2900"/>
                      </a:lnTo>
                      <a:lnTo>
                        <a:pt x="6397" y="2900"/>
                      </a:lnTo>
                      <a:lnTo>
                        <a:pt x="6397" y="2900"/>
                      </a:lnTo>
                      <a:lnTo>
                        <a:pt x="6397" y="2900"/>
                      </a:lnTo>
                      <a:lnTo>
                        <a:pt x="6397" y="2900"/>
                      </a:lnTo>
                      <a:lnTo>
                        <a:pt x="6397" y="2876"/>
                      </a:lnTo>
                      <a:lnTo>
                        <a:pt x="6397" y="2876"/>
                      </a:lnTo>
                      <a:lnTo>
                        <a:pt x="6397" y="2876"/>
                      </a:lnTo>
                      <a:lnTo>
                        <a:pt x="6397" y="2876"/>
                      </a:lnTo>
                      <a:lnTo>
                        <a:pt x="6397" y="2876"/>
                      </a:lnTo>
                      <a:lnTo>
                        <a:pt x="6397" y="2876"/>
                      </a:lnTo>
                      <a:lnTo>
                        <a:pt x="6397" y="2876"/>
                      </a:lnTo>
                      <a:lnTo>
                        <a:pt x="6397" y="2876"/>
                      </a:lnTo>
                      <a:lnTo>
                        <a:pt x="6397" y="2876"/>
                      </a:lnTo>
                      <a:lnTo>
                        <a:pt x="6372" y="2876"/>
                      </a:lnTo>
                      <a:lnTo>
                        <a:pt x="6372" y="2876"/>
                      </a:lnTo>
                      <a:lnTo>
                        <a:pt x="6372" y="2876"/>
                      </a:lnTo>
                      <a:lnTo>
                        <a:pt x="6372" y="2876"/>
                      </a:lnTo>
                      <a:lnTo>
                        <a:pt x="6372" y="2876"/>
                      </a:lnTo>
                      <a:lnTo>
                        <a:pt x="6372" y="2851"/>
                      </a:lnTo>
                      <a:lnTo>
                        <a:pt x="6372" y="2851"/>
                      </a:lnTo>
                      <a:lnTo>
                        <a:pt x="6372" y="2851"/>
                      </a:lnTo>
                      <a:lnTo>
                        <a:pt x="6372" y="2851"/>
                      </a:lnTo>
                      <a:lnTo>
                        <a:pt x="6372" y="2851"/>
                      </a:lnTo>
                      <a:lnTo>
                        <a:pt x="6372" y="2851"/>
                      </a:lnTo>
                      <a:lnTo>
                        <a:pt x="6372" y="2827"/>
                      </a:lnTo>
                      <a:lnTo>
                        <a:pt x="6372" y="2827"/>
                      </a:lnTo>
                      <a:lnTo>
                        <a:pt x="6372" y="2827"/>
                      </a:lnTo>
                      <a:lnTo>
                        <a:pt x="6372" y="2827"/>
                      </a:lnTo>
                      <a:lnTo>
                        <a:pt x="6397" y="2827"/>
                      </a:lnTo>
                      <a:lnTo>
                        <a:pt x="6397" y="2851"/>
                      </a:lnTo>
                      <a:lnTo>
                        <a:pt x="6397" y="2851"/>
                      </a:lnTo>
                      <a:lnTo>
                        <a:pt x="6397" y="2851"/>
                      </a:lnTo>
                      <a:lnTo>
                        <a:pt x="6397" y="2851"/>
                      </a:lnTo>
                      <a:lnTo>
                        <a:pt x="6397" y="2851"/>
                      </a:lnTo>
                      <a:lnTo>
                        <a:pt x="6397" y="2876"/>
                      </a:lnTo>
                      <a:lnTo>
                        <a:pt x="6397" y="2876"/>
                      </a:lnTo>
                      <a:lnTo>
                        <a:pt x="6397" y="2876"/>
                      </a:lnTo>
                      <a:lnTo>
                        <a:pt x="6397" y="2876"/>
                      </a:lnTo>
                      <a:lnTo>
                        <a:pt x="6397" y="2876"/>
                      </a:lnTo>
                      <a:lnTo>
                        <a:pt x="6397" y="2876"/>
                      </a:lnTo>
                      <a:lnTo>
                        <a:pt x="6397" y="2876"/>
                      </a:lnTo>
                      <a:lnTo>
                        <a:pt x="6397" y="2876"/>
                      </a:lnTo>
                      <a:lnTo>
                        <a:pt x="6397" y="2876"/>
                      </a:lnTo>
                      <a:lnTo>
                        <a:pt x="6397" y="2851"/>
                      </a:lnTo>
                      <a:close/>
                      <a:moveTo>
                        <a:pt x="6546" y="2752"/>
                      </a:moveTo>
                      <a:lnTo>
                        <a:pt x="6522" y="2752"/>
                      </a:lnTo>
                      <a:lnTo>
                        <a:pt x="6522" y="2752"/>
                      </a:lnTo>
                      <a:lnTo>
                        <a:pt x="6522" y="2752"/>
                      </a:lnTo>
                      <a:lnTo>
                        <a:pt x="6522" y="2752"/>
                      </a:lnTo>
                      <a:lnTo>
                        <a:pt x="6522" y="2752"/>
                      </a:lnTo>
                      <a:lnTo>
                        <a:pt x="6522" y="2752"/>
                      </a:lnTo>
                      <a:lnTo>
                        <a:pt x="6522" y="2752"/>
                      </a:lnTo>
                      <a:lnTo>
                        <a:pt x="6522" y="2752"/>
                      </a:lnTo>
                      <a:lnTo>
                        <a:pt x="6497" y="2752"/>
                      </a:lnTo>
                      <a:lnTo>
                        <a:pt x="6497" y="2752"/>
                      </a:lnTo>
                      <a:lnTo>
                        <a:pt x="6497" y="2752"/>
                      </a:lnTo>
                      <a:lnTo>
                        <a:pt x="6497" y="2752"/>
                      </a:lnTo>
                      <a:lnTo>
                        <a:pt x="6497" y="2752"/>
                      </a:lnTo>
                      <a:lnTo>
                        <a:pt x="6497" y="2777"/>
                      </a:lnTo>
                      <a:lnTo>
                        <a:pt x="6497" y="2777"/>
                      </a:lnTo>
                      <a:lnTo>
                        <a:pt x="6497" y="2777"/>
                      </a:lnTo>
                      <a:lnTo>
                        <a:pt x="6497" y="2777"/>
                      </a:lnTo>
                      <a:lnTo>
                        <a:pt x="6497" y="2801"/>
                      </a:lnTo>
                      <a:lnTo>
                        <a:pt x="6497" y="2801"/>
                      </a:lnTo>
                      <a:lnTo>
                        <a:pt x="6522" y="2801"/>
                      </a:lnTo>
                      <a:lnTo>
                        <a:pt x="6522" y="2801"/>
                      </a:lnTo>
                      <a:lnTo>
                        <a:pt x="6522" y="2801"/>
                      </a:lnTo>
                      <a:lnTo>
                        <a:pt x="6546" y="2801"/>
                      </a:lnTo>
                      <a:lnTo>
                        <a:pt x="6546" y="2777"/>
                      </a:lnTo>
                      <a:lnTo>
                        <a:pt x="6546" y="2777"/>
                      </a:lnTo>
                      <a:lnTo>
                        <a:pt x="6546" y="2777"/>
                      </a:lnTo>
                      <a:lnTo>
                        <a:pt x="6522" y="2777"/>
                      </a:lnTo>
                      <a:lnTo>
                        <a:pt x="6522" y="2777"/>
                      </a:lnTo>
                      <a:lnTo>
                        <a:pt x="6522" y="2777"/>
                      </a:lnTo>
                      <a:lnTo>
                        <a:pt x="6546" y="2752"/>
                      </a:lnTo>
                      <a:close/>
                      <a:moveTo>
                        <a:pt x="6174" y="2702"/>
                      </a:moveTo>
                      <a:lnTo>
                        <a:pt x="6174"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702"/>
                      </a:lnTo>
                      <a:lnTo>
                        <a:pt x="6149" y="2677"/>
                      </a:lnTo>
                      <a:lnTo>
                        <a:pt x="6149" y="2677"/>
                      </a:lnTo>
                      <a:lnTo>
                        <a:pt x="6125" y="2677"/>
                      </a:lnTo>
                      <a:lnTo>
                        <a:pt x="6125" y="2677"/>
                      </a:lnTo>
                      <a:lnTo>
                        <a:pt x="6125" y="2677"/>
                      </a:lnTo>
                      <a:lnTo>
                        <a:pt x="6125" y="2677"/>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25" y="2702"/>
                      </a:lnTo>
                      <a:lnTo>
                        <a:pt x="6149" y="2702"/>
                      </a:lnTo>
                      <a:lnTo>
                        <a:pt x="6149" y="2702"/>
                      </a:lnTo>
                      <a:lnTo>
                        <a:pt x="6149" y="2702"/>
                      </a:lnTo>
                      <a:lnTo>
                        <a:pt x="6149" y="2727"/>
                      </a:lnTo>
                      <a:lnTo>
                        <a:pt x="6149" y="2727"/>
                      </a:lnTo>
                      <a:lnTo>
                        <a:pt x="6149" y="2727"/>
                      </a:lnTo>
                      <a:lnTo>
                        <a:pt x="6149" y="2727"/>
                      </a:lnTo>
                      <a:lnTo>
                        <a:pt x="6149" y="2727"/>
                      </a:lnTo>
                      <a:lnTo>
                        <a:pt x="6149" y="2727"/>
                      </a:lnTo>
                      <a:lnTo>
                        <a:pt x="6149" y="2752"/>
                      </a:lnTo>
                      <a:lnTo>
                        <a:pt x="6149" y="2752"/>
                      </a:lnTo>
                      <a:lnTo>
                        <a:pt x="6149" y="2752"/>
                      </a:lnTo>
                      <a:lnTo>
                        <a:pt x="6149" y="2752"/>
                      </a:lnTo>
                      <a:lnTo>
                        <a:pt x="6149" y="2752"/>
                      </a:lnTo>
                      <a:lnTo>
                        <a:pt x="6174" y="2752"/>
                      </a:lnTo>
                      <a:lnTo>
                        <a:pt x="6174" y="2752"/>
                      </a:lnTo>
                      <a:lnTo>
                        <a:pt x="6174" y="2727"/>
                      </a:lnTo>
                      <a:lnTo>
                        <a:pt x="6174" y="2727"/>
                      </a:lnTo>
                      <a:lnTo>
                        <a:pt x="6174" y="2702"/>
                      </a:lnTo>
                      <a:close/>
                      <a:moveTo>
                        <a:pt x="5009" y="2281"/>
                      </a:moveTo>
                      <a:lnTo>
                        <a:pt x="5009" y="2281"/>
                      </a:lnTo>
                      <a:close/>
                      <a:moveTo>
                        <a:pt x="6199" y="2454"/>
                      </a:moveTo>
                      <a:lnTo>
                        <a:pt x="6199" y="2454"/>
                      </a:lnTo>
                      <a:lnTo>
                        <a:pt x="6199" y="2454"/>
                      </a:lnTo>
                      <a:lnTo>
                        <a:pt x="6199" y="2454"/>
                      </a:lnTo>
                      <a:lnTo>
                        <a:pt x="6199" y="2454"/>
                      </a:lnTo>
                      <a:lnTo>
                        <a:pt x="6224" y="2454"/>
                      </a:lnTo>
                      <a:lnTo>
                        <a:pt x="6224" y="2454"/>
                      </a:lnTo>
                      <a:lnTo>
                        <a:pt x="6249" y="2454"/>
                      </a:lnTo>
                      <a:lnTo>
                        <a:pt x="6249" y="2454"/>
                      </a:lnTo>
                      <a:lnTo>
                        <a:pt x="6224" y="2454"/>
                      </a:lnTo>
                      <a:lnTo>
                        <a:pt x="6224" y="2430"/>
                      </a:lnTo>
                      <a:lnTo>
                        <a:pt x="6199" y="2430"/>
                      </a:lnTo>
                      <a:lnTo>
                        <a:pt x="6199" y="2430"/>
                      </a:lnTo>
                      <a:lnTo>
                        <a:pt x="6199" y="2430"/>
                      </a:lnTo>
                      <a:lnTo>
                        <a:pt x="6199" y="2454"/>
                      </a:lnTo>
                      <a:close/>
                      <a:moveTo>
                        <a:pt x="6323" y="2876"/>
                      </a:moveTo>
                      <a:lnTo>
                        <a:pt x="6323" y="2876"/>
                      </a:lnTo>
                      <a:lnTo>
                        <a:pt x="6323" y="2851"/>
                      </a:lnTo>
                      <a:lnTo>
                        <a:pt x="6323" y="2851"/>
                      </a:lnTo>
                      <a:lnTo>
                        <a:pt x="6323" y="2851"/>
                      </a:lnTo>
                      <a:lnTo>
                        <a:pt x="6323" y="2851"/>
                      </a:lnTo>
                      <a:lnTo>
                        <a:pt x="6323" y="2851"/>
                      </a:lnTo>
                      <a:lnTo>
                        <a:pt x="6323" y="2851"/>
                      </a:lnTo>
                      <a:lnTo>
                        <a:pt x="6323" y="2851"/>
                      </a:lnTo>
                      <a:lnTo>
                        <a:pt x="6323" y="2827"/>
                      </a:lnTo>
                      <a:lnTo>
                        <a:pt x="6323" y="2827"/>
                      </a:lnTo>
                      <a:lnTo>
                        <a:pt x="6323" y="2827"/>
                      </a:lnTo>
                      <a:lnTo>
                        <a:pt x="6299" y="2827"/>
                      </a:lnTo>
                      <a:lnTo>
                        <a:pt x="6299" y="2827"/>
                      </a:lnTo>
                      <a:lnTo>
                        <a:pt x="6299" y="2827"/>
                      </a:lnTo>
                      <a:lnTo>
                        <a:pt x="6299" y="2827"/>
                      </a:lnTo>
                      <a:lnTo>
                        <a:pt x="6299" y="2827"/>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801"/>
                      </a:lnTo>
                      <a:lnTo>
                        <a:pt x="6299" y="2777"/>
                      </a:lnTo>
                      <a:lnTo>
                        <a:pt x="6299" y="2752"/>
                      </a:lnTo>
                      <a:lnTo>
                        <a:pt x="6299" y="2752"/>
                      </a:lnTo>
                      <a:lnTo>
                        <a:pt x="6299" y="2752"/>
                      </a:lnTo>
                      <a:lnTo>
                        <a:pt x="6299" y="2752"/>
                      </a:lnTo>
                      <a:lnTo>
                        <a:pt x="6299" y="2752"/>
                      </a:lnTo>
                      <a:lnTo>
                        <a:pt x="6273" y="2752"/>
                      </a:lnTo>
                      <a:lnTo>
                        <a:pt x="6273" y="2752"/>
                      </a:lnTo>
                      <a:lnTo>
                        <a:pt x="6273" y="2727"/>
                      </a:lnTo>
                      <a:lnTo>
                        <a:pt x="6273" y="2727"/>
                      </a:lnTo>
                      <a:lnTo>
                        <a:pt x="6273" y="2727"/>
                      </a:lnTo>
                      <a:lnTo>
                        <a:pt x="6273" y="2727"/>
                      </a:lnTo>
                      <a:lnTo>
                        <a:pt x="6273" y="2727"/>
                      </a:lnTo>
                      <a:lnTo>
                        <a:pt x="6273" y="2727"/>
                      </a:lnTo>
                      <a:lnTo>
                        <a:pt x="6273" y="2727"/>
                      </a:lnTo>
                      <a:lnTo>
                        <a:pt x="6273" y="2727"/>
                      </a:lnTo>
                      <a:lnTo>
                        <a:pt x="6273" y="2702"/>
                      </a:lnTo>
                      <a:lnTo>
                        <a:pt x="6273" y="2702"/>
                      </a:lnTo>
                      <a:lnTo>
                        <a:pt x="6273" y="2702"/>
                      </a:lnTo>
                      <a:lnTo>
                        <a:pt x="6273" y="2702"/>
                      </a:lnTo>
                      <a:lnTo>
                        <a:pt x="6273" y="2702"/>
                      </a:lnTo>
                      <a:lnTo>
                        <a:pt x="6273" y="2702"/>
                      </a:lnTo>
                      <a:lnTo>
                        <a:pt x="6249" y="2702"/>
                      </a:lnTo>
                      <a:lnTo>
                        <a:pt x="6249" y="2702"/>
                      </a:lnTo>
                      <a:lnTo>
                        <a:pt x="6249" y="2702"/>
                      </a:lnTo>
                      <a:lnTo>
                        <a:pt x="6249" y="2702"/>
                      </a:lnTo>
                      <a:lnTo>
                        <a:pt x="6249" y="2702"/>
                      </a:lnTo>
                      <a:lnTo>
                        <a:pt x="6249" y="2702"/>
                      </a:lnTo>
                      <a:lnTo>
                        <a:pt x="6249" y="2702"/>
                      </a:lnTo>
                      <a:lnTo>
                        <a:pt x="6249" y="2702"/>
                      </a:lnTo>
                      <a:lnTo>
                        <a:pt x="6249" y="2702"/>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49" y="2677"/>
                      </a:lnTo>
                      <a:lnTo>
                        <a:pt x="6224" y="2677"/>
                      </a:lnTo>
                      <a:lnTo>
                        <a:pt x="6224" y="2677"/>
                      </a:lnTo>
                      <a:lnTo>
                        <a:pt x="6224" y="2677"/>
                      </a:lnTo>
                      <a:lnTo>
                        <a:pt x="6224" y="2677"/>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224" y="2653"/>
                      </a:lnTo>
                      <a:lnTo>
                        <a:pt x="6199" y="2653"/>
                      </a:lnTo>
                      <a:lnTo>
                        <a:pt x="6199" y="2653"/>
                      </a:lnTo>
                      <a:lnTo>
                        <a:pt x="6199" y="2628"/>
                      </a:lnTo>
                      <a:lnTo>
                        <a:pt x="6199" y="2628"/>
                      </a:lnTo>
                      <a:lnTo>
                        <a:pt x="6199" y="2628"/>
                      </a:lnTo>
                      <a:lnTo>
                        <a:pt x="6199" y="2628"/>
                      </a:lnTo>
                      <a:lnTo>
                        <a:pt x="6199" y="2653"/>
                      </a:lnTo>
                      <a:lnTo>
                        <a:pt x="6199" y="2653"/>
                      </a:lnTo>
                      <a:lnTo>
                        <a:pt x="6199" y="2628"/>
                      </a:lnTo>
                      <a:lnTo>
                        <a:pt x="6199" y="2628"/>
                      </a:lnTo>
                      <a:lnTo>
                        <a:pt x="6199" y="2628"/>
                      </a:lnTo>
                      <a:lnTo>
                        <a:pt x="6174" y="2628"/>
                      </a:lnTo>
                      <a:lnTo>
                        <a:pt x="6174" y="2628"/>
                      </a:lnTo>
                      <a:lnTo>
                        <a:pt x="6174" y="2628"/>
                      </a:lnTo>
                      <a:lnTo>
                        <a:pt x="6174" y="2628"/>
                      </a:lnTo>
                      <a:lnTo>
                        <a:pt x="6174" y="2628"/>
                      </a:lnTo>
                      <a:lnTo>
                        <a:pt x="6174" y="2628"/>
                      </a:lnTo>
                      <a:lnTo>
                        <a:pt x="6174" y="2628"/>
                      </a:lnTo>
                      <a:lnTo>
                        <a:pt x="6174" y="2628"/>
                      </a:lnTo>
                      <a:lnTo>
                        <a:pt x="6174" y="2653"/>
                      </a:lnTo>
                      <a:lnTo>
                        <a:pt x="6174" y="2653"/>
                      </a:lnTo>
                      <a:lnTo>
                        <a:pt x="6174" y="2653"/>
                      </a:lnTo>
                      <a:lnTo>
                        <a:pt x="6174" y="2653"/>
                      </a:lnTo>
                      <a:lnTo>
                        <a:pt x="6174" y="2628"/>
                      </a:lnTo>
                      <a:lnTo>
                        <a:pt x="6174" y="2628"/>
                      </a:lnTo>
                      <a:lnTo>
                        <a:pt x="6174" y="2628"/>
                      </a:lnTo>
                      <a:lnTo>
                        <a:pt x="6174" y="2628"/>
                      </a:lnTo>
                      <a:lnTo>
                        <a:pt x="6149" y="2628"/>
                      </a:lnTo>
                      <a:lnTo>
                        <a:pt x="6149" y="2628"/>
                      </a:lnTo>
                      <a:lnTo>
                        <a:pt x="6149" y="2628"/>
                      </a:lnTo>
                      <a:lnTo>
                        <a:pt x="6149" y="2628"/>
                      </a:lnTo>
                      <a:lnTo>
                        <a:pt x="6149" y="2628"/>
                      </a:lnTo>
                      <a:lnTo>
                        <a:pt x="6149" y="2628"/>
                      </a:lnTo>
                      <a:lnTo>
                        <a:pt x="6149" y="2628"/>
                      </a:lnTo>
                      <a:lnTo>
                        <a:pt x="6149" y="2628"/>
                      </a:lnTo>
                      <a:lnTo>
                        <a:pt x="6149" y="2628"/>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49" y="2653"/>
                      </a:lnTo>
                      <a:lnTo>
                        <a:pt x="6174" y="2677"/>
                      </a:lnTo>
                      <a:lnTo>
                        <a:pt x="6149" y="2677"/>
                      </a:lnTo>
                      <a:lnTo>
                        <a:pt x="6149" y="2677"/>
                      </a:lnTo>
                      <a:lnTo>
                        <a:pt x="6149" y="2677"/>
                      </a:lnTo>
                      <a:lnTo>
                        <a:pt x="6149" y="2677"/>
                      </a:lnTo>
                      <a:lnTo>
                        <a:pt x="6149" y="2677"/>
                      </a:lnTo>
                      <a:lnTo>
                        <a:pt x="6149" y="2677"/>
                      </a:lnTo>
                      <a:lnTo>
                        <a:pt x="6149" y="2677"/>
                      </a:lnTo>
                      <a:lnTo>
                        <a:pt x="6149" y="2677"/>
                      </a:lnTo>
                      <a:lnTo>
                        <a:pt x="6149" y="2677"/>
                      </a:lnTo>
                      <a:lnTo>
                        <a:pt x="6149" y="2702"/>
                      </a:lnTo>
                      <a:lnTo>
                        <a:pt x="6174" y="2702"/>
                      </a:lnTo>
                      <a:lnTo>
                        <a:pt x="6174" y="2702"/>
                      </a:lnTo>
                      <a:lnTo>
                        <a:pt x="6174" y="2677"/>
                      </a:lnTo>
                      <a:lnTo>
                        <a:pt x="6174" y="2677"/>
                      </a:lnTo>
                      <a:lnTo>
                        <a:pt x="6174" y="2677"/>
                      </a:lnTo>
                      <a:lnTo>
                        <a:pt x="6174" y="2677"/>
                      </a:lnTo>
                      <a:lnTo>
                        <a:pt x="6174" y="2677"/>
                      </a:lnTo>
                      <a:lnTo>
                        <a:pt x="6174" y="2702"/>
                      </a:lnTo>
                      <a:lnTo>
                        <a:pt x="6174" y="2702"/>
                      </a:lnTo>
                      <a:lnTo>
                        <a:pt x="6174" y="2702"/>
                      </a:lnTo>
                      <a:lnTo>
                        <a:pt x="6174" y="2702"/>
                      </a:lnTo>
                      <a:lnTo>
                        <a:pt x="6174" y="2702"/>
                      </a:lnTo>
                      <a:lnTo>
                        <a:pt x="6174" y="2702"/>
                      </a:lnTo>
                      <a:lnTo>
                        <a:pt x="6174" y="2702"/>
                      </a:lnTo>
                      <a:lnTo>
                        <a:pt x="6174" y="2702"/>
                      </a:lnTo>
                      <a:lnTo>
                        <a:pt x="6174" y="2702"/>
                      </a:lnTo>
                      <a:lnTo>
                        <a:pt x="6199" y="2702"/>
                      </a:lnTo>
                      <a:lnTo>
                        <a:pt x="6199" y="2702"/>
                      </a:lnTo>
                      <a:lnTo>
                        <a:pt x="6199" y="2702"/>
                      </a:lnTo>
                      <a:lnTo>
                        <a:pt x="6199" y="2702"/>
                      </a:lnTo>
                      <a:lnTo>
                        <a:pt x="6199" y="2702"/>
                      </a:lnTo>
                      <a:lnTo>
                        <a:pt x="6199" y="2702"/>
                      </a:lnTo>
                      <a:lnTo>
                        <a:pt x="6199" y="2702"/>
                      </a:lnTo>
                      <a:lnTo>
                        <a:pt x="6174" y="2702"/>
                      </a:lnTo>
                      <a:lnTo>
                        <a:pt x="6199" y="2727"/>
                      </a:lnTo>
                      <a:lnTo>
                        <a:pt x="6199" y="2727"/>
                      </a:lnTo>
                      <a:lnTo>
                        <a:pt x="6199" y="2727"/>
                      </a:lnTo>
                      <a:lnTo>
                        <a:pt x="6199" y="2727"/>
                      </a:lnTo>
                      <a:lnTo>
                        <a:pt x="6199" y="2727"/>
                      </a:lnTo>
                      <a:lnTo>
                        <a:pt x="6224" y="2727"/>
                      </a:lnTo>
                      <a:lnTo>
                        <a:pt x="6224" y="2727"/>
                      </a:lnTo>
                      <a:lnTo>
                        <a:pt x="6224" y="2727"/>
                      </a:lnTo>
                      <a:lnTo>
                        <a:pt x="6224" y="2727"/>
                      </a:lnTo>
                      <a:lnTo>
                        <a:pt x="6224" y="2727"/>
                      </a:lnTo>
                      <a:lnTo>
                        <a:pt x="6199" y="2727"/>
                      </a:lnTo>
                      <a:lnTo>
                        <a:pt x="6199" y="2727"/>
                      </a:lnTo>
                      <a:lnTo>
                        <a:pt x="6199" y="2727"/>
                      </a:lnTo>
                      <a:lnTo>
                        <a:pt x="6199" y="2727"/>
                      </a:lnTo>
                      <a:lnTo>
                        <a:pt x="6199" y="2727"/>
                      </a:lnTo>
                      <a:lnTo>
                        <a:pt x="6199" y="2727"/>
                      </a:lnTo>
                      <a:lnTo>
                        <a:pt x="6199" y="2727"/>
                      </a:lnTo>
                      <a:lnTo>
                        <a:pt x="6199" y="2727"/>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52"/>
                      </a:lnTo>
                      <a:lnTo>
                        <a:pt x="6199" y="2777"/>
                      </a:lnTo>
                      <a:lnTo>
                        <a:pt x="6199" y="2777"/>
                      </a:lnTo>
                      <a:lnTo>
                        <a:pt x="6199" y="2777"/>
                      </a:lnTo>
                      <a:lnTo>
                        <a:pt x="6199" y="2777"/>
                      </a:lnTo>
                      <a:lnTo>
                        <a:pt x="6199" y="2777"/>
                      </a:lnTo>
                      <a:lnTo>
                        <a:pt x="6224" y="2777"/>
                      </a:lnTo>
                      <a:lnTo>
                        <a:pt x="6224" y="2752"/>
                      </a:lnTo>
                      <a:lnTo>
                        <a:pt x="6224" y="2752"/>
                      </a:lnTo>
                      <a:lnTo>
                        <a:pt x="6224" y="2752"/>
                      </a:lnTo>
                      <a:lnTo>
                        <a:pt x="6224" y="2752"/>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777"/>
                      </a:lnTo>
                      <a:lnTo>
                        <a:pt x="6224" y="2801"/>
                      </a:lnTo>
                      <a:lnTo>
                        <a:pt x="6224" y="2801"/>
                      </a:lnTo>
                      <a:lnTo>
                        <a:pt x="6224" y="2801"/>
                      </a:lnTo>
                      <a:lnTo>
                        <a:pt x="6224" y="2801"/>
                      </a:lnTo>
                      <a:lnTo>
                        <a:pt x="6224" y="2801"/>
                      </a:lnTo>
                      <a:lnTo>
                        <a:pt x="6249" y="2777"/>
                      </a:lnTo>
                      <a:lnTo>
                        <a:pt x="6249" y="2777"/>
                      </a:lnTo>
                      <a:lnTo>
                        <a:pt x="6249" y="2777"/>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49" y="2801"/>
                      </a:lnTo>
                      <a:lnTo>
                        <a:pt x="6249" y="2801"/>
                      </a:lnTo>
                      <a:lnTo>
                        <a:pt x="6249" y="2801"/>
                      </a:lnTo>
                      <a:lnTo>
                        <a:pt x="6249" y="2801"/>
                      </a:lnTo>
                      <a:lnTo>
                        <a:pt x="6249" y="2801"/>
                      </a:lnTo>
                      <a:lnTo>
                        <a:pt x="6249" y="2801"/>
                      </a:lnTo>
                      <a:lnTo>
                        <a:pt x="6249" y="2801"/>
                      </a:lnTo>
                      <a:lnTo>
                        <a:pt x="6249" y="2777"/>
                      </a:lnTo>
                      <a:lnTo>
                        <a:pt x="6249" y="2777"/>
                      </a:lnTo>
                      <a:lnTo>
                        <a:pt x="6249" y="2777"/>
                      </a:lnTo>
                      <a:lnTo>
                        <a:pt x="6249" y="2777"/>
                      </a:lnTo>
                      <a:lnTo>
                        <a:pt x="6249" y="2777"/>
                      </a:lnTo>
                      <a:lnTo>
                        <a:pt x="6249" y="2777"/>
                      </a:lnTo>
                      <a:lnTo>
                        <a:pt x="6249" y="2777"/>
                      </a:lnTo>
                      <a:lnTo>
                        <a:pt x="6249" y="2801"/>
                      </a:lnTo>
                      <a:lnTo>
                        <a:pt x="6249" y="2801"/>
                      </a:lnTo>
                      <a:lnTo>
                        <a:pt x="6249" y="2801"/>
                      </a:lnTo>
                      <a:lnTo>
                        <a:pt x="6273" y="2801"/>
                      </a:lnTo>
                      <a:lnTo>
                        <a:pt x="6273" y="2801"/>
                      </a:lnTo>
                      <a:lnTo>
                        <a:pt x="6273" y="2801"/>
                      </a:lnTo>
                      <a:lnTo>
                        <a:pt x="6273" y="2777"/>
                      </a:lnTo>
                      <a:lnTo>
                        <a:pt x="6273" y="2777"/>
                      </a:lnTo>
                      <a:lnTo>
                        <a:pt x="6273" y="2777"/>
                      </a:lnTo>
                      <a:lnTo>
                        <a:pt x="6273" y="2777"/>
                      </a:lnTo>
                      <a:lnTo>
                        <a:pt x="6273" y="2777"/>
                      </a:lnTo>
                      <a:lnTo>
                        <a:pt x="6273" y="2801"/>
                      </a:lnTo>
                      <a:lnTo>
                        <a:pt x="6273" y="2801"/>
                      </a:lnTo>
                      <a:lnTo>
                        <a:pt x="6273" y="2801"/>
                      </a:lnTo>
                      <a:lnTo>
                        <a:pt x="6273" y="2801"/>
                      </a:lnTo>
                      <a:lnTo>
                        <a:pt x="6249" y="2801"/>
                      </a:lnTo>
                      <a:lnTo>
                        <a:pt x="6249" y="2801"/>
                      </a:lnTo>
                      <a:lnTo>
                        <a:pt x="6249" y="2801"/>
                      </a:lnTo>
                      <a:lnTo>
                        <a:pt x="6249" y="2801"/>
                      </a:lnTo>
                      <a:lnTo>
                        <a:pt x="6249" y="2801"/>
                      </a:lnTo>
                      <a:lnTo>
                        <a:pt x="6249" y="2801"/>
                      </a:lnTo>
                      <a:lnTo>
                        <a:pt x="6249" y="2827"/>
                      </a:lnTo>
                      <a:lnTo>
                        <a:pt x="6249" y="2827"/>
                      </a:lnTo>
                      <a:lnTo>
                        <a:pt x="6249" y="2827"/>
                      </a:lnTo>
                      <a:lnTo>
                        <a:pt x="6249" y="2827"/>
                      </a:lnTo>
                      <a:lnTo>
                        <a:pt x="6249" y="2827"/>
                      </a:lnTo>
                      <a:lnTo>
                        <a:pt x="6273" y="2827"/>
                      </a:lnTo>
                      <a:lnTo>
                        <a:pt x="6273" y="2827"/>
                      </a:lnTo>
                      <a:lnTo>
                        <a:pt x="6273" y="2827"/>
                      </a:lnTo>
                      <a:lnTo>
                        <a:pt x="6273" y="2827"/>
                      </a:lnTo>
                      <a:lnTo>
                        <a:pt x="6273" y="2851"/>
                      </a:lnTo>
                      <a:lnTo>
                        <a:pt x="6273" y="2851"/>
                      </a:lnTo>
                      <a:lnTo>
                        <a:pt x="6273" y="2851"/>
                      </a:lnTo>
                      <a:lnTo>
                        <a:pt x="6273" y="2851"/>
                      </a:lnTo>
                      <a:lnTo>
                        <a:pt x="6273" y="2851"/>
                      </a:lnTo>
                      <a:lnTo>
                        <a:pt x="6273" y="2851"/>
                      </a:lnTo>
                      <a:lnTo>
                        <a:pt x="6273"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51"/>
                      </a:lnTo>
                      <a:lnTo>
                        <a:pt x="6299" y="2876"/>
                      </a:lnTo>
                      <a:lnTo>
                        <a:pt x="6299" y="2876"/>
                      </a:lnTo>
                      <a:lnTo>
                        <a:pt x="6299" y="2876"/>
                      </a:lnTo>
                      <a:lnTo>
                        <a:pt x="6299" y="2876"/>
                      </a:lnTo>
                      <a:lnTo>
                        <a:pt x="6299" y="2876"/>
                      </a:lnTo>
                      <a:lnTo>
                        <a:pt x="6299" y="2876"/>
                      </a:lnTo>
                      <a:lnTo>
                        <a:pt x="6299" y="2876"/>
                      </a:lnTo>
                      <a:lnTo>
                        <a:pt x="6323" y="2876"/>
                      </a:lnTo>
                      <a:close/>
                      <a:moveTo>
                        <a:pt x="5108" y="2331"/>
                      </a:moveTo>
                      <a:lnTo>
                        <a:pt x="5108" y="2331"/>
                      </a:lnTo>
                      <a:lnTo>
                        <a:pt x="5108" y="2331"/>
                      </a:lnTo>
                      <a:lnTo>
                        <a:pt x="5083" y="2331"/>
                      </a:lnTo>
                      <a:lnTo>
                        <a:pt x="5083" y="2355"/>
                      </a:lnTo>
                      <a:lnTo>
                        <a:pt x="5083" y="2355"/>
                      </a:lnTo>
                      <a:lnTo>
                        <a:pt x="5083" y="2355"/>
                      </a:lnTo>
                      <a:lnTo>
                        <a:pt x="5083" y="2380"/>
                      </a:lnTo>
                      <a:lnTo>
                        <a:pt x="5083" y="2380"/>
                      </a:lnTo>
                      <a:lnTo>
                        <a:pt x="5083" y="2355"/>
                      </a:lnTo>
                      <a:lnTo>
                        <a:pt x="5108" y="2355"/>
                      </a:lnTo>
                      <a:lnTo>
                        <a:pt x="5108" y="2355"/>
                      </a:lnTo>
                      <a:lnTo>
                        <a:pt x="5108" y="2355"/>
                      </a:lnTo>
                      <a:lnTo>
                        <a:pt x="5108" y="2331"/>
                      </a:lnTo>
                      <a:close/>
                      <a:moveTo>
                        <a:pt x="5009" y="2281"/>
                      </a:moveTo>
                      <a:lnTo>
                        <a:pt x="5009" y="2281"/>
                      </a:lnTo>
                      <a:lnTo>
                        <a:pt x="5009" y="2281"/>
                      </a:lnTo>
                      <a:lnTo>
                        <a:pt x="5009" y="2281"/>
                      </a:lnTo>
                      <a:lnTo>
                        <a:pt x="5009" y="2281"/>
                      </a:lnTo>
                      <a:lnTo>
                        <a:pt x="5009" y="2256"/>
                      </a:lnTo>
                      <a:lnTo>
                        <a:pt x="5009" y="2256"/>
                      </a:lnTo>
                      <a:lnTo>
                        <a:pt x="5009" y="2256"/>
                      </a:lnTo>
                      <a:lnTo>
                        <a:pt x="5009" y="2256"/>
                      </a:lnTo>
                      <a:lnTo>
                        <a:pt x="5009" y="2256"/>
                      </a:lnTo>
                      <a:lnTo>
                        <a:pt x="5009" y="2256"/>
                      </a:lnTo>
                      <a:lnTo>
                        <a:pt x="5009" y="2256"/>
                      </a:lnTo>
                      <a:lnTo>
                        <a:pt x="4984" y="2281"/>
                      </a:lnTo>
                      <a:lnTo>
                        <a:pt x="4984" y="2281"/>
                      </a:lnTo>
                      <a:lnTo>
                        <a:pt x="5009" y="2281"/>
                      </a:lnTo>
                      <a:close/>
                      <a:moveTo>
                        <a:pt x="4785" y="2305"/>
                      </a:moveTo>
                      <a:lnTo>
                        <a:pt x="4785" y="2305"/>
                      </a:lnTo>
                      <a:lnTo>
                        <a:pt x="4785" y="2305"/>
                      </a:lnTo>
                      <a:lnTo>
                        <a:pt x="4761" y="2305"/>
                      </a:lnTo>
                      <a:lnTo>
                        <a:pt x="4761" y="2305"/>
                      </a:lnTo>
                      <a:lnTo>
                        <a:pt x="4761" y="2305"/>
                      </a:lnTo>
                      <a:lnTo>
                        <a:pt x="4761" y="2305"/>
                      </a:lnTo>
                      <a:lnTo>
                        <a:pt x="4761" y="2305"/>
                      </a:lnTo>
                      <a:lnTo>
                        <a:pt x="4761" y="2305"/>
                      </a:lnTo>
                      <a:lnTo>
                        <a:pt x="4761" y="2331"/>
                      </a:lnTo>
                      <a:lnTo>
                        <a:pt x="4761" y="2305"/>
                      </a:lnTo>
                      <a:lnTo>
                        <a:pt x="4785" y="2305"/>
                      </a:lnTo>
                      <a:close/>
                      <a:moveTo>
                        <a:pt x="4835" y="2181"/>
                      </a:moveTo>
                      <a:lnTo>
                        <a:pt x="4835" y="2181"/>
                      </a:lnTo>
                      <a:close/>
                      <a:moveTo>
                        <a:pt x="4736" y="2355"/>
                      </a:moveTo>
                      <a:lnTo>
                        <a:pt x="4736" y="2355"/>
                      </a:lnTo>
                      <a:lnTo>
                        <a:pt x="4736" y="2355"/>
                      </a:lnTo>
                      <a:lnTo>
                        <a:pt x="4736" y="2355"/>
                      </a:lnTo>
                      <a:lnTo>
                        <a:pt x="4736" y="2355"/>
                      </a:lnTo>
                      <a:lnTo>
                        <a:pt x="4736" y="2355"/>
                      </a:lnTo>
                      <a:lnTo>
                        <a:pt x="4736" y="2355"/>
                      </a:lnTo>
                      <a:lnTo>
                        <a:pt x="4736" y="2355"/>
                      </a:lnTo>
                      <a:lnTo>
                        <a:pt x="4736" y="2355"/>
                      </a:lnTo>
                      <a:lnTo>
                        <a:pt x="4712" y="2380"/>
                      </a:lnTo>
                      <a:lnTo>
                        <a:pt x="4712" y="2380"/>
                      </a:lnTo>
                      <a:lnTo>
                        <a:pt x="4712" y="2380"/>
                      </a:lnTo>
                      <a:lnTo>
                        <a:pt x="4712" y="2380"/>
                      </a:lnTo>
                      <a:lnTo>
                        <a:pt x="4736" y="2380"/>
                      </a:lnTo>
                      <a:lnTo>
                        <a:pt x="4736" y="2380"/>
                      </a:lnTo>
                      <a:lnTo>
                        <a:pt x="4736" y="2380"/>
                      </a:lnTo>
                      <a:lnTo>
                        <a:pt x="4736" y="2380"/>
                      </a:lnTo>
                      <a:lnTo>
                        <a:pt x="4736" y="2355"/>
                      </a:lnTo>
                      <a:close/>
                      <a:moveTo>
                        <a:pt x="4761" y="2231"/>
                      </a:moveTo>
                      <a:lnTo>
                        <a:pt x="4761" y="2231"/>
                      </a:lnTo>
                      <a:lnTo>
                        <a:pt x="4761" y="2231"/>
                      </a:lnTo>
                      <a:lnTo>
                        <a:pt x="4761" y="2231"/>
                      </a:lnTo>
                      <a:lnTo>
                        <a:pt x="4761" y="2231"/>
                      </a:lnTo>
                      <a:lnTo>
                        <a:pt x="4761" y="2231"/>
                      </a:lnTo>
                      <a:lnTo>
                        <a:pt x="4761" y="2231"/>
                      </a:lnTo>
                      <a:lnTo>
                        <a:pt x="4761" y="2231"/>
                      </a:lnTo>
                      <a:lnTo>
                        <a:pt x="4761" y="2231"/>
                      </a:lnTo>
                      <a:lnTo>
                        <a:pt x="4785" y="2231"/>
                      </a:lnTo>
                      <a:lnTo>
                        <a:pt x="4785" y="2231"/>
                      </a:lnTo>
                      <a:lnTo>
                        <a:pt x="4785" y="2231"/>
                      </a:lnTo>
                      <a:lnTo>
                        <a:pt x="4785" y="2231"/>
                      </a:lnTo>
                      <a:lnTo>
                        <a:pt x="4785" y="2231"/>
                      </a:lnTo>
                      <a:lnTo>
                        <a:pt x="4785" y="2231"/>
                      </a:lnTo>
                      <a:lnTo>
                        <a:pt x="4785" y="2231"/>
                      </a:lnTo>
                      <a:lnTo>
                        <a:pt x="4785" y="2231"/>
                      </a:lnTo>
                      <a:lnTo>
                        <a:pt x="4761" y="2231"/>
                      </a:lnTo>
                      <a:lnTo>
                        <a:pt x="4761" y="2231"/>
                      </a:lnTo>
                      <a:lnTo>
                        <a:pt x="4761" y="2231"/>
                      </a:lnTo>
                      <a:lnTo>
                        <a:pt x="4761" y="2206"/>
                      </a:lnTo>
                      <a:lnTo>
                        <a:pt x="4761" y="2206"/>
                      </a:lnTo>
                      <a:lnTo>
                        <a:pt x="4761" y="2206"/>
                      </a:lnTo>
                      <a:lnTo>
                        <a:pt x="4761" y="2231"/>
                      </a:lnTo>
                      <a:close/>
                      <a:moveTo>
                        <a:pt x="4910" y="2479"/>
                      </a:moveTo>
                      <a:lnTo>
                        <a:pt x="4910" y="2479"/>
                      </a:lnTo>
                      <a:close/>
                      <a:moveTo>
                        <a:pt x="4810" y="2305"/>
                      </a:moveTo>
                      <a:lnTo>
                        <a:pt x="4810" y="2305"/>
                      </a:lnTo>
                      <a:lnTo>
                        <a:pt x="4810" y="2281"/>
                      </a:lnTo>
                      <a:lnTo>
                        <a:pt x="4810" y="2281"/>
                      </a:lnTo>
                      <a:lnTo>
                        <a:pt x="4810" y="2281"/>
                      </a:lnTo>
                      <a:lnTo>
                        <a:pt x="4810" y="2281"/>
                      </a:lnTo>
                      <a:lnTo>
                        <a:pt x="4810" y="2281"/>
                      </a:lnTo>
                      <a:lnTo>
                        <a:pt x="4810" y="2281"/>
                      </a:lnTo>
                      <a:lnTo>
                        <a:pt x="4810" y="2281"/>
                      </a:lnTo>
                      <a:lnTo>
                        <a:pt x="4810" y="2281"/>
                      </a:lnTo>
                      <a:lnTo>
                        <a:pt x="4785" y="2281"/>
                      </a:lnTo>
                      <a:lnTo>
                        <a:pt x="4785" y="2281"/>
                      </a:lnTo>
                      <a:lnTo>
                        <a:pt x="4785" y="2281"/>
                      </a:lnTo>
                      <a:lnTo>
                        <a:pt x="4810" y="2305"/>
                      </a:lnTo>
                      <a:lnTo>
                        <a:pt x="4810" y="2305"/>
                      </a:lnTo>
                      <a:lnTo>
                        <a:pt x="4810" y="2305"/>
                      </a:lnTo>
                      <a:lnTo>
                        <a:pt x="4810" y="2305"/>
                      </a:lnTo>
                      <a:lnTo>
                        <a:pt x="4810" y="2305"/>
                      </a:lnTo>
                      <a:lnTo>
                        <a:pt x="4810" y="2305"/>
                      </a:lnTo>
                      <a:lnTo>
                        <a:pt x="4810" y="2305"/>
                      </a:lnTo>
                      <a:lnTo>
                        <a:pt x="4785" y="2305"/>
                      </a:lnTo>
                      <a:lnTo>
                        <a:pt x="4785" y="2305"/>
                      </a:lnTo>
                      <a:lnTo>
                        <a:pt x="4785" y="2305"/>
                      </a:lnTo>
                      <a:lnTo>
                        <a:pt x="4785" y="2305"/>
                      </a:lnTo>
                      <a:lnTo>
                        <a:pt x="4785" y="2305"/>
                      </a:lnTo>
                      <a:lnTo>
                        <a:pt x="4810" y="2305"/>
                      </a:lnTo>
                      <a:lnTo>
                        <a:pt x="4810" y="2305"/>
                      </a:lnTo>
                      <a:lnTo>
                        <a:pt x="4810" y="2305"/>
                      </a:lnTo>
                      <a:lnTo>
                        <a:pt x="4810" y="2305"/>
                      </a:lnTo>
                      <a:lnTo>
                        <a:pt x="4785" y="2305"/>
                      </a:lnTo>
                      <a:lnTo>
                        <a:pt x="4785" y="2305"/>
                      </a:lnTo>
                      <a:lnTo>
                        <a:pt x="4785" y="2305"/>
                      </a:lnTo>
                      <a:lnTo>
                        <a:pt x="4785" y="2305"/>
                      </a:lnTo>
                      <a:lnTo>
                        <a:pt x="4785" y="2305"/>
                      </a:lnTo>
                      <a:lnTo>
                        <a:pt x="4785" y="2305"/>
                      </a:lnTo>
                      <a:lnTo>
                        <a:pt x="4785" y="2305"/>
                      </a:lnTo>
                      <a:lnTo>
                        <a:pt x="4785" y="2331"/>
                      </a:lnTo>
                      <a:lnTo>
                        <a:pt x="4785" y="2331"/>
                      </a:lnTo>
                      <a:lnTo>
                        <a:pt x="4785" y="2331"/>
                      </a:lnTo>
                      <a:lnTo>
                        <a:pt x="4785" y="2331"/>
                      </a:lnTo>
                      <a:lnTo>
                        <a:pt x="4785" y="2331"/>
                      </a:lnTo>
                      <a:lnTo>
                        <a:pt x="4785" y="2331"/>
                      </a:lnTo>
                      <a:lnTo>
                        <a:pt x="4761" y="2355"/>
                      </a:lnTo>
                      <a:lnTo>
                        <a:pt x="4761" y="2355"/>
                      </a:lnTo>
                      <a:lnTo>
                        <a:pt x="4761" y="2355"/>
                      </a:lnTo>
                      <a:lnTo>
                        <a:pt x="4761" y="2380"/>
                      </a:lnTo>
                      <a:lnTo>
                        <a:pt x="4761" y="2380"/>
                      </a:lnTo>
                      <a:lnTo>
                        <a:pt x="4761" y="2380"/>
                      </a:lnTo>
                      <a:lnTo>
                        <a:pt x="4761" y="2380"/>
                      </a:lnTo>
                      <a:lnTo>
                        <a:pt x="4761" y="2380"/>
                      </a:lnTo>
                      <a:lnTo>
                        <a:pt x="4736" y="2380"/>
                      </a:lnTo>
                      <a:lnTo>
                        <a:pt x="4736" y="2380"/>
                      </a:lnTo>
                      <a:lnTo>
                        <a:pt x="4736" y="2380"/>
                      </a:lnTo>
                      <a:lnTo>
                        <a:pt x="4736" y="2380"/>
                      </a:lnTo>
                      <a:lnTo>
                        <a:pt x="4736" y="2380"/>
                      </a:lnTo>
                      <a:lnTo>
                        <a:pt x="4761" y="2380"/>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36" y="2404"/>
                      </a:lnTo>
                      <a:lnTo>
                        <a:pt x="4761" y="2404"/>
                      </a:lnTo>
                      <a:lnTo>
                        <a:pt x="4761" y="2404"/>
                      </a:lnTo>
                      <a:lnTo>
                        <a:pt x="4761" y="2404"/>
                      </a:lnTo>
                      <a:lnTo>
                        <a:pt x="4761" y="2404"/>
                      </a:lnTo>
                      <a:lnTo>
                        <a:pt x="4761" y="2404"/>
                      </a:lnTo>
                      <a:lnTo>
                        <a:pt x="4785" y="2404"/>
                      </a:lnTo>
                      <a:lnTo>
                        <a:pt x="4785" y="2404"/>
                      </a:lnTo>
                      <a:lnTo>
                        <a:pt x="4785" y="2380"/>
                      </a:lnTo>
                      <a:lnTo>
                        <a:pt x="4785" y="2380"/>
                      </a:lnTo>
                      <a:lnTo>
                        <a:pt x="4785" y="2380"/>
                      </a:lnTo>
                      <a:lnTo>
                        <a:pt x="4785" y="2380"/>
                      </a:lnTo>
                      <a:lnTo>
                        <a:pt x="4785" y="2380"/>
                      </a:lnTo>
                      <a:lnTo>
                        <a:pt x="4785" y="2380"/>
                      </a:lnTo>
                      <a:lnTo>
                        <a:pt x="4785" y="2380"/>
                      </a:lnTo>
                      <a:lnTo>
                        <a:pt x="4785" y="2380"/>
                      </a:lnTo>
                      <a:lnTo>
                        <a:pt x="4785" y="2380"/>
                      </a:lnTo>
                      <a:lnTo>
                        <a:pt x="4785" y="2380"/>
                      </a:lnTo>
                      <a:lnTo>
                        <a:pt x="4785" y="2355"/>
                      </a:lnTo>
                      <a:lnTo>
                        <a:pt x="4785" y="2355"/>
                      </a:lnTo>
                      <a:lnTo>
                        <a:pt x="4785" y="2355"/>
                      </a:lnTo>
                      <a:lnTo>
                        <a:pt x="4785" y="2355"/>
                      </a:lnTo>
                      <a:lnTo>
                        <a:pt x="4785" y="2355"/>
                      </a:lnTo>
                      <a:lnTo>
                        <a:pt x="4785" y="2355"/>
                      </a:lnTo>
                      <a:lnTo>
                        <a:pt x="4810" y="2331"/>
                      </a:lnTo>
                      <a:lnTo>
                        <a:pt x="4810" y="2305"/>
                      </a:lnTo>
                      <a:lnTo>
                        <a:pt x="4810" y="2305"/>
                      </a:lnTo>
                      <a:lnTo>
                        <a:pt x="4835" y="2305"/>
                      </a:lnTo>
                      <a:lnTo>
                        <a:pt x="4835" y="2305"/>
                      </a:lnTo>
                      <a:lnTo>
                        <a:pt x="4835" y="2305"/>
                      </a:lnTo>
                      <a:lnTo>
                        <a:pt x="4835" y="2305"/>
                      </a:lnTo>
                      <a:lnTo>
                        <a:pt x="4835" y="2305"/>
                      </a:lnTo>
                      <a:lnTo>
                        <a:pt x="4835" y="2305"/>
                      </a:lnTo>
                      <a:lnTo>
                        <a:pt x="4810" y="2305"/>
                      </a:lnTo>
                      <a:close/>
                      <a:moveTo>
                        <a:pt x="4785" y="2181"/>
                      </a:move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785" y="2181"/>
                      </a:lnTo>
                      <a:lnTo>
                        <a:pt x="4810" y="2181"/>
                      </a:lnTo>
                      <a:lnTo>
                        <a:pt x="4785" y="2181"/>
                      </a:lnTo>
                      <a:close/>
                      <a:moveTo>
                        <a:pt x="4984" y="2281"/>
                      </a:move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59" y="2281"/>
                      </a:lnTo>
                      <a:lnTo>
                        <a:pt x="4984" y="2281"/>
                      </a:lnTo>
                      <a:close/>
                      <a:moveTo>
                        <a:pt x="5009" y="2281"/>
                      </a:moveTo>
                      <a:lnTo>
                        <a:pt x="4984" y="2281"/>
                      </a:lnTo>
                      <a:lnTo>
                        <a:pt x="4984" y="2281"/>
                      </a:lnTo>
                      <a:lnTo>
                        <a:pt x="4984" y="2281"/>
                      </a:lnTo>
                      <a:lnTo>
                        <a:pt x="4984" y="2281"/>
                      </a:lnTo>
                      <a:lnTo>
                        <a:pt x="4984" y="2281"/>
                      </a:lnTo>
                      <a:lnTo>
                        <a:pt x="4984" y="2281"/>
                      </a:lnTo>
                      <a:lnTo>
                        <a:pt x="4984" y="2281"/>
                      </a:lnTo>
                      <a:lnTo>
                        <a:pt x="4984" y="2281"/>
                      </a:lnTo>
                      <a:lnTo>
                        <a:pt x="4984" y="2281"/>
                      </a:lnTo>
                      <a:lnTo>
                        <a:pt x="5009" y="2281"/>
                      </a:lnTo>
                      <a:close/>
                      <a:moveTo>
                        <a:pt x="4935" y="2281"/>
                      </a:moveTo>
                      <a:lnTo>
                        <a:pt x="4959" y="2281"/>
                      </a:lnTo>
                      <a:lnTo>
                        <a:pt x="4959" y="2281"/>
                      </a:lnTo>
                      <a:lnTo>
                        <a:pt x="4959" y="2281"/>
                      </a:lnTo>
                      <a:lnTo>
                        <a:pt x="4959" y="2281"/>
                      </a:lnTo>
                      <a:lnTo>
                        <a:pt x="4935" y="2281"/>
                      </a:lnTo>
                      <a:close/>
                      <a:moveTo>
                        <a:pt x="4935" y="2281"/>
                      </a:moveTo>
                      <a:lnTo>
                        <a:pt x="4935" y="2281"/>
                      </a:lnTo>
                      <a:close/>
                      <a:moveTo>
                        <a:pt x="4935" y="2231"/>
                      </a:moveTo>
                      <a:lnTo>
                        <a:pt x="4935" y="2231"/>
                      </a:lnTo>
                      <a:lnTo>
                        <a:pt x="4935" y="2231"/>
                      </a:lnTo>
                      <a:lnTo>
                        <a:pt x="4935" y="2231"/>
                      </a:lnTo>
                      <a:lnTo>
                        <a:pt x="4935" y="2231"/>
                      </a:lnTo>
                      <a:lnTo>
                        <a:pt x="4935" y="2231"/>
                      </a:lnTo>
                      <a:lnTo>
                        <a:pt x="4935" y="2231"/>
                      </a:lnTo>
                      <a:lnTo>
                        <a:pt x="4935" y="2231"/>
                      </a:lnTo>
                      <a:lnTo>
                        <a:pt x="4935" y="2206"/>
                      </a:lnTo>
                      <a:lnTo>
                        <a:pt x="4935" y="2206"/>
                      </a:lnTo>
                      <a:lnTo>
                        <a:pt x="4935" y="2206"/>
                      </a:lnTo>
                      <a:lnTo>
                        <a:pt x="4935" y="2231"/>
                      </a:lnTo>
                      <a:lnTo>
                        <a:pt x="4935" y="2231"/>
                      </a:lnTo>
                      <a:lnTo>
                        <a:pt x="4910" y="2231"/>
                      </a:lnTo>
                      <a:lnTo>
                        <a:pt x="4910" y="2231"/>
                      </a:lnTo>
                      <a:lnTo>
                        <a:pt x="4910" y="2231"/>
                      </a:lnTo>
                      <a:lnTo>
                        <a:pt x="4910" y="2231"/>
                      </a:lnTo>
                      <a:lnTo>
                        <a:pt x="4910" y="2231"/>
                      </a:lnTo>
                      <a:lnTo>
                        <a:pt x="4910" y="2231"/>
                      </a:lnTo>
                      <a:lnTo>
                        <a:pt x="4910" y="2231"/>
                      </a:lnTo>
                      <a:lnTo>
                        <a:pt x="4910" y="2231"/>
                      </a:lnTo>
                      <a:lnTo>
                        <a:pt x="4910" y="2231"/>
                      </a:lnTo>
                      <a:lnTo>
                        <a:pt x="4910" y="2231"/>
                      </a:lnTo>
                      <a:lnTo>
                        <a:pt x="4885" y="2256"/>
                      </a:lnTo>
                      <a:lnTo>
                        <a:pt x="4885" y="2256"/>
                      </a:lnTo>
                      <a:lnTo>
                        <a:pt x="4885" y="2256"/>
                      </a:lnTo>
                      <a:lnTo>
                        <a:pt x="4885" y="2256"/>
                      </a:lnTo>
                      <a:lnTo>
                        <a:pt x="4885" y="2256"/>
                      </a:lnTo>
                      <a:lnTo>
                        <a:pt x="4910" y="2256"/>
                      </a:lnTo>
                      <a:lnTo>
                        <a:pt x="4910" y="2256"/>
                      </a:lnTo>
                      <a:lnTo>
                        <a:pt x="4910" y="2231"/>
                      </a:lnTo>
                      <a:lnTo>
                        <a:pt x="4910" y="2231"/>
                      </a:lnTo>
                      <a:lnTo>
                        <a:pt x="4935" y="2231"/>
                      </a:lnTo>
                      <a:close/>
                      <a:moveTo>
                        <a:pt x="4935" y="2256"/>
                      </a:moveTo>
                      <a:lnTo>
                        <a:pt x="4935" y="2256"/>
                      </a:lnTo>
                      <a:close/>
                      <a:moveTo>
                        <a:pt x="4910" y="2256"/>
                      </a:moveTo>
                      <a:lnTo>
                        <a:pt x="4910" y="2256"/>
                      </a:lnTo>
                      <a:lnTo>
                        <a:pt x="4910" y="2256"/>
                      </a:lnTo>
                      <a:lnTo>
                        <a:pt x="4910" y="2256"/>
                      </a:lnTo>
                      <a:lnTo>
                        <a:pt x="4910" y="2256"/>
                      </a:lnTo>
                      <a:lnTo>
                        <a:pt x="4910" y="2256"/>
                      </a:lnTo>
                      <a:lnTo>
                        <a:pt x="4885" y="2256"/>
                      </a:lnTo>
                      <a:lnTo>
                        <a:pt x="4885" y="2256"/>
                      </a:lnTo>
                      <a:lnTo>
                        <a:pt x="4885" y="2256"/>
                      </a:lnTo>
                      <a:lnTo>
                        <a:pt x="4885" y="2256"/>
                      </a:lnTo>
                      <a:lnTo>
                        <a:pt x="4885" y="2256"/>
                      </a:lnTo>
                      <a:lnTo>
                        <a:pt x="4885" y="2256"/>
                      </a:lnTo>
                      <a:lnTo>
                        <a:pt x="4885" y="2256"/>
                      </a:lnTo>
                      <a:lnTo>
                        <a:pt x="4885" y="2256"/>
                      </a:lnTo>
                      <a:lnTo>
                        <a:pt x="4885"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60" y="2256"/>
                      </a:lnTo>
                      <a:lnTo>
                        <a:pt x="4835" y="2281"/>
                      </a:lnTo>
                      <a:lnTo>
                        <a:pt x="4835"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281"/>
                      </a:lnTo>
                      <a:lnTo>
                        <a:pt x="4860" y="2305"/>
                      </a:lnTo>
                      <a:lnTo>
                        <a:pt x="4860" y="2305"/>
                      </a:lnTo>
                      <a:lnTo>
                        <a:pt x="4860" y="2305"/>
                      </a:lnTo>
                      <a:lnTo>
                        <a:pt x="4860" y="2305"/>
                      </a:lnTo>
                      <a:lnTo>
                        <a:pt x="4860" y="2305"/>
                      </a:lnTo>
                      <a:lnTo>
                        <a:pt x="4860" y="2305"/>
                      </a:lnTo>
                      <a:lnTo>
                        <a:pt x="4860" y="2305"/>
                      </a:lnTo>
                      <a:lnTo>
                        <a:pt x="4860" y="2281"/>
                      </a:lnTo>
                      <a:lnTo>
                        <a:pt x="4885" y="2281"/>
                      </a:lnTo>
                      <a:lnTo>
                        <a:pt x="4885" y="2281"/>
                      </a:lnTo>
                      <a:lnTo>
                        <a:pt x="4885" y="2281"/>
                      </a:lnTo>
                      <a:lnTo>
                        <a:pt x="4910" y="2281"/>
                      </a:lnTo>
                      <a:lnTo>
                        <a:pt x="4910" y="2281"/>
                      </a:lnTo>
                      <a:lnTo>
                        <a:pt x="4910" y="2281"/>
                      </a:lnTo>
                      <a:lnTo>
                        <a:pt x="4910" y="2281"/>
                      </a:lnTo>
                      <a:lnTo>
                        <a:pt x="4910" y="2281"/>
                      </a:lnTo>
                      <a:lnTo>
                        <a:pt x="4910" y="2281"/>
                      </a:lnTo>
                      <a:lnTo>
                        <a:pt x="4910" y="2281"/>
                      </a:lnTo>
                      <a:lnTo>
                        <a:pt x="4910" y="2256"/>
                      </a:lnTo>
                      <a:close/>
                    </a:path>
                  </a:pathLst>
                </a:custGeom>
                <a:solidFill>
                  <a:schemeClr val="bg1">
                    <a:lumMod val="75000"/>
                  </a:schemeClr>
                </a:solidFill>
                <a:ln w="12700">
                  <a:noFill/>
                </a:ln>
                <a:effectLst/>
              </p:spPr>
              <p:txBody>
                <a:bodyPr wrap="none" anchor="ctr"/>
                <a:lstStyle/>
                <a:p>
                  <a:pPr>
                    <a:defRPr/>
                  </a:pPr>
                  <a:endParaRPr lang="en-US" sz="1711">
                    <a:cs typeface="Arial Unicode MS" charset="0"/>
                  </a:endParaRPr>
                </a:p>
              </p:txBody>
            </p:sp>
          </p:grpSp>
          <p:sp>
            <p:nvSpPr>
              <p:cNvPr id="13" name="Freeform 5">
                <a:extLst>
                  <a:ext uri="{FF2B5EF4-FFF2-40B4-BE49-F238E27FC236}">
                    <a16:creationId xmlns:a16="http://schemas.microsoft.com/office/drawing/2014/main" id="{CEC9B3FC-5D47-AF27-9771-E0521BB8B139}"/>
                  </a:ext>
                </a:extLst>
              </p:cNvPr>
              <p:cNvSpPr>
                <a:spLocks/>
              </p:cNvSpPr>
              <p:nvPr userDrawn="1"/>
            </p:nvSpPr>
            <p:spPr bwMode="auto">
              <a:xfrm>
                <a:off x="7826155" y="4714624"/>
                <a:ext cx="309312" cy="116952"/>
              </a:xfrm>
              <a:custGeom>
                <a:avLst/>
                <a:gdLst>
                  <a:gd name="T0" fmla="*/ 19519 w 25406"/>
                  <a:gd name="T1" fmla="*/ 1015 h 10394"/>
                  <a:gd name="T2" fmla="*/ 18476 w 25406"/>
                  <a:gd name="T3" fmla="*/ 1112 h 10394"/>
                  <a:gd name="T4" fmla="*/ 17127 w 25406"/>
                  <a:gd name="T5" fmla="*/ 750 h 10394"/>
                  <a:gd name="T6" fmla="*/ 17610 w 25406"/>
                  <a:gd name="T7" fmla="*/ 1484 h 10394"/>
                  <a:gd name="T8" fmla="*/ 16976 w 25406"/>
                  <a:gd name="T9" fmla="*/ 933 h 10394"/>
                  <a:gd name="T10" fmla="*/ 16062 w 25406"/>
                  <a:gd name="T11" fmla="*/ 767 h 10394"/>
                  <a:gd name="T12" fmla="*/ 14529 w 25406"/>
                  <a:gd name="T13" fmla="*/ 749 h 10394"/>
                  <a:gd name="T14" fmla="*/ 13442 w 25406"/>
                  <a:gd name="T15" fmla="*/ 540 h 10394"/>
                  <a:gd name="T16" fmla="*/ 12341 w 25406"/>
                  <a:gd name="T17" fmla="*/ 677 h 10394"/>
                  <a:gd name="T18" fmla="*/ 10757 w 25406"/>
                  <a:gd name="T19" fmla="*/ 567 h 10394"/>
                  <a:gd name="T20" fmla="*/ 9422 w 25406"/>
                  <a:gd name="T21" fmla="*/ 509 h 10394"/>
                  <a:gd name="T22" fmla="*/ 7854 w 25406"/>
                  <a:gd name="T23" fmla="*/ 690 h 10394"/>
                  <a:gd name="T24" fmla="*/ 6246 w 25406"/>
                  <a:gd name="T25" fmla="*/ 596 h 10394"/>
                  <a:gd name="T26" fmla="*/ 5009 w 25406"/>
                  <a:gd name="T27" fmla="*/ 555 h 10394"/>
                  <a:gd name="T28" fmla="*/ 3278 w 25406"/>
                  <a:gd name="T29" fmla="*/ 63 h 10394"/>
                  <a:gd name="T30" fmla="*/ 1725 w 25406"/>
                  <a:gd name="T31" fmla="*/ 449 h 10394"/>
                  <a:gd name="T32" fmla="*/ 1710 w 25406"/>
                  <a:gd name="T33" fmla="*/ 1655 h 10394"/>
                  <a:gd name="T34" fmla="*/ 237 w 25406"/>
                  <a:gd name="T35" fmla="*/ 2466 h 10394"/>
                  <a:gd name="T36" fmla="*/ 336 w 25406"/>
                  <a:gd name="T37" fmla="*/ 3650 h 10394"/>
                  <a:gd name="T38" fmla="*/ 1106 w 25406"/>
                  <a:gd name="T39" fmla="*/ 4278 h 10394"/>
                  <a:gd name="T40" fmla="*/ 1550 w 25406"/>
                  <a:gd name="T41" fmla="*/ 5288 h 10394"/>
                  <a:gd name="T42" fmla="*/ 1155 w 25406"/>
                  <a:gd name="T43" fmla="*/ 6567 h 10394"/>
                  <a:gd name="T44" fmla="*/ 833 w 25406"/>
                  <a:gd name="T45" fmla="*/ 7745 h 10394"/>
                  <a:gd name="T46" fmla="*/ 954 w 25406"/>
                  <a:gd name="T47" fmla="*/ 8466 h 10394"/>
                  <a:gd name="T48" fmla="*/ 581 w 25406"/>
                  <a:gd name="T49" fmla="*/ 9129 h 10394"/>
                  <a:gd name="T50" fmla="*/ 1034 w 25406"/>
                  <a:gd name="T51" fmla="*/ 10083 h 10394"/>
                  <a:gd name="T52" fmla="*/ 1830 w 25406"/>
                  <a:gd name="T53" fmla="*/ 9821 h 10394"/>
                  <a:gd name="T54" fmla="*/ 3146 w 25406"/>
                  <a:gd name="T55" fmla="*/ 9545 h 10394"/>
                  <a:gd name="T56" fmla="*/ 4176 w 25406"/>
                  <a:gd name="T57" fmla="*/ 9828 h 10394"/>
                  <a:gd name="T58" fmla="*/ 5055 w 25406"/>
                  <a:gd name="T59" fmla="*/ 10311 h 10394"/>
                  <a:gd name="T60" fmla="*/ 5028 w 25406"/>
                  <a:gd name="T61" fmla="*/ 9629 h 10394"/>
                  <a:gd name="T62" fmla="*/ 5873 w 25406"/>
                  <a:gd name="T63" fmla="*/ 9995 h 10394"/>
                  <a:gd name="T64" fmla="*/ 6723 w 25406"/>
                  <a:gd name="T65" fmla="*/ 10005 h 10394"/>
                  <a:gd name="T66" fmla="*/ 7089 w 25406"/>
                  <a:gd name="T67" fmla="*/ 9624 h 10394"/>
                  <a:gd name="T68" fmla="*/ 7805 w 25406"/>
                  <a:gd name="T69" fmla="*/ 9234 h 10394"/>
                  <a:gd name="T70" fmla="*/ 8231 w 25406"/>
                  <a:gd name="T71" fmla="*/ 9401 h 10394"/>
                  <a:gd name="T72" fmla="*/ 9575 w 25406"/>
                  <a:gd name="T73" fmla="*/ 9435 h 10394"/>
                  <a:gd name="T74" fmla="*/ 11010 w 25406"/>
                  <a:gd name="T75" fmla="*/ 9545 h 10394"/>
                  <a:gd name="T76" fmla="*/ 12542 w 25406"/>
                  <a:gd name="T77" fmla="*/ 9720 h 10394"/>
                  <a:gd name="T78" fmla="*/ 13521 w 25406"/>
                  <a:gd name="T79" fmla="*/ 9980 h 10394"/>
                  <a:gd name="T80" fmla="*/ 14739 w 25406"/>
                  <a:gd name="T81" fmla="*/ 9786 h 10394"/>
                  <a:gd name="T82" fmla="*/ 15630 w 25406"/>
                  <a:gd name="T83" fmla="*/ 10122 h 10394"/>
                  <a:gd name="T84" fmla="*/ 16145 w 25406"/>
                  <a:gd name="T85" fmla="*/ 9629 h 10394"/>
                  <a:gd name="T86" fmla="*/ 16035 w 25406"/>
                  <a:gd name="T87" fmla="*/ 10179 h 10394"/>
                  <a:gd name="T88" fmla="*/ 17123 w 25406"/>
                  <a:gd name="T89" fmla="*/ 10085 h 10394"/>
                  <a:gd name="T90" fmla="*/ 18533 w 25406"/>
                  <a:gd name="T91" fmla="*/ 9762 h 10394"/>
                  <a:gd name="T92" fmla="*/ 19949 w 25406"/>
                  <a:gd name="T93" fmla="*/ 9521 h 10394"/>
                  <a:gd name="T94" fmla="*/ 21146 w 25406"/>
                  <a:gd name="T95" fmla="*/ 8961 h 10394"/>
                  <a:gd name="T96" fmla="*/ 21693 w 25406"/>
                  <a:gd name="T97" fmla="*/ 8303 h 10394"/>
                  <a:gd name="T98" fmla="*/ 22296 w 25406"/>
                  <a:gd name="T99" fmla="*/ 7499 h 10394"/>
                  <a:gd name="T100" fmla="*/ 22913 w 25406"/>
                  <a:gd name="T101" fmla="*/ 6272 h 10394"/>
                  <a:gd name="T102" fmla="*/ 23630 w 25406"/>
                  <a:gd name="T103" fmla="*/ 5792 h 10394"/>
                  <a:gd name="T104" fmla="*/ 24365 w 25406"/>
                  <a:gd name="T105" fmla="*/ 5322 h 10394"/>
                  <a:gd name="T106" fmla="*/ 24783 w 25406"/>
                  <a:gd name="T107" fmla="*/ 5066 h 10394"/>
                  <a:gd name="T108" fmla="*/ 25203 w 25406"/>
                  <a:gd name="T109" fmla="*/ 4985 h 10394"/>
                  <a:gd name="T110" fmla="*/ 24840 w 25406"/>
                  <a:gd name="T111" fmla="*/ 4482 h 10394"/>
                  <a:gd name="T112" fmla="*/ 24858 w 25406"/>
                  <a:gd name="T113" fmla="*/ 3429 h 10394"/>
                  <a:gd name="T114" fmla="*/ 24987 w 25406"/>
                  <a:gd name="T115" fmla="*/ 2447 h 10394"/>
                  <a:gd name="T116" fmla="*/ 23903 w 25406"/>
                  <a:gd name="T117" fmla="*/ 2616 h 10394"/>
                  <a:gd name="T118" fmla="*/ 23049 w 25406"/>
                  <a:gd name="T119" fmla="*/ 2315 h 10394"/>
                  <a:gd name="T120" fmla="*/ 22467 w 25406"/>
                  <a:gd name="T121" fmla="*/ 1848 h 10394"/>
                  <a:gd name="T122" fmla="*/ 21776 w 25406"/>
                  <a:gd name="T123" fmla="*/ 1820 h 10394"/>
                  <a:gd name="T124" fmla="*/ 20881 w 25406"/>
                  <a:gd name="T125" fmla="*/ 1344 h 10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06" h="10394">
                    <a:moveTo>
                      <a:pt x="20424" y="1179"/>
                    </a:moveTo>
                    <a:lnTo>
                      <a:pt x="20324" y="1252"/>
                    </a:lnTo>
                    <a:lnTo>
                      <a:pt x="20177" y="1234"/>
                    </a:lnTo>
                    <a:lnTo>
                      <a:pt x="20004" y="1197"/>
                    </a:lnTo>
                    <a:lnTo>
                      <a:pt x="19830" y="1133"/>
                    </a:lnTo>
                    <a:lnTo>
                      <a:pt x="19665" y="1060"/>
                    </a:lnTo>
                    <a:lnTo>
                      <a:pt x="19519" y="1015"/>
                    </a:lnTo>
                    <a:lnTo>
                      <a:pt x="19373" y="1033"/>
                    </a:lnTo>
                    <a:lnTo>
                      <a:pt x="19254" y="1088"/>
                    </a:lnTo>
                    <a:lnTo>
                      <a:pt x="19153" y="1143"/>
                    </a:lnTo>
                    <a:lnTo>
                      <a:pt x="18981" y="1296"/>
                    </a:lnTo>
                    <a:lnTo>
                      <a:pt x="18837" y="1289"/>
                    </a:lnTo>
                    <a:lnTo>
                      <a:pt x="18678" y="1241"/>
                    </a:lnTo>
                    <a:lnTo>
                      <a:pt x="18476" y="1112"/>
                    </a:lnTo>
                    <a:lnTo>
                      <a:pt x="18333" y="1023"/>
                    </a:lnTo>
                    <a:lnTo>
                      <a:pt x="18128" y="1041"/>
                    </a:lnTo>
                    <a:lnTo>
                      <a:pt x="17937" y="996"/>
                    </a:lnTo>
                    <a:lnTo>
                      <a:pt x="17778" y="911"/>
                    </a:lnTo>
                    <a:lnTo>
                      <a:pt x="17510" y="683"/>
                    </a:lnTo>
                    <a:lnTo>
                      <a:pt x="17285" y="693"/>
                    </a:lnTo>
                    <a:lnTo>
                      <a:pt x="17127" y="750"/>
                    </a:lnTo>
                    <a:lnTo>
                      <a:pt x="17217" y="912"/>
                    </a:lnTo>
                    <a:lnTo>
                      <a:pt x="17697" y="941"/>
                    </a:lnTo>
                    <a:lnTo>
                      <a:pt x="17466" y="1034"/>
                    </a:lnTo>
                    <a:lnTo>
                      <a:pt x="17636" y="1158"/>
                    </a:lnTo>
                    <a:lnTo>
                      <a:pt x="17811" y="1298"/>
                    </a:lnTo>
                    <a:lnTo>
                      <a:pt x="17774" y="1400"/>
                    </a:lnTo>
                    <a:lnTo>
                      <a:pt x="17610" y="1484"/>
                    </a:lnTo>
                    <a:lnTo>
                      <a:pt x="17435" y="1553"/>
                    </a:lnTo>
                    <a:lnTo>
                      <a:pt x="17361" y="1491"/>
                    </a:lnTo>
                    <a:lnTo>
                      <a:pt x="17333" y="1391"/>
                    </a:lnTo>
                    <a:lnTo>
                      <a:pt x="17225" y="1346"/>
                    </a:lnTo>
                    <a:lnTo>
                      <a:pt x="17040" y="1218"/>
                    </a:lnTo>
                    <a:lnTo>
                      <a:pt x="16997" y="1095"/>
                    </a:lnTo>
                    <a:lnTo>
                      <a:pt x="16976" y="933"/>
                    </a:lnTo>
                    <a:lnTo>
                      <a:pt x="16812" y="996"/>
                    </a:lnTo>
                    <a:lnTo>
                      <a:pt x="16742" y="1053"/>
                    </a:lnTo>
                    <a:lnTo>
                      <a:pt x="16577" y="1043"/>
                    </a:lnTo>
                    <a:lnTo>
                      <a:pt x="16448" y="996"/>
                    </a:lnTo>
                    <a:lnTo>
                      <a:pt x="16319" y="840"/>
                    </a:lnTo>
                    <a:lnTo>
                      <a:pt x="16209" y="732"/>
                    </a:lnTo>
                    <a:lnTo>
                      <a:pt x="16062" y="767"/>
                    </a:lnTo>
                    <a:lnTo>
                      <a:pt x="15770" y="848"/>
                    </a:lnTo>
                    <a:lnTo>
                      <a:pt x="15542" y="795"/>
                    </a:lnTo>
                    <a:lnTo>
                      <a:pt x="15366" y="770"/>
                    </a:lnTo>
                    <a:lnTo>
                      <a:pt x="15180" y="716"/>
                    </a:lnTo>
                    <a:lnTo>
                      <a:pt x="15015" y="641"/>
                    </a:lnTo>
                    <a:lnTo>
                      <a:pt x="14672" y="722"/>
                    </a:lnTo>
                    <a:lnTo>
                      <a:pt x="14529" y="749"/>
                    </a:lnTo>
                    <a:lnTo>
                      <a:pt x="14385" y="737"/>
                    </a:lnTo>
                    <a:lnTo>
                      <a:pt x="14246" y="684"/>
                    </a:lnTo>
                    <a:lnTo>
                      <a:pt x="14063" y="611"/>
                    </a:lnTo>
                    <a:lnTo>
                      <a:pt x="13940" y="594"/>
                    </a:lnTo>
                    <a:lnTo>
                      <a:pt x="13751" y="612"/>
                    </a:lnTo>
                    <a:lnTo>
                      <a:pt x="13607" y="521"/>
                    </a:lnTo>
                    <a:lnTo>
                      <a:pt x="13442" y="540"/>
                    </a:lnTo>
                    <a:lnTo>
                      <a:pt x="13274" y="548"/>
                    </a:lnTo>
                    <a:lnTo>
                      <a:pt x="13113" y="440"/>
                    </a:lnTo>
                    <a:lnTo>
                      <a:pt x="12992" y="429"/>
                    </a:lnTo>
                    <a:lnTo>
                      <a:pt x="12779" y="449"/>
                    </a:lnTo>
                    <a:lnTo>
                      <a:pt x="12618" y="536"/>
                    </a:lnTo>
                    <a:lnTo>
                      <a:pt x="12473" y="600"/>
                    </a:lnTo>
                    <a:lnTo>
                      <a:pt x="12341" y="677"/>
                    </a:lnTo>
                    <a:lnTo>
                      <a:pt x="12114" y="812"/>
                    </a:lnTo>
                    <a:lnTo>
                      <a:pt x="11820" y="804"/>
                    </a:lnTo>
                    <a:lnTo>
                      <a:pt x="11562" y="759"/>
                    </a:lnTo>
                    <a:lnTo>
                      <a:pt x="11291" y="647"/>
                    </a:lnTo>
                    <a:lnTo>
                      <a:pt x="11085" y="630"/>
                    </a:lnTo>
                    <a:lnTo>
                      <a:pt x="10956" y="630"/>
                    </a:lnTo>
                    <a:lnTo>
                      <a:pt x="10757" y="567"/>
                    </a:lnTo>
                    <a:lnTo>
                      <a:pt x="10670" y="476"/>
                    </a:lnTo>
                    <a:lnTo>
                      <a:pt x="10394" y="611"/>
                    </a:lnTo>
                    <a:lnTo>
                      <a:pt x="10247" y="594"/>
                    </a:lnTo>
                    <a:lnTo>
                      <a:pt x="10100" y="618"/>
                    </a:lnTo>
                    <a:lnTo>
                      <a:pt x="9893" y="488"/>
                    </a:lnTo>
                    <a:lnTo>
                      <a:pt x="9711" y="437"/>
                    </a:lnTo>
                    <a:lnTo>
                      <a:pt x="9422" y="509"/>
                    </a:lnTo>
                    <a:lnTo>
                      <a:pt x="9053" y="522"/>
                    </a:lnTo>
                    <a:lnTo>
                      <a:pt x="8837" y="666"/>
                    </a:lnTo>
                    <a:lnTo>
                      <a:pt x="8513" y="690"/>
                    </a:lnTo>
                    <a:lnTo>
                      <a:pt x="8369" y="750"/>
                    </a:lnTo>
                    <a:lnTo>
                      <a:pt x="8211" y="726"/>
                    </a:lnTo>
                    <a:lnTo>
                      <a:pt x="8028" y="762"/>
                    </a:lnTo>
                    <a:lnTo>
                      <a:pt x="7854" y="690"/>
                    </a:lnTo>
                    <a:lnTo>
                      <a:pt x="7586" y="627"/>
                    </a:lnTo>
                    <a:lnTo>
                      <a:pt x="7322" y="510"/>
                    </a:lnTo>
                    <a:lnTo>
                      <a:pt x="7088" y="597"/>
                    </a:lnTo>
                    <a:lnTo>
                      <a:pt x="6858" y="642"/>
                    </a:lnTo>
                    <a:lnTo>
                      <a:pt x="6629" y="608"/>
                    </a:lnTo>
                    <a:lnTo>
                      <a:pt x="6447" y="585"/>
                    </a:lnTo>
                    <a:lnTo>
                      <a:pt x="6246" y="596"/>
                    </a:lnTo>
                    <a:lnTo>
                      <a:pt x="6051" y="623"/>
                    </a:lnTo>
                    <a:lnTo>
                      <a:pt x="5889" y="657"/>
                    </a:lnTo>
                    <a:lnTo>
                      <a:pt x="5753" y="675"/>
                    </a:lnTo>
                    <a:lnTo>
                      <a:pt x="5475" y="675"/>
                    </a:lnTo>
                    <a:lnTo>
                      <a:pt x="5315" y="605"/>
                    </a:lnTo>
                    <a:lnTo>
                      <a:pt x="5193" y="494"/>
                    </a:lnTo>
                    <a:lnTo>
                      <a:pt x="5009" y="555"/>
                    </a:lnTo>
                    <a:lnTo>
                      <a:pt x="4895" y="605"/>
                    </a:lnTo>
                    <a:lnTo>
                      <a:pt x="4469" y="432"/>
                    </a:lnTo>
                    <a:lnTo>
                      <a:pt x="4317" y="338"/>
                    </a:lnTo>
                    <a:lnTo>
                      <a:pt x="3915" y="129"/>
                    </a:lnTo>
                    <a:lnTo>
                      <a:pt x="3729" y="63"/>
                    </a:lnTo>
                    <a:lnTo>
                      <a:pt x="3509" y="80"/>
                    </a:lnTo>
                    <a:lnTo>
                      <a:pt x="3278" y="63"/>
                    </a:lnTo>
                    <a:lnTo>
                      <a:pt x="3114" y="29"/>
                    </a:lnTo>
                    <a:lnTo>
                      <a:pt x="2969" y="2"/>
                    </a:lnTo>
                    <a:lnTo>
                      <a:pt x="2771" y="0"/>
                    </a:lnTo>
                    <a:lnTo>
                      <a:pt x="2615" y="35"/>
                    </a:lnTo>
                    <a:lnTo>
                      <a:pt x="2217" y="17"/>
                    </a:lnTo>
                    <a:lnTo>
                      <a:pt x="1848" y="225"/>
                    </a:lnTo>
                    <a:lnTo>
                      <a:pt x="1725" y="449"/>
                    </a:lnTo>
                    <a:lnTo>
                      <a:pt x="1560" y="557"/>
                    </a:lnTo>
                    <a:lnTo>
                      <a:pt x="1508" y="732"/>
                    </a:lnTo>
                    <a:lnTo>
                      <a:pt x="1538" y="938"/>
                    </a:lnTo>
                    <a:lnTo>
                      <a:pt x="1614" y="1121"/>
                    </a:lnTo>
                    <a:lnTo>
                      <a:pt x="1701" y="1301"/>
                    </a:lnTo>
                    <a:lnTo>
                      <a:pt x="1718" y="1518"/>
                    </a:lnTo>
                    <a:lnTo>
                      <a:pt x="1710" y="1655"/>
                    </a:lnTo>
                    <a:lnTo>
                      <a:pt x="1544" y="1881"/>
                    </a:lnTo>
                    <a:lnTo>
                      <a:pt x="1346" y="1902"/>
                    </a:lnTo>
                    <a:lnTo>
                      <a:pt x="1115" y="2064"/>
                    </a:lnTo>
                    <a:lnTo>
                      <a:pt x="969" y="2214"/>
                    </a:lnTo>
                    <a:lnTo>
                      <a:pt x="792" y="2297"/>
                    </a:lnTo>
                    <a:lnTo>
                      <a:pt x="446" y="2430"/>
                    </a:lnTo>
                    <a:lnTo>
                      <a:pt x="237" y="2466"/>
                    </a:lnTo>
                    <a:lnTo>
                      <a:pt x="9" y="2522"/>
                    </a:lnTo>
                    <a:lnTo>
                      <a:pt x="0" y="2663"/>
                    </a:lnTo>
                    <a:lnTo>
                      <a:pt x="38" y="2828"/>
                    </a:lnTo>
                    <a:lnTo>
                      <a:pt x="173" y="3153"/>
                    </a:lnTo>
                    <a:lnTo>
                      <a:pt x="219" y="3332"/>
                    </a:lnTo>
                    <a:lnTo>
                      <a:pt x="266" y="3471"/>
                    </a:lnTo>
                    <a:lnTo>
                      <a:pt x="336" y="3650"/>
                    </a:lnTo>
                    <a:lnTo>
                      <a:pt x="503" y="3731"/>
                    </a:lnTo>
                    <a:lnTo>
                      <a:pt x="701" y="3776"/>
                    </a:lnTo>
                    <a:lnTo>
                      <a:pt x="857" y="3785"/>
                    </a:lnTo>
                    <a:lnTo>
                      <a:pt x="914" y="3896"/>
                    </a:lnTo>
                    <a:lnTo>
                      <a:pt x="1034" y="4001"/>
                    </a:lnTo>
                    <a:lnTo>
                      <a:pt x="1082" y="4134"/>
                    </a:lnTo>
                    <a:lnTo>
                      <a:pt x="1106" y="4278"/>
                    </a:lnTo>
                    <a:lnTo>
                      <a:pt x="1191" y="4364"/>
                    </a:lnTo>
                    <a:lnTo>
                      <a:pt x="1205" y="4554"/>
                    </a:lnTo>
                    <a:lnTo>
                      <a:pt x="1322" y="4721"/>
                    </a:lnTo>
                    <a:lnTo>
                      <a:pt x="1301" y="4857"/>
                    </a:lnTo>
                    <a:lnTo>
                      <a:pt x="1347" y="5034"/>
                    </a:lnTo>
                    <a:lnTo>
                      <a:pt x="1503" y="5168"/>
                    </a:lnTo>
                    <a:lnTo>
                      <a:pt x="1550" y="5288"/>
                    </a:lnTo>
                    <a:lnTo>
                      <a:pt x="1526" y="5490"/>
                    </a:lnTo>
                    <a:lnTo>
                      <a:pt x="1394" y="5684"/>
                    </a:lnTo>
                    <a:lnTo>
                      <a:pt x="1238" y="5837"/>
                    </a:lnTo>
                    <a:lnTo>
                      <a:pt x="1142" y="6021"/>
                    </a:lnTo>
                    <a:lnTo>
                      <a:pt x="1154" y="6149"/>
                    </a:lnTo>
                    <a:lnTo>
                      <a:pt x="1214" y="6381"/>
                    </a:lnTo>
                    <a:lnTo>
                      <a:pt x="1155" y="6567"/>
                    </a:lnTo>
                    <a:lnTo>
                      <a:pt x="1071" y="6653"/>
                    </a:lnTo>
                    <a:lnTo>
                      <a:pt x="1133" y="6939"/>
                    </a:lnTo>
                    <a:lnTo>
                      <a:pt x="1083" y="7134"/>
                    </a:lnTo>
                    <a:lnTo>
                      <a:pt x="960" y="7269"/>
                    </a:lnTo>
                    <a:lnTo>
                      <a:pt x="831" y="7347"/>
                    </a:lnTo>
                    <a:lnTo>
                      <a:pt x="807" y="7607"/>
                    </a:lnTo>
                    <a:lnTo>
                      <a:pt x="833" y="7745"/>
                    </a:lnTo>
                    <a:lnTo>
                      <a:pt x="1094" y="7794"/>
                    </a:lnTo>
                    <a:lnTo>
                      <a:pt x="1037" y="7949"/>
                    </a:lnTo>
                    <a:lnTo>
                      <a:pt x="821" y="8021"/>
                    </a:lnTo>
                    <a:lnTo>
                      <a:pt x="855" y="8223"/>
                    </a:lnTo>
                    <a:lnTo>
                      <a:pt x="689" y="8307"/>
                    </a:lnTo>
                    <a:lnTo>
                      <a:pt x="699" y="8454"/>
                    </a:lnTo>
                    <a:lnTo>
                      <a:pt x="954" y="8466"/>
                    </a:lnTo>
                    <a:lnTo>
                      <a:pt x="1152" y="8490"/>
                    </a:lnTo>
                    <a:lnTo>
                      <a:pt x="1277" y="8621"/>
                    </a:lnTo>
                    <a:lnTo>
                      <a:pt x="1254" y="8775"/>
                    </a:lnTo>
                    <a:lnTo>
                      <a:pt x="1107" y="8934"/>
                    </a:lnTo>
                    <a:lnTo>
                      <a:pt x="944" y="8993"/>
                    </a:lnTo>
                    <a:lnTo>
                      <a:pt x="758" y="9042"/>
                    </a:lnTo>
                    <a:lnTo>
                      <a:pt x="581" y="9129"/>
                    </a:lnTo>
                    <a:lnTo>
                      <a:pt x="552" y="9614"/>
                    </a:lnTo>
                    <a:lnTo>
                      <a:pt x="530" y="9771"/>
                    </a:lnTo>
                    <a:lnTo>
                      <a:pt x="734" y="9824"/>
                    </a:lnTo>
                    <a:lnTo>
                      <a:pt x="735" y="10061"/>
                    </a:lnTo>
                    <a:lnTo>
                      <a:pt x="807" y="10184"/>
                    </a:lnTo>
                    <a:lnTo>
                      <a:pt x="999" y="10194"/>
                    </a:lnTo>
                    <a:lnTo>
                      <a:pt x="1034" y="10083"/>
                    </a:lnTo>
                    <a:lnTo>
                      <a:pt x="962" y="9944"/>
                    </a:lnTo>
                    <a:lnTo>
                      <a:pt x="939" y="9764"/>
                    </a:lnTo>
                    <a:lnTo>
                      <a:pt x="987" y="9594"/>
                    </a:lnTo>
                    <a:lnTo>
                      <a:pt x="1238" y="9581"/>
                    </a:lnTo>
                    <a:lnTo>
                      <a:pt x="1359" y="9725"/>
                    </a:lnTo>
                    <a:lnTo>
                      <a:pt x="1608" y="9726"/>
                    </a:lnTo>
                    <a:lnTo>
                      <a:pt x="1830" y="9821"/>
                    </a:lnTo>
                    <a:lnTo>
                      <a:pt x="2127" y="9867"/>
                    </a:lnTo>
                    <a:lnTo>
                      <a:pt x="2238" y="9927"/>
                    </a:lnTo>
                    <a:lnTo>
                      <a:pt x="2384" y="9866"/>
                    </a:lnTo>
                    <a:lnTo>
                      <a:pt x="2567" y="9756"/>
                    </a:lnTo>
                    <a:lnTo>
                      <a:pt x="2646" y="9638"/>
                    </a:lnTo>
                    <a:lnTo>
                      <a:pt x="2723" y="9563"/>
                    </a:lnTo>
                    <a:lnTo>
                      <a:pt x="3146" y="9545"/>
                    </a:lnTo>
                    <a:lnTo>
                      <a:pt x="3339" y="9593"/>
                    </a:lnTo>
                    <a:lnTo>
                      <a:pt x="3552" y="9666"/>
                    </a:lnTo>
                    <a:lnTo>
                      <a:pt x="3768" y="9782"/>
                    </a:lnTo>
                    <a:lnTo>
                      <a:pt x="3882" y="9755"/>
                    </a:lnTo>
                    <a:lnTo>
                      <a:pt x="3995" y="9708"/>
                    </a:lnTo>
                    <a:lnTo>
                      <a:pt x="4080" y="9794"/>
                    </a:lnTo>
                    <a:lnTo>
                      <a:pt x="4176" y="9828"/>
                    </a:lnTo>
                    <a:lnTo>
                      <a:pt x="4305" y="9975"/>
                    </a:lnTo>
                    <a:lnTo>
                      <a:pt x="4401" y="10146"/>
                    </a:lnTo>
                    <a:lnTo>
                      <a:pt x="4508" y="10304"/>
                    </a:lnTo>
                    <a:lnTo>
                      <a:pt x="4640" y="10320"/>
                    </a:lnTo>
                    <a:lnTo>
                      <a:pt x="4808" y="10380"/>
                    </a:lnTo>
                    <a:lnTo>
                      <a:pt x="4985" y="10394"/>
                    </a:lnTo>
                    <a:lnTo>
                      <a:pt x="5055" y="10311"/>
                    </a:lnTo>
                    <a:lnTo>
                      <a:pt x="4947" y="10178"/>
                    </a:lnTo>
                    <a:lnTo>
                      <a:pt x="4962" y="10074"/>
                    </a:lnTo>
                    <a:lnTo>
                      <a:pt x="5118" y="10001"/>
                    </a:lnTo>
                    <a:lnTo>
                      <a:pt x="5091" y="9927"/>
                    </a:lnTo>
                    <a:lnTo>
                      <a:pt x="4992" y="9830"/>
                    </a:lnTo>
                    <a:lnTo>
                      <a:pt x="4964" y="9726"/>
                    </a:lnTo>
                    <a:lnTo>
                      <a:pt x="5028" y="9629"/>
                    </a:lnTo>
                    <a:lnTo>
                      <a:pt x="5207" y="9644"/>
                    </a:lnTo>
                    <a:lnTo>
                      <a:pt x="5367" y="9726"/>
                    </a:lnTo>
                    <a:lnTo>
                      <a:pt x="5412" y="9825"/>
                    </a:lnTo>
                    <a:lnTo>
                      <a:pt x="5450" y="9968"/>
                    </a:lnTo>
                    <a:lnTo>
                      <a:pt x="5583" y="9945"/>
                    </a:lnTo>
                    <a:lnTo>
                      <a:pt x="5760" y="9957"/>
                    </a:lnTo>
                    <a:lnTo>
                      <a:pt x="5873" y="9995"/>
                    </a:lnTo>
                    <a:lnTo>
                      <a:pt x="5970" y="10058"/>
                    </a:lnTo>
                    <a:lnTo>
                      <a:pt x="6062" y="9966"/>
                    </a:lnTo>
                    <a:lnTo>
                      <a:pt x="6185" y="9894"/>
                    </a:lnTo>
                    <a:lnTo>
                      <a:pt x="6329" y="9977"/>
                    </a:lnTo>
                    <a:lnTo>
                      <a:pt x="6447" y="10035"/>
                    </a:lnTo>
                    <a:lnTo>
                      <a:pt x="6608" y="10041"/>
                    </a:lnTo>
                    <a:lnTo>
                      <a:pt x="6723" y="10005"/>
                    </a:lnTo>
                    <a:lnTo>
                      <a:pt x="6837" y="9909"/>
                    </a:lnTo>
                    <a:lnTo>
                      <a:pt x="6951" y="9840"/>
                    </a:lnTo>
                    <a:lnTo>
                      <a:pt x="7143" y="9792"/>
                    </a:lnTo>
                    <a:lnTo>
                      <a:pt x="7337" y="9698"/>
                    </a:lnTo>
                    <a:lnTo>
                      <a:pt x="7283" y="9612"/>
                    </a:lnTo>
                    <a:lnTo>
                      <a:pt x="7208" y="9561"/>
                    </a:lnTo>
                    <a:lnTo>
                      <a:pt x="7089" y="9624"/>
                    </a:lnTo>
                    <a:lnTo>
                      <a:pt x="6984" y="9605"/>
                    </a:lnTo>
                    <a:lnTo>
                      <a:pt x="6905" y="9498"/>
                    </a:lnTo>
                    <a:lnTo>
                      <a:pt x="6984" y="9357"/>
                    </a:lnTo>
                    <a:lnTo>
                      <a:pt x="7179" y="9279"/>
                    </a:lnTo>
                    <a:lnTo>
                      <a:pt x="7397" y="9233"/>
                    </a:lnTo>
                    <a:lnTo>
                      <a:pt x="7584" y="9162"/>
                    </a:lnTo>
                    <a:lnTo>
                      <a:pt x="7805" y="9234"/>
                    </a:lnTo>
                    <a:lnTo>
                      <a:pt x="7688" y="9329"/>
                    </a:lnTo>
                    <a:lnTo>
                      <a:pt x="7598" y="9452"/>
                    </a:lnTo>
                    <a:lnTo>
                      <a:pt x="7665" y="9570"/>
                    </a:lnTo>
                    <a:lnTo>
                      <a:pt x="7791" y="9516"/>
                    </a:lnTo>
                    <a:lnTo>
                      <a:pt x="7982" y="9338"/>
                    </a:lnTo>
                    <a:lnTo>
                      <a:pt x="8112" y="9362"/>
                    </a:lnTo>
                    <a:lnTo>
                      <a:pt x="8231" y="9401"/>
                    </a:lnTo>
                    <a:lnTo>
                      <a:pt x="8403" y="9369"/>
                    </a:lnTo>
                    <a:lnTo>
                      <a:pt x="8531" y="9441"/>
                    </a:lnTo>
                    <a:lnTo>
                      <a:pt x="8666" y="9489"/>
                    </a:lnTo>
                    <a:lnTo>
                      <a:pt x="8807" y="9647"/>
                    </a:lnTo>
                    <a:lnTo>
                      <a:pt x="9072" y="9645"/>
                    </a:lnTo>
                    <a:lnTo>
                      <a:pt x="9345" y="9572"/>
                    </a:lnTo>
                    <a:lnTo>
                      <a:pt x="9575" y="9435"/>
                    </a:lnTo>
                    <a:lnTo>
                      <a:pt x="9761" y="9434"/>
                    </a:lnTo>
                    <a:lnTo>
                      <a:pt x="9926" y="9482"/>
                    </a:lnTo>
                    <a:lnTo>
                      <a:pt x="9831" y="9707"/>
                    </a:lnTo>
                    <a:lnTo>
                      <a:pt x="10148" y="9654"/>
                    </a:lnTo>
                    <a:lnTo>
                      <a:pt x="10397" y="9764"/>
                    </a:lnTo>
                    <a:lnTo>
                      <a:pt x="10851" y="9554"/>
                    </a:lnTo>
                    <a:lnTo>
                      <a:pt x="11010" y="9545"/>
                    </a:lnTo>
                    <a:lnTo>
                      <a:pt x="11262" y="9491"/>
                    </a:lnTo>
                    <a:lnTo>
                      <a:pt x="11511" y="9401"/>
                    </a:lnTo>
                    <a:lnTo>
                      <a:pt x="11877" y="9333"/>
                    </a:lnTo>
                    <a:lnTo>
                      <a:pt x="12164" y="9345"/>
                    </a:lnTo>
                    <a:lnTo>
                      <a:pt x="12326" y="9426"/>
                    </a:lnTo>
                    <a:lnTo>
                      <a:pt x="12459" y="9579"/>
                    </a:lnTo>
                    <a:lnTo>
                      <a:pt x="12542" y="9720"/>
                    </a:lnTo>
                    <a:lnTo>
                      <a:pt x="12635" y="9813"/>
                    </a:lnTo>
                    <a:lnTo>
                      <a:pt x="12821" y="9836"/>
                    </a:lnTo>
                    <a:lnTo>
                      <a:pt x="12945" y="9929"/>
                    </a:lnTo>
                    <a:lnTo>
                      <a:pt x="13136" y="9959"/>
                    </a:lnTo>
                    <a:lnTo>
                      <a:pt x="13247" y="10001"/>
                    </a:lnTo>
                    <a:lnTo>
                      <a:pt x="13424" y="10074"/>
                    </a:lnTo>
                    <a:lnTo>
                      <a:pt x="13521" y="9980"/>
                    </a:lnTo>
                    <a:lnTo>
                      <a:pt x="13641" y="9699"/>
                    </a:lnTo>
                    <a:lnTo>
                      <a:pt x="13757" y="9710"/>
                    </a:lnTo>
                    <a:lnTo>
                      <a:pt x="13892" y="9651"/>
                    </a:lnTo>
                    <a:lnTo>
                      <a:pt x="14021" y="9521"/>
                    </a:lnTo>
                    <a:lnTo>
                      <a:pt x="14249" y="9521"/>
                    </a:lnTo>
                    <a:lnTo>
                      <a:pt x="14594" y="9750"/>
                    </a:lnTo>
                    <a:lnTo>
                      <a:pt x="14739" y="9786"/>
                    </a:lnTo>
                    <a:lnTo>
                      <a:pt x="14765" y="9912"/>
                    </a:lnTo>
                    <a:lnTo>
                      <a:pt x="14778" y="10014"/>
                    </a:lnTo>
                    <a:lnTo>
                      <a:pt x="14964" y="10014"/>
                    </a:lnTo>
                    <a:lnTo>
                      <a:pt x="15149" y="9989"/>
                    </a:lnTo>
                    <a:lnTo>
                      <a:pt x="15266" y="10097"/>
                    </a:lnTo>
                    <a:lnTo>
                      <a:pt x="15483" y="10121"/>
                    </a:lnTo>
                    <a:lnTo>
                      <a:pt x="15630" y="10122"/>
                    </a:lnTo>
                    <a:lnTo>
                      <a:pt x="15746" y="10170"/>
                    </a:lnTo>
                    <a:lnTo>
                      <a:pt x="15746" y="10007"/>
                    </a:lnTo>
                    <a:lnTo>
                      <a:pt x="15794" y="9872"/>
                    </a:lnTo>
                    <a:lnTo>
                      <a:pt x="15917" y="9833"/>
                    </a:lnTo>
                    <a:lnTo>
                      <a:pt x="15929" y="9713"/>
                    </a:lnTo>
                    <a:lnTo>
                      <a:pt x="16079" y="9692"/>
                    </a:lnTo>
                    <a:lnTo>
                      <a:pt x="16145" y="9629"/>
                    </a:lnTo>
                    <a:lnTo>
                      <a:pt x="16218" y="9807"/>
                    </a:lnTo>
                    <a:lnTo>
                      <a:pt x="16398" y="9848"/>
                    </a:lnTo>
                    <a:lnTo>
                      <a:pt x="16455" y="9932"/>
                    </a:lnTo>
                    <a:lnTo>
                      <a:pt x="16278" y="10014"/>
                    </a:lnTo>
                    <a:lnTo>
                      <a:pt x="16116" y="10013"/>
                    </a:lnTo>
                    <a:lnTo>
                      <a:pt x="16037" y="10062"/>
                    </a:lnTo>
                    <a:lnTo>
                      <a:pt x="16035" y="10179"/>
                    </a:lnTo>
                    <a:lnTo>
                      <a:pt x="16071" y="10241"/>
                    </a:lnTo>
                    <a:lnTo>
                      <a:pt x="16218" y="10241"/>
                    </a:lnTo>
                    <a:lnTo>
                      <a:pt x="16362" y="10158"/>
                    </a:lnTo>
                    <a:lnTo>
                      <a:pt x="16565" y="10143"/>
                    </a:lnTo>
                    <a:lnTo>
                      <a:pt x="16721" y="10196"/>
                    </a:lnTo>
                    <a:lnTo>
                      <a:pt x="16868" y="10194"/>
                    </a:lnTo>
                    <a:lnTo>
                      <a:pt x="17123" y="10085"/>
                    </a:lnTo>
                    <a:lnTo>
                      <a:pt x="17634" y="9840"/>
                    </a:lnTo>
                    <a:lnTo>
                      <a:pt x="17903" y="9674"/>
                    </a:lnTo>
                    <a:lnTo>
                      <a:pt x="18065" y="9558"/>
                    </a:lnTo>
                    <a:lnTo>
                      <a:pt x="18135" y="9654"/>
                    </a:lnTo>
                    <a:lnTo>
                      <a:pt x="18242" y="9749"/>
                    </a:lnTo>
                    <a:lnTo>
                      <a:pt x="18363" y="9843"/>
                    </a:lnTo>
                    <a:lnTo>
                      <a:pt x="18533" y="9762"/>
                    </a:lnTo>
                    <a:lnTo>
                      <a:pt x="18686" y="9641"/>
                    </a:lnTo>
                    <a:lnTo>
                      <a:pt x="18903" y="9429"/>
                    </a:lnTo>
                    <a:lnTo>
                      <a:pt x="19049" y="9404"/>
                    </a:lnTo>
                    <a:lnTo>
                      <a:pt x="19241" y="9414"/>
                    </a:lnTo>
                    <a:lnTo>
                      <a:pt x="19383" y="9549"/>
                    </a:lnTo>
                    <a:lnTo>
                      <a:pt x="19712" y="9498"/>
                    </a:lnTo>
                    <a:lnTo>
                      <a:pt x="19949" y="9521"/>
                    </a:lnTo>
                    <a:lnTo>
                      <a:pt x="20163" y="9486"/>
                    </a:lnTo>
                    <a:lnTo>
                      <a:pt x="20357" y="9473"/>
                    </a:lnTo>
                    <a:lnTo>
                      <a:pt x="20498" y="9392"/>
                    </a:lnTo>
                    <a:lnTo>
                      <a:pt x="20645" y="9315"/>
                    </a:lnTo>
                    <a:lnTo>
                      <a:pt x="20796" y="9252"/>
                    </a:lnTo>
                    <a:lnTo>
                      <a:pt x="21023" y="9048"/>
                    </a:lnTo>
                    <a:lnTo>
                      <a:pt x="21146" y="8961"/>
                    </a:lnTo>
                    <a:lnTo>
                      <a:pt x="21303" y="8942"/>
                    </a:lnTo>
                    <a:lnTo>
                      <a:pt x="21422" y="8775"/>
                    </a:lnTo>
                    <a:lnTo>
                      <a:pt x="21525" y="8762"/>
                    </a:lnTo>
                    <a:lnTo>
                      <a:pt x="21659" y="8732"/>
                    </a:lnTo>
                    <a:lnTo>
                      <a:pt x="21668" y="8609"/>
                    </a:lnTo>
                    <a:lnTo>
                      <a:pt x="21651" y="8453"/>
                    </a:lnTo>
                    <a:lnTo>
                      <a:pt x="21693" y="8303"/>
                    </a:lnTo>
                    <a:lnTo>
                      <a:pt x="21785" y="8132"/>
                    </a:lnTo>
                    <a:lnTo>
                      <a:pt x="21933" y="7991"/>
                    </a:lnTo>
                    <a:lnTo>
                      <a:pt x="22071" y="7943"/>
                    </a:lnTo>
                    <a:lnTo>
                      <a:pt x="22199" y="7928"/>
                    </a:lnTo>
                    <a:lnTo>
                      <a:pt x="22191" y="7802"/>
                    </a:lnTo>
                    <a:lnTo>
                      <a:pt x="22224" y="7646"/>
                    </a:lnTo>
                    <a:lnTo>
                      <a:pt x="22296" y="7499"/>
                    </a:lnTo>
                    <a:lnTo>
                      <a:pt x="22353" y="7349"/>
                    </a:lnTo>
                    <a:lnTo>
                      <a:pt x="22391" y="7178"/>
                    </a:lnTo>
                    <a:lnTo>
                      <a:pt x="22491" y="7029"/>
                    </a:lnTo>
                    <a:lnTo>
                      <a:pt x="22518" y="6879"/>
                    </a:lnTo>
                    <a:lnTo>
                      <a:pt x="22617" y="6512"/>
                    </a:lnTo>
                    <a:lnTo>
                      <a:pt x="22734" y="6383"/>
                    </a:lnTo>
                    <a:lnTo>
                      <a:pt x="22913" y="6272"/>
                    </a:lnTo>
                    <a:lnTo>
                      <a:pt x="23010" y="6152"/>
                    </a:lnTo>
                    <a:lnTo>
                      <a:pt x="23114" y="6017"/>
                    </a:lnTo>
                    <a:lnTo>
                      <a:pt x="23141" y="5912"/>
                    </a:lnTo>
                    <a:lnTo>
                      <a:pt x="23198" y="5780"/>
                    </a:lnTo>
                    <a:lnTo>
                      <a:pt x="23366" y="5693"/>
                    </a:lnTo>
                    <a:lnTo>
                      <a:pt x="23513" y="5730"/>
                    </a:lnTo>
                    <a:lnTo>
                      <a:pt x="23630" y="5792"/>
                    </a:lnTo>
                    <a:lnTo>
                      <a:pt x="23778" y="5801"/>
                    </a:lnTo>
                    <a:lnTo>
                      <a:pt x="23853" y="5655"/>
                    </a:lnTo>
                    <a:lnTo>
                      <a:pt x="23904" y="5540"/>
                    </a:lnTo>
                    <a:lnTo>
                      <a:pt x="24063" y="5537"/>
                    </a:lnTo>
                    <a:lnTo>
                      <a:pt x="24173" y="5489"/>
                    </a:lnTo>
                    <a:lnTo>
                      <a:pt x="24281" y="5414"/>
                    </a:lnTo>
                    <a:lnTo>
                      <a:pt x="24365" y="5322"/>
                    </a:lnTo>
                    <a:lnTo>
                      <a:pt x="24450" y="5360"/>
                    </a:lnTo>
                    <a:lnTo>
                      <a:pt x="24527" y="5436"/>
                    </a:lnTo>
                    <a:lnTo>
                      <a:pt x="24614" y="5502"/>
                    </a:lnTo>
                    <a:lnTo>
                      <a:pt x="24735" y="5492"/>
                    </a:lnTo>
                    <a:lnTo>
                      <a:pt x="24794" y="5358"/>
                    </a:lnTo>
                    <a:lnTo>
                      <a:pt x="24794" y="5232"/>
                    </a:lnTo>
                    <a:lnTo>
                      <a:pt x="24783" y="5066"/>
                    </a:lnTo>
                    <a:lnTo>
                      <a:pt x="24782" y="4914"/>
                    </a:lnTo>
                    <a:lnTo>
                      <a:pt x="24797" y="4842"/>
                    </a:lnTo>
                    <a:lnTo>
                      <a:pt x="24915" y="4868"/>
                    </a:lnTo>
                    <a:lnTo>
                      <a:pt x="25038" y="4916"/>
                    </a:lnTo>
                    <a:lnTo>
                      <a:pt x="25109" y="5003"/>
                    </a:lnTo>
                    <a:lnTo>
                      <a:pt x="25157" y="5091"/>
                    </a:lnTo>
                    <a:lnTo>
                      <a:pt x="25203" y="4985"/>
                    </a:lnTo>
                    <a:lnTo>
                      <a:pt x="25406" y="4902"/>
                    </a:lnTo>
                    <a:lnTo>
                      <a:pt x="25308" y="4766"/>
                    </a:lnTo>
                    <a:lnTo>
                      <a:pt x="25193" y="4664"/>
                    </a:lnTo>
                    <a:lnTo>
                      <a:pt x="25191" y="4529"/>
                    </a:lnTo>
                    <a:lnTo>
                      <a:pt x="25143" y="4434"/>
                    </a:lnTo>
                    <a:lnTo>
                      <a:pt x="24977" y="4517"/>
                    </a:lnTo>
                    <a:lnTo>
                      <a:pt x="24840" y="4482"/>
                    </a:lnTo>
                    <a:lnTo>
                      <a:pt x="24756" y="4359"/>
                    </a:lnTo>
                    <a:lnTo>
                      <a:pt x="24699" y="4230"/>
                    </a:lnTo>
                    <a:lnTo>
                      <a:pt x="24674" y="4064"/>
                    </a:lnTo>
                    <a:lnTo>
                      <a:pt x="24732" y="3942"/>
                    </a:lnTo>
                    <a:lnTo>
                      <a:pt x="24876" y="3704"/>
                    </a:lnTo>
                    <a:lnTo>
                      <a:pt x="24849" y="3591"/>
                    </a:lnTo>
                    <a:lnTo>
                      <a:pt x="24858" y="3429"/>
                    </a:lnTo>
                    <a:lnTo>
                      <a:pt x="24806" y="3306"/>
                    </a:lnTo>
                    <a:lnTo>
                      <a:pt x="24761" y="3150"/>
                    </a:lnTo>
                    <a:lnTo>
                      <a:pt x="24711" y="3015"/>
                    </a:lnTo>
                    <a:lnTo>
                      <a:pt x="24731" y="2909"/>
                    </a:lnTo>
                    <a:lnTo>
                      <a:pt x="24813" y="2789"/>
                    </a:lnTo>
                    <a:lnTo>
                      <a:pt x="24924" y="2603"/>
                    </a:lnTo>
                    <a:lnTo>
                      <a:pt x="24987" y="2447"/>
                    </a:lnTo>
                    <a:lnTo>
                      <a:pt x="24930" y="2286"/>
                    </a:lnTo>
                    <a:lnTo>
                      <a:pt x="24777" y="2364"/>
                    </a:lnTo>
                    <a:lnTo>
                      <a:pt x="24593" y="2441"/>
                    </a:lnTo>
                    <a:lnTo>
                      <a:pt x="24429" y="2552"/>
                    </a:lnTo>
                    <a:lnTo>
                      <a:pt x="24269" y="2636"/>
                    </a:lnTo>
                    <a:lnTo>
                      <a:pt x="24137" y="2688"/>
                    </a:lnTo>
                    <a:lnTo>
                      <a:pt x="23903" y="2616"/>
                    </a:lnTo>
                    <a:lnTo>
                      <a:pt x="23750" y="2597"/>
                    </a:lnTo>
                    <a:lnTo>
                      <a:pt x="23607" y="2522"/>
                    </a:lnTo>
                    <a:lnTo>
                      <a:pt x="23502" y="2411"/>
                    </a:lnTo>
                    <a:lnTo>
                      <a:pt x="23426" y="2286"/>
                    </a:lnTo>
                    <a:lnTo>
                      <a:pt x="23312" y="2232"/>
                    </a:lnTo>
                    <a:lnTo>
                      <a:pt x="23211" y="2276"/>
                    </a:lnTo>
                    <a:lnTo>
                      <a:pt x="23049" y="2315"/>
                    </a:lnTo>
                    <a:lnTo>
                      <a:pt x="22913" y="2288"/>
                    </a:lnTo>
                    <a:lnTo>
                      <a:pt x="22851" y="2216"/>
                    </a:lnTo>
                    <a:lnTo>
                      <a:pt x="22794" y="2145"/>
                    </a:lnTo>
                    <a:lnTo>
                      <a:pt x="22731" y="2025"/>
                    </a:lnTo>
                    <a:lnTo>
                      <a:pt x="22671" y="1937"/>
                    </a:lnTo>
                    <a:lnTo>
                      <a:pt x="22577" y="1856"/>
                    </a:lnTo>
                    <a:lnTo>
                      <a:pt x="22467" y="1848"/>
                    </a:lnTo>
                    <a:lnTo>
                      <a:pt x="22326" y="1847"/>
                    </a:lnTo>
                    <a:lnTo>
                      <a:pt x="22253" y="1784"/>
                    </a:lnTo>
                    <a:lnTo>
                      <a:pt x="22188" y="1692"/>
                    </a:lnTo>
                    <a:lnTo>
                      <a:pt x="22106" y="1700"/>
                    </a:lnTo>
                    <a:lnTo>
                      <a:pt x="21989" y="1791"/>
                    </a:lnTo>
                    <a:lnTo>
                      <a:pt x="21870" y="1865"/>
                    </a:lnTo>
                    <a:lnTo>
                      <a:pt x="21776" y="1820"/>
                    </a:lnTo>
                    <a:lnTo>
                      <a:pt x="21732" y="1740"/>
                    </a:lnTo>
                    <a:lnTo>
                      <a:pt x="21649" y="1655"/>
                    </a:lnTo>
                    <a:lnTo>
                      <a:pt x="21521" y="1472"/>
                    </a:lnTo>
                    <a:lnTo>
                      <a:pt x="21357" y="1435"/>
                    </a:lnTo>
                    <a:lnTo>
                      <a:pt x="21201" y="1417"/>
                    </a:lnTo>
                    <a:lnTo>
                      <a:pt x="21082" y="1408"/>
                    </a:lnTo>
                    <a:lnTo>
                      <a:pt x="20881" y="1344"/>
                    </a:lnTo>
                    <a:lnTo>
                      <a:pt x="20781" y="1271"/>
                    </a:lnTo>
                    <a:lnTo>
                      <a:pt x="20698" y="1170"/>
                    </a:lnTo>
                    <a:lnTo>
                      <a:pt x="20570" y="1115"/>
                    </a:lnTo>
                    <a:lnTo>
                      <a:pt x="20424" y="1179"/>
                    </a:lnTo>
                    <a:close/>
                  </a:path>
                </a:pathLst>
              </a:custGeom>
              <a:solidFill>
                <a:schemeClr val="bg1">
                  <a:lumMod val="75000"/>
                </a:schemeClr>
              </a:solidFill>
              <a:ln w="12700" cap="flat" cmpd="sng">
                <a:noFill/>
                <a:bevel/>
                <a:headEnd/>
                <a:tailEnd/>
              </a:ln>
              <a:effectLst/>
            </p:spPr>
            <p:txBody>
              <a:bodyPr wrap="none" anchor="ctr"/>
              <a:lstStyle/>
              <a:p>
                <a:pPr lvl="0"/>
                <a:endParaRPr lang="zh-CN" altLang="en-US" sz="1711"/>
              </a:p>
            </p:txBody>
          </p:sp>
          <p:grpSp>
            <p:nvGrpSpPr>
              <p:cNvPr id="14" name="Group 13">
                <a:extLst>
                  <a:ext uri="{FF2B5EF4-FFF2-40B4-BE49-F238E27FC236}">
                    <a16:creationId xmlns:a16="http://schemas.microsoft.com/office/drawing/2014/main" id="{1B9982E2-6AFC-8874-CC9A-A8712C5920D5}"/>
                  </a:ext>
                </a:extLst>
              </p:cNvPr>
              <p:cNvGrpSpPr/>
              <p:nvPr userDrawn="1"/>
            </p:nvGrpSpPr>
            <p:grpSpPr>
              <a:xfrm>
                <a:off x="8218847" y="4733890"/>
                <a:ext cx="271848" cy="243756"/>
                <a:chOff x="6067503" y="888769"/>
                <a:chExt cx="2825751" cy="2533750"/>
              </a:xfrm>
            </p:grpSpPr>
            <p:sp>
              <p:nvSpPr>
                <p:cNvPr id="15" name="Freeform 988">
                  <a:extLst>
                    <a:ext uri="{FF2B5EF4-FFF2-40B4-BE49-F238E27FC236}">
                      <a16:creationId xmlns:a16="http://schemas.microsoft.com/office/drawing/2014/main" id="{3599F386-418A-6E92-6900-2579D352A778}"/>
                    </a:ext>
                  </a:extLst>
                </p:cNvPr>
                <p:cNvSpPr>
                  <a:spLocks noEditPoints="1"/>
                </p:cNvSpPr>
                <p:nvPr userDrawn="1"/>
              </p:nvSpPr>
              <p:spPr bwMode="auto">
                <a:xfrm>
                  <a:off x="6623730" y="2658931"/>
                  <a:ext cx="2187575" cy="763588"/>
                </a:xfrm>
                <a:custGeom>
                  <a:avLst/>
                  <a:gdLst>
                    <a:gd name="T0" fmla="*/ 571 w 1378"/>
                    <a:gd name="T1" fmla="*/ 424 h 481"/>
                    <a:gd name="T2" fmla="*/ 522 w 1378"/>
                    <a:gd name="T3" fmla="*/ 33 h 481"/>
                    <a:gd name="T4" fmla="*/ 595 w 1378"/>
                    <a:gd name="T5" fmla="*/ 45 h 481"/>
                    <a:gd name="T6" fmla="*/ 607 w 1378"/>
                    <a:gd name="T7" fmla="*/ 70 h 481"/>
                    <a:gd name="T8" fmla="*/ 636 w 1378"/>
                    <a:gd name="T9" fmla="*/ 29 h 481"/>
                    <a:gd name="T10" fmla="*/ 673 w 1378"/>
                    <a:gd name="T11" fmla="*/ 70 h 481"/>
                    <a:gd name="T12" fmla="*/ 717 w 1378"/>
                    <a:gd name="T13" fmla="*/ 123 h 481"/>
                    <a:gd name="T14" fmla="*/ 770 w 1378"/>
                    <a:gd name="T15" fmla="*/ 155 h 481"/>
                    <a:gd name="T16" fmla="*/ 819 w 1378"/>
                    <a:gd name="T17" fmla="*/ 176 h 481"/>
                    <a:gd name="T18" fmla="*/ 856 w 1378"/>
                    <a:gd name="T19" fmla="*/ 147 h 481"/>
                    <a:gd name="T20" fmla="*/ 917 w 1378"/>
                    <a:gd name="T21" fmla="*/ 123 h 481"/>
                    <a:gd name="T22" fmla="*/ 990 w 1378"/>
                    <a:gd name="T23" fmla="*/ 127 h 481"/>
                    <a:gd name="T24" fmla="*/ 1031 w 1378"/>
                    <a:gd name="T25" fmla="*/ 119 h 481"/>
                    <a:gd name="T26" fmla="*/ 1101 w 1378"/>
                    <a:gd name="T27" fmla="*/ 131 h 481"/>
                    <a:gd name="T28" fmla="*/ 1166 w 1378"/>
                    <a:gd name="T29" fmla="*/ 123 h 481"/>
                    <a:gd name="T30" fmla="*/ 1215 w 1378"/>
                    <a:gd name="T31" fmla="*/ 147 h 481"/>
                    <a:gd name="T32" fmla="*/ 1300 w 1378"/>
                    <a:gd name="T33" fmla="*/ 131 h 481"/>
                    <a:gd name="T34" fmla="*/ 1374 w 1378"/>
                    <a:gd name="T35" fmla="*/ 135 h 481"/>
                    <a:gd name="T36" fmla="*/ 1337 w 1378"/>
                    <a:gd name="T37" fmla="*/ 184 h 481"/>
                    <a:gd name="T38" fmla="*/ 1284 w 1378"/>
                    <a:gd name="T39" fmla="*/ 184 h 481"/>
                    <a:gd name="T40" fmla="*/ 1215 w 1378"/>
                    <a:gd name="T41" fmla="*/ 204 h 481"/>
                    <a:gd name="T42" fmla="*/ 1178 w 1378"/>
                    <a:gd name="T43" fmla="*/ 233 h 481"/>
                    <a:gd name="T44" fmla="*/ 1121 w 1378"/>
                    <a:gd name="T45" fmla="*/ 253 h 481"/>
                    <a:gd name="T46" fmla="*/ 1064 w 1378"/>
                    <a:gd name="T47" fmla="*/ 282 h 481"/>
                    <a:gd name="T48" fmla="*/ 990 w 1378"/>
                    <a:gd name="T49" fmla="*/ 290 h 481"/>
                    <a:gd name="T50" fmla="*/ 942 w 1378"/>
                    <a:gd name="T51" fmla="*/ 318 h 481"/>
                    <a:gd name="T52" fmla="*/ 893 w 1378"/>
                    <a:gd name="T53" fmla="*/ 335 h 481"/>
                    <a:gd name="T54" fmla="*/ 827 w 1378"/>
                    <a:gd name="T55" fmla="*/ 351 h 481"/>
                    <a:gd name="T56" fmla="*/ 775 w 1378"/>
                    <a:gd name="T57" fmla="*/ 359 h 481"/>
                    <a:gd name="T58" fmla="*/ 717 w 1378"/>
                    <a:gd name="T59" fmla="*/ 355 h 481"/>
                    <a:gd name="T60" fmla="*/ 660 w 1378"/>
                    <a:gd name="T61" fmla="*/ 392 h 481"/>
                    <a:gd name="T62" fmla="*/ 652 w 1378"/>
                    <a:gd name="T63" fmla="*/ 388 h 481"/>
                    <a:gd name="T64" fmla="*/ 648 w 1378"/>
                    <a:gd name="T65" fmla="*/ 396 h 481"/>
                    <a:gd name="T66" fmla="*/ 616 w 1378"/>
                    <a:gd name="T67" fmla="*/ 375 h 481"/>
                    <a:gd name="T68" fmla="*/ 603 w 1378"/>
                    <a:gd name="T69" fmla="*/ 384 h 481"/>
                    <a:gd name="T70" fmla="*/ 571 w 1378"/>
                    <a:gd name="T71" fmla="*/ 388 h 481"/>
                    <a:gd name="T72" fmla="*/ 534 w 1378"/>
                    <a:gd name="T73" fmla="*/ 355 h 481"/>
                    <a:gd name="T74" fmla="*/ 567 w 1378"/>
                    <a:gd name="T75" fmla="*/ 416 h 481"/>
                    <a:gd name="T76" fmla="*/ 510 w 1378"/>
                    <a:gd name="T77" fmla="*/ 388 h 481"/>
                    <a:gd name="T78" fmla="*/ 449 w 1378"/>
                    <a:gd name="T79" fmla="*/ 396 h 481"/>
                    <a:gd name="T80" fmla="*/ 371 w 1378"/>
                    <a:gd name="T81" fmla="*/ 416 h 481"/>
                    <a:gd name="T82" fmla="*/ 326 w 1378"/>
                    <a:gd name="T83" fmla="*/ 424 h 481"/>
                    <a:gd name="T84" fmla="*/ 277 w 1378"/>
                    <a:gd name="T85" fmla="*/ 445 h 481"/>
                    <a:gd name="T86" fmla="*/ 228 w 1378"/>
                    <a:gd name="T87" fmla="*/ 424 h 481"/>
                    <a:gd name="T88" fmla="*/ 143 w 1378"/>
                    <a:gd name="T89" fmla="*/ 424 h 481"/>
                    <a:gd name="T90" fmla="*/ 86 w 1378"/>
                    <a:gd name="T91" fmla="*/ 432 h 481"/>
                    <a:gd name="T92" fmla="*/ 33 w 1378"/>
                    <a:gd name="T93" fmla="*/ 461 h 481"/>
                    <a:gd name="T94" fmla="*/ 0 w 1378"/>
                    <a:gd name="T95" fmla="*/ 453 h 481"/>
                    <a:gd name="T96" fmla="*/ 37 w 1378"/>
                    <a:gd name="T97" fmla="*/ 412 h 481"/>
                    <a:gd name="T98" fmla="*/ 74 w 1378"/>
                    <a:gd name="T99" fmla="*/ 363 h 481"/>
                    <a:gd name="T100" fmla="*/ 78 w 1378"/>
                    <a:gd name="T101" fmla="*/ 298 h 481"/>
                    <a:gd name="T102" fmla="*/ 57 w 1378"/>
                    <a:gd name="T103" fmla="*/ 229 h 481"/>
                    <a:gd name="T104" fmla="*/ 49 w 1378"/>
                    <a:gd name="T105" fmla="*/ 168 h 481"/>
                    <a:gd name="T106" fmla="*/ 78 w 1378"/>
                    <a:gd name="T107" fmla="*/ 106 h 481"/>
                    <a:gd name="T108" fmla="*/ 151 w 1378"/>
                    <a:gd name="T109" fmla="*/ 86 h 481"/>
                    <a:gd name="T110" fmla="*/ 212 w 1378"/>
                    <a:gd name="T111" fmla="*/ 106 h 481"/>
                    <a:gd name="T112" fmla="*/ 298 w 1378"/>
                    <a:gd name="T113" fmla="*/ 110 h 481"/>
                    <a:gd name="T114" fmla="*/ 363 w 1378"/>
                    <a:gd name="T115" fmla="*/ 82 h 481"/>
                    <a:gd name="T116" fmla="*/ 416 w 1378"/>
                    <a:gd name="T117" fmla="*/ 49 h 481"/>
                    <a:gd name="T118" fmla="*/ 497 w 1378"/>
                    <a:gd name="T119" fmla="*/ 29 h 481"/>
                    <a:gd name="T120" fmla="*/ 1174 w 1378"/>
                    <a:gd name="T121" fmla="*/ 2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78" h="481">
                      <a:moveTo>
                        <a:pt x="571" y="424"/>
                      </a:moveTo>
                      <a:lnTo>
                        <a:pt x="571" y="428"/>
                      </a:lnTo>
                      <a:lnTo>
                        <a:pt x="575" y="428"/>
                      </a:lnTo>
                      <a:lnTo>
                        <a:pt x="575" y="432"/>
                      </a:lnTo>
                      <a:lnTo>
                        <a:pt x="579" y="432"/>
                      </a:lnTo>
                      <a:lnTo>
                        <a:pt x="583" y="432"/>
                      </a:lnTo>
                      <a:lnTo>
                        <a:pt x="587" y="432"/>
                      </a:lnTo>
                      <a:lnTo>
                        <a:pt x="587" y="436"/>
                      </a:lnTo>
                      <a:lnTo>
                        <a:pt x="591" y="436"/>
                      </a:lnTo>
                      <a:lnTo>
                        <a:pt x="591" y="441"/>
                      </a:lnTo>
                      <a:lnTo>
                        <a:pt x="587" y="441"/>
                      </a:lnTo>
                      <a:lnTo>
                        <a:pt x="583" y="441"/>
                      </a:lnTo>
                      <a:lnTo>
                        <a:pt x="579" y="441"/>
                      </a:lnTo>
                      <a:lnTo>
                        <a:pt x="575" y="441"/>
                      </a:lnTo>
                      <a:lnTo>
                        <a:pt x="575" y="436"/>
                      </a:lnTo>
                      <a:lnTo>
                        <a:pt x="575" y="432"/>
                      </a:lnTo>
                      <a:lnTo>
                        <a:pt x="571" y="432"/>
                      </a:lnTo>
                      <a:lnTo>
                        <a:pt x="567" y="432"/>
                      </a:lnTo>
                      <a:lnTo>
                        <a:pt x="567" y="428"/>
                      </a:lnTo>
                      <a:lnTo>
                        <a:pt x="571" y="428"/>
                      </a:lnTo>
                      <a:lnTo>
                        <a:pt x="571" y="424"/>
                      </a:lnTo>
                      <a:close/>
                      <a:moveTo>
                        <a:pt x="966" y="106"/>
                      </a:moveTo>
                      <a:lnTo>
                        <a:pt x="962" y="106"/>
                      </a:lnTo>
                      <a:lnTo>
                        <a:pt x="962" y="102"/>
                      </a:lnTo>
                      <a:lnTo>
                        <a:pt x="962" y="98"/>
                      </a:lnTo>
                      <a:lnTo>
                        <a:pt x="966" y="98"/>
                      </a:lnTo>
                      <a:lnTo>
                        <a:pt x="966" y="94"/>
                      </a:lnTo>
                      <a:lnTo>
                        <a:pt x="970" y="94"/>
                      </a:lnTo>
                      <a:lnTo>
                        <a:pt x="970" y="90"/>
                      </a:lnTo>
                      <a:lnTo>
                        <a:pt x="974" y="90"/>
                      </a:lnTo>
                      <a:lnTo>
                        <a:pt x="974" y="94"/>
                      </a:lnTo>
                      <a:lnTo>
                        <a:pt x="970" y="94"/>
                      </a:lnTo>
                      <a:lnTo>
                        <a:pt x="970" y="98"/>
                      </a:lnTo>
                      <a:lnTo>
                        <a:pt x="970" y="102"/>
                      </a:lnTo>
                      <a:lnTo>
                        <a:pt x="966" y="102"/>
                      </a:lnTo>
                      <a:lnTo>
                        <a:pt x="966" y="106"/>
                      </a:lnTo>
                      <a:close/>
                      <a:moveTo>
                        <a:pt x="510" y="25"/>
                      </a:moveTo>
                      <a:lnTo>
                        <a:pt x="514" y="25"/>
                      </a:lnTo>
                      <a:lnTo>
                        <a:pt x="514" y="29"/>
                      </a:lnTo>
                      <a:lnTo>
                        <a:pt x="518" y="29"/>
                      </a:lnTo>
                      <a:lnTo>
                        <a:pt x="522" y="29"/>
                      </a:lnTo>
                      <a:lnTo>
                        <a:pt x="522" y="33"/>
                      </a:lnTo>
                      <a:lnTo>
                        <a:pt x="526" y="33"/>
                      </a:lnTo>
                      <a:lnTo>
                        <a:pt x="526" y="37"/>
                      </a:lnTo>
                      <a:lnTo>
                        <a:pt x="534" y="37"/>
                      </a:lnTo>
                      <a:lnTo>
                        <a:pt x="538" y="37"/>
                      </a:lnTo>
                      <a:lnTo>
                        <a:pt x="538" y="41"/>
                      </a:lnTo>
                      <a:lnTo>
                        <a:pt x="542" y="41"/>
                      </a:lnTo>
                      <a:lnTo>
                        <a:pt x="546" y="41"/>
                      </a:lnTo>
                      <a:lnTo>
                        <a:pt x="550" y="41"/>
                      </a:lnTo>
                      <a:lnTo>
                        <a:pt x="554" y="41"/>
                      </a:lnTo>
                      <a:lnTo>
                        <a:pt x="559" y="41"/>
                      </a:lnTo>
                      <a:lnTo>
                        <a:pt x="563" y="41"/>
                      </a:lnTo>
                      <a:lnTo>
                        <a:pt x="567" y="41"/>
                      </a:lnTo>
                      <a:lnTo>
                        <a:pt x="567" y="45"/>
                      </a:lnTo>
                      <a:lnTo>
                        <a:pt x="567" y="41"/>
                      </a:lnTo>
                      <a:lnTo>
                        <a:pt x="571" y="41"/>
                      </a:lnTo>
                      <a:lnTo>
                        <a:pt x="579" y="41"/>
                      </a:lnTo>
                      <a:lnTo>
                        <a:pt x="583" y="41"/>
                      </a:lnTo>
                      <a:lnTo>
                        <a:pt x="583" y="45"/>
                      </a:lnTo>
                      <a:lnTo>
                        <a:pt x="587" y="45"/>
                      </a:lnTo>
                      <a:lnTo>
                        <a:pt x="591" y="45"/>
                      </a:lnTo>
                      <a:lnTo>
                        <a:pt x="595" y="45"/>
                      </a:lnTo>
                      <a:lnTo>
                        <a:pt x="595" y="49"/>
                      </a:lnTo>
                      <a:lnTo>
                        <a:pt x="591" y="49"/>
                      </a:lnTo>
                      <a:lnTo>
                        <a:pt x="591" y="53"/>
                      </a:lnTo>
                      <a:lnTo>
                        <a:pt x="591" y="62"/>
                      </a:lnTo>
                      <a:lnTo>
                        <a:pt x="591" y="66"/>
                      </a:lnTo>
                      <a:lnTo>
                        <a:pt x="587" y="66"/>
                      </a:lnTo>
                      <a:lnTo>
                        <a:pt x="591" y="66"/>
                      </a:lnTo>
                      <a:lnTo>
                        <a:pt x="591" y="70"/>
                      </a:lnTo>
                      <a:lnTo>
                        <a:pt x="587" y="70"/>
                      </a:lnTo>
                      <a:lnTo>
                        <a:pt x="587" y="74"/>
                      </a:lnTo>
                      <a:lnTo>
                        <a:pt x="587" y="78"/>
                      </a:lnTo>
                      <a:lnTo>
                        <a:pt x="587" y="82"/>
                      </a:lnTo>
                      <a:lnTo>
                        <a:pt x="591" y="82"/>
                      </a:lnTo>
                      <a:lnTo>
                        <a:pt x="591" y="78"/>
                      </a:lnTo>
                      <a:lnTo>
                        <a:pt x="591" y="74"/>
                      </a:lnTo>
                      <a:lnTo>
                        <a:pt x="595" y="74"/>
                      </a:lnTo>
                      <a:lnTo>
                        <a:pt x="595" y="70"/>
                      </a:lnTo>
                      <a:lnTo>
                        <a:pt x="595" y="66"/>
                      </a:lnTo>
                      <a:lnTo>
                        <a:pt x="599" y="66"/>
                      </a:lnTo>
                      <a:lnTo>
                        <a:pt x="607" y="66"/>
                      </a:lnTo>
                      <a:lnTo>
                        <a:pt x="607" y="70"/>
                      </a:lnTo>
                      <a:lnTo>
                        <a:pt x="612" y="70"/>
                      </a:lnTo>
                      <a:lnTo>
                        <a:pt x="612" y="74"/>
                      </a:lnTo>
                      <a:lnTo>
                        <a:pt x="612" y="70"/>
                      </a:lnTo>
                      <a:lnTo>
                        <a:pt x="616" y="70"/>
                      </a:lnTo>
                      <a:lnTo>
                        <a:pt x="616" y="62"/>
                      </a:lnTo>
                      <a:lnTo>
                        <a:pt x="616" y="57"/>
                      </a:lnTo>
                      <a:lnTo>
                        <a:pt x="620" y="57"/>
                      </a:lnTo>
                      <a:lnTo>
                        <a:pt x="620" y="53"/>
                      </a:lnTo>
                      <a:lnTo>
                        <a:pt x="616" y="53"/>
                      </a:lnTo>
                      <a:lnTo>
                        <a:pt x="616" y="49"/>
                      </a:lnTo>
                      <a:lnTo>
                        <a:pt x="616" y="45"/>
                      </a:lnTo>
                      <a:lnTo>
                        <a:pt x="612" y="45"/>
                      </a:lnTo>
                      <a:lnTo>
                        <a:pt x="612" y="41"/>
                      </a:lnTo>
                      <a:lnTo>
                        <a:pt x="616" y="41"/>
                      </a:lnTo>
                      <a:lnTo>
                        <a:pt x="616" y="37"/>
                      </a:lnTo>
                      <a:lnTo>
                        <a:pt x="616" y="33"/>
                      </a:lnTo>
                      <a:lnTo>
                        <a:pt x="620" y="33"/>
                      </a:lnTo>
                      <a:lnTo>
                        <a:pt x="624" y="33"/>
                      </a:lnTo>
                      <a:lnTo>
                        <a:pt x="628" y="33"/>
                      </a:lnTo>
                      <a:lnTo>
                        <a:pt x="628" y="29"/>
                      </a:lnTo>
                      <a:lnTo>
                        <a:pt x="636" y="29"/>
                      </a:lnTo>
                      <a:lnTo>
                        <a:pt x="636" y="33"/>
                      </a:lnTo>
                      <a:lnTo>
                        <a:pt x="640" y="33"/>
                      </a:lnTo>
                      <a:lnTo>
                        <a:pt x="640" y="37"/>
                      </a:lnTo>
                      <a:lnTo>
                        <a:pt x="640" y="41"/>
                      </a:lnTo>
                      <a:lnTo>
                        <a:pt x="644" y="41"/>
                      </a:lnTo>
                      <a:lnTo>
                        <a:pt x="644" y="45"/>
                      </a:lnTo>
                      <a:lnTo>
                        <a:pt x="648" y="45"/>
                      </a:lnTo>
                      <a:lnTo>
                        <a:pt x="648" y="49"/>
                      </a:lnTo>
                      <a:lnTo>
                        <a:pt x="652" y="49"/>
                      </a:lnTo>
                      <a:lnTo>
                        <a:pt x="652" y="53"/>
                      </a:lnTo>
                      <a:lnTo>
                        <a:pt x="652" y="57"/>
                      </a:lnTo>
                      <a:lnTo>
                        <a:pt x="656" y="57"/>
                      </a:lnTo>
                      <a:lnTo>
                        <a:pt x="656" y="62"/>
                      </a:lnTo>
                      <a:lnTo>
                        <a:pt x="656" y="66"/>
                      </a:lnTo>
                      <a:lnTo>
                        <a:pt x="660" y="66"/>
                      </a:lnTo>
                      <a:lnTo>
                        <a:pt x="664" y="66"/>
                      </a:lnTo>
                      <a:lnTo>
                        <a:pt x="664" y="70"/>
                      </a:lnTo>
                      <a:lnTo>
                        <a:pt x="664" y="66"/>
                      </a:lnTo>
                      <a:lnTo>
                        <a:pt x="669" y="66"/>
                      </a:lnTo>
                      <a:lnTo>
                        <a:pt x="673" y="66"/>
                      </a:lnTo>
                      <a:lnTo>
                        <a:pt x="673" y="70"/>
                      </a:lnTo>
                      <a:lnTo>
                        <a:pt x="677" y="70"/>
                      </a:lnTo>
                      <a:lnTo>
                        <a:pt x="677" y="74"/>
                      </a:lnTo>
                      <a:lnTo>
                        <a:pt x="677" y="78"/>
                      </a:lnTo>
                      <a:lnTo>
                        <a:pt x="677" y="86"/>
                      </a:lnTo>
                      <a:lnTo>
                        <a:pt x="681" y="86"/>
                      </a:lnTo>
                      <a:lnTo>
                        <a:pt x="681" y="94"/>
                      </a:lnTo>
                      <a:lnTo>
                        <a:pt x="685" y="94"/>
                      </a:lnTo>
                      <a:lnTo>
                        <a:pt x="685" y="98"/>
                      </a:lnTo>
                      <a:lnTo>
                        <a:pt x="689" y="98"/>
                      </a:lnTo>
                      <a:lnTo>
                        <a:pt x="689" y="102"/>
                      </a:lnTo>
                      <a:lnTo>
                        <a:pt x="693" y="102"/>
                      </a:lnTo>
                      <a:lnTo>
                        <a:pt x="693" y="106"/>
                      </a:lnTo>
                      <a:lnTo>
                        <a:pt x="697" y="106"/>
                      </a:lnTo>
                      <a:lnTo>
                        <a:pt x="697" y="115"/>
                      </a:lnTo>
                      <a:lnTo>
                        <a:pt x="701" y="115"/>
                      </a:lnTo>
                      <a:lnTo>
                        <a:pt x="705" y="115"/>
                      </a:lnTo>
                      <a:lnTo>
                        <a:pt x="705" y="119"/>
                      </a:lnTo>
                      <a:lnTo>
                        <a:pt x="709" y="119"/>
                      </a:lnTo>
                      <a:lnTo>
                        <a:pt x="713" y="119"/>
                      </a:lnTo>
                      <a:lnTo>
                        <a:pt x="717" y="119"/>
                      </a:lnTo>
                      <a:lnTo>
                        <a:pt x="717" y="123"/>
                      </a:lnTo>
                      <a:lnTo>
                        <a:pt x="722" y="123"/>
                      </a:lnTo>
                      <a:lnTo>
                        <a:pt x="722" y="127"/>
                      </a:lnTo>
                      <a:lnTo>
                        <a:pt x="726" y="127"/>
                      </a:lnTo>
                      <a:lnTo>
                        <a:pt x="730" y="127"/>
                      </a:lnTo>
                      <a:lnTo>
                        <a:pt x="734" y="127"/>
                      </a:lnTo>
                      <a:lnTo>
                        <a:pt x="734" y="135"/>
                      </a:lnTo>
                      <a:lnTo>
                        <a:pt x="734" y="139"/>
                      </a:lnTo>
                      <a:lnTo>
                        <a:pt x="738" y="139"/>
                      </a:lnTo>
                      <a:lnTo>
                        <a:pt x="738" y="143"/>
                      </a:lnTo>
                      <a:lnTo>
                        <a:pt x="746" y="143"/>
                      </a:lnTo>
                      <a:lnTo>
                        <a:pt x="746" y="147"/>
                      </a:lnTo>
                      <a:lnTo>
                        <a:pt x="750" y="147"/>
                      </a:lnTo>
                      <a:lnTo>
                        <a:pt x="750" y="151"/>
                      </a:lnTo>
                      <a:lnTo>
                        <a:pt x="754" y="151"/>
                      </a:lnTo>
                      <a:lnTo>
                        <a:pt x="754" y="155"/>
                      </a:lnTo>
                      <a:lnTo>
                        <a:pt x="758" y="155"/>
                      </a:lnTo>
                      <a:lnTo>
                        <a:pt x="762" y="155"/>
                      </a:lnTo>
                      <a:lnTo>
                        <a:pt x="766" y="155"/>
                      </a:lnTo>
                      <a:lnTo>
                        <a:pt x="766" y="159"/>
                      </a:lnTo>
                      <a:lnTo>
                        <a:pt x="770" y="159"/>
                      </a:lnTo>
                      <a:lnTo>
                        <a:pt x="770" y="155"/>
                      </a:lnTo>
                      <a:lnTo>
                        <a:pt x="775" y="155"/>
                      </a:lnTo>
                      <a:lnTo>
                        <a:pt x="775" y="159"/>
                      </a:lnTo>
                      <a:lnTo>
                        <a:pt x="775" y="168"/>
                      </a:lnTo>
                      <a:lnTo>
                        <a:pt x="779" y="168"/>
                      </a:lnTo>
                      <a:lnTo>
                        <a:pt x="779" y="172"/>
                      </a:lnTo>
                      <a:lnTo>
                        <a:pt x="783" y="172"/>
                      </a:lnTo>
                      <a:lnTo>
                        <a:pt x="783" y="176"/>
                      </a:lnTo>
                      <a:lnTo>
                        <a:pt x="787" y="176"/>
                      </a:lnTo>
                      <a:lnTo>
                        <a:pt x="791" y="176"/>
                      </a:lnTo>
                      <a:lnTo>
                        <a:pt x="791" y="180"/>
                      </a:lnTo>
                      <a:lnTo>
                        <a:pt x="795" y="180"/>
                      </a:lnTo>
                      <a:lnTo>
                        <a:pt x="795" y="176"/>
                      </a:lnTo>
                      <a:lnTo>
                        <a:pt x="795" y="180"/>
                      </a:lnTo>
                      <a:lnTo>
                        <a:pt x="799" y="180"/>
                      </a:lnTo>
                      <a:lnTo>
                        <a:pt x="799" y="176"/>
                      </a:lnTo>
                      <a:lnTo>
                        <a:pt x="803" y="176"/>
                      </a:lnTo>
                      <a:lnTo>
                        <a:pt x="803" y="172"/>
                      </a:lnTo>
                      <a:lnTo>
                        <a:pt x="811" y="172"/>
                      </a:lnTo>
                      <a:lnTo>
                        <a:pt x="811" y="176"/>
                      </a:lnTo>
                      <a:lnTo>
                        <a:pt x="815" y="176"/>
                      </a:lnTo>
                      <a:lnTo>
                        <a:pt x="819" y="176"/>
                      </a:lnTo>
                      <a:lnTo>
                        <a:pt x="819" y="180"/>
                      </a:lnTo>
                      <a:lnTo>
                        <a:pt x="823" y="180"/>
                      </a:lnTo>
                      <a:lnTo>
                        <a:pt x="827" y="180"/>
                      </a:lnTo>
                      <a:lnTo>
                        <a:pt x="827" y="184"/>
                      </a:lnTo>
                      <a:lnTo>
                        <a:pt x="836" y="184"/>
                      </a:lnTo>
                      <a:lnTo>
                        <a:pt x="836" y="180"/>
                      </a:lnTo>
                      <a:lnTo>
                        <a:pt x="836" y="176"/>
                      </a:lnTo>
                      <a:lnTo>
                        <a:pt x="836" y="172"/>
                      </a:lnTo>
                      <a:lnTo>
                        <a:pt x="840" y="172"/>
                      </a:lnTo>
                      <a:lnTo>
                        <a:pt x="840" y="168"/>
                      </a:lnTo>
                      <a:lnTo>
                        <a:pt x="844" y="168"/>
                      </a:lnTo>
                      <a:lnTo>
                        <a:pt x="848" y="168"/>
                      </a:lnTo>
                      <a:lnTo>
                        <a:pt x="848" y="163"/>
                      </a:lnTo>
                      <a:lnTo>
                        <a:pt x="852" y="163"/>
                      </a:lnTo>
                      <a:lnTo>
                        <a:pt x="852" y="159"/>
                      </a:lnTo>
                      <a:lnTo>
                        <a:pt x="852" y="155"/>
                      </a:lnTo>
                      <a:lnTo>
                        <a:pt x="856" y="155"/>
                      </a:lnTo>
                      <a:lnTo>
                        <a:pt x="856" y="151"/>
                      </a:lnTo>
                      <a:lnTo>
                        <a:pt x="852" y="151"/>
                      </a:lnTo>
                      <a:lnTo>
                        <a:pt x="852" y="147"/>
                      </a:lnTo>
                      <a:lnTo>
                        <a:pt x="856" y="147"/>
                      </a:lnTo>
                      <a:lnTo>
                        <a:pt x="864" y="147"/>
                      </a:lnTo>
                      <a:lnTo>
                        <a:pt x="868" y="147"/>
                      </a:lnTo>
                      <a:lnTo>
                        <a:pt x="872" y="147"/>
                      </a:lnTo>
                      <a:lnTo>
                        <a:pt x="876" y="147"/>
                      </a:lnTo>
                      <a:lnTo>
                        <a:pt x="876" y="151"/>
                      </a:lnTo>
                      <a:lnTo>
                        <a:pt x="880" y="151"/>
                      </a:lnTo>
                      <a:lnTo>
                        <a:pt x="880" y="147"/>
                      </a:lnTo>
                      <a:lnTo>
                        <a:pt x="889" y="147"/>
                      </a:lnTo>
                      <a:lnTo>
                        <a:pt x="893" y="147"/>
                      </a:lnTo>
                      <a:lnTo>
                        <a:pt x="893" y="143"/>
                      </a:lnTo>
                      <a:lnTo>
                        <a:pt x="897" y="143"/>
                      </a:lnTo>
                      <a:lnTo>
                        <a:pt x="897" y="139"/>
                      </a:lnTo>
                      <a:lnTo>
                        <a:pt x="901" y="139"/>
                      </a:lnTo>
                      <a:lnTo>
                        <a:pt x="901" y="135"/>
                      </a:lnTo>
                      <a:lnTo>
                        <a:pt x="905" y="135"/>
                      </a:lnTo>
                      <a:lnTo>
                        <a:pt x="905" y="131"/>
                      </a:lnTo>
                      <a:lnTo>
                        <a:pt x="905" y="127"/>
                      </a:lnTo>
                      <a:lnTo>
                        <a:pt x="909" y="127"/>
                      </a:lnTo>
                      <a:lnTo>
                        <a:pt x="913" y="127"/>
                      </a:lnTo>
                      <a:lnTo>
                        <a:pt x="913" y="123"/>
                      </a:lnTo>
                      <a:lnTo>
                        <a:pt x="917" y="123"/>
                      </a:lnTo>
                      <a:lnTo>
                        <a:pt x="917" y="127"/>
                      </a:lnTo>
                      <a:lnTo>
                        <a:pt x="929" y="127"/>
                      </a:lnTo>
                      <a:lnTo>
                        <a:pt x="933" y="127"/>
                      </a:lnTo>
                      <a:lnTo>
                        <a:pt x="933" y="131"/>
                      </a:lnTo>
                      <a:lnTo>
                        <a:pt x="938" y="131"/>
                      </a:lnTo>
                      <a:lnTo>
                        <a:pt x="938" y="127"/>
                      </a:lnTo>
                      <a:lnTo>
                        <a:pt x="942" y="127"/>
                      </a:lnTo>
                      <a:lnTo>
                        <a:pt x="942" y="123"/>
                      </a:lnTo>
                      <a:lnTo>
                        <a:pt x="942" y="119"/>
                      </a:lnTo>
                      <a:lnTo>
                        <a:pt x="946" y="119"/>
                      </a:lnTo>
                      <a:lnTo>
                        <a:pt x="946" y="123"/>
                      </a:lnTo>
                      <a:lnTo>
                        <a:pt x="950" y="123"/>
                      </a:lnTo>
                      <a:lnTo>
                        <a:pt x="958" y="123"/>
                      </a:lnTo>
                      <a:lnTo>
                        <a:pt x="962" y="123"/>
                      </a:lnTo>
                      <a:lnTo>
                        <a:pt x="966" y="123"/>
                      </a:lnTo>
                      <a:lnTo>
                        <a:pt x="974" y="123"/>
                      </a:lnTo>
                      <a:lnTo>
                        <a:pt x="978" y="123"/>
                      </a:lnTo>
                      <a:lnTo>
                        <a:pt x="978" y="127"/>
                      </a:lnTo>
                      <a:lnTo>
                        <a:pt x="982" y="127"/>
                      </a:lnTo>
                      <a:lnTo>
                        <a:pt x="986" y="127"/>
                      </a:lnTo>
                      <a:lnTo>
                        <a:pt x="990" y="127"/>
                      </a:lnTo>
                      <a:lnTo>
                        <a:pt x="990" y="131"/>
                      </a:lnTo>
                      <a:lnTo>
                        <a:pt x="990" y="127"/>
                      </a:lnTo>
                      <a:lnTo>
                        <a:pt x="995" y="127"/>
                      </a:lnTo>
                      <a:lnTo>
                        <a:pt x="995" y="131"/>
                      </a:lnTo>
                      <a:lnTo>
                        <a:pt x="995" y="127"/>
                      </a:lnTo>
                      <a:lnTo>
                        <a:pt x="999" y="127"/>
                      </a:lnTo>
                      <a:lnTo>
                        <a:pt x="999" y="123"/>
                      </a:lnTo>
                      <a:lnTo>
                        <a:pt x="1003" y="123"/>
                      </a:lnTo>
                      <a:lnTo>
                        <a:pt x="999" y="123"/>
                      </a:lnTo>
                      <a:lnTo>
                        <a:pt x="999" y="119"/>
                      </a:lnTo>
                      <a:lnTo>
                        <a:pt x="999" y="115"/>
                      </a:lnTo>
                      <a:lnTo>
                        <a:pt x="1003" y="115"/>
                      </a:lnTo>
                      <a:lnTo>
                        <a:pt x="1003" y="110"/>
                      </a:lnTo>
                      <a:lnTo>
                        <a:pt x="1007" y="110"/>
                      </a:lnTo>
                      <a:lnTo>
                        <a:pt x="1011" y="110"/>
                      </a:lnTo>
                      <a:lnTo>
                        <a:pt x="1011" y="115"/>
                      </a:lnTo>
                      <a:lnTo>
                        <a:pt x="1015" y="115"/>
                      </a:lnTo>
                      <a:lnTo>
                        <a:pt x="1015" y="119"/>
                      </a:lnTo>
                      <a:lnTo>
                        <a:pt x="1023" y="119"/>
                      </a:lnTo>
                      <a:lnTo>
                        <a:pt x="1027" y="119"/>
                      </a:lnTo>
                      <a:lnTo>
                        <a:pt x="1031" y="119"/>
                      </a:lnTo>
                      <a:lnTo>
                        <a:pt x="1035" y="119"/>
                      </a:lnTo>
                      <a:lnTo>
                        <a:pt x="1039" y="119"/>
                      </a:lnTo>
                      <a:lnTo>
                        <a:pt x="1048" y="119"/>
                      </a:lnTo>
                      <a:lnTo>
                        <a:pt x="1048" y="123"/>
                      </a:lnTo>
                      <a:lnTo>
                        <a:pt x="1052" y="123"/>
                      </a:lnTo>
                      <a:lnTo>
                        <a:pt x="1052" y="127"/>
                      </a:lnTo>
                      <a:lnTo>
                        <a:pt x="1056" y="127"/>
                      </a:lnTo>
                      <a:lnTo>
                        <a:pt x="1060" y="127"/>
                      </a:lnTo>
                      <a:lnTo>
                        <a:pt x="1060" y="131"/>
                      </a:lnTo>
                      <a:lnTo>
                        <a:pt x="1068" y="131"/>
                      </a:lnTo>
                      <a:lnTo>
                        <a:pt x="1068" y="127"/>
                      </a:lnTo>
                      <a:lnTo>
                        <a:pt x="1072" y="127"/>
                      </a:lnTo>
                      <a:lnTo>
                        <a:pt x="1072" y="131"/>
                      </a:lnTo>
                      <a:lnTo>
                        <a:pt x="1076" y="131"/>
                      </a:lnTo>
                      <a:lnTo>
                        <a:pt x="1080" y="131"/>
                      </a:lnTo>
                      <a:lnTo>
                        <a:pt x="1080" y="127"/>
                      </a:lnTo>
                      <a:lnTo>
                        <a:pt x="1084" y="127"/>
                      </a:lnTo>
                      <a:lnTo>
                        <a:pt x="1088" y="127"/>
                      </a:lnTo>
                      <a:lnTo>
                        <a:pt x="1092" y="127"/>
                      </a:lnTo>
                      <a:lnTo>
                        <a:pt x="1092" y="131"/>
                      </a:lnTo>
                      <a:lnTo>
                        <a:pt x="1101" y="131"/>
                      </a:lnTo>
                      <a:lnTo>
                        <a:pt x="1105" y="131"/>
                      </a:lnTo>
                      <a:lnTo>
                        <a:pt x="1109" y="131"/>
                      </a:lnTo>
                      <a:lnTo>
                        <a:pt x="1109" y="127"/>
                      </a:lnTo>
                      <a:lnTo>
                        <a:pt x="1109" y="123"/>
                      </a:lnTo>
                      <a:lnTo>
                        <a:pt x="1113" y="123"/>
                      </a:lnTo>
                      <a:lnTo>
                        <a:pt x="1117" y="123"/>
                      </a:lnTo>
                      <a:lnTo>
                        <a:pt x="1117" y="127"/>
                      </a:lnTo>
                      <a:lnTo>
                        <a:pt x="1121" y="127"/>
                      </a:lnTo>
                      <a:lnTo>
                        <a:pt x="1125" y="127"/>
                      </a:lnTo>
                      <a:lnTo>
                        <a:pt x="1125" y="131"/>
                      </a:lnTo>
                      <a:lnTo>
                        <a:pt x="1133" y="131"/>
                      </a:lnTo>
                      <a:lnTo>
                        <a:pt x="1133" y="127"/>
                      </a:lnTo>
                      <a:lnTo>
                        <a:pt x="1137" y="127"/>
                      </a:lnTo>
                      <a:lnTo>
                        <a:pt x="1145" y="127"/>
                      </a:lnTo>
                      <a:lnTo>
                        <a:pt x="1145" y="131"/>
                      </a:lnTo>
                      <a:lnTo>
                        <a:pt x="1149" y="131"/>
                      </a:lnTo>
                      <a:lnTo>
                        <a:pt x="1153" y="131"/>
                      </a:lnTo>
                      <a:lnTo>
                        <a:pt x="1153" y="127"/>
                      </a:lnTo>
                      <a:lnTo>
                        <a:pt x="1162" y="127"/>
                      </a:lnTo>
                      <a:lnTo>
                        <a:pt x="1162" y="123"/>
                      </a:lnTo>
                      <a:lnTo>
                        <a:pt x="1166" y="123"/>
                      </a:lnTo>
                      <a:lnTo>
                        <a:pt x="1170" y="123"/>
                      </a:lnTo>
                      <a:lnTo>
                        <a:pt x="1178" y="123"/>
                      </a:lnTo>
                      <a:lnTo>
                        <a:pt x="1182" y="123"/>
                      </a:lnTo>
                      <a:lnTo>
                        <a:pt x="1182" y="127"/>
                      </a:lnTo>
                      <a:lnTo>
                        <a:pt x="1182" y="123"/>
                      </a:lnTo>
                      <a:lnTo>
                        <a:pt x="1186" y="123"/>
                      </a:lnTo>
                      <a:lnTo>
                        <a:pt x="1186" y="119"/>
                      </a:lnTo>
                      <a:lnTo>
                        <a:pt x="1186" y="123"/>
                      </a:lnTo>
                      <a:lnTo>
                        <a:pt x="1190" y="123"/>
                      </a:lnTo>
                      <a:lnTo>
                        <a:pt x="1190" y="127"/>
                      </a:lnTo>
                      <a:lnTo>
                        <a:pt x="1190" y="131"/>
                      </a:lnTo>
                      <a:lnTo>
                        <a:pt x="1194" y="131"/>
                      </a:lnTo>
                      <a:lnTo>
                        <a:pt x="1194" y="135"/>
                      </a:lnTo>
                      <a:lnTo>
                        <a:pt x="1194" y="139"/>
                      </a:lnTo>
                      <a:lnTo>
                        <a:pt x="1198" y="139"/>
                      </a:lnTo>
                      <a:lnTo>
                        <a:pt x="1198" y="143"/>
                      </a:lnTo>
                      <a:lnTo>
                        <a:pt x="1202" y="143"/>
                      </a:lnTo>
                      <a:lnTo>
                        <a:pt x="1206" y="143"/>
                      </a:lnTo>
                      <a:lnTo>
                        <a:pt x="1206" y="147"/>
                      </a:lnTo>
                      <a:lnTo>
                        <a:pt x="1211" y="147"/>
                      </a:lnTo>
                      <a:lnTo>
                        <a:pt x="1215" y="147"/>
                      </a:lnTo>
                      <a:lnTo>
                        <a:pt x="1227" y="147"/>
                      </a:lnTo>
                      <a:lnTo>
                        <a:pt x="1235" y="147"/>
                      </a:lnTo>
                      <a:lnTo>
                        <a:pt x="1235" y="143"/>
                      </a:lnTo>
                      <a:lnTo>
                        <a:pt x="1239" y="143"/>
                      </a:lnTo>
                      <a:lnTo>
                        <a:pt x="1239" y="139"/>
                      </a:lnTo>
                      <a:lnTo>
                        <a:pt x="1243" y="139"/>
                      </a:lnTo>
                      <a:lnTo>
                        <a:pt x="1247" y="139"/>
                      </a:lnTo>
                      <a:lnTo>
                        <a:pt x="1251" y="139"/>
                      </a:lnTo>
                      <a:lnTo>
                        <a:pt x="1259" y="139"/>
                      </a:lnTo>
                      <a:lnTo>
                        <a:pt x="1264" y="139"/>
                      </a:lnTo>
                      <a:lnTo>
                        <a:pt x="1264" y="143"/>
                      </a:lnTo>
                      <a:lnTo>
                        <a:pt x="1264" y="139"/>
                      </a:lnTo>
                      <a:lnTo>
                        <a:pt x="1268" y="139"/>
                      </a:lnTo>
                      <a:lnTo>
                        <a:pt x="1272" y="139"/>
                      </a:lnTo>
                      <a:lnTo>
                        <a:pt x="1272" y="135"/>
                      </a:lnTo>
                      <a:lnTo>
                        <a:pt x="1280" y="135"/>
                      </a:lnTo>
                      <a:lnTo>
                        <a:pt x="1284" y="135"/>
                      </a:lnTo>
                      <a:lnTo>
                        <a:pt x="1288" y="135"/>
                      </a:lnTo>
                      <a:lnTo>
                        <a:pt x="1288" y="131"/>
                      </a:lnTo>
                      <a:lnTo>
                        <a:pt x="1296" y="131"/>
                      </a:lnTo>
                      <a:lnTo>
                        <a:pt x="1300" y="131"/>
                      </a:lnTo>
                      <a:lnTo>
                        <a:pt x="1300" y="127"/>
                      </a:lnTo>
                      <a:lnTo>
                        <a:pt x="1304" y="127"/>
                      </a:lnTo>
                      <a:lnTo>
                        <a:pt x="1304" y="123"/>
                      </a:lnTo>
                      <a:lnTo>
                        <a:pt x="1304" y="119"/>
                      </a:lnTo>
                      <a:lnTo>
                        <a:pt x="1308" y="119"/>
                      </a:lnTo>
                      <a:lnTo>
                        <a:pt x="1308" y="123"/>
                      </a:lnTo>
                      <a:lnTo>
                        <a:pt x="1312" y="123"/>
                      </a:lnTo>
                      <a:lnTo>
                        <a:pt x="1312" y="127"/>
                      </a:lnTo>
                      <a:lnTo>
                        <a:pt x="1316" y="127"/>
                      </a:lnTo>
                      <a:lnTo>
                        <a:pt x="1316" y="131"/>
                      </a:lnTo>
                      <a:lnTo>
                        <a:pt x="1333" y="131"/>
                      </a:lnTo>
                      <a:lnTo>
                        <a:pt x="1333" y="127"/>
                      </a:lnTo>
                      <a:lnTo>
                        <a:pt x="1337" y="127"/>
                      </a:lnTo>
                      <a:lnTo>
                        <a:pt x="1341" y="127"/>
                      </a:lnTo>
                      <a:lnTo>
                        <a:pt x="1345" y="127"/>
                      </a:lnTo>
                      <a:lnTo>
                        <a:pt x="1345" y="131"/>
                      </a:lnTo>
                      <a:lnTo>
                        <a:pt x="1349" y="131"/>
                      </a:lnTo>
                      <a:lnTo>
                        <a:pt x="1349" y="135"/>
                      </a:lnTo>
                      <a:lnTo>
                        <a:pt x="1353" y="135"/>
                      </a:lnTo>
                      <a:lnTo>
                        <a:pt x="1365" y="135"/>
                      </a:lnTo>
                      <a:lnTo>
                        <a:pt x="1374" y="135"/>
                      </a:lnTo>
                      <a:lnTo>
                        <a:pt x="1374" y="139"/>
                      </a:lnTo>
                      <a:lnTo>
                        <a:pt x="1378" y="139"/>
                      </a:lnTo>
                      <a:lnTo>
                        <a:pt x="1378" y="143"/>
                      </a:lnTo>
                      <a:lnTo>
                        <a:pt x="1378" y="147"/>
                      </a:lnTo>
                      <a:lnTo>
                        <a:pt x="1378" y="151"/>
                      </a:lnTo>
                      <a:lnTo>
                        <a:pt x="1374" y="151"/>
                      </a:lnTo>
                      <a:lnTo>
                        <a:pt x="1369" y="151"/>
                      </a:lnTo>
                      <a:lnTo>
                        <a:pt x="1369" y="159"/>
                      </a:lnTo>
                      <a:lnTo>
                        <a:pt x="1361" y="159"/>
                      </a:lnTo>
                      <a:lnTo>
                        <a:pt x="1357" y="159"/>
                      </a:lnTo>
                      <a:lnTo>
                        <a:pt x="1357" y="163"/>
                      </a:lnTo>
                      <a:lnTo>
                        <a:pt x="1353" y="163"/>
                      </a:lnTo>
                      <a:lnTo>
                        <a:pt x="1349" y="163"/>
                      </a:lnTo>
                      <a:lnTo>
                        <a:pt x="1349" y="168"/>
                      </a:lnTo>
                      <a:lnTo>
                        <a:pt x="1345" y="168"/>
                      </a:lnTo>
                      <a:lnTo>
                        <a:pt x="1345" y="172"/>
                      </a:lnTo>
                      <a:lnTo>
                        <a:pt x="1341" y="172"/>
                      </a:lnTo>
                      <a:lnTo>
                        <a:pt x="1341" y="176"/>
                      </a:lnTo>
                      <a:lnTo>
                        <a:pt x="1337" y="176"/>
                      </a:lnTo>
                      <a:lnTo>
                        <a:pt x="1337" y="180"/>
                      </a:lnTo>
                      <a:lnTo>
                        <a:pt x="1337" y="184"/>
                      </a:lnTo>
                      <a:lnTo>
                        <a:pt x="1333" y="184"/>
                      </a:lnTo>
                      <a:lnTo>
                        <a:pt x="1329" y="184"/>
                      </a:lnTo>
                      <a:lnTo>
                        <a:pt x="1329" y="188"/>
                      </a:lnTo>
                      <a:lnTo>
                        <a:pt x="1325" y="188"/>
                      </a:lnTo>
                      <a:lnTo>
                        <a:pt x="1325" y="184"/>
                      </a:lnTo>
                      <a:lnTo>
                        <a:pt x="1325" y="180"/>
                      </a:lnTo>
                      <a:lnTo>
                        <a:pt x="1321" y="180"/>
                      </a:lnTo>
                      <a:lnTo>
                        <a:pt x="1321" y="176"/>
                      </a:lnTo>
                      <a:lnTo>
                        <a:pt x="1316" y="176"/>
                      </a:lnTo>
                      <a:lnTo>
                        <a:pt x="1316" y="180"/>
                      </a:lnTo>
                      <a:lnTo>
                        <a:pt x="1312" y="180"/>
                      </a:lnTo>
                      <a:lnTo>
                        <a:pt x="1308" y="180"/>
                      </a:lnTo>
                      <a:lnTo>
                        <a:pt x="1308" y="184"/>
                      </a:lnTo>
                      <a:lnTo>
                        <a:pt x="1304" y="184"/>
                      </a:lnTo>
                      <a:lnTo>
                        <a:pt x="1300" y="184"/>
                      </a:lnTo>
                      <a:lnTo>
                        <a:pt x="1300" y="188"/>
                      </a:lnTo>
                      <a:lnTo>
                        <a:pt x="1296" y="188"/>
                      </a:lnTo>
                      <a:lnTo>
                        <a:pt x="1292" y="188"/>
                      </a:lnTo>
                      <a:lnTo>
                        <a:pt x="1288" y="188"/>
                      </a:lnTo>
                      <a:lnTo>
                        <a:pt x="1288" y="184"/>
                      </a:lnTo>
                      <a:lnTo>
                        <a:pt x="1284" y="184"/>
                      </a:lnTo>
                      <a:lnTo>
                        <a:pt x="1284" y="180"/>
                      </a:lnTo>
                      <a:lnTo>
                        <a:pt x="1276" y="180"/>
                      </a:lnTo>
                      <a:lnTo>
                        <a:pt x="1264" y="180"/>
                      </a:lnTo>
                      <a:lnTo>
                        <a:pt x="1255" y="180"/>
                      </a:lnTo>
                      <a:lnTo>
                        <a:pt x="1251" y="180"/>
                      </a:lnTo>
                      <a:lnTo>
                        <a:pt x="1251" y="184"/>
                      </a:lnTo>
                      <a:lnTo>
                        <a:pt x="1247" y="184"/>
                      </a:lnTo>
                      <a:lnTo>
                        <a:pt x="1247" y="188"/>
                      </a:lnTo>
                      <a:lnTo>
                        <a:pt x="1243" y="188"/>
                      </a:lnTo>
                      <a:lnTo>
                        <a:pt x="1235" y="188"/>
                      </a:lnTo>
                      <a:lnTo>
                        <a:pt x="1231" y="188"/>
                      </a:lnTo>
                      <a:lnTo>
                        <a:pt x="1231" y="184"/>
                      </a:lnTo>
                      <a:lnTo>
                        <a:pt x="1227" y="184"/>
                      </a:lnTo>
                      <a:lnTo>
                        <a:pt x="1227" y="188"/>
                      </a:lnTo>
                      <a:lnTo>
                        <a:pt x="1223" y="188"/>
                      </a:lnTo>
                      <a:lnTo>
                        <a:pt x="1223" y="192"/>
                      </a:lnTo>
                      <a:lnTo>
                        <a:pt x="1219" y="192"/>
                      </a:lnTo>
                      <a:lnTo>
                        <a:pt x="1219" y="196"/>
                      </a:lnTo>
                      <a:lnTo>
                        <a:pt x="1219" y="200"/>
                      </a:lnTo>
                      <a:lnTo>
                        <a:pt x="1215" y="200"/>
                      </a:lnTo>
                      <a:lnTo>
                        <a:pt x="1215" y="204"/>
                      </a:lnTo>
                      <a:lnTo>
                        <a:pt x="1215" y="208"/>
                      </a:lnTo>
                      <a:lnTo>
                        <a:pt x="1211" y="208"/>
                      </a:lnTo>
                      <a:lnTo>
                        <a:pt x="1211" y="212"/>
                      </a:lnTo>
                      <a:lnTo>
                        <a:pt x="1206" y="212"/>
                      </a:lnTo>
                      <a:lnTo>
                        <a:pt x="1206" y="216"/>
                      </a:lnTo>
                      <a:lnTo>
                        <a:pt x="1202" y="216"/>
                      </a:lnTo>
                      <a:lnTo>
                        <a:pt x="1202" y="225"/>
                      </a:lnTo>
                      <a:lnTo>
                        <a:pt x="1202" y="233"/>
                      </a:lnTo>
                      <a:lnTo>
                        <a:pt x="1198" y="233"/>
                      </a:lnTo>
                      <a:lnTo>
                        <a:pt x="1198" y="237"/>
                      </a:lnTo>
                      <a:lnTo>
                        <a:pt x="1194" y="237"/>
                      </a:lnTo>
                      <a:lnTo>
                        <a:pt x="1198" y="237"/>
                      </a:lnTo>
                      <a:lnTo>
                        <a:pt x="1198" y="241"/>
                      </a:lnTo>
                      <a:lnTo>
                        <a:pt x="1194" y="241"/>
                      </a:lnTo>
                      <a:lnTo>
                        <a:pt x="1194" y="237"/>
                      </a:lnTo>
                      <a:lnTo>
                        <a:pt x="1190" y="237"/>
                      </a:lnTo>
                      <a:lnTo>
                        <a:pt x="1190" y="233"/>
                      </a:lnTo>
                      <a:lnTo>
                        <a:pt x="1186" y="233"/>
                      </a:lnTo>
                      <a:lnTo>
                        <a:pt x="1186" y="229"/>
                      </a:lnTo>
                      <a:lnTo>
                        <a:pt x="1178" y="229"/>
                      </a:lnTo>
                      <a:lnTo>
                        <a:pt x="1178" y="233"/>
                      </a:lnTo>
                      <a:lnTo>
                        <a:pt x="1174" y="233"/>
                      </a:lnTo>
                      <a:lnTo>
                        <a:pt x="1174" y="229"/>
                      </a:lnTo>
                      <a:lnTo>
                        <a:pt x="1170" y="229"/>
                      </a:lnTo>
                      <a:lnTo>
                        <a:pt x="1166" y="229"/>
                      </a:lnTo>
                      <a:lnTo>
                        <a:pt x="1166" y="233"/>
                      </a:lnTo>
                      <a:lnTo>
                        <a:pt x="1162" y="233"/>
                      </a:lnTo>
                      <a:lnTo>
                        <a:pt x="1158" y="233"/>
                      </a:lnTo>
                      <a:lnTo>
                        <a:pt x="1158" y="237"/>
                      </a:lnTo>
                      <a:lnTo>
                        <a:pt x="1153" y="237"/>
                      </a:lnTo>
                      <a:lnTo>
                        <a:pt x="1153" y="245"/>
                      </a:lnTo>
                      <a:lnTo>
                        <a:pt x="1145" y="245"/>
                      </a:lnTo>
                      <a:lnTo>
                        <a:pt x="1141" y="245"/>
                      </a:lnTo>
                      <a:lnTo>
                        <a:pt x="1137" y="245"/>
                      </a:lnTo>
                      <a:lnTo>
                        <a:pt x="1133" y="245"/>
                      </a:lnTo>
                      <a:lnTo>
                        <a:pt x="1133" y="241"/>
                      </a:lnTo>
                      <a:lnTo>
                        <a:pt x="1133" y="245"/>
                      </a:lnTo>
                      <a:lnTo>
                        <a:pt x="1129" y="245"/>
                      </a:lnTo>
                      <a:lnTo>
                        <a:pt x="1125" y="245"/>
                      </a:lnTo>
                      <a:lnTo>
                        <a:pt x="1125" y="249"/>
                      </a:lnTo>
                      <a:lnTo>
                        <a:pt x="1125" y="253"/>
                      </a:lnTo>
                      <a:lnTo>
                        <a:pt x="1121" y="253"/>
                      </a:lnTo>
                      <a:lnTo>
                        <a:pt x="1121" y="249"/>
                      </a:lnTo>
                      <a:lnTo>
                        <a:pt x="1117" y="249"/>
                      </a:lnTo>
                      <a:lnTo>
                        <a:pt x="1117" y="253"/>
                      </a:lnTo>
                      <a:lnTo>
                        <a:pt x="1113" y="253"/>
                      </a:lnTo>
                      <a:lnTo>
                        <a:pt x="1113" y="257"/>
                      </a:lnTo>
                      <a:lnTo>
                        <a:pt x="1109" y="257"/>
                      </a:lnTo>
                      <a:lnTo>
                        <a:pt x="1105" y="257"/>
                      </a:lnTo>
                      <a:lnTo>
                        <a:pt x="1105" y="261"/>
                      </a:lnTo>
                      <a:lnTo>
                        <a:pt x="1101" y="261"/>
                      </a:lnTo>
                      <a:lnTo>
                        <a:pt x="1096" y="261"/>
                      </a:lnTo>
                      <a:lnTo>
                        <a:pt x="1096" y="265"/>
                      </a:lnTo>
                      <a:lnTo>
                        <a:pt x="1092" y="265"/>
                      </a:lnTo>
                      <a:lnTo>
                        <a:pt x="1092" y="273"/>
                      </a:lnTo>
                      <a:lnTo>
                        <a:pt x="1088" y="273"/>
                      </a:lnTo>
                      <a:lnTo>
                        <a:pt x="1088" y="278"/>
                      </a:lnTo>
                      <a:lnTo>
                        <a:pt x="1084" y="278"/>
                      </a:lnTo>
                      <a:lnTo>
                        <a:pt x="1084" y="282"/>
                      </a:lnTo>
                      <a:lnTo>
                        <a:pt x="1080" y="282"/>
                      </a:lnTo>
                      <a:lnTo>
                        <a:pt x="1072" y="282"/>
                      </a:lnTo>
                      <a:lnTo>
                        <a:pt x="1068" y="282"/>
                      </a:lnTo>
                      <a:lnTo>
                        <a:pt x="1064" y="282"/>
                      </a:lnTo>
                      <a:lnTo>
                        <a:pt x="1064" y="278"/>
                      </a:lnTo>
                      <a:lnTo>
                        <a:pt x="1056" y="278"/>
                      </a:lnTo>
                      <a:lnTo>
                        <a:pt x="1052" y="278"/>
                      </a:lnTo>
                      <a:lnTo>
                        <a:pt x="1052" y="282"/>
                      </a:lnTo>
                      <a:lnTo>
                        <a:pt x="1048" y="282"/>
                      </a:lnTo>
                      <a:lnTo>
                        <a:pt x="1048" y="278"/>
                      </a:lnTo>
                      <a:lnTo>
                        <a:pt x="1043" y="278"/>
                      </a:lnTo>
                      <a:lnTo>
                        <a:pt x="1043" y="273"/>
                      </a:lnTo>
                      <a:lnTo>
                        <a:pt x="1031" y="273"/>
                      </a:lnTo>
                      <a:lnTo>
                        <a:pt x="1027" y="273"/>
                      </a:lnTo>
                      <a:lnTo>
                        <a:pt x="1027" y="278"/>
                      </a:lnTo>
                      <a:lnTo>
                        <a:pt x="1023" y="278"/>
                      </a:lnTo>
                      <a:lnTo>
                        <a:pt x="1019" y="278"/>
                      </a:lnTo>
                      <a:lnTo>
                        <a:pt x="1019" y="282"/>
                      </a:lnTo>
                      <a:lnTo>
                        <a:pt x="1011" y="282"/>
                      </a:lnTo>
                      <a:lnTo>
                        <a:pt x="1007" y="282"/>
                      </a:lnTo>
                      <a:lnTo>
                        <a:pt x="1007" y="286"/>
                      </a:lnTo>
                      <a:lnTo>
                        <a:pt x="1003" y="286"/>
                      </a:lnTo>
                      <a:lnTo>
                        <a:pt x="995" y="286"/>
                      </a:lnTo>
                      <a:lnTo>
                        <a:pt x="990" y="286"/>
                      </a:lnTo>
                      <a:lnTo>
                        <a:pt x="990" y="290"/>
                      </a:lnTo>
                      <a:lnTo>
                        <a:pt x="986" y="290"/>
                      </a:lnTo>
                      <a:lnTo>
                        <a:pt x="986" y="294"/>
                      </a:lnTo>
                      <a:lnTo>
                        <a:pt x="982" y="294"/>
                      </a:lnTo>
                      <a:lnTo>
                        <a:pt x="978" y="294"/>
                      </a:lnTo>
                      <a:lnTo>
                        <a:pt x="978" y="298"/>
                      </a:lnTo>
                      <a:lnTo>
                        <a:pt x="978" y="302"/>
                      </a:lnTo>
                      <a:lnTo>
                        <a:pt x="974" y="302"/>
                      </a:lnTo>
                      <a:lnTo>
                        <a:pt x="974" y="306"/>
                      </a:lnTo>
                      <a:lnTo>
                        <a:pt x="974" y="310"/>
                      </a:lnTo>
                      <a:lnTo>
                        <a:pt x="974" y="314"/>
                      </a:lnTo>
                      <a:lnTo>
                        <a:pt x="970" y="314"/>
                      </a:lnTo>
                      <a:lnTo>
                        <a:pt x="966" y="314"/>
                      </a:lnTo>
                      <a:lnTo>
                        <a:pt x="966" y="318"/>
                      </a:lnTo>
                      <a:lnTo>
                        <a:pt x="962" y="318"/>
                      </a:lnTo>
                      <a:lnTo>
                        <a:pt x="958" y="318"/>
                      </a:lnTo>
                      <a:lnTo>
                        <a:pt x="954" y="318"/>
                      </a:lnTo>
                      <a:lnTo>
                        <a:pt x="954" y="314"/>
                      </a:lnTo>
                      <a:lnTo>
                        <a:pt x="950" y="314"/>
                      </a:lnTo>
                      <a:lnTo>
                        <a:pt x="946" y="314"/>
                      </a:lnTo>
                      <a:lnTo>
                        <a:pt x="942" y="314"/>
                      </a:lnTo>
                      <a:lnTo>
                        <a:pt x="942" y="318"/>
                      </a:lnTo>
                      <a:lnTo>
                        <a:pt x="938" y="318"/>
                      </a:lnTo>
                      <a:lnTo>
                        <a:pt x="938" y="314"/>
                      </a:lnTo>
                      <a:lnTo>
                        <a:pt x="933" y="314"/>
                      </a:lnTo>
                      <a:lnTo>
                        <a:pt x="933" y="318"/>
                      </a:lnTo>
                      <a:lnTo>
                        <a:pt x="929" y="318"/>
                      </a:lnTo>
                      <a:lnTo>
                        <a:pt x="921" y="318"/>
                      </a:lnTo>
                      <a:lnTo>
                        <a:pt x="921" y="322"/>
                      </a:lnTo>
                      <a:lnTo>
                        <a:pt x="917" y="322"/>
                      </a:lnTo>
                      <a:lnTo>
                        <a:pt x="913" y="322"/>
                      </a:lnTo>
                      <a:lnTo>
                        <a:pt x="913" y="326"/>
                      </a:lnTo>
                      <a:lnTo>
                        <a:pt x="909" y="326"/>
                      </a:lnTo>
                      <a:lnTo>
                        <a:pt x="905" y="326"/>
                      </a:lnTo>
                      <a:lnTo>
                        <a:pt x="905" y="322"/>
                      </a:lnTo>
                      <a:lnTo>
                        <a:pt x="901" y="322"/>
                      </a:lnTo>
                      <a:lnTo>
                        <a:pt x="897" y="322"/>
                      </a:lnTo>
                      <a:lnTo>
                        <a:pt x="897" y="326"/>
                      </a:lnTo>
                      <a:lnTo>
                        <a:pt x="893" y="326"/>
                      </a:lnTo>
                      <a:lnTo>
                        <a:pt x="893" y="331"/>
                      </a:lnTo>
                      <a:lnTo>
                        <a:pt x="889" y="331"/>
                      </a:lnTo>
                      <a:lnTo>
                        <a:pt x="889" y="335"/>
                      </a:lnTo>
                      <a:lnTo>
                        <a:pt x="893" y="335"/>
                      </a:lnTo>
                      <a:lnTo>
                        <a:pt x="893" y="339"/>
                      </a:lnTo>
                      <a:lnTo>
                        <a:pt x="889" y="339"/>
                      </a:lnTo>
                      <a:lnTo>
                        <a:pt x="889" y="343"/>
                      </a:lnTo>
                      <a:lnTo>
                        <a:pt x="876" y="343"/>
                      </a:lnTo>
                      <a:lnTo>
                        <a:pt x="872" y="343"/>
                      </a:lnTo>
                      <a:lnTo>
                        <a:pt x="872" y="347"/>
                      </a:lnTo>
                      <a:lnTo>
                        <a:pt x="872" y="343"/>
                      </a:lnTo>
                      <a:lnTo>
                        <a:pt x="864" y="343"/>
                      </a:lnTo>
                      <a:lnTo>
                        <a:pt x="864" y="347"/>
                      </a:lnTo>
                      <a:lnTo>
                        <a:pt x="860" y="347"/>
                      </a:lnTo>
                      <a:lnTo>
                        <a:pt x="860" y="351"/>
                      </a:lnTo>
                      <a:lnTo>
                        <a:pt x="852" y="351"/>
                      </a:lnTo>
                      <a:lnTo>
                        <a:pt x="852" y="347"/>
                      </a:lnTo>
                      <a:lnTo>
                        <a:pt x="848" y="347"/>
                      </a:lnTo>
                      <a:lnTo>
                        <a:pt x="848" y="343"/>
                      </a:lnTo>
                      <a:lnTo>
                        <a:pt x="840" y="343"/>
                      </a:lnTo>
                      <a:lnTo>
                        <a:pt x="840" y="347"/>
                      </a:lnTo>
                      <a:lnTo>
                        <a:pt x="836" y="347"/>
                      </a:lnTo>
                      <a:lnTo>
                        <a:pt x="832" y="347"/>
                      </a:lnTo>
                      <a:lnTo>
                        <a:pt x="832" y="351"/>
                      </a:lnTo>
                      <a:lnTo>
                        <a:pt x="827" y="351"/>
                      </a:lnTo>
                      <a:lnTo>
                        <a:pt x="827" y="355"/>
                      </a:lnTo>
                      <a:lnTo>
                        <a:pt x="823" y="355"/>
                      </a:lnTo>
                      <a:lnTo>
                        <a:pt x="819" y="355"/>
                      </a:lnTo>
                      <a:lnTo>
                        <a:pt x="819" y="359"/>
                      </a:lnTo>
                      <a:lnTo>
                        <a:pt x="815" y="359"/>
                      </a:lnTo>
                      <a:lnTo>
                        <a:pt x="815" y="355"/>
                      </a:lnTo>
                      <a:lnTo>
                        <a:pt x="815" y="351"/>
                      </a:lnTo>
                      <a:lnTo>
                        <a:pt x="811" y="351"/>
                      </a:lnTo>
                      <a:lnTo>
                        <a:pt x="811" y="347"/>
                      </a:lnTo>
                      <a:lnTo>
                        <a:pt x="807" y="347"/>
                      </a:lnTo>
                      <a:lnTo>
                        <a:pt x="803" y="347"/>
                      </a:lnTo>
                      <a:lnTo>
                        <a:pt x="799" y="347"/>
                      </a:lnTo>
                      <a:lnTo>
                        <a:pt x="795" y="347"/>
                      </a:lnTo>
                      <a:lnTo>
                        <a:pt x="795" y="351"/>
                      </a:lnTo>
                      <a:lnTo>
                        <a:pt x="791" y="351"/>
                      </a:lnTo>
                      <a:lnTo>
                        <a:pt x="791" y="355"/>
                      </a:lnTo>
                      <a:lnTo>
                        <a:pt x="787" y="355"/>
                      </a:lnTo>
                      <a:lnTo>
                        <a:pt x="783" y="355"/>
                      </a:lnTo>
                      <a:lnTo>
                        <a:pt x="783" y="359"/>
                      </a:lnTo>
                      <a:lnTo>
                        <a:pt x="779" y="359"/>
                      </a:lnTo>
                      <a:lnTo>
                        <a:pt x="775" y="359"/>
                      </a:lnTo>
                      <a:lnTo>
                        <a:pt x="775" y="363"/>
                      </a:lnTo>
                      <a:lnTo>
                        <a:pt x="770" y="363"/>
                      </a:lnTo>
                      <a:lnTo>
                        <a:pt x="766" y="363"/>
                      </a:lnTo>
                      <a:lnTo>
                        <a:pt x="766" y="367"/>
                      </a:lnTo>
                      <a:lnTo>
                        <a:pt x="762" y="367"/>
                      </a:lnTo>
                      <a:lnTo>
                        <a:pt x="762" y="375"/>
                      </a:lnTo>
                      <a:lnTo>
                        <a:pt x="758" y="375"/>
                      </a:lnTo>
                      <a:lnTo>
                        <a:pt x="758" y="379"/>
                      </a:lnTo>
                      <a:lnTo>
                        <a:pt x="754" y="379"/>
                      </a:lnTo>
                      <a:lnTo>
                        <a:pt x="754" y="375"/>
                      </a:lnTo>
                      <a:lnTo>
                        <a:pt x="750" y="375"/>
                      </a:lnTo>
                      <a:lnTo>
                        <a:pt x="750" y="371"/>
                      </a:lnTo>
                      <a:lnTo>
                        <a:pt x="746" y="371"/>
                      </a:lnTo>
                      <a:lnTo>
                        <a:pt x="746" y="367"/>
                      </a:lnTo>
                      <a:lnTo>
                        <a:pt x="734" y="367"/>
                      </a:lnTo>
                      <a:lnTo>
                        <a:pt x="734" y="363"/>
                      </a:lnTo>
                      <a:lnTo>
                        <a:pt x="730" y="363"/>
                      </a:lnTo>
                      <a:lnTo>
                        <a:pt x="730" y="359"/>
                      </a:lnTo>
                      <a:lnTo>
                        <a:pt x="726" y="359"/>
                      </a:lnTo>
                      <a:lnTo>
                        <a:pt x="726" y="355"/>
                      </a:lnTo>
                      <a:lnTo>
                        <a:pt x="717" y="355"/>
                      </a:lnTo>
                      <a:lnTo>
                        <a:pt x="713" y="355"/>
                      </a:lnTo>
                      <a:lnTo>
                        <a:pt x="701" y="355"/>
                      </a:lnTo>
                      <a:lnTo>
                        <a:pt x="701" y="351"/>
                      </a:lnTo>
                      <a:lnTo>
                        <a:pt x="693" y="351"/>
                      </a:lnTo>
                      <a:lnTo>
                        <a:pt x="693" y="355"/>
                      </a:lnTo>
                      <a:lnTo>
                        <a:pt x="689" y="355"/>
                      </a:lnTo>
                      <a:lnTo>
                        <a:pt x="685" y="355"/>
                      </a:lnTo>
                      <a:lnTo>
                        <a:pt x="681" y="355"/>
                      </a:lnTo>
                      <a:lnTo>
                        <a:pt x="677" y="355"/>
                      </a:lnTo>
                      <a:lnTo>
                        <a:pt x="677" y="359"/>
                      </a:lnTo>
                      <a:lnTo>
                        <a:pt x="673" y="359"/>
                      </a:lnTo>
                      <a:lnTo>
                        <a:pt x="673" y="363"/>
                      </a:lnTo>
                      <a:lnTo>
                        <a:pt x="669" y="363"/>
                      </a:lnTo>
                      <a:lnTo>
                        <a:pt x="669" y="367"/>
                      </a:lnTo>
                      <a:lnTo>
                        <a:pt x="669" y="375"/>
                      </a:lnTo>
                      <a:lnTo>
                        <a:pt x="669" y="379"/>
                      </a:lnTo>
                      <a:lnTo>
                        <a:pt x="664" y="379"/>
                      </a:lnTo>
                      <a:lnTo>
                        <a:pt x="664" y="384"/>
                      </a:lnTo>
                      <a:lnTo>
                        <a:pt x="664" y="388"/>
                      </a:lnTo>
                      <a:lnTo>
                        <a:pt x="660" y="388"/>
                      </a:lnTo>
                      <a:lnTo>
                        <a:pt x="660" y="392"/>
                      </a:lnTo>
                      <a:lnTo>
                        <a:pt x="656" y="392"/>
                      </a:lnTo>
                      <a:lnTo>
                        <a:pt x="656" y="396"/>
                      </a:lnTo>
                      <a:lnTo>
                        <a:pt x="656" y="400"/>
                      </a:lnTo>
                      <a:lnTo>
                        <a:pt x="660" y="400"/>
                      </a:lnTo>
                      <a:lnTo>
                        <a:pt x="660" y="404"/>
                      </a:lnTo>
                      <a:lnTo>
                        <a:pt x="660" y="408"/>
                      </a:lnTo>
                      <a:lnTo>
                        <a:pt x="664" y="408"/>
                      </a:lnTo>
                      <a:lnTo>
                        <a:pt x="664" y="416"/>
                      </a:lnTo>
                      <a:lnTo>
                        <a:pt x="669" y="416"/>
                      </a:lnTo>
                      <a:lnTo>
                        <a:pt x="669" y="420"/>
                      </a:lnTo>
                      <a:lnTo>
                        <a:pt x="664" y="420"/>
                      </a:lnTo>
                      <a:lnTo>
                        <a:pt x="664" y="416"/>
                      </a:lnTo>
                      <a:lnTo>
                        <a:pt x="660" y="416"/>
                      </a:lnTo>
                      <a:lnTo>
                        <a:pt x="660" y="412"/>
                      </a:lnTo>
                      <a:lnTo>
                        <a:pt x="660" y="408"/>
                      </a:lnTo>
                      <a:lnTo>
                        <a:pt x="656" y="408"/>
                      </a:lnTo>
                      <a:lnTo>
                        <a:pt x="656" y="404"/>
                      </a:lnTo>
                      <a:lnTo>
                        <a:pt x="656" y="400"/>
                      </a:lnTo>
                      <a:lnTo>
                        <a:pt x="652" y="400"/>
                      </a:lnTo>
                      <a:lnTo>
                        <a:pt x="652" y="396"/>
                      </a:lnTo>
                      <a:lnTo>
                        <a:pt x="652" y="388"/>
                      </a:lnTo>
                      <a:lnTo>
                        <a:pt x="652" y="384"/>
                      </a:lnTo>
                      <a:lnTo>
                        <a:pt x="648" y="384"/>
                      </a:lnTo>
                      <a:lnTo>
                        <a:pt x="648" y="379"/>
                      </a:lnTo>
                      <a:lnTo>
                        <a:pt x="652" y="379"/>
                      </a:lnTo>
                      <a:lnTo>
                        <a:pt x="652" y="375"/>
                      </a:lnTo>
                      <a:lnTo>
                        <a:pt x="648" y="375"/>
                      </a:lnTo>
                      <a:lnTo>
                        <a:pt x="648" y="371"/>
                      </a:lnTo>
                      <a:lnTo>
                        <a:pt x="644" y="371"/>
                      </a:lnTo>
                      <a:lnTo>
                        <a:pt x="640" y="371"/>
                      </a:lnTo>
                      <a:lnTo>
                        <a:pt x="640" y="367"/>
                      </a:lnTo>
                      <a:lnTo>
                        <a:pt x="636" y="367"/>
                      </a:lnTo>
                      <a:lnTo>
                        <a:pt x="636" y="371"/>
                      </a:lnTo>
                      <a:lnTo>
                        <a:pt x="636" y="375"/>
                      </a:lnTo>
                      <a:lnTo>
                        <a:pt x="636" y="379"/>
                      </a:lnTo>
                      <a:lnTo>
                        <a:pt x="640" y="379"/>
                      </a:lnTo>
                      <a:lnTo>
                        <a:pt x="640" y="384"/>
                      </a:lnTo>
                      <a:lnTo>
                        <a:pt x="640" y="388"/>
                      </a:lnTo>
                      <a:lnTo>
                        <a:pt x="644" y="388"/>
                      </a:lnTo>
                      <a:lnTo>
                        <a:pt x="644" y="392"/>
                      </a:lnTo>
                      <a:lnTo>
                        <a:pt x="644" y="396"/>
                      </a:lnTo>
                      <a:lnTo>
                        <a:pt x="648" y="396"/>
                      </a:lnTo>
                      <a:lnTo>
                        <a:pt x="648" y="400"/>
                      </a:lnTo>
                      <a:lnTo>
                        <a:pt x="648" y="404"/>
                      </a:lnTo>
                      <a:lnTo>
                        <a:pt x="644" y="404"/>
                      </a:lnTo>
                      <a:lnTo>
                        <a:pt x="640" y="404"/>
                      </a:lnTo>
                      <a:lnTo>
                        <a:pt x="640" y="408"/>
                      </a:lnTo>
                      <a:lnTo>
                        <a:pt x="636" y="408"/>
                      </a:lnTo>
                      <a:lnTo>
                        <a:pt x="636" y="404"/>
                      </a:lnTo>
                      <a:lnTo>
                        <a:pt x="632" y="404"/>
                      </a:lnTo>
                      <a:lnTo>
                        <a:pt x="632" y="400"/>
                      </a:lnTo>
                      <a:lnTo>
                        <a:pt x="636" y="400"/>
                      </a:lnTo>
                      <a:lnTo>
                        <a:pt x="632" y="400"/>
                      </a:lnTo>
                      <a:lnTo>
                        <a:pt x="632" y="396"/>
                      </a:lnTo>
                      <a:lnTo>
                        <a:pt x="632" y="388"/>
                      </a:lnTo>
                      <a:lnTo>
                        <a:pt x="632" y="384"/>
                      </a:lnTo>
                      <a:lnTo>
                        <a:pt x="628" y="384"/>
                      </a:lnTo>
                      <a:lnTo>
                        <a:pt x="628" y="379"/>
                      </a:lnTo>
                      <a:lnTo>
                        <a:pt x="624" y="379"/>
                      </a:lnTo>
                      <a:lnTo>
                        <a:pt x="624" y="371"/>
                      </a:lnTo>
                      <a:lnTo>
                        <a:pt x="620" y="371"/>
                      </a:lnTo>
                      <a:lnTo>
                        <a:pt x="616" y="371"/>
                      </a:lnTo>
                      <a:lnTo>
                        <a:pt x="616" y="375"/>
                      </a:lnTo>
                      <a:lnTo>
                        <a:pt x="612" y="375"/>
                      </a:lnTo>
                      <a:lnTo>
                        <a:pt x="612" y="379"/>
                      </a:lnTo>
                      <a:lnTo>
                        <a:pt x="616" y="379"/>
                      </a:lnTo>
                      <a:lnTo>
                        <a:pt x="616" y="384"/>
                      </a:lnTo>
                      <a:lnTo>
                        <a:pt x="616" y="388"/>
                      </a:lnTo>
                      <a:lnTo>
                        <a:pt x="620" y="388"/>
                      </a:lnTo>
                      <a:lnTo>
                        <a:pt x="620" y="392"/>
                      </a:lnTo>
                      <a:lnTo>
                        <a:pt x="624" y="392"/>
                      </a:lnTo>
                      <a:lnTo>
                        <a:pt x="624" y="396"/>
                      </a:lnTo>
                      <a:lnTo>
                        <a:pt x="620" y="396"/>
                      </a:lnTo>
                      <a:lnTo>
                        <a:pt x="620" y="400"/>
                      </a:lnTo>
                      <a:lnTo>
                        <a:pt x="616" y="400"/>
                      </a:lnTo>
                      <a:lnTo>
                        <a:pt x="612" y="400"/>
                      </a:lnTo>
                      <a:lnTo>
                        <a:pt x="612" y="396"/>
                      </a:lnTo>
                      <a:lnTo>
                        <a:pt x="607" y="396"/>
                      </a:lnTo>
                      <a:lnTo>
                        <a:pt x="607" y="392"/>
                      </a:lnTo>
                      <a:lnTo>
                        <a:pt x="603" y="392"/>
                      </a:lnTo>
                      <a:lnTo>
                        <a:pt x="607" y="392"/>
                      </a:lnTo>
                      <a:lnTo>
                        <a:pt x="607" y="388"/>
                      </a:lnTo>
                      <a:lnTo>
                        <a:pt x="603" y="388"/>
                      </a:lnTo>
                      <a:lnTo>
                        <a:pt x="603" y="384"/>
                      </a:lnTo>
                      <a:lnTo>
                        <a:pt x="603" y="379"/>
                      </a:lnTo>
                      <a:lnTo>
                        <a:pt x="599" y="379"/>
                      </a:lnTo>
                      <a:lnTo>
                        <a:pt x="599" y="375"/>
                      </a:lnTo>
                      <a:lnTo>
                        <a:pt x="595" y="375"/>
                      </a:lnTo>
                      <a:lnTo>
                        <a:pt x="591" y="375"/>
                      </a:lnTo>
                      <a:lnTo>
                        <a:pt x="591" y="379"/>
                      </a:lnTo>
                      <a:lnTo>
                        <a:pt x="587" y="379"/>
                      </a:lnTo>
                      <a:lnTo>
                        <a:pt x="583" y="379"/>
                      </a:lnTo>
                      <a:lnTo>
                        <a:pt x="583" y="384"/>
                      </a:lnTo>
                      <a:lnTo>
                        <a:pt x="579" y="384"/>
                      </a:lnTo>
                      <a:lnTo>
                        <a:pt x="579" y="388"/>
                      </a:lnTo>
                      <a:lnTo>
                        <a:pt x="579" y="392"/>
                      </a:lnTo>
                      <a:lnTo>
                        <a:pt x="579" y="396"/>
                      </a:lnTo>
                      <a:lnTo>
                        <a:pt x="583" y="396"/>
                      </a:lnTo>
                      <a:lnTo>
                        <a:pt x="583" y="400"/>
                      </a:lnTo>
                      <a:lnTo>
                        <a:pt x="579" y="400"/>
                      </a:lnTo>
                      <a:lnTo>
                        <a:pt x="575" y="400"/>
                      </a:lnTo>
                      <a:lnTo>
                        <a:pt x="575" y="396"/>
                      </a:lnTo>
                      <a:lnTo>
                        <a:pt x="571" y="396"/>
                      </a:lnTo>
                      <a:lnTo>
                        <a:pt x="571" y="392"/>
                      </a:lnTo>
                      <a:lnTo>
                        <a:pt x="571" y="388"/>
                      </a:lnTo>
                      <a:lnTo>
                        <a:pt x="567" y="388"/>
                      </a:lnTo>
                      <a:lnTo>
                        <a:pt x="567" y="384"/>
                      </a:lnTo>
                      <a:lnTo>
                        <a:pt x="563" y="384"/>
                      </a:lnTo>
                      <a:lnTo>
                        <a:pt x="563" y="379"/>
                      </a:lnTo>
                      <a:lnTo>
                        <a:pt x="563" y="375"/>
                      </a:lnTo>
                      <a:lnTo>
                        <a:pt x="563" y="371"/>
                      </a:lnTo>
                      <a:lnTo>
                        <a:pt x="559" y="371"/>
                      </a:lnTo>
                      <a:lnTo>
                        <a:pt x="559" y="367"/>
                      </a:lnTo>
                      <a:lnTo>
                        <a:pt x="554" y="367"/>
                      </a:lnTo>
                      <a:lnTo>
                        <a:pt x="554" y="363"/>
                      </a:lnTo>
                      <a:lnTo>
                        <a:pt x="550" y="363"/>
                      </a:lnTo>
                      <a:lnTo>
                        <a:pt x="550" y="359"/>
                      </a:lnTo>
                      <a:lnTo>
                        <a:pt x="550" y="355"/>
                      </a:lnTo>
                      <a:lnTo>
                        <a:pt x="546" y="355"/>
                      </a:lnTo>
                      <a:lnTo>
                        <a:pt x="546" y="351"/>
                      </a:lnTo>
                      <a:lnTo>
                        <a:pt x="546" y="347"/>
                      </a:lnTo>
                      <a:lnTo>
                        <a:pt x="542" y="347"/>
                      </a:lnTo>
                      <a:lnTo>
                        <a:pt x="538" y="347"/>
                      </a:lnTo>
                      <a:lnTo>
                        <a:pt x="538" y="351"/>
                      </a:lnTo>
                      <a:lnTo>
                        <a:pt x="534" y="351"/>
                      </a:lnTo>
                      <a:lnTo>
                        <a:pt x="534" y="355"/>
                      </a:lnTo>
                      <a:lnTo>
                        <a:pt x="534" y="359"/>
                      </a:lnTo>
                      <a:lnTo>
                        <a:pt x="538" y="359"/>
                      </a:lnTo>
                      <a:lnTo>
                        <a:pt x="538" y="363"/>
                      </a:lnTo>
                      <a:lnTo>
                        <a:pt x="542" y="363"/>
                      </a:lnTo>
                      <a:lnTo>
                        <a:pt x="546" y="363"/>
                      </a:lnTo>
                      <a:lnTo>
                        <a:pt x="546" y="367"/>
                      </a:lnTo>
                      <a:lnTo>
                        <a:pt x="550" y="367"/>
                      </a:lnTo>
                      <a:lnTo>
                        <a:pt x="550" y="371"/>
                      </a:lnTo>
                      <a:lnTo>
                        <a:pt x="554" y="371"/>
                      </a:lnTo>
                      <a:lnTo>
                        <a:pt x="554" y="375"/>
                      </a:lnTo>
                      <a:lnTo>
                        <a:pt x="559" y="375"/>
                      </a:lnTo>
                      <a:lnTo>
                        <a:pt x="559" y="379"/>
                      </a:lnTo>
                      <a:lnTo>
                        <a:pt x="563" y="379"/>
                      </a:lnTo>
                      <a:lnTo>
                        <a:pt x="563" y="384"/>
                      </a:lnTo>
                      <a:lnTo>
                        <a:pt x="563" y="388"/>
                      </a:lnTo>
                      <a:lnTo>
                        <a:pt x="563" y="392"/>
                      </a:lnTo>
                      <a:lnTo>
                        <a:pt x="567" y="392"/>
                      </a:lnTo>
                      <a:lnTo>
                        <a:pt x="567" y="396"/>
                      </a:lnTo>
                      <a:lnTo>
                        <a:pt x="567" y="400"/>
                      </a:lnTo>
                      <a:lnTo>
                        <a:pt x="567" y="408"/>
                      </a:lnTo>
                      <a:lnTo>
                        <a:pt x="567" y="416"/>
                      </a:lnTo>
                      <a:lnTo>
                        <a:pt x="563" y="416"/>
                      </a:lnTo>
                      <a:lnTo>
                        <a:pt x="559" y="416"/>
                      </a:lnTo>
                      <a:lnTo>
                        <a:pt x="559" y="412"/>
                      </a:lnTo>
                      <a:lnTo>
                        <a:pt x="554" y="412"/>
                      </a:lnTo>
                      <a:lnTo>
                        <a:pt x="554" y="408"/>
                      </a:lnTo>
                      <a:lnTo>
                        <a:pt x="550" y="408"/>
                      </a:lnTo>
                      <a:lnTo>
                        <a:pt x="546" y="408"/>
                      </a:lnTo>
                      <a:lnTo>
                        <a:pt x="546" y="404"/>
                      </a:lnTo>
                      <a:lnTo>
                        <a:pt x="542" y="404"/>
                      </a:lnTo>
                      <a:lnTo>
                        <a:pt x="538" y="404"/>
                      </a:lnTo>
                      <a:lnTo>
                        <a:pt x="534" y="404"/>
                      </a:lnTo>
                      <a:lnTo>
                        <a:pt x="534" y="400"/>
                      </a:lnTo>
                      <a:lnTo>
                        <a:pt x="530" y="400"/>
                      </a:lnTo>
                      <a:lnTo>
                        <a:pt x="530" y="396"/>
                      </a:lnTo>
                      <a:lnTo>
                        <a:pt x="526" y="396"/>
                      </a:lnTo>
                      <a:lnTo>
                        <a:pt x="522" y="396"/>
                      </a:lnTo>
                      <a:lnTo>
                        <a:pt x="522" y="392"/>
                      </a:lnTo>
                      <a:lnTo>
                        <a:pt x="518" y="392"/>
                      </a:lnTo>
                      <a:lnTo>
                        <a:pt x="514" y="392"/>
                      </a:lnTo>
                      <a:lnTo>
                        <a:pt x="510" y="392"/>
                      </a:lnTo>
                      <a:lnTo>
                        <a:pt x="510" y="388"/>
                      </a:lnTo>
                      <a:lnTo>
                        <a:pt x="506" y="388"/>
                      </a:lnTo>
                      <a:lnTo>
                        <a:pt x="506" y="392"/>
                      </a:lnTo>
                      <a:lnTo>
                        <a:pt x="506" y="396"/>
                      </a:lnTo>
                      <a:lnTo>
                        <a:pt x="501" y="396"/>
                      </a:lnTo>
                      <a:lnTo>
                        <a:pt x="497" y="396"/>
                      </a:lnTo>
                      <a:lnTo>
                        <a:pt x="497" y="392"/>
                      </a:lnTo>
                      <a:lnTo>
                        <a:pt x="493" y="392"/>
                      </a:lnTo>
                      <a:lnTo>
                        <a:pt x="493" y="388"/>
                      </a:lnTo>
                      <a:lnTo>
                        <a:pt x="489" y="388"/>
                      </a:lnTo>
                      <a:lnTo>
                        <a:pt x="489" y="384"/>
                      </a:lnTo>
                      <a:lnTo>
                        <a:pt x="485" y="384"/>
                      </a:lnTo>
                      <a:lnTo>
                        <a:pt x="485" y="388"/>
                      </a:lnTo>
                      <a:lnTo>
                        <a:pt x="477" y="388"/>
                      </a:lnTo>
                      <a:lnTo>
                        <a:pt x="473" y="388"/>
                      </a:lnTo>
                      <a:lnTo>
                        <a:pt x="469" y="388"/>
                      </a:lnTo>
                      <a:lnTo>
                        <a:pt x="461" y="388"/>
                      </a:lnTo>
                      <a:lnTo>
                        <a:pt x="461" y="392"/>
                      </a:lnTo>
                      <a:lnTo>
                        <a:pt x="457" y="392"/>
                      </a:lnTo>
                      <a:lnTo>
                        <a:pt x="457" y="396"/>
                      </a:lnTo>
                      <a:lnTo>
                        <a:pt x="453" y="396"/>
                      </a:lnTo>
                      <a:lnTo>
                        <a:pt x="449" y="396"/>
                      </a:lnTo>
                      <a:lnTo>
                        <a:pt x="449" y="400"/>
                      </a:lnTo>
                      <a:lnTo>
                        <a:pt x="440" y="400"/>
                      </a:lnTo>
                      <a:lnTo>
                        <a:pt x="432" y="400"/>
                      </a:lnTo>
                      <a:lnTo>
                        <a:pt x="428" y="400"/>
                      </a:lnTo>
                      <a:lnTo>
                        <a:pt x="428" y="396"/>
                      </a:lnTo>
                      <a:lnTo>
                        <a:pt x="424" y="396"/>
                      </a:lnTo>
                      <a:lnTo>
                        <a:pt x="416" y="396"/>
                      </a:lnTo>
                      <a:lnTo>
                        <a:pt x="412" y="396"/>
                      </a:lnTo>
                      <a:lnTo>
                        <a:pt x="408" y="396"/>
                      </a:lnTo>
                      <a:lnTo>
                        <a:pt x="408" y="400"/>
                      </a:lnTo>
                      <a:lnTo>
                        <a:pt x="404" y="400"/>
                      </a:lnTo>
                      <a:lnTo>
                        <a:pt x="400" y="400"/>
                      </a:lnTo>
                      <a:lnTo>
                        <a:pt x="400" y="404"/>
                      </a:lnTo>
                      <a:lnTo>
                        <a:pt x="387" y="404"/>
                      </a:lnTo>
                      <a:lnTo>
                        <a:pt x="383" y="404"/>
                      </a:lnTo>
                      <a:lnTo>
                        <a:pt x="383" y="408"/>
                      </a:lnTo>
                      <a:lnTo>
                        <a:pt x="379" y="408"/>
                      </a:lnTo>
                      <a:lnTo>
                        <a:pt x="379" y="412"/>
                      </a:lnTo>
                      <a:lnTo>
                        <a:pt x="375" y="412"/>
                      </a:lnTo>
                      <a:lnTo>
                        <a:pt x="371" y="412"/>
                      </a:lnTo>
                      <a:lnTo>
                        <a:pt x="371" y="416"/>
                      </a:lnTo>
                      <a:lnTo>
                        <a:pt x="367" y="416"/>
                      </a:lnTo>
                      <a:lnTo>
                        <a:pt x="363" y="416"/>
                      </a:lnTo>
                      <a:lnTo>
                        <a:pt x="359" y="416"/>
                      </a:lnTo>
                      <a:lnTo>
                        <a:pt x="355" y="416"/>
                      </a:lnTo>
                      <a:lnTo>
                        <a:pt x="351" y="416"/>
                      </a:lnTo>
                      <a:lnTo>
                        <a:pt x="351" y="420"/>
                      </a:lnTo>
                      <a:lnTo>
                        <a:pt x="347" y="420"/>
                      </a:lnTo>
                      <a:lnTo>
                        <a:pt x="347" y="416"/>
                      </a:lnTo>
                      <a:lnTo>
                        <a:pt x="343" y="416"/>
                      </a:lnTo>
                      <a:lnTo>
                        <a:pt x="343" y="420"/>
                      </a:lnTo>
                      <a:lnTo>
                        <a:pt x="343" y="416"/>
                      </a:lnTo>
                      <a:lnTo>
                        <a:pt x="338" y="416"/>
                      </a:lnTo>
                      <a:lnTo>
                        <a:pt x="338" y="420"/>
                      </a:lnTo>
                      <a:lnTo>
                        <a:pt x="334" y="420"/>
                      </a:lnTo>
                      <a:lnTo>
                        <a:pt x="334" y="424"/>
                      </a:lnTo>
                      <a:lnTo>
                        <a:pt x="334" y="428"/>
                      </a:lnTo>
                      <a:lnTo>
                        <a:pt x="330" y="428"/>
                      </a:lnTo>
                      <a:lnTo>
                        <a:pt x="330" y="424"/>
                      </a:lnTo>
                      <a:lnTo>
                        <a:pt x="326" y="424"/>
                      </a:lnTo>
                      <a:lnTo>
                        <a:pt x="326" y="420"/>
                      </a:lnTo>
                      <a:lnTo>
                        <a:pt x="326" y="424"/>
                      </a:lnTo>
                      <a:lnTo>
                        <a:pt x="322" y="424"/>
                      </a:lnTo>
                      <a:lnTo>
                        <a:pt x="322" y="428"/>
                      </a:lnTo>
                      <a:lnTo>
                        <a:pt x="318" y="428"/>
                      </a:lnTo>
                      <a:lnTo>
                        <a:pt x="318" y="424"/>
                      </a:lnTo>
                      <a:lnTo>
                        <a:pt x="314" y="424"/>
                      </a:lnTo>
                      <a:lnTo>
                        <a:pt x="314" y="428"/>
                      </a:lnTo>
                      <a:lnTo>
                        <a:pt x="310" y="428"/>
                      </a:lnTo>
                      <a:lnTo>
                        <a:pt x="310" y="432"/>
                      </a:lnTo>
                      <a:lnTo>
                        <a:pt x="306" y="432"/>
                      </a:lnTo>
                      <a:lnTo>
                        <a:pt x="302" y="432"/>
                      </a:lnTo>
                      <a:lnTo>
                        <a:pt x="302" y="436"/>
                      </a:lnTo>
                      <a:lnTo>
                        <a:pt x="298" y="436"/>
                      </a:lnTo>
                      <a:lnTo>
                        <a:pt x="298" y="441"/>
                      </a:lnTo>
                      <a:lnTo>
                        <a:pt x="294" y="441"/>
                      </a:lnTo>
                      <a:lnTo>
                        <a:pt x="290" y="441"/>
                      </a:lnTo>
                      <a:lnTo>
                        <a:pt x="290" y="445"/>
                      </a:lnTo>
                      <a:lnTo>
                        <a:pt x="285" y="445"/>
                      </a:lnTo>
                      <a:lnTo>
                        <a:pt x="285" y="441"/>
                      </a:lnTo>
                      <a:lnTo>
                        <a:pt x="281" y="441"/>
                      </a:lnTo>
                      <a:lnTo>
                        <a:pt x="281" y="445"/>
                      </a:lnTo>
                      <a:lnTo>
                        <a:pt x="277" y="445"/>
                      </a:lnTo>
                      <a:lnTo>
                        <a:pt x="273" y="445"/>
                      </a:lnTo>
                      <a:lnTo>
                        <a:pt x="273" y="449"/>
                      </a:lnTo>
                      <a:lnTo>
                        <a:pt x="269" y="449"/>
                      </a:lnTo>
                      <a:lnTo>
                        <a:pt x="269" y="453"/>
                      </a:lnTo>
                      <a:lnTo>
                        <a:pt x="265" y="453"/>
                      </a:lnTo>
                      <a:lnTo>
                        <a:pt x="261" y="453"/>
                      </a:lnTo>
                      <a:lnTo>
                        <a:pt x="261" y="449"/>
                      </a:lnTo>
                      <a:lnTo>
                        <a:pt x="261" y="441"/>
                      </a:lnTo>
                      <a:lnTo>
                        <a:pt x="261" y="436"/>
                      </a:lnTo>
                      <a:lnTo>
                        <a:pt x="261" y="432"/>
                      </a:lnTo>
                      <a:lnTo>
                        <a:pt x="261" y="428"/>
                      </a:lnTo>
                      <a:lnTo>
                        <a:pt x="257" y="428"/>
                      </a:lnTo>
                      <a:lnTo>
                        <a:pt x="253" y="428"/>
                      </a:lnTo>
                      <a:lnTo>
                        <a:pt x="253" y="424"/>
                      </a:lnTo>
                      <a:lnTo>
                        <a:pt x="249" y="424"/>
                      </a:lnTo>
                      <a:lnTo>
                        <a:pt x="245" y="424"/>
                      </a:lnTo>
                      <a:lnTo>
                        <a:pt x="245" y="420"/>
                      </a:lnTo>
                      <a:lnTo>
                        <a:pt x="237" y="420"/>
                      </a:lnTo>
                      <a:lnTo>
                        <a:pt x="237" y="424"/>
                      </a:lnTo>
                      <a:lnTo>
                        <a:pt x="233" y="424"/>
                      </a:lnTo>
                      <a:lnTo>
                        <a:pt x="228" y="424"/>
                      </a:lnTo>
                      <a:lnTo>
                        <a:pt x="224" y="424"/>
                      </a:lnTo>
                      <a:lnTo>
                        <a:pt x="224" y="420"/>
                      </a:lnTo>
                      <a:lnTo>
                        <a:pt x="212" y="420"/>
                      </a:lnTo>
                      <a:lnTo>
                        <a:pt x="212" y="424"/>
                      </a:lnTo>
                      <a:lnTo>
                        <a:pt x="204" y="424"/>
                      </a:lnTo>
                      <a:lnTo>
                        <a:pt x="196" y="424"/>
                      </a:lnTo>
                      <a:lnTo>
                        <a:pt x="196" y="428"/>
                      </a:lnTo>
                      <a:lnTo>
                        <a:pt x="188" y="428"/>
                      </a:lnTo>
                      <a:lnTo>
                        <a:pt x="184" y="428"/>
                      </a:lnTo>
                      <a:lnTo>
                        <a:pt x="180" y="428"/>
                      </a:lnTo>
                      <a:lnTo>
                        <a:pt x="180" y="432"/>
                      </a:lnTo>
                      <a:lnTo>
                        <a:pt x="171" y="432"/>
                      </a:lnTo>
                      <a:lnTo>
                        <a:pt x="171" y="428"/>
                      </a:lnTo>
                      <a:lnTo>
                        <a:pt x="167" y="428"/>
                      </a:lnTo>
                      <a:lnTo>
                        <a:pt x="167" y="432"/>
                      </a:lnTo>
                      <a:lnTo>
                        <a:pt x="167" y="428"/>
                      </a:lnTo>
                      <a:lnTo>
                        <a:pt x="163" y="428"/>
                      </a:lnTo>
                      <a:lnTo>
                        <a:pt x="159" y="428"/>
                      </a:lnTo>
                      <a:lnTo>
                        <a:pt x="151" y="428"/>
                      </a:lnTo>
                      <a:lnTo>
                        <a:pt x="143" y="428"/>
                      </a:lnTo>
                      <a:lnTo>
                        <a:pt x="143" y="424"/>
                      </a:lnTo>
                      <a:lnTo>
                        <a:pt x="143" y="428"/>
                      </a:lnTo>
                      <a:lnTo>
                        <a:pt x="139" y="428"/>
                      </a:lnTo>
                      <a:lnTo>
                        <a:pt x="135" y="428"/>
                      </a:lnTo>
                      <a:lnTo>
                        <a:pt x="135" y="432"/>
                      </a:lnTo>
                      <a:lnTo>
                        <a:pt x="131" y="432"/>
                      </a:lnTo>
                      <a:lnTo>
                        <a:pt x="131" y="428"/>
                      </a:lnTo>
                      <a:lnTo>
                        <a:pt x="127" y="428"/>
                      </a:lnTo>
                      <a:lnTo>
                        <a:pt x="122" y="428"/>
                      </a:lnTo>
                      <a:lnTo>
                        <a:pt x="122" y="432"/>
                      </a:lnTo>
                      <a:lnTo>
                        <a:pt x="118" y="432"/>
                      </a:lnTo>
                      <a:lnTo>
                        <a:pt x="114" y="432"/>
                      </a:lnTo>
                      <a:lnTo>
                        <a:pt x="114" y="436"/>
                      </a:lnTo>
                      <a:lnTo>
                        <a:pt x="110" y="436"/>
                      </a:lnTo>
                      <a:lnTo>
                        <a:pt x="110" y="432"/>
                      </a:lnTo>
                      <a:lnTo>
                        <a:pt x="106" y="432"/>
                      </a:lnTo>
                      <a:lnTo>
                        <a:pt x="106" y="436"/>
                      </a:lnTo>
                      <a:lnTo>
                        <a:pt x="102" y="436"/>
                      </a:lnTo>
                      <a:lnTo>
                        <a:pt x="102" y="432"/>
                      </a:lnTo>
                      <a:lnTo>
                        <a:pt x="98" y="432"/>
                      </a:lnTo>
                      <a:lnTo>
                        <a:pt x="94" y="432"/>
                      </a:lnTo>
                      <a:lnTo>
                        <a:pt x="86" y="432"/>
                      </a:lnTo>
                      <a:lnTo>
                        <a:pt x="86" y="428"/>
                      </a:lnTo>
                      <a:lnTo>
                        <a:pt x="82" y="428"/>
                      </a:lnTo>
                      <a:lnTo>
                        <a:pt x="78" y="428"/>
                      </a:lnTo>
                      <a:lnTo>
                        <a:pt x="74" y="428"/>
                      </a:lnTo>
                      <a:lnTo>
                        <a:pt x="74" y="432"/>
                      </a:lnTo>
                      <a:lnTo>
                        <a:pt x="70" y="432"/>
                      </a:lnTo>
                      <a:lnTo>
                        <a:pt x="70" y="436"/>
                      </a:lnTo>
                      <a:lnTo>
                        <a:pt x="65" y="436"/>
                      </a:lnTo>
                      <a:lnTo>
                        <a:pt x="65" y="441"/>
                      </a:lnTo>
                      <a:lnTo>
                        <a:pt x="61" y="441"/>
                      </a:lnTo>
                      <a:lnTo>
                        <a:pt x="57" y="441"/>
                      </a:lnTo>
                      <a:lnTo>
                        <a:pt x="57" y="445"/>
                      </a:lnTo>
                      <a:lnTo>
                        <a:pt x="53" y="445"/>
                      </a:lnTo>
                      <a:lnTo>
                        <a:pt x="53" y="449"/>
                      </a:lnTo>
                      <a:lnTo>
                        <a:pt x="49" y="449"/>
                      </a:lnTo>
                      <a:lnTo>
                        <a:pt x="49" y="453"/>
                      </a:lnTo>
                      <a:lnTo>
                        <a:pt x="45" y="453"/>
                      </a:lnTo>
                      <a:lnTo>
                        <a:pt x="45" y="457"/>
                      </a:lnTo>
                      <a:lnTo>
                        <a:pt x="41" y="457"/>
                      </a:lnTo>
                      <a:lnTo>
                        <a:pt x="33" y="457"/>
                      </a:lnTo>
                      <a:lnTo>
                        <a:pt x="33" y="461"/>
                      </a:lnTo>
                      <a:lnTo>
                        <a:pt x="29" y="461"/>
                      </a:lnTo>
                      <a:lnTo>
                        <a:pt x="29" y="465"/>
                      </a:lnTo>
                      <a:lnTo>
                        <a:pt x="25" y="465"/>
                      </a:lnTo>
                      <a:lnTo>
                        <a:pt x="25" y="469"/>
                      </a:lnTo>
                      <a:lnTo>
                        <a:pt x="21" y="469"/>
                      </a:lnTo>
                      <a:lnTo>
                        <a:pt x="21" y="473"/>
                      </a:lnTo>
                      <a:lnTo>
                        <a:pt x="17" y="473"/>
                      </a:lnTo>
                      <a:lnTo>
                        <a:pt x="17" y="477"/>
                      </a:lnTo>
                      <a:lnTo>
                        <a:pt x="17" y="481"/>
                      </a:lnTo>
                      <a:lnTo>
                        <a:pt x="12" y="481"/>
                      </a:lnTo>
                      <a:lnTo>
                        <a:pt x="12" y="473"/>
                      </a:lnTo>
                      <a:lnTo>
                        <a:pt x="12" y="469"/>
                      </a:lnTo>
                      <a:lnTo>
                        <a:pt x="8" y="469"/>
                      </a:lnTo>
                      <a:lnTo>
                        <a:pt x="8" y="465"/>
                      </a:lnTo>
                      <a:lnTo>
                        <a:pt x="4" y="465"/>
                      </a:lnTo>
                      <a:lnTo>
                        <a:pt x="4" y="461"/>
                      </a:lnTo>
                      <a:lnTo>
                        <a:pt x="4" y="457"/>
                      </a:lnTo>
                      <a:lnTo>
                        <a:pt x="0" y="457"/>
                      </a:lnTo>
                      <a:lnTo>
                        <a:pt x="0" y="453"/>
                      </a:lnTo>
                      <a:lnTo>
                        <a:pt x="4" y="453"/>
                      </a:lnTo>
                      <a:lnTo>
                        <a:pt x="0" y="453"/>
                      </a:lnTo>
                      <a:lnTo>
                        <a:pt x="4" y="453"/>
                      </a:lnTo>
                      <a:lnTo>
                        <a:pt x="0" y="453"/>
                      </a:lnTo>
                      <a:lnTo>
                        <a:pt x="0" y="449"/>
                      </a:lnTo>
                      <a:lnTo>
                        <a:pt x="4" y="449"/>
                      </a:lnTo>
                      <a:lnTo>
                        <a:pt x="4" y="445"/>
                      </a:lnTo>
                      <a:lnTo>
                        <a:pt x="4" y="441"/>
                      </a:lnTo>
                      <a:lnTo>
                        <a:pt x="8" y="441"/>
                      </a:lnTo>
                      <a:lnTo>
                        <a:pt x="12" y="441"/>
                      </a:lnTo>
                      <a:lnTo>
                        <a:pt x="12" y="436"/>
                      </a:lnTo>
                      <a:lnTo>
                        <a:pt x="17" y="436"/>
                      </a:lnTo>
                      <a:lnTo>
                        <a:pt x="17" y="432"/>
                      </a:lnTo>
                      <a:lnTo>
                        <a:pt x="21" y="432"/>
                      </a:lnTo>
                      <a:lnTo>
                        <a:pt x="21" y="428"/>
                      </a:lnTo>
                      <a:lnTo>
                        <a:pt x="25" y="428"/>
                      </a:lnTo>
                      <a:lnTo>
                        <a:pt x="25" y="424"/>
                      </a:lnTo>
                      <a:lnTo>
                        <a:pt x="29" y="424"/>
                      </a:lnTo>
                      <a:lnTo>
                        <a:pt x="29" y="420"/>
                      </a:lnTo>
                      <a:lnTo>
                        <a:pt x="33" y="420"/>
                      </a:lnTo>
                      <a:lnTo>
                        <a:pt x="33" y="416"/>
                      </a:lnTo>
                      <a:lnTo>
                        <a:pt x="33" y="412"/>
                      </a:lnTo>
                      <a:lnTo>
                        <a:pt x="37" y="412"/>
                      </a:lnTo>
                      <a:lnTo>
                        <a:pt x="37" y="408"/>
                      </a:lnTo>
                      <a:lnTo>
                        <a:pt x="41" y="408"/>
                      </a:lnTo>
                      <a:lnTo>
                        <a:pt x="45" y="408"/>
                      </a:lnTo>
                      <a:lnTo>
                        <a:pt x="45" y="404"/>
                      </a:lnTo>
                      <a:lnTo>
                        <a:pt x="45" y="400"/>
                      </a:lnTo>
                      <a:lnTo>
                        <a:pt x="49" y="400"/>
                      </a:lnTo>
                      <a:lnTo>
                        <a:pt x="49" y="396"/>
                      </a:lnTo>
                      <a:lnTo>
                        <a:pt x="53" y="396"/>
                      </a:lnTo>
                      <a:lnTo>
                        <a:pt x="53" y="392"/>
                      </a:lnTo>
                      <a:lnTo>
                        <a:pt x="53" y="388"/>
                      </a:lnTo>
                      <a:lnTo>
                        <a:pt x="57" y="388"/>
                      </a:lnTo>
                      <a:lnTo>
                        <a:pt x="57" y="384"/>
                      </a:lnTo>
                      <a:lnTo>
                        <a:pt x="61" y="384"/>
                      </a:lnTo>
                      <a:lnTo>
                        <a:pt x="61" y="379"/>
                      </a:lnTo>
                      <a:lnTo>
                        <a:pt x="61" y="375"/>
                      </a:lnTo>
                      <a:lnTo>
                        <a:pt x="65" y="375"/>
                      </a:lnTo>
                      <a:lnTo>
                        <a:pt x="65" y="371"/>
                      </a:lnTo>
                      <a:lnTo>
                        <a:pt x="65" y="367"/>
                      </a:lnTo>
                      <a:lnTo>
                        <a:pt x="70" y="367"/>
                      </a:lnTo>
                      <a:lnTo>
                        <a:pt x="70" y="363"/>
                      </a:lnTo>
                      <a:lnTo>
                        <a:pt x="74" y="363"/>
                      </a:lnTo>
                      <a:lnTo>
                        <a:pt x="74" y="359"/>
                      </a:lnTo>
                      <a:lnTo>
                        <a:pt x="78" y="359"/>
                      </a:lnTo>
                      <a:lnTo>
                        <a:pt x="78" y="355"/>
                      </a:lnTo>
                      <a:lnTo>
                        <a:pt x="78" y="351"/>
                      </a:lnTo>
                      <a:lnTo>
                        <a:pt x="82" y="351"/>
                      </a:lnTo>
                      <a:lnTo>
                        <a:pt x="82" y="347"/>
                      </a:lnTo>
                      <a:lnTo>
                        <a:pt x="78" y="347"/>
                      </a:lnTo>
                      <a:lnTo>
                        <a:pt x="78" y="343"/>
                      </a:lnTo>
                      <a:lnTo>
                        <a:pt x="82" y="343"/>
                      </a:lnTo>
                      <a:lnTo>
                        <a:pt x="82" y="335"/>
                      </a:lnTo>
                      <a:lnTo>
                        <a:pt x="82" y="326"/>
                      </a:lnTo>
                      <a:lnTo>
                        <a:pt x="82" y="322"/>
                      </a:lnTo>
                      <a:lnTo>
                        <a:pt x="82" y="314"/>
                      </a:lnTo>
                      <a:lnTo>
                        <a:pt x="74" y="314"/>
                      </a:lnTo>
                      <a:lnTo>
                        <a:pt x="74" y="310"/>
                      </a:lnTo>
                      <a:lnTo>
                        <a:pt x="78" y="310"/>
                      </a:lnTo>
                      <a:lnTo>
                        <a:pt x="78" y="306"/>
                      </a:lnTo>
                      <a:lnTo>
                        <a:pt x="82" y="306"/>
                      </a:lnTo>
                      <a:lnTo>
                        <a:pt x="82" y="302"/>
                      </a:lnTo>
                      <a:lnTo>
                        <a:pt x="82" y="298"/>
                      </a:lnTo>
                      <a:lnTo>
                        <a:pt x="78" y="298"/>
                      </a:lnTo>
                      <a:lnTo>
                        <a:pt x="78" y="294"/>
                      </a:lnTo>
                      <a:lnTo>
                        <a:pt x="78" y="290"/>
                      </a:lnTo>
                      <a:lnTo>
                        <a:pt x="78" y="286"/>
                      </a:lnTo>
                      <a:lnTo>
                        <a:pt x="78" y="282"/>
                      </a:lnTo>
                      <a:lnTo>
                        <a:pt x="74" y="282"/>
                      </a:lnTo>
                      <a:lnTo>
                        <a:pt x="74" y="278"/>
                      </a:lnTo>
                      <a:lnTo>
                        <a:pt x="74" y="273"/>
                      </a:lnTo>
                      <a:lnTo>
                        <a:pt x="70" y="273"/>
                      </a:lnTo>
                      <a:lnTo>
                        <a:pt x="70" y="269"/>
                      </a:lnTo>
                      <a:lnTo>
                        <a:pt x="70" y="265"/>
                      </a:lnTo>
                      <a:lnTo>
                        <a:pt x="70" y="261"/>
                      </a:lnTo>
                      <a:lnTo>
                        <a:pt x="65" y="261"/>
                      </a:lnTo>
                      <a:lnTo>
                        <a:pt x="65" y="257"/>
                      </a:lnTo>
                      <a:lnTo>
                        <a:pt x="65" y="253"/>
                      </a:lnTo>
                      <a:lnTo>
                        <a:pt x="65" y="249"/>
                      </a:lnTo>
                      <a:lnTo>
                        <a:pt x="65" y="245"/>
                      </a:lnTo>
                      <a:lnTo>
                        <a:pt x="61" y="245"/>
                      </a:lnTo>
                      <a:lnTo>
                        <a:pt x="61" y="241"/>
                      </a:lnTo>
                      <a:lnTo>
                        <a:pt x="61" y="233"/>
                      </a:lnTo>
                      <a:lnTo>
                        <a:pt x="57" y="233"/>
                      </a:lnTo>
                      <a:lnTo>
                        <a:pt x="57" y="229"/>
                      </a:lnTo>
                      <a:lnTo>
                        <a:pt x="57" y="225"/>
                      </a:lnTo>
                      <a:lnTo>
                        <a:pt x="53" y="225"/>
                      </a:lnTo>
                      <a:lnTo>
                        <a:pt x="53" y="220"/>
                      </a:lnTo>
                      <a:lnTo>
                        <a:pt x="53" y="216"/>
                      </a:lnTo>
                      <a:lnTo>
                        <a:pt x="49" y="216"/>
                      </a:lnTo>
                      <a:lnTo>
                        <a:pt x="49" y="212"/>
                      </a:lnTo>
                      <a:lnTo>
                        <a:pt x="45" y="212"/>
                      </a:lnTo>
                      <a:lnTo>
                        <a:pt x="45" y="208"/>
                      </a:lnTo>
                      <a:lnTo>
                        <a:pt x="45" y="204"/>
                      </a:lnTo>
                      <a:lnTo>
                        <a:pt x="45" y="200"/>
                      </a:lnTo>
                      <a:lnTo>
                        <a:pt x="41" y="200"/>
                      </a:lnTo>
                      <a:lnTo>
                        <a:pt x="41" y="196"/>
                      </a:lnTo>
                      <a:lnTo>
                        <a:pt x="41" y="192"/>
                      </a:lnTo>
                      <a:lnTo>
                        <a:pt x="41" y="188"/>
                      </a:lnTo>
                      <a:lnTo>
                        <a:pt x="37" y="188"/>
                      </a:lnTo>
                      <a:lnTo>
                        <a:pt x="37" y="176"/>
                      </a:lnTo>
                      <a:lnTo>
                        <a:pt x="41" y="176"/>
                      </a:lnTo>
                      <a:lnTo>
                        <a:pt x="41" y="172"/>
                      </a:lnTo>
                      <a:lnTo>
                        <a:pt x="45" y="172"/>
                      </a:lnTo>
                      <a:lnTo>
                        <a:pt x="45" y="168"/>
                      </a:lnTo>
                      <a:lnTo>
                        <a:pt x="49" y="168"/>
                      </a:lnTo>
                      <a:lnTo>
                        <a:pt x="49" y="159"/>
                      </a:lnTo>
                      <a:lnTo>
                        <a:pt x="49" y="155"/>
                      </a:lnTo>
                      <a:lnTo>
                        <a:pt x="49" y="151"/>
                      </a:lnTo>
                      <a:lnTo>
                        <a:pt x="53" y="151"/>
                      </a:lnTo>
                      <a:lnTo>
                        <a:pt x="53" y="147"/>
                      </a:lnTo>
                      <a:lnTo>
                        <a:pt x="53" y="143"/>
                      </a:lnTo>
                      <a:lnTo>
                        <a:pt x="53" y="139"/>
                      </a:lnTo>
                      <a:lnTo>
                        <a:pt x="57" y="139"/>
                      </a:lnTo>
                      <a:lnTo>
                        <a:pt x="57" y="135"/>
                      </a:lnTo>
                      <a:lnTo>
                        <a:pt x="57" y="131"/>
                      </a:lnTo>
                      <a:lnTo>
                        <a:pt x="57" y="127"/>
                      </a:lnTo>
                      <a:lnTo>
                        <a:pt x="61" y="127"/>
                      </a:lnTo>
                      <a:lnTo>
                        <a:pt x="61" y="123"/>
                      </a:lnTo>
                      <a:lnTo>
                        <a:pt x="61" y="119"/>
                      </a:lnTo>
                      <a:lnTo>
                        <a:pt x="65" y="119"/>
                      </a:lnTo>
                      <a:lnTo>
                        <a:pt x="70" y="119"/>
                      </a:lnTo>
                      <a:lnTo>
                        <a:pt x="70" y="115"/>
                      </a:lnTo>
                      <a:lnTo>
                        <a:pt x="74" y="115"/>
                      </a:lnTo>
                      <a:lnTo>
                        <a:pt x="74" y="110"/>
                      </a:lnTo>
                      <a:lnTo>
                        <a:pt x="78" y="110"/>
                      </a:lnTo>
                      <a:lnTo>
                        <a:pt x="78" y="106"/>
                      </a:lnTo>
                      <a:lnTo>
                        <a:pt x="86" y="106"/>
                      </a:lnTo>
                      <a:lnTo>
                        <a:pt x="86" y="110"/>
                      </a:lnTo>
                      <a:lnTo>
                        <a:pt x="86" y="106"/>
                      </a:lnTo>
                      <a:lnTo>
                        <a:pt x="90" y="106"/>
                      </a:lnTo>
                      <a:lnTo>
                        <a:pt x="90" y="94"/>
                      </a:lnTo>
                      <a:lnTo>
                        <a:pt x="94" y="94"/>
                      </a:lnTo>
                      <a:lnTo>
                        <a:pt x="94" y="90"/>
                      </a:lnTo>
                      <a:lnTo>
                        <a:pt x="98" y="90"/>
                      </a:lnTo>
                      <a:lnTo>
                        <a:pt x="102" y="90"/>
                      </a:lnTo>
                      <a:lnTo>
                        <a:pt x="102" y="86"/>
                      </a:lnTo>
                      <a:lnTo>
                        <a:pt x="106" y="86"/>
                      </a:lnTo>
                      <a:lnTo>
                        <a:pt x="110" y="86"/>
                      </a:lnTo>
                      <a:lnTo>
                        <a:pt x="118" y="86"/>
                      </a:lnTo>
                      <a:lnTo>
                        <a:pt x="118" y="82"/>
                      </a:lnTo>
                      <a:lnTo>
                        <a:pt x="122" y="82"/>
                      </a:lnTo>
                      <a:lnTo>
                        <a:pt x="135" y="82"/>
                      </a:lnTo>
                      <a:lnTo>
                        <a:pt x="139" y="82"/>
                      </a:lnTo>
                      <a:lnTo>
                        <a:pt x="139" y="86"/>
                      </a:lnTo>
                      <a:lnTo>
                        <a:pt x="143" y="86"/>
                      </a:lnTo>
                      <a:lnTo>
                        <a:pt x="147" y="86"/>
                      </a:lnTo>
                      <a:lnTo>
                        <a:pt x="151" y="86"/>
                      </a:lnTo>
                      <a:lnTo>
                        <a:pt x="151" y="90"/>
                      </a:lnTo>
                      <a:lnTo>
                        <a:pt x="155" y="90"/>
                      </a:lnTo>
                      <a:lnTo>
                        <a:pt x="159" y="90"/>
                      </a:lnTo>
                      <a:lnTo>
                        <a:pt x="159" y="94"/>
                      </a:lnTo>
                      <a:lnTo>
                        <a:pt x="163" y="94"/>
                      </a:lnTo>
                      <a:lnTo>
                        <a:pt x="163" y="98"/>
                      </a:lnTo>
                      <a:lnTo>
                        <a:pt x="167" y="98"/>
                      </a:lnTo>
                      <a:lnTo>
                        <a:pt x="171" y="98"/>
                      </a:lnTo>
                      <a:lnTo>
                        <a:pt x="171" y="94"/>
                      </a:lnTo>
                      <a:lnTo>
                        <a:pt x="175" y="94"/>
                      </a:lnTo>
                      <a:lnTo>
                        <a:pt x="175" y="98"/>
                      </a:lnTo>
                      <a:lnTo>
                        <a:pt x="175" y="102"/>
                      </a:lnTo>
                      <a:lnTo>
                        <a:pt x="188" y="102"/>
                      </a:lnTo>
                      <a:lnTo>
                        <a:pt x="192" y="102"/>
                      </a:lnTo>
                      <a:lnTo>
                        <a:pt x="192" y="106"/>
                      </a:lnTo>
                      <a:lnTo>
                        <a:pt x="196" y="106"/>
                      </a:lnTo>
                      <a:lnTo>
                        <a:pt x="200" y="106"/>
                      </a:lnTo>
                      <a:lnTo>
                        <a:pt x="200" y="102"/>
                      </a:lnTo>
                      <a:lnTo>
                        <a:pt x="200" y="106"/>
                      </a:lnTo>
                      <a:lnTo>
                        <a:pt x="204" y="106"/>
                      </a:lnTo>
                      <a:lnTo>
                        <a:pt x="212" y="106"/>
                      </a:lnTo>
                      <a:lnTo>
                        <a:pt x="216" y="106"/>
                      </a:lnTo>
                      <a:lnTo>
                        <a:pt x="220" y="106"/>
                      </a:lnTo>
                      <a:lnTo>
                        <a:pt x="233" y="106"/>
                      </a:lnTo>
                      <a:lnTo>
                        <a:pt x="237" y="106"/>
                      </a:lnTo>
                      <a:lnTo>
                        <a:pt x="237" y="110"/>
                      </a:lnTo>
                      <a:lnTo>
                        <a:pt x="241" y="110"/>
                      </a:lnTo>
                      <a:lnTo>
                        <a:pt x="245" y="110"/>
                      </a:lnTo>
                      <a:lnTo>
                        <a:pt x="249" y="110"/>
                      </a:lnTo>
                      <a:lnTo>
                        <a:pt x="253" y="110"/>
                      </a:lnTo>
                      <a:lnTo>
                        <a:pt x="253" y="115"/>
                      </a:lnTo>
                      <a:lnTo>
                        <a:pt x="257" y="115"/>
                      </a:lnTo>
                      <a:lnTo>
                        <a:pt x="261" y="115"/>
                      </a:lnTo>
                      <a:lnTo>
                        <a:pt x="261" y="119"/>
                      </a:lnTo>
                      <a:lnTo>
                        <a:pt x="269" y="119"/>
                      </a:lnTo>
                      <a:lnTo>
                        <a:pt x="273" y="119"/>
                      </a:lnTo>
                      <a:lnTo>
                        <a:pt x="273" y="115"/>
                      </a:lnTo>
                      <a:lnTo>
                        <a:pt x="285" y="115"/>
                      </a:lnTo>
                      <a:lnTo>
                        <a:pt x="290" y="115"/>
                      </a:lnTo>
                      <a:lnTo>
                        <a:pt x="290" y="110"/>
                      </a:lnTo>
                      <a:lnTo>
                        <a:pt x="294" y="110"/>
                      </a:lnTo>
                      <a:lnTo>
                        <a:pt x="298" y="110"/>
                      </a:lnTo>
                      <a:lnTo>
                        <a:pt x="298" y="106"/>
                      </a:lnTo>
                      <a:lnTo>
                        <a:pt x="302" y="106"/>
                      </a:lnTo>
                      <a:lnTo>
                        <a:pt x="310" y="106"/>
                      </a:lnTo>
                      <a:lnTo>
                        <a:pt x="314" y="106"/>
                      </a:lnTo>
                      <a:lnTo>
                        <a:pt x="314" y="102"/>
                      </a:lnTo>
                      <a:lnTo>
                        <a:pt x="318" y="102"/>
                      </a:lnTo>
                      <a:lnTo>
                        <a:pt x="322" y="102"/>
                      </a:lnTo>
                      <a:lnTo>
                        <a:pt x="322" y="98"/>
                      </a:lnTo>
                      <a:lnTo>
                        <a:pt x="326" y="98"/>
                      </a:lnTo>
                      <a:lnTo>
                        <a:pt x="334" y="98"/>
                      </a:lnTo>
                      <a:lnTo>
                        <a:pt x="338" y="98"/>
                      </a:lnTo>
                      <a:lnTo>
                        <a:pt x="338" y="94"/>
                      </a:lnTo>
                      <a:lnTo>
                        <a:pt x="343" y="94"/>
                      </a:lnTo>
                      <a:lnTo>
                        <a:pt x="347" y="94"/>
                      </a:lnTo>
                      <a:lnTo>
                        <a:pt x="347" y="90"/>
                      </a:lnTo>
                      <a:lnTo>
                        <a:pt x="351" y="90"/>
                      </a:lnTo>
                      <a:lnTo>
                        <a:pt x="351" y="86"/>
                      </a:lnTo>
                      <a:lnTo>
                        <a:pt x="355" y="86"/>
                      </a:lnTo>
                      <a:lnTo>
                        <a:pt x="359" y="86"/>
                      </a:lnTo>
                      <a:lnTo>
                        <a:pt x="359" y="82"/>
                      </a:lnTo>
                      <a:lnTo>
                        <a:pt x="363" y="82"/>
                      </a:lnTo>
                      <a:lnTo>
                        <a:pt x="367" y="82"/>
                      </a:lnTo>
                      <a:lnTo>
                        <a:pt x="367" y="78"/>
                      </a:lnTo>
                      <a:lnTo>
                        <a:pt x="371" y="78"/>
                      </a:lnTo>
                      <a:lnTo>
                        <a:pt x="375" y="78"/>
                      </a:lnTo>
                      <a:lnTo>
                        <a:pt x="375" y="74"/>
                      </a:lnTo>
                      <a:lnTo>
                        <a:pt x="379" y="74"/>
                      </a:lnTo>
                      <a:lnTo>
                        <a:pt x="379" y="70"/>
                      </a:lnTo>
                      <a:lnTo>
                        <a:pt x="383" y="70"/>
                      </a:lnTo>
                      <a:lnTo>
                        <a:pt x="383" y="66"/>
                      </a:lnTo>
                      <a:lnTo>
                        <a:pt x="383" y="62"/>
                      </a:lnTo>
                      <a:lnTo>
                        <a:pt x="383" y="57"/>
                      </a:lnTo>
                      <a:lnTo>
                        <a:pt x="387" y="57"/>
                      </a:lnTo>
                      <a:lnTo>
                        <a:pt x="387" y="53"/>
                      </a:lnTo>
                      <a:lnTo>
                        <a:pt x="387" y="49"/>
                      </a:lnTo>
                      <a:lnTo>
                        <a:pt x="391" y="49"/>
                      </a:lnTo>
                      <a:lnTo>
                        <a:pt x="396" y="49"/>
                      </a:lnTo>
                      <a:lnTo>
                        <a:pt x="404" y="49"/>
                      </a:lnTo>
                      <a:lnTo>
                        <a:pt x="404" y="45"/>
                      </a:lnTo>
                      <a:lnTo>
                        <a:pt x="412" y="45"/>
                      </a:lnTo>
                      <a:lnTo>
                        <a:pt x="412" y="49"/>
                      </a:lnTo>
                      <a:lnTo>
                        <a:pt x="416" y="49"/>
                      </a:lnTo>
                      <a:lnTo>
                        <a:pt x="424" y="49"/>
                      </a:lnTo>
                      <a:lnTo>
                        <a:pt x="428" y="49"/>
                      </a:lnTo>
                      <a:lnTo>
                        <a:pt x="436" y="49"/>
                      </a:lnTo>
                      <a:lnTo>
                        <a:pt x="440" y="49"/>
                      </a:lnTo>
                      <a:lnTo>
                        <a:pt x="440" y="45"/>
                      </a:lnTo>
                      <a:lnTo>
                        <a:pt x="444" y="45"/>
                      </a:lnTo>
                      <a:lnTo>
                        <a:pt x="449" y="45"/>
                      </a:lnTo>
                      <a:lnTo>
                        <a:pt x="453" y="45"/>
                      </a:lnTo>
                      <a:lnTo>
                        <a:pt x="457" y="45"/>
                      </a:lnTo>
                      <a:lnTo>
                        <a:pt x="457" y="41"/>
                      </a:lnTo>
                      <a:lnTo>
                        <a:pt x="457" y="37"/>
                      </a:lnTo>
                      <a:lnTo>
                        <a:pt x="461" y="37"/>
                      </a:lnTo>
                      <a:lnTo>
                        <a:pt x="465" y="37"/>
                      </a:lnTo>
                      <a:lnTo>
                        <a:pt x="465" y="33"/>
                      </a:lnTo>
                      <a:lnTo>
                        <a:pt x="469" y="33"/>
                      </a:lnTo>
                      <a:lnTo>
                        <a:pt x="473" y="33"/>
                      </a:lnTo>
                      <a:lnTo>
                        <a:pt x="481" y="33"/>
                      </a:lnTo>
                      <a:lnTo>
                        <a:pt x="485" y="33"/>
                      </a:lnTo>
                      <a:lnTo>
                        <a:pt x="485" y="29"/>
                      </a:lnTo>
                      <a:lnTo>
                        <a:pt x="489" y="29"/>
                      </a:lnTo>
                      <a:lnTo>
                        <a:pt x="497" y="29"/>
                      </a:lnTo>
                      <a:lnTo>
                        <a:pt x="501" y="29"/>
                      </a:lnTo>
                      <a:lnTo>
                        <a:pt x="501" y="25"/>
                      </a:lnTo>
                      <a:lnTo>
                        <a:pt x="510" y="25"/>
                      </a:lnTo>
                      <a:close/>
                      <a:moveTo>
                        <a:pt x="1141" y="0"/>
                      </a:moveTo>
                      <a:lnTo>
                        <a:pt x="1141" y="5"/>
                      </a:lnTo>
                      <a:lnTo>
                        <a:pt x="1145" y="5"/>
                      </a:lnTo>
                      <a:lnTo>
                        <a:pt x="1153" y="5"/>
                      </a:lnTo>
                      <a:lnTo>
                        <a:pt x="1158" y="5"/>
                      </a:lnTo>
                      <a:lnTo>
                        <a:pt x="1158" y="9"/>
                      </a:lnTo>
                      <a:lnTo>
                        <a:pt x="1162" y="9"/>
                      </a:lnTo>
                      <a:lnTo>
                        <a:pt x="1166" y="9"/>
                      </a:lnTo>
                      <a:lnTo>
                        <a:pt x="1182" y="9"/>
                      </a:lnTo>
                      <a:lnTo>
                        <a:pt x="1182" y="13"/>
                      </a:lnTo>
                      <a:lnTo>
                        <a:pt x="1186" y="13"/>
                      </a:lnTo>
                      <a:lnTo>
                        <a:pt x="1190" y="13"/>
                      </a:lnTo>
                      <a:lnTo>
                        <a:pt x="1190" y="17"/>
                      </a:lnTo>
                      <a:lnTo>
                        <a:pt x="1186" y="17"/>
                      </a:lnTo>
                      <a:lnTo>
                        <a:pt x="1182" y="17"/>
                      </a:lnTo>
                      <a:lnTo>
                        <a:pt x="1182" y="21"/>
                      </a:lnTo>
                      <a:lnTo>
                        <a:pt x="1178" y="21"/>
                      </a:lnTo>
                      <a:lnTo>
                        <a:pt x="1174" y="21"/>
                      </a:lnTo>
                      <a:lnTo>
                        <a:pt x="1174" y="25"/>
                      </a:lnTo>
                      <a:lnTo>
                        <a:pt x="1166" y="25"/>
                      </a:lnTo>
                      <a:lnTo>
                        <a:pt x="1153" y="25"/>
                      </a:lnTo>
                      <a:lnTo>
                        <a:pt x="1153" y="29"/>
                      </a:lnTo>
                      <a:lnTo>
                        <a:pt x="1149" y="29"/>
                      </a:lnTo>
                      <a:lnTo>
                        <a:pt x="1145" y="29"/>
                      </a:lnTo>
                      <a:lnTo>
                        <a:pt x="1145" y="25"/>
                      </a:lnTo>
                      <a:lnTo>
                        <a:pt x="1141" y="25"/>
                      </a:lnTo>
                      <a:lnTo>
                        <a:pt x="1133" y="25"/>
                      </a:lnTo>
                      <a:lnTo>
                        <a:pt x="1133" y="21"/>
                      </a:lnTo>
                      <a:lnTo>
                        <a:pt x="1129" y="21"/>
                      </a:lnTo>
                      <a:lnTo>
                        <a:pt x="1125" y="21"/>
                      </a:lnTo>
                      <a:lnTo>
                        <a:pt x="1125" y="17"/>
                      </a:lnTo>
                      <a:lnTo>
                        <a:pt x="1125" y="13"/>
                      </a:lnTo>
                      <a:lnTo>
                        <a:pt x="1125" y="9"/>
                      </a:lnTo>
                      <a:lnTo>
                        <a:pt x="1129" y="9"/>
                      </a:lnTo>
                      <a:lnTo>
                        <a:pt x="1129" y="5"/>
                      </a:lnTo>
                      <a:lnTo>
                        <a:pt x="1133" y="5"/>
                      </a:lnTo>
                      <a:lnTo>
                        <a:pt x="1133" y="0"/>
                      </a:lnTo>
                      <a:lnTo>
                        <a:pt x="1141" y="0"/>
                      </a:lnTo>
                      <a:close/>
                    </a:path>
                  </a:pathLst>
                </a:custGeom>
                <a:solidFill>
                  <a:schemeClr val="bg1">
                    <a:lumMod val="75000"/>
                  </a:schemeClr>
                </a:solidFill>
                <a:ln w="12700" cap="flat" cmpd="sng">
                  <a:noFill/>
                  <a:bevel/>
                  <a:headEnd/>
                  <a:tailEnd/>
                </a:ln>
                <a:effectLst/>
                <a:extLst>
                  <a:ext uri="{91240B29-F687-4F45-9708-019B960494DF}">
                    <a14:hiddenLine xmlns:a14="http://schemas.microsoft.com/office/drawing/2010/main" w="9525">
                      <a:solidFill>
                        <a:srgbClr val="000000"/>
                      </a:solidFill>
                      <a:round/>
                      <a:headEnd/>
                      <a:tailEnd/>
                    </a14:hiddenLine>
                  </a:ext>
                </a:extLst>
              </p:spPr>
              <p:txBody>
                <a:bodyPr wrap="none" anchor="ctr"/>
                <a:lstStyle/>
                <a:p>
                  <a:pPr lvl="0"/>
                  <a:endParaRPr lang="en-US" sz="1711"/>
                </a:p>
              </p:txBody>
            </p:sp>
            <p:sp>
              <p:nvSpPr>
                <p:cNvPr id="16" name="Freeform 994">
                  <a:extLst>
                    <a:ext uri="{FF2B5EF4-FFF2-40B4-BE49-F238E27FC236}">
                      <a16:creationId xmlns:a16="http://schemas.microsoft.com/office/drawing/2014/main" id="{44ECDB6E-3AAC-F186-B053-8E9D9D32B952}"/>
                    </a:ext>
                  </a:extLst>
                </p:cNvPr>
                <p:cNvSpPr>
                  <a:spLocks noEditPoints="1"/>
                </p:cNvSpPr>
                <p:nvPr userDrawn="1"/>
              </p:nvSpPr>
              <p:spPr bwMode="auto">
                <a:xfrm>
                  <a:off x="7916941" y="1168169"/>
                  <a:ext cx="976313" cy="484188"/>
                </a:xfrm>
                <a:custGeom>
                  <a:avLst/>
                  <a:gdLst>
                    <a:gd name="T0" fmla="*/ 444 w 615"/>
                    <a:gd name="T1" fmla="*/ 228 h 305"/>
                    <a:gd name="T2" fmla="*/ 603 w 615"/>
                    <a:gd name="T3" fmla="*/ 191 h 305"/>
                    <a:gd name="T4" fmla="*/ 29 w 615"/>
                    <a:gd name="T5" fmla="*/ 85 h 305"/>
                    <a:gd name="T6" fmla="*/ 171 w 615"/>
                    <a:gd name="T7" fmla="*/ 16 h 305"/>
                    <a:gd name="T8" fmla="*/ 253 w 615"/>
                    <a:gd name="T9" fmla="*/ 8 h 305"/>
                    <a:gd name="T10" fmla="*/ 257 w 615"/>
                    <a:gd name="T11" fmla="*/ 36 h 305"/>
                    <a:gd name="T12" fmla="*/ 314 w 615"/>
                    <a:gd name="T13" fmla="*/ 40 h 305"/>
                    <a:gd name="T14" fmla="*/ 351 w 615"/>
                    <a:gd name="T15" fmla="*/ 24 h 305"/>
                    <a:gd name="T16" fmla="*/ 387 w 615"/>
                    <a:gd name="T17" fmla="*/ 45 h 305"/>
                    <a:gd name="T18" fmla="*/ 428 w 615"/>
                    <a:gd name="T19" fmla="*/ 45 h 305"/>
                    <a:gd name="T20" fmla="*/ 465 w 615"/>
                    <a:gd name="T21" fmla="*/ 73 h 305"/>
                    <a:gd name="T22" fmla="*/ 493 w 615"/>
                    <a:gd name="T23" fmla="*/ 97 h 305"/>
                    <a:gd name="T24" fmla="*/ 534 w 615"/>
                    <a:gd name="T25" fmla="*/ 102 h 305"/>
                    <a:gd name="T26" fmla="*/ 554 w 615"/>
                    <a:gd name="T27" fmla="*/ 110 h 305"/>
                    <a:gd name="T28" fmla="*/ 554 w 615"/>
                    <a:gd name="T29" fmla="*/ 134 h 305"/>
                    <a:gd name="T30" fmla="*/ 542 w 615"/>
                    <a:gd name="T31" fmla="*/ 150 h 305"/>
                    <a:gd name="T32" fmla="*/ 509 w 615"/>
                    <a:gd name="T33" fmla="*/ 175 h 305"/>
                    <a:gd name="T34" fmla="*/ 505 w 615"/>
                    <a:gd name="T35" fmla="*/ 146 h 305"/>
                    <a:gd name="T36" fmla="*/ 485 w 615"/>
                    <a:gd name="T37" fmla="*/ 114 h 305"/>
                    <a:gd name="T38" fmla="*/ 456 w 615"/>
                    <a:gd name="T39" fmla="*/ 118 h 305"/>
                    <a:gd name="T40" fmla="*/ 432 w 615"/>
                    <a:gd name="T41" fmla="*/ 122 h 305"/>
                    <a:gd name="T42" fmla="*/ 444 w 615"/>
                    <a:gd name="T43" fmla="*/ 89 h 305"/>
                    <a:gd name="T44" fmla="*/ 416 w 615"/>
                    <a:gd name="T45" fmla="*/ 77 h 305"/>
                    <a:gd name="T46" fmla="*/ 391 w 615"/>
                    <a:gd name="T47" fmla="*/ 93 h 305"/>
                    <a:gd name="T48" fmla="*/ 383 w 615"/>
                    <a:gd name="T49" fmla="*/ 130 h 305"/>
                    <a:gd name="T50" fmla="*/ 359 w 615"/>
                    <a:gd name="T51" fmla="*/ 106 h 305"/>
                    <a:gd name="T52" fmla="*/ 355 w 615"/>
                    <a:gd name="T53" fmla="*/ 142 h 305"/>
                    <a:gd name="T54" fmla="*/ 391 w 615"/>
                    <a:gd name="T55" fmla="*/ 175 h 305"/>
                    <a:gd name="T56" fmla="*/ 412 w 615"/>
                    <a:gd name="T57" fmla="*/ 203 h 305"/>
                    <a:gd name="T58" fmla="*/ 399 w 615"/>
                    <a:gd name="T59" fmla="*/ 236 h 305"/>
                    <a:gd name="T60" fmla="*/ 399 w 615"/>
                    <a:gd name="T61" fmla="*/ 269 h 305"/>
                    <a:gd name="T62" fmla="*/ 391 w 615"/>
                    <a:gd name="T63" fmla="*/ 293 h 305"/>
                    <a:gd name="T64" fmla="*/ 375 w 615"/>
                    <a:gd name="T65" fmla="*/ 265 h 305"/>
                    <a:gd name="T66" fmla="*/ 338 w 615"/>
                    <a:gd name="T67" fmla="*/ 261 h 305"/>
                    <a:gd name="T68" fmla="*/ 318 w 615"/>
                    <a:gd name="T69" fmla="*/ 256 h 305"/>
                    <a:gd name="T70" fmla="*/ 318 w 615"/>
                    <a:gd name="T71" fmla="*/ 220 h 305"/>
                    <a:gd name="T72" fmla="*/ 289 w 615"/>
                    <a:gd name="T73" fmla="*/ 216 h 305"/>
                    <a:gd name="T74" fmla="*/ 269 w 615"/>
                    <a:gd name="T75" fmla="*/ 236 h 305"/>
                    <a:gd name="T76" fmla="*/ 232 w 615"/>
                    <a:gd name="T77" fmla="*/ 212 h 305"/>
                    <a:gd name="T78" fmla="*/ 200 w 615"/>
                    <a:gd name="T79" fmla="*/ 208 h 305"/>
                    <a:gd name="T80" fmla="*/ 159 w 615"/>
                    <a:gd name="T81" fmla="*/ 232 h 305"/>
                    <a:gd name="T82" fmla="*/ 135 w 615"/>
                    <a:gd name="T83" fmla="*/ 216 h 305"/>
                    <a:gd name="T84" fmla="*/ 135 w 615"/>
                    <a:gd name="T85" fmla="*/ 248 h 305"/>
                    <a:gd name="T86" fmla="*/ 118 w 615"/>
                    <a:gd name="T87" fmla="*/ 216 h 305"/>
                    <a:gd name="T88" fmla="*/ 77 w 615"/>
                    <a:gd name="T89" fmla="*/ 236 h 305"/>
                    <a:gd name="T90" fmla="*/ 61 w 615"/>
                    <a:gd name="T91" fmla="*/ 232 h 305"/>
                    <a:gd name="T92" fmla="*/ 33 w 615"/>
                    <a:gd name="T93" fmla="*/ 232 h 305"/>
                    <a:gd name="T94" fmla="*/ 37 w 615"/>
                    <a:gd name="T95" fmla="*/ 203 h 305"/>
                    <a:gd name="T96" fmla="*/ 16 w 615"/>
                    <a:gd name="T97" fmla="*/ 195 h 305"/>
                    <a:gd name="T98" fmla="*/ 12 w 615"/>
                    <a:gd name="T99" fmla="*/ 171 h 305"/>
                    <a:gd name="T100" fmla="*/ 8 w 615"/>
                    <a:gd name="T101" fmla="*/ 146 h 305"/>
                    <a:gd name="T102" fmla="*/ 53 w 615"/>
                    <a:gd name="T103" fmla="*/ 122 h 305"/>
                    <a:gd name="T104" fmla="*/ 45 w 615"/>
                    <a:gd name="T105" fmla="*/ 93 h 305"/>
                    <a:gd name="T106" fmla="*/ 61 w 615"/>
                    <a:gd name="T107" fmla="*/ 97 h 305"/>
                    <a:gd name="T108" fmla="*/ 86 w 615"/>
                    <a:gd name="T109" fmla="*/ 89 h 305"/>
                    <a:gd name="T110" fmla="*/ 106 w 615"/>
                    <a:gd name="T111" fmla="*/ 81 h 305"/>
                    <a:gd name="T112" fmla="*/ 151 w 615"/>
                    <a:gd name="T113" fmla="*/ 77 h 305"/>
                    <a:gd name="T114" fmla="*/ 192 w 615"/>
                    <a:gd name="T115" fmla="*/ 61 h 305"/>
                    <a:gd name="T116" fmla="*/ 224 w 615"/>
                    <a:gd name="T117" fmla="*/ 57 h 305"/>
                    <a:gd name="T118" fmla="*/ 204 w 615"/>
                    <a:gd name="T119" fmla="*/ 24 h 305"/>
                    <a:gd name="T120" fmla="*/ 224 w 615"/>
                    <a:gd name="T121"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15" h="305">
                      <a:moveTo>
                        <a:pt x="448" y="224"/>
                      </a:moveTo>
                      <a:lnTo>
                        <a:pt x="452" y="224"/>
                      </a:lnTo>
                      <a:lnTo>
                        <a:pt x="452" y="228"/>
                      </a:lnTo>
                      <a:lnTo>
                        <a:pt x="456" y="228"/>
                      </a:lnTo>
                      <a:lnTo>
                        <a:pt x="456" y="232"/>
                      </a:lnTo>
                      <a:lnTo>
                        <a:pt x="461" y="232"/>
                      </a:lnTo>
                      <a:lnTo>
                        <a:pt x="461" y="236"/>
                      </a:lnTo>
                      <a:lnTo>
                        <a:pt x="456" y="236"/>
                      </a:lnTo>
                      <a:lnTo>
                        <a:pt x="452" y="236"/>
                      </a:lnTo>
                      <a:lnTo>
                        <a:pt x="452" y="232"/>
                      </a:lnTo>
                      <a:lnTo>
                        <a:pt x="448" y="232"/>
                      </a:lnTo>
                      <a:lnTo>
                        <a:pt x="444" y="232"/>
                      </a:lnTo>
                      <a:lnTo>
                        <a:pt x="440" y="232"/>
                      </a:lnTo>
                      <a:lnTo>
                        <a:pt x="440" y="228"/>
                      </a:lnTo>
                      <a:lnTo>
                        <a:pt x="444" y="228"/>
                      </a:lnTo>
                      <a:lnTo>
                        <a:pt x="448" y="228"/>
                      </a:lnTo>
                      <a:lnTo>
                        <a:pt x="448" y="224"/>
                      </a:lnTo>
                      <a:close/>
                      <a:moveTo>
                        <a:pt x="611" y="179"/>
                      </a:moveTo>
                      <a:lnTo>
                        <a:pt x="611" y="183"/>
                      </a:lnTo>
                      <a:lnTo>
                        <a:pt x="615" y="183"/>
                      </a:lnTo>
                      <a:lnTo>
                        <a:pt x="615" y="191"/>
                      </a:lnTo>
                      <a:lnTo>
                        <a:pt x="611" y="191"/>
                      </a:lnTo>
                      <a:lnTo>
                        <a:pt x="611" y="195"/>
                      </a:lnTo>
                      <a:lnTo>
                        <a:pt x="607" y="195"/>
                      </a:lnTo>
                      <a:lnTo>
                        <a:pt x="607" y="199"/>
                      </a:lnTo>
                      <a:lnTo>
                        <a:pt x="603" y="199"/>
                      </a:lnTo>
                      <a:lnTo>
                        <a:pt x="603" y="195"/>
                      </a:lnTo>
                      <a:lnTo>
                        <a:pt x="603" y="191"/>
                      </a:lnTo>
                      <a:lnTo>
                        <a:pt x="599" y="191"/>
                      </a:lnTo>
                      <a:lnTo>
                        <a:pt x="603" y="191"/>
                      </a:lnTo>
                      <a:lnTo>
                        <a:pt x="603" y="187"/>
                      </a:lnTo>
                      <a:lnTo>
                        <a:pt x="603" y="183"/>
                      </a:lnTo>
                      <a:lnTo>
                        <a:pt x="607" y="183"/>
                      </a:lnTo>
                      <a:lnTo>
                        <a:pt x="607" y="179"/>
                      </a:lnTo>
                      <a:lnTo>
                        <a:pt x="611" y="179"/>
                      </a:lnTo>
                      <a:close/>
                      <a:moveTo>
                        <a:pt x="29" y="73"/>
                      </a:moveTo>
                      <a:lnTo>
                        <a:pt x="29" y="77"/>
                      </a:lnTo>
                      <a:lnTo>
                        <a:pt x="33" y="77"/>
                      </a:lnTo>
                      <a:lnTo>
                        <a:pt x="33" y="81"/>
                      </a:lnTo>
                      <a:lnTo>
                        <a:pt x="37" y="81"/>
                      </a:lnTo>
                      <a:lnTo>
                        <a:pt x="37" y="85"/>
                      </a:lnTo>
                      <a:lnTo>
                        <a:pt x="33" y="85"/>
                      </a:lnTo>
                      <a:lnTo>
                        <a:pt x="33" y="89"/>
                      </a:lnTo>
                      <a:lnTo>
                        <a:pt x="29" y="89"/>
                      </a:lnTo>
                      <a:lnTo>
                        <a:pt x="29" y="85"/>
                      </a:lnTo>
                      <a:lnTo>
                        <a:pt x="25" y="85"/>
                      </a:lnTo>
                      <a:lnTo>
                        <a:pt x="20" y="85"/>
                      </a:lnTo>
                      <a:lnTo>
                        <a:pt x="20" y="81"/>
                      </a:lnTo>
                      <a:lnTo>
                        <a:pt x="20" y="77"/>
                      </a:lnTo>
                      <a:lnTo>
                        <a:pt x="25" y="77"/>
                      </a:lnTo>
                      <a:lnTo>
                        <a:pt x="25" y="73"/>
                      </a:lnTo>
                      <a:lnTo>
                        <a:pt x="29" y="73"/>
                      </a:lnTo>
                      <a:close/>
                      <a:moveTo>
                        <a:pt x="171" y="4"/>
                      </a:moveTo>
                      <a:lnTo>
                        <a:pt x="171" y="8"/>
                      </a:lnTo>
                      <a:lnTo>
                        <a:pt x="175" y="8"/>
                      </a:lnTo>
                      <a:lnTo>
                        <a:pt x="179" y="8"/>
                      </a:lnTo>
                      <a:lnTo>
                        <a:pt x="183" y="8"/>
                      </a:lnTo>
                      <a:lnTo>
                        <a:pt x="183" y="16"/>
                      </a:lnTo>
                      <a:lnTo>
                        <a:pt x="179" y="16"/>
                      </a:lnTo>
                      <a:lnTo>
                        <a:pt x="171" y="16"/>
                      </a:lnTo>
                      <a:lnTo>
                        <a:pt x="163" y="16"/>
                      </a:lnTo>
                      <a:lnTo>
                        <a:pt x="159" y="16"/>
                      </a:lnTo>
                      <a:lnTo>
                        <a:pt x="159" y="12"/>
                      </a:lnTo>
                      <a:lnTo>
                        <a:pt x="167" y="12"/>
                      </a:lnTo>
                      <a:lnTo>
                        <a:pt x="167" y="8"/>
                      </a:lnTo>
                      <a:lnTo>
                        <a:pt x="167" y="4"/>
                      </a:lnTo>
                      <a:lnTo>
                        <a:pt x="171" y="4"/>
                      </a:lnTo>
                      <a:close/>
                      <a:moveTo>
                        <a:pt x="224" y="0"/>
                      </a:moveTo>
                      <a:lnTo>
                        <a:pt x="228" y="0"/>
                      </a:lnTo>
                      <a:lnTo>
                        <a:pt x="236" y="0"/>
                      </a:lnTo>
                      <a:lnTo>
                        <a:pt x="236" y="4"/>
                      </a:lnTo>
                      <a:lnTo>
                        <a:pt x="240" y="4"/>
                      </a:lnTo>
                      <a:lnTo>
                        <a:pt x="249" y="4"/>
                      </a:lnTo>
                      <a:lnTo>
                        <a:pt x="253" y="4"/>
                      </a:lnTo>
                      <a:lnTo>
                        <a:pt x="253" y="8"/>
                      </a:lnTo>
                      <a:lnTo>
                        <a:pt x="257" y="8"/>
                      </a:lnTo>
                      <a:lnTo>
                        <a:pt x="265" y="8"/>
                      </a:lnTo>
                      <a:lnTo>
                        <a:pt x="269" y="8"/>
                      </a:lnTo>
                      <a:lnTo>
                        <a:pt x="269" y="12"/>
                      </a:lnTo>
                      <a:lnTo>
                        <a:pt x="273" y="12"/>
                      </a:lnTo>
                      <a:lnTo>
                        <a:pt x="273" y="24"/>
                      </a:lnTo>
                      <a:lnTo>
                        <a:pt x="269" y="24"/>
                      </a:lnTo>
                      <a:lnTo>
                        <a:pt x="265" y="24"/>
                      </a:lnTo>
                      <a:lnTo>
                        <a:pt x="265" y="28"/>
                      </a:lnTo>
                      <a:lnTo>
                        <a:pt x="257" y="28"/>
                      </a:lnTo>
                      <a:lnTo>
                        <a:pt x="249" y="28"/>
                      </a:lnTo>
                      <a:lnTo>
                        <a:pt x="249" y="32"/>
                      </a:lnTo>
                      <a:lnTo>
                        <a:pt x="253" y="32"/>
                      </a:lnTo>
                      <a:lnTo>
                        <a:pt x="253" y="36"/>
                      </a:lnTo>
                      <a:lnTo>
                        <a:pt x="257" y="36"/>
                      </a:lnTo>
                      <a:lnTo>
                        <a:pt x="265" y="36"/>
                      </a:lnTo>
                      <a:lnTo>
                        <a:pt x="269" y="36"/>
                      </a:lnTo>
                      <a:lnTo>
                        <a:pt x="269" y="40"/>
                      </a:lnTo>
                      <a:lnTo>
                        <a:pt x="273" y="40"/>
                      </a:lnTo>
                      <a:lnTo>
                        <a:pt x="277" y="40"/>
                      </a:lnTo>
                      <a:lnTo>
                        <a:pt x="285" y="40"/>
                      </a:lnTo>
                      <a:lnTo>
                        <a:pt x="285" y="36"/>
                      </a:lnTo>
                      <a:lnTo>
                        <a:pt x="293" y="36"/>
                      </a:lnTo>
                      <a:lnTo>
                        <a:pt x="298" y="36"/>
                      </a:lnTo>
                      <a:lnTo>
                        <a:pt x="298" y="32"/>
                      </a:lnTo>
                      <a:lnTo>
                        <a:pt x="302" y="32"/>
                      </a:lnTo>
                      <a:lnTo>
                        <a:pt x="302" y="36"/>
                      </a:lnTo>
                      <a:lnTo>
                        <a:pt x="302" y="40"/>
                      </a:lnTo>
                      <a:lnTo>
                        <a:pt x="306" y="40"/>
                      </a:lnTo>
                      <a:lnTo>
                        <a:pt x="314" y="40"/>
                      </a:lnTo>
                      <a:lnTo>
                        <a:pt x="314" y="36"/>
                      </a:lnTo>
                      <a:lnTo>
                        <a:pt x="318" y="36"/>
                      </a:lnTo>
                      <a:lnTo>
                        <a:pt x="318" y="28"/>
                      </a:lnTo>
                      <a:lnTo>
                        <a:pt x="322" y="28"/>
                      </a:lnTo>
                      <a:lnTo>
                        <a:pt x="322" y="20"/>
                      </a:lnTo>
                      <a:lnTo>
                        <a:pt x="322" y="24"/>
                      </a:lnTo>
                      <a:lnTo>
                        <a:pt x="326" y="24"/>
                      </a:lnTo>
                      <a:lnTo>
                        <a:pt x="330" y="24"/>
                      </a:lnTo>
                      <a:lnTo>
                        <a:pt x="330" y="28"/>
                      </a:lnTo>
                      <a:lnTo>
                        <a:pt x="334" y="28"/>
                      </a:lnTo>
                      <a:lnTo>
                        <a:pt x="338" y="28"/>
                      </a:lnTo>
                      <a:lnTo>
                        <a:pt x="342" y="28"/>
                      </a:lnTo>
                      <a:lnTo>
                        <a:pt x="342" y="24"/>
                      </a:lnTo>
                      <a:lnTo>
                        <a:pt x="346" y="24"/>
                      </a:lnTo>
                      <a:lnTo>
                        <a:pt x="351" y="24"/>
                      </a:lnTo>
                      <a:lnTo>
                        <a:pt x="355" y="24"/>
                      </a:lnTo>
                      <a:lnTo>
                        <a:pt x="359" y="24"/>
                      </a:lnTo>
                      <a:lnTo>
                        <a:pt x="363" y="24"/>
                      </a:lnTo>
                      <a:lnTo>
                        <a:pt x="363" y="28"/>
                      </a:lnTo>
                      <a:lnTo>
                        <a:pt x="367" y="28"/>
                      </a:lnTo>
                      <a:lnTo>
                        <a:pt x="367" y="32"/>
                      </a:lnTo>
                      <a:lnTo>
                        <a:pt x="375" y="32"/>
                      </a:lnTo>
                      <a:lnTo>
                        <a:pt x="375" y="36"/>
                      </a:lnTo>
                      <a:lnTo>
                        <a:pt x="379" y="36"/>
                      </a:lnTo>
                      <a:lnTo>
                        <a:pt x="379" y="40"/>
                      </a:lnTo>
                      <a:lnTo>
                        <a:pt x="379" y="45"/>
                      </a:lnTo>
                      <a:lnTo>
                        <a:pt x="383" y="45"/>
                      </a:lnTo>
                      <a:lnTo>
                        <a:pt x="383" y="49"/>
                      </a:lnTo>
                      <a:lnTo>
                        <a:pt x="387" y="49"/>
                      </a:lnTo>
                      <a:lnTo>
                        <a:pt x="387" y="45"/>
                      </a:lnTo>
                      <a:lnTo>
                        <a:pt x="391" y="45"/>
                      </a:lnTo>
                      <a:lnTo>
                        <a:pt x="399" y="45"/>
                      </a:lnTo>
                      <a:lnTo>
                        <a:pt x="403" y="45"/>
                      </a:lnTo>
                      <a:lnTo>
                        <a:pt x="403" y="49"/>
                      </a:lnTo>
                      <a:lnTo>
                        <a:pt x="403" y="45"/>
                      </a:lnTo>
                      <a:lnTo>
                        <a:pt x="408" y="45"/>
                      </a:lnTo>
                      <a:lnTo>
                        <a:pt x="408" y="49"/>
                      </a:lnTo>
                      <a:lnTo>
                        <a:pt x="408" y="45"/>
                      </a:lnTo>
                      <a:lnTo>
                        <a:pt x="412" y="45"/>
                      </a:lnTo>
                      <a:lnTo>
                        <a:pt x="416" y="45"/>
                      </a:lnTo>
                      <a:lnTo>
                        <a:pt x="416" y="40"/>
                      </a:lnTo>
                      <a:lnTo>
                        <a:pt x="420" y="40"/>
                      </a:lnTo>
                      <a:lnTo>
                        <a:pt x="424" y="40"/>
                      </a:lnTo>
                      <a:lnTo>
                        <a:pt x="428" y="40"/>
                      </a:lnTo>
                      <a:lnTo>
                        <a:pt x="428" y="45"/>
                      </a:lnTo>
                      <a:lnTo>
                        <a:pt x="436" y="45"/>
                      </a:lnTo>
                      <a:lnTo>
                        <a:pt x="436" y="49"/>
                      </a:lnTo>
                      <a:lnTo>
                        <a:pt x="440" y="49"/>
                      </a:lnTo>
                      <a:lnTo>
                        <a:pt x="444" y="49"/>
                      </a:lnTo>
                      <a:lnTo>
                        <a:pt x="448" y="49"/>
                      </a:lnTo>
                      <a:lnTo>
                        <a:pt x="448" y="53"/>
                      </a:lnTo>
                      <a:lnTo>
                        <a:pt x="452" y="53"/>
                      </a:lnTo>
                      <a:lnTo>
                        <a:pt x="456" y="53"/>
                      </a:lnTo>
                      <a:lnTo>
                        <a:pt x="456" y="57"/>
                      </a:lnTo>
                      <a:lnTo>
                        <a:pt x="461" y="57"/>
                      </a:lnTo>
                      <a:lnTo>
                        <a:pt x="461" y="61"/>
                      </a:lnTo>
                      <a:lnTo>
                        <a:pt x="461" y="65"/>
                      </a:lnTo>
                      <a:lnTo>
                        <a:pt x="461" y="69"/>
                      </a:lnTo>
                      <a:lnTo>
                        <a:pt x="465" y="69"/>
                      </a:lnTo>
                      <a:lnTo>
                        <a:pt x="465" y="73"/>
                      </a:lnTo>
                      <a:lnTo>
                        <a:pt x="465" y="77"/>
                      </a:lnTo>
                      <a:lnTo>
                        <a:pt x="469" y="77"/>
                      </a:lnTo>
                      <a:lnTo>
                        <a:pt x="473" y="77"/>
                      </a:lnTo>
                      <a:lnTo>
                        <a:pt x="473" y="81"/>
                      </a:lnTo>
                      <a:lnTo>
                        <a:pt x="477" y="81"/>
                      </a:lnTo>
                      <a:lnTo>
                        <a:pt x="481" y="81"/>
                      </a:lnTo>
                      <a:lnTo>
                        <a:pt x="485" y="81"/>
                      </a:lnTo>
                      <a:lnTo>
                        <a:pt x="485" y="85"/>
                      </a:lnTo>
                      <a:lnTo>
                        <a:pt x="489" y="85"/>
                      </a:lnTo>
                      <a:lnTo>
                        <a:pt x="489" y="89"/>
                      </a:lnTo>
                      <a:lnTo>
                        <a:pt x="485" y="89"/>
                      </a:lnTo>
                      <a:lnTo>
                        <a:pt x="489" y="89"/>
                      </a:lnTo>
                      <a:lnTo>
                        <a:pt x="489" y="93"/>
                      </a:lnTo>
                      <a:lnTo>
                        <a:pt x="489" y="97"/>
                      </a:lnTo>
                      <a:lnTo>
                        <a:pt x="493" y="97"/>
                      </a:lnTo>
                      <a:lnTo>
                        <a:pt x="493" y="102"/>
                      </a:lnTo>
                      <a:lnTo>
                        <a:pt x="497" y="102"/>
                      </a:lnTo>
                      <a:lnTo>
                        <a:pt x="501" y="102"/>
                      </a:lnTo>
                      <a:lnTo>
                        <a:pt x="505" y="102"/>
                      </a:lnTo>
                      <a:lnTo>
                        <a:pt x="505" y="97"/>
                      </a:lnTo>
                      <a:lnTo>
                        <a:pt x="509" y="97"/>
                      </a:lnTo>
                      <a:lnTo>
                        <a:pt x="509" y="93"/>
                      </a:lnTo>
                      <a:lnTo>
                        <a:pt x="509" y="89"/>
                      </a:lnTo>
                      <a:lnTo>
                        <a:pt x="514" y="89"/>
                      </a:lnTo>
                      <a:lnTo>
                        <a:pt x="514" y="93"/>
                      </a:lnTo>
                      <a:lnTo>
                        <a:pt x="522" y="93"/>
                      </a:lnTo>
                      <a:lnTo>
                        <a:pt x="522" y="97"/>
                      </a:lnTo>
                      <a:lnTo>
                        <a:pt x="526" y="97"/>
                      </a:lnTo>
                      <a:lnTo>
                        <a:pt x="534" y="97"/>
                      </a:lnTo>
                      <a:lnTo>
                        <a:pt x="534" y="102"/>
                      </a:lnTo>
                      <a:lnTo>
                        <a:pt x="530" y="102"/>
                      </a:lnTo>
                      <a:lnTo>
                        <a:pt x="530" y="106"/>
                      </a:lnTo>
                      <a:lnTo>
                        <a:pt x="530" y="114"/>
                      </a:lnTo>
                      <a:lnTo>
                        <a:pt x="534" y="114"/>
                      </a:lnTo>
                      <a:lnTo>
                        <a:pt x="534" y="118"/>
                      </a:lnTo>
                      <a:lnTo>
                        <a:pt x="534" y="114"/>
                      </a:lnTo>
                      <a:lnTo>
                        <a:pt x="538" y="114"/>
                      </a:lnTo>
                      <a:lnTo>
                        <a:pt x="542" y="114"/>
                      </a:lnTo>
                      <a:lnTo>
                        <a:pt x="542" y="118"/>
                      </a:lnTo>
                      <a:lnTo>
                        <a:pt x="550" y="118"/>
                      </a:lnTo>
                      <a:lnTo>
                        <a:pt x="550" y="114"/>
                      </a:lnTo>
                      <a:lnTo>
                        <a:pt x="550" y="110"/>
                      </a:lnTo>
                      <a:lnTo>
                        <a:pt x="546" y="110"/>
                      </a:lnTo>
                      <a:lnTo>
                        <a:pt x="550" y="110"/>
                      </a:lnTo>
                      <a:lnTo>
                        <a:pt x="554" y="110"/>
                      </a:lnTo>
                      <a:lnTo>
                        <a:pt x="554" y="114"/>
                      </a:lnTo>
                      <a:lnTo>
                        <a:pt x="562" y="114"/>
                      </a:lnTo>
                      <a:lnTo>
                        <a:pt x="562" y="118"/>
                      </a:lnTo>
                      <a:lnTo>
                        <a:pt x="566" y="118"/>
                      </a:lnTo>
                      <a:lnTo>
                        <a:pt x="566" y="122"/>
                      </a:lnTo>
                      <a:lnTo>
                        <a:pt x="562" y="122"/>
                      </a:lnTo>
                      <a:lnTo>
                        <a:pt x="562" y="126"/>
                      </a:lnTo>
                      <a:lnTo>
                        <a:pt x="566" y="126"/>
                      </a:lnTo>
                      <a:lnTo>
                        <a:pt x="566" y="130"/>
                      </a:lnTo>
                      <a:lnTo>
                        <a:pt x="571" y="130"/>
                      </a:lnTo>
                      <a:lnTo>
                        <a:pt x="571" y="138"/>
                      </a:lnTo>
                      <a:lnTo>
                        <a:pt x="566" y="138"/>
                      </a:lnTo>
                      <a:lnTo>
                        <a:pt x="566" y="134"/>
                      </a:lnTo>
                      <a:lnTo>
                        <a:pt x="562" y="134"/>
                      </a:lnTo>
                      <a:lnTo>
                        <a:pt x="554" y="134"/>
                      </a:lnTo>
                      <a:lnTo>
                        <a:pt x="554" y="138"/>
                      </a:lnTo>
                      <a:lnTo>
                        <a:pt x="554" y="150"/>
                      </a:lnTo>
                      <a:lnTo>
                        <a:pt x="558" y="150"/>
                      </a:lnTo>
                      <a:lnTo>
                        <a:pt x="562" y="150"/>
                      </a:lnTo>
                      <a:lnTo>
                        <a:pt x="562" y="163"/>
                      </a:lnTo>
                      <a:lnTo>
                        <a:pt x="558" y="163"/>
                      </a:lnTo>
                      <a:lnTo>
                        <a:pt x="558" y="159"/>
                      </a:lnTo>
                      <a:lnTo>
                        <a:pt x="554" y="159"/>
                      </a:lnTo>
                      <a:lnTo>
                        <a:pt x="554" y="155"/>
                      </a:lnTo>
                      <a:lnTo>
                        <a:pt x="550" y="155"/>
                      </a:lnTo>
                      <a:lnTo>
                        <a:pt x="550" y="150"/>
                      </a:lnTo>
                      <a:lnTo>
                        <a:pt x="546" y="150"/>
                      </a:lnTo>
                      <a:lnTo>
                        <a:pt x="546" y="146"/>
                      </a:lnTo>
                      <a:lnTo>
                        <a:pt x="542" y="146"/>
                      </a:lnTo>
                      <a:lnTo>
                        <a:pt x="542" y="150"/>
                      </a:lnTo>
                      <a:lnTo>
                        <a:pt x="538" y="150"/>
                      </a:lnTo>
                      <a:lnTo>
                        <a:pt x="538" y="155"/>
                      </a:lnTo>
                      <a:lnTo>
                        <a:pt x="538" y="159"/>
                      </a:lnTo>
                      <a:lnTo>
                        <a:pt x="534" y="159"/>
                      </a:lnTo>
                      <a:lnTo>
                        <a:pt x="534" y="163"/>
                      </a:lnTo>
                      <a:lnTo>
                        <a:pt x="538" y="163"/>
                      </a:lnTo>
                      <a:lnTo>
                        <a:pt x="538" y="167"/>
                      </a:lnTo>
                      <a:lnTo>
                        <a:pt x="534" y="167"/>
                      </a:lnTo>
                      <a:lnTo>
                        <a:pt x="534" y="171"/>
                      </a:lnTo>
                      <a:lnTo>
                        <a:pt x="534" y="175"/>
                      </a:lnTo>
                      <a:lnTo>
                        <a:pt x="530" y="175"/>
                      </a:lnTo>
                      <a:lnTo>
                        <a:pt x="526" y="175"/>
                      </a:lnTo>
                      <a:lnTo>
                        <a:pt x="522" y="175"/>
                      </a:lnTo>
                      <a:lnTo>
                        <a:pt x="514" y="175"/>
                      </a:lnTo>
                      <a:lnTo>
                        <a:pt x="509" y="175"/>
                      </a:lnTo>
                      <a:lnTo>
                        <a:pt x="509" y="171"/>
                      </a:lnTo>
                      <a:lnTo>
                        <a:pt x="505" y="171"/>
                      </a:lnTo>
                      <a:lnTo>
                        <a:pt x="505" y="167"/>
                      </a:lnTo>
                      <a:lnTo>
                        <a:pt x="501" y="167"/>
                      </a:lnTo>
                      <a:lnTo>
                        <a:pt x="497" y="167"/>
                      </a:lnTo>
                      <a:lnTo>
                        <a:pt x="497" y="171"/>
                      </a:lnTo>
                      <a:lnTo>
                        <a:pt x="493" y="171"/>
                      </a:lnTo>
                      <a:lnTo>
                        <a:pt x="493" y="163"/>
                      </a:lnTo>
                      <a:lnTo>
                        <a:pt x="497" y="163"/>
                      </a:lnTo>
                      <a:lnTo>
                        <a:pt x="497" y="159"/>
                      </a:lnTo>
                      <a:lnTo>
                        <a:pt x="501" y="159"/>
                      </a:lnTo>
                      <a:lnTo>
                        <a:pt x="501" y="155"/>
                      </a:lnTo>
                      <a:lnTo>
                        <a:pt x="505" y="155"/>
                      </a:lnTo>
                      <a:lnTo>
                        <a:pt x="505" y="150"/>
                      </a:lnTo>
                      <a:lnTo>
                        <a:pt x="505" y="146"/>
                      </a:lnTo>
                      <a:lnTo>
                        <a:pt x="509" y="146"/>
                      </a:lnTo>
                      <a:lnTo>
                        <a:pt x="509" y="138"/>
                      </a:lnTo>
                      <a:lnTo>
                        <a:pt x="505" y="138"/>
                      </a:lnTo>
                      <a:lnTo>
                        <a:pt x="509" y="138"/>
                      </a:lnTo>
                      <a:lnTo>
                        <a:pt x="509" y="130"/>
                      </a:lnTo>
                      <a:lnTo>
                        <a:pt x="509" y="122"/>
                      </a:lnTo>
                      <a:lnTo>
                        <a:pt x="505" y="122"/>
                      </a:lnTo>
                      <a:lnTo>
                        <a:pt x="505" y="118"/>
                      </a:lnTo>
                      <a:lnTo>
                        <a:pt x="501" y="118"/>
                      </a:lnTo>
                      <a:lnTo>
                        <a:pt x="501" y="122"/>
                      </a:lnTo>
                      <a:lnTo>
                        <a:pt x="493" y="122"/>
                      </a:lnTo>
                      <a:lnTo>
                        <a:pt x="489" y="122"/>
                      </a:lnTo>
                      <a:lnTo>
                        <a:pt x="489" y="118"/>
                      </a:lnTo>
                      <a:lnTo>
                        <a:pt x="485" y="118"/>
                      </a:lnTo>
                      <a:lnTo>
                        <a:pt x="485" y="114"/>
                      </a:lnTo>
                      <a:lnTo>
                        <a:pt x="485" y="110"/>
                      </a:lnTo>
                      <a:lnTo>
                        <a:pt x="489" y="110"/>
                      </a:lnTo>
                      <a:lnTo>
                        <a:pt x="485" y="110"/>
                      </a:lnTo>
                      <a:lnTo>
                        <a:pt x="481" y="110"/>
                      </a:lnTo>
                      <a:lnTo>
                        <a:pt x="481" y="114"/>
                      </a:lnTo>
                      <a:lnTo>
                        <a:pt x="473" y="114"/>
                      </a:lnTo>
                      <a:lnTo>
                        <a:pt x="473" y="110"/>
                      </a:lnTo>
                      <a:lnTo>
                        <a:pt x="473" y="106"/>
                      </a:lnTo>
                      <a:lnTo>
                        <a:pt x="469" y="106"/>
                      </a:lnTo>
                      <a:lnTo>
                        <a:pt x="465" y="106"/>
                      </a:lnTo>
                      <a:lnTo>
                        <a:pt x="461" y="106"/>
                      </a:lnTo>
                      <a:lnTo>
                        <a:pt x="461" y="110"/>
                      </a:lnTo>
                      <a:lnTo>
                        <a:pt x="456" y="110"/>
                      </a:lnTo>
                      <a:lnTo>
                        <a:pt x="456" y="114"/>
                      </a:lnTo>
                      <a:lnTo>
                        <a:pt x="456" y="118"/>
                      </a:lnTo>
                      <a:lnTo>
                        <a:pt x="456" y="122"/>
                      </a:lnTo>
                      <a:lnTo>
                        <a:pt x="452" y="122"/>
                      </a:lnTo>
                      <a:lnTo>
                        <a:pt x="448" y="122"/>
                      </a:lnTo>
                      <a:lnTo>
                        <a:pt x="448" y="126"/>
                      </a:lnTo>
                      <a:lnTo>
                        <a:pt x="444" y="126"/>
                      </a:lnTo>
                      <a:lnTo>
                        <a:pt x="444" y="134"/>
                      </a:lnTo>
                      <a:lnTo>
                        <a:pt x="444" y="138"/>
                      </a:lnTo>
                      <a:lnTo>
                        <a:pt x="440" y="138"/>
                      </a:lnTo>
                      <a:lnTo>
                        <a:pt x="436" y="138"/>
                      </a:lnTo>
                      <a:lnTo>
                        <a:pt x="436" y="130"/>
                      </a:lnTo>
                      <a:lnTo>
                        <a:pt x="440" y="130"/>
                      </a:lnTo>
                      <a:lnTo>
                        <a:pt x="440" y="126"/>
                      </a:lnTo>
                      <a:lnTo>
                        <a:pt x="440" y="122"/>
                      </a:lnTo>
                      <a:lnTo>
                        <a:pt x="436" y="122"/>
                      </a:lnTo>
                      <a:lnTo>
                        <a:pt x="432" y="122"/>
                      </a:lnTo>
                      <a:lnTo>
                        <a:pt x="432" y="118"/>
                      </a:lnTo>
                      <a:lnTo>
                        <a:pt x="428" y="118"/>
                      </a:lnTo>
                      <a:lnTo>
                        <a:pt x="432" y="118"/>
                      </a:lnTo>
                      <a:lnTo>
                        <a:pt x="432" y="114"/>
                      </a:lnTo>
                      <a:lnTo>
                        <a:pt x="432" y="110"/>
                      </a:lnTo>
                      <a:lnTo>
                        <a:pt x="436" y="110"/>
                      </a:lnTo>
                      <a:lnTo>
                        <a:pt x="440" y="110"/>
                      </a:lnTo>
                      <a:lnTo>
                        <a:pt x="440" y="106"/>
                      </a:lnTo>
                      <a:lnTo>
                        <a:pt x="440" y="102"/>
                      </a:lnTo>
                      <a:lnTo>
                        <a:pt x="432" y="102"/>
                      </a:lnTo>
                      <a:lnTo>
                        <a:pt x="432" y="97"/>
                      </a:lnTo>
                      <a:lnTo>
                        <a:pt x="432" y="93"/>
                      </a:lnTo>
                      <a:lnTo>
                        <a:pt x="440" y="93"/>
                      </a:lnTo>
                      <a:lnTo>
                        <a:pt x="440" y="89"/>
                      </a:lnTo>
                      <a:lnTo>
                        <a:pt x="444" y="89"/>
                      </a:lnTo>
                      <a:lnTo>
                        <a:pt x="440" y="89"/>
                      </a:lnTo>
                      <a:lnTo>
                        <a:pt x="440" y="85"/>
                      </a:lnTo>
                      <a:lnTo>
                        <a:pt x="436" y="85"/>
                      </a:lnTo>
                      <a:lnTo>
                        <a:pt x="432" y="85"/>
                      </a:lnTo>
                      <a:lnTo>
                        <a:pt x="432" y="81"/>
                      </a:lnTo>
                      <a:lnTo>
                        <a:pt x="432" y="77"/>
                      </a:lnTo>
                      <a:lnTo>
                        <a:pt x="436" y="77"/>
                      </a:lnTo>
                      <a:lnTo>
                        <a:pt x="436" y="73"/>
                      </a:lnTo>
                      <a:lnTo>
                        <a:pt x="440" y="73"/>
                      </a:lnTo>
                      <a:lnTo>
                        <a:pt x="440" y="69"/>
                      </a:lnTo>
                      <a:lnTo>
                        <a:pt x="432" y="69"/>
                      </a:lnTo>
                      <a:lnTo>
                        <a:pt x="428" y="69"/>
                      </a:lnTo>
                      <a:lnTo>
                        <a:pt x="428" y="73"/>
                      </a:lnTo>
                      <a:lnTo>
                        <a:pt x="428" y="77"/>
                      </a:lnTo>
                      <a:lnTo>
                        <a:pt x="416" y="77"/>
                      </a:lnTo>
                      <a:lnTo>
                        <a:pt x="416" y="81"/>
                      </a:lnTo>
                      <a:lnTo>
                        <a:pt x="412" y="81"/>
                      </a:lnTo>
                      <a:lnTo>
                        <a:pt x="412" y="85"/>
                      </a:lnTo>
                      <a:lnTo>
                        <a:pt x="412" y="89"/>
                      </a:lnTo>
                      <a:lnTo>
                        <a:pt x="408" y="89"/>
                      </a:lnTo>
                      <a:lnTo>
                        <a:pt x="408" y="77"/>
                      </a:lnTo>
                      <a:lnTo>
                        <a:pt x="403" y="77"/>
                      </a:lnTo>
                      <a:lnTo>
                        <a:pt x="403" y="73"/>
                      </a:lnTo>
                      <a:lnTo>
                        <a:pt x="399" y="73"/>
                      </a:lnTo>
                      <a:lnTo>
                        <a:pt x="395" y="73"/>
                      </a:lnTo>
                      <a:lnTo>
                        <a:pt x="395" y="77"/>
                      </a:lnTo>
                      <a:lnTo>
                        <a:pt x="391" y="77"/>
                      </a:lnTo>
                      <a:lnTo>
                        <a:pt x="391" y="85"/>
                      </a:lnTo>
                      <a:lnTo>
                        <a:pt x="391" y="89"/>
                      </a:lnTo>
                      <a:lnTo>
                        <a:pt x="391" y="93"/>
                      </a:lnTo>
                      <a:lnTo>
                        <a:pt x="387" y="93"/>
                      </a:lnTo>
                      <a:lnTo>
                        <a:pt x="387" y="97"/>
                      </a:lnTo>
                      <a:lnTo>
                        <a:pt x="387" y="106"/>
                      </a:lnTo>
                      <a:lnTo>
                        <a:pt x="391" y="106"/>
                      </a:lnTo>
                      <a:lnTo>
                        <a:pt x="395" y="106"/>
                      </a:lnTo>
                      <a:lnTo>
                        <a:pt x="395" y="110"/>
                      </a:lnTo>
                      <a:lnTo>
                        <a:pt x="399" y="110"/>
                      </a:lnTo>
                      <a:lnTo>
                        <a:pt x="399" y="118"/>
                      </a:lnTo>
                      <a:lnTo>
                        <a:pt x="395" y="118"/>
                      </a:lnTo>
                      <a:lnTo>
                        <a:pt x="395" y="122"/>
                      </a:lnTo>
                      <a:lnTo>
                        <a:pt x="395" y="126"/>
                      </a:lnTo>
                      <a:lnTo>
                        <a:pt x="391" y="126"/>
                      </a:lnTo>
                      <a:lnTo>
                        <a:pt x="391" y="130"/>
                      </a:lnTo>
                      <a:lnTo>
                        <a:pt x="387" y="130"/>
                      </a:lnTo>
                      <a:lnTo>
                        <a:pt x="383" y="130"/>
                      </a:lnTo>
                      <a:lnTo>
                        <a:pt x="383" y="134"/>
                      </a:lnTo>
                      <a:lnTo>
                        <a:pt x="379" y="134"/>
                      </a:lnTo>
                      <a:lnTo>
                        <a:pt x="375" y="134"/>
                      </a:lnTo>
                      <a:lnTo>
                        <a:pt x="371" y="134"/>
                      </a:lnTo>
                      <a:lnTo>
                        <a:pt x="371" y="130"/>
                      </a:lnTo>
                      <a:lnTo>
                        <a:pt x="367" y="130"/>
                      </a:lnTo>
                      <a:lnTo>
                        <a:pt x="367" y="122"/>
                      </a:lnTo>
                      <a:lnTo>
                        <a:pt x="371" y="122"/>
                      </a:lnTo>
                      <a:lnTo>
                        <a:pt x="367" y="122"/>
                      </a:lnTo>
                      <a:lnTo>
                        <a:pt x="367" y="118"/>
                      </a:lnTo>
                      <a:lnTo>
                        <a:pt x="367" y="114"/>
                      </a:lnTo>
                      <a:lnTo>
                        <a:pt x="363" y="114"/>
                      </a:lnTo>
                      <a:lnTo>
                        <a:pt x="359" y="114"/>
                      </a:lnTo>
                      <a:lnTo>
                        <a:pt x="359" y="110"/>
                      </a:lnTo>
                      <a:lnTo>
                        <a:pt x="359" y="106"/>
                      </a:lnTo>
                      <a:lnTo>
                        <a:pt x="355" y="106"/>
                      </a:lnTo>
                      <a:lnTo>
                        <a:pt x="355" y="110"/>
                      </a:lnTo>
                      <a:lnTo>
                        <a:pt x="351" y="110"/>
                      </a:lnTo>
                      <a:lnTo>
                        <a:pt x="346" y="110"/>
                      </a:lnTo>
                      <a:lnTo>
                        <a:pt x="346" y="114"/>
                      </a:lnTo>
                      <a:lnTo>
                        <a:pt x="342" y="114"/>
                      </a:lnTo>
                      <a:lnTo>
                        <a:pt x="342" y="118"/>
                      </a:lnTo>
                      <a:lnTo>
                        <a:pt x="346" y="118"/>
                      </a:lnTo>
                      <a:lnTo>
                        <a:pt x="346" y="122"/>
                      </a:lnTo>
                      <a:lnTo>
                        <a:pt x="351" y="122"/>
                      </a:lnTo>
                      <a:lnTo>
                        <a:pt x="351" y="126"/>
                      </a:lnTo>
                      <a:lnTo>
                        <a:pt x="355" y="126"/>
                      </a:lnTo>
                      <a:lnTo>
                        <a:pt x="355" y="130"/>
                      </a:lnTo>
                      <a:lnTo>
                        <a:pt x="355" y="138"/>
                      </a:lnTo>
                      <a:lnTo>
                        <a:pt x="355" y="142"/>
                      </a:lnTo>
                      <a:lnTo>
                        <a:pt x="355" y="146"/>
                      </a:lnTo>
                      <a:lnTo>
                        <a:pt x="355" y="150"/>
                      </a:lnTo>
                      <a:lnTo>
                        <a:pt x="359" y="150"/>
                      </a:lnTo>
                      <a:lnTo>
                        <a:pt x="359" y="155"/>
                      </a:lnTo>
                      <a:lnTo>
                        <a:pt x="363" y="155"/>
                      </a:lnTo>
                      <a:lnTo>
                        <a:pt x="371" y="155"/>
                      </a:lnTo>
                      <a:lnTo>
                        <a:pt x="375" y="155"/>
                      </a:lnTo>
                      <a:lnTo>
                        <a:pt x="375" y="163"/>
                      </a:lnTo>
                      <a:lnTo>
                        <a:pt x="379" y="163"/>
                      </a:lnTo>
                      <a:lnTo>
                        <a:pt x="379" y="167"/>
                      </a:lnTo>
                      <a:lnTo>
                        <a:pt x="379" y="171"/>
                      </a:lnTo>
                      <a:lnTo>
                        <a:pt x="383" y="171"/>
                      </a:lnTo>
                      <a:lnTo>
                        <a:pt x="387" y="171"/>
                      </a:lnTo>
                      <a:lnTo>
                        <a:pt x="387" y="175"/>
                      </a:lnTo>
                      <a:lnTo>
                        <a:pt x="391" y="175"/>
                      </a:lnTo>
                      <a:lnTo>
                        <a:pt x="395" y="175"/>
                      </a:lnTo>
                      <a:lnTo>
                        <a:pt x="399" y="175"/>
                      </a:lnTo>
                      <a:lnTo>
                        <a:pt x="399" y="171"/>
                      </a:lnTo>
                      <a:lnTo>
                        <a:pt x="403" y="171"/>
                      </a:lnTo>
                      <a:lnTo>
                        <a:pt x="408" y="171"/>
                      </a:lnTo>
                      <a:lnTo>
                        <a:pt x="408" y="175"/>
                      </a:lnTo>
                      <a:lnTo>
                        <a:pt x="408" y="179"/>
                      </a:lnTo>
                      <a:lnTo>
                        <a:pt x="408" y="183"/>
                      </a:lnTo>
                      <a:lnTo>
                        <a:pt x="408" y="187"/>
                      </a:lnTo>
                      <a:lnTo>
                        <a:pt x="408" y="191"/>
                      </a:lnTo>
                      <a:lnTo>
                        <a:pt x="403" y="191"/>
                      </a:lnTo>
                      <a:lnTo>
                        <a:pt x="403" y="199"/>
                      </a:lnTo>
                      <a:lnTo>
                        <a:pt x="408" y="199"/>
                      </a:lnTo>
                      <a:lnTo>
                        <a:pt x="408" y="203"/>
                      </a:lnTo>
                      <a:lnTo>
                        <a:pt x="412" y="203"/>
                      </a:lnTo>
                      <a:lnTo>
                        <a:pt x="416" y="203"/>
                      </a:lnTo>
                      <a:lnTo>
                        <a:pt x="416" y="208"/>
                      </a:lnTo>
                      <a:lnTo>
                        <a:pt x="416" y="212"/>
                      </a:lnTo>
                      <a:lnTo>
                        <a:pt x="416" y="216"/>
                      </a:lnTo>
                      <a:lnTo>
                        <a:pt x="412" y="216"/>
                      </a:lnTo>
                      <a:lnTo>
                        <a:pt x="408" y="216"/>
                      </a:lnTo>
                      <a:lnTo>
                        <a:pt x="408" y="220"/>
                      </a:lnTo>
                      <a:lnTo>
                        <a:pt x="403" y="220"/>
                      </a:lnTo>
                      <a:lnTo>
                        <a:pt x="403" y="224"/>
                      </a:lnTo>
                      <a:lnTo>
                        <a:pt x="399" y="224"/>
                      </a:lnTo>
                      <a:lnTo>
                        <a:pt x="395" y="224"/>
                      </a:lnTo>
                      <a:lnTo>
                        <a:pt x="395" y="228"/>
                      </a:lnTo>
                      <a:lnTo>
                        <a:pt x="395" y="232"/>
                      </a:lnTo>
                      <a:lnTo>
                        <a:pt x="399" y="232"/>
                      </a:lnTo>
                      <a:lnTo>
                        <a:pt x="399" y="236"/>
                      </a:lnTo>
                      <a:lnTo>
                        <a:pt x="403" y="236"/>
                      </a:lnTo>
                      <a:lnTo>
                        <a:pt x="403" y="240"/>
                      </a:lnTo>
                      <a:lnTo>
                        <a:pt x="408" y="240"/>
                      </a:lnTo>
                      <a:lnTo>
                        <a:pt x="408" y="244"/>
                      </a:lnTo>
                      <a:lnTo>
                        <a:pt x="408" y="248"/>
                      </a:lnTo>
                      <a:lnTo>
                        <a:pt x="403" y="248"/>
                      </a:lnTo>
                      <a:lnTo>
                        <a:pt x="403" y="244"/>
                      </a:lnTo>
                      <a:lnTo>
                        <a:pt x="399" y="244"/>
                      </a:lnTo>
                      <a:lnTo>
                        <a:pt x="399" y="248"/>
                      </a:lnTo>
                      <a:lnTo>
                        <a:pt x="395" y="248"/>
                      </a:lnTo>
                      <a:lnTo>
                        <a:pt x="395" y="252"/>
                      </a:lnTo>
                      <a:lnTo>
                        <a:pt x="395" y="256"/>
                      </a:lnTo>
                      <a:lnTo>
                        <a:pt x="399" y="256"/>
                      </a:lnTo>
                      <a:lnTo>
                        <a:pt x="399" y="261"/>
                      </a:lnTo>
                      <a:lnTo>
                        <a:pt x="399" y="269"/>
                      </a:lnTo>
                      <a:lnTo>
                        <a:pt x="399" y="277"/>
                      </a:lnTo>
                      <a:lnTo>
                        <a:pt x="403" y="277"/>
                      </a:lnTo>
                      <a:lnTo>
                        <a:pt x="403" y="281"/>
                      </a:lnTo>
                      <a:lnTo>
                        <a:pt x="408" y="281"/>
                      </a:lnTo>
                      <a:lnTo>
                        <a:pt x="408" y="285"/>
                      </a:lnTo>
                      <a:lnTo>
                        <a:pt x="403" y="285"/>
                      </a:lnTo>
                      <a:lnTo>
                        <a:pt x="403" y="293"/>
                      </a:lnTo>
                      <a:lnTo>
                        <a:pt x="399" y="293"/>
                      </a:lnTo>
                      <a:lnTo>
                        <a:pt x="399" y="297"/>
                      </a:lnTo>
                      <a:lnTo>
                        <a:pt x="399" y="301"/>
                      </a:lnTo>
                      <a:lnTo>
                        <a:pt x="399" y="305"/>
                      </a:lnTo>
                      <a:lnTo>
                        <a:pt x="395" y="305"/>
                      </a:lnTo>
                      <a:lnTo>
                        <a:pt x="391" y="305"/>
                      </a:lnTo>
                      <a:lnTo>
                        <a:pt x="391" y="301"/>
                      </a:lnTo>
                      <a:lnTo>
                        <a:pt x="391" y="293"/>
                      </a:lnTo>
                      <a:lnTo>
                        <a:pt x="391" y="289"/>
                      </a:lnTo>
                      <a:lnTo>
                        <a:pt x="391" y="285"/>
                      </a:lnTo>
                      <a:lnTo>
                        <a:pt x="391" y="281"/>
                      </a:lnTo>
                      <a:lnTo>
                        <a:pt x="387" y="281"/>
                      </a:lnTo>
                      <a:lnTo>
                        <a:pt x="379" y="281"/>
                      </a:lnTo>
                      <a:lnTo>
                        <a:pt x="379" y="277"/>
                      </a:lnTo>
                      <a:lnTo>
                        <a:pt x="375" y="277"/>
                      </a:lnTo>
                      <a:lnTo>
                        <a:pt x="375" y="273"/>
                      </a:lnTo>
                      <a:lnTo>
                        <a:pt x="379" y="273"/>
                      </a:lnTo>
                      <a:lnTo>
                        <a:pt x="379" y="269"/>
                      </a:lnTo>
                      <a:lnTo>
                        <a:pt x="379" y="265"/>
                      </a:lnTo>
                      <a:lnTo>
                        <a:pt x="383" y="265"/>
                      </a:lnTo>
                      <a:lnTo>
                        <a:pt x="383" y="261"/>
                      </a:lnTo>
                      <a:lnTo>
                        <a:pt x="375" y="261"/>
                      </a:lnTo>
                      <a:lnTo>
                        <a:pt x="375" y="265"/>
                      </a:lnTo>
                      <a:lnTo>
                        <a:pt x="367" y="265"/>
                      </a:lnTo>
                      <a:lnTo>
                        <a:pt x="363" y="265"/>
                      </a:lnTo>
                      <a:lnTo>
                        <a:pt x="363" y="269"/>
                      </a:lnTo>
                      <a:lnTo>
                        <a:pt x="359" y="269"/>
                      </a:lnTo>
                      <a:lnTo>
                        <a:pt x="359" y="273"/>
                      </a:lnTo>
                      <a:lnTo>
                        <a:pt x="355" y="273"/>
                      </a:lnTo>
                      <a:lnTo>
                        <a:pt x="355" y="269"/>
                      </a:lnTo>
                      <a:lnTo>
                        <a:pt x="355" y="265"/>
                      </a:lnTo>
                      <a:lnTo>
                        <a:pt x="355" y="261"/>
                      </a:lnTo>
                      <a:lnTo>
                        <a:pt x="351" y="261"/>
                      </a:lnTo>
                      <a:lnTo>
                        <a:pt x="351" y="265"/>
                      </a:lnTo>
                      <a:lnTo>
                        <a:pt x="346" y="265"/>
                      </a:lnTo>
                      <a:lnTo>
                        <a:pt x="342" y="265"/>
                      </a:lnTo>
                      <a:lnTo>
                        <a:pt x="342" y="261"/>
                      </a:lnTo>
                      <a:lnTo>
                        <a:pt x="338" y="261"/>
                      </a:lnTo>
                      <a:lnTo>
                        <a:pt x="338" y="252"/>
                      </a:lnTo>
                      <a:lnTo>
                        <a:pt x="338" y="248"/>
                      </a:lnTo>
                      <a:lnTo>
                        <a:pt x="334" y="248"/>
                      </a:lnTo>
                      <a:lnTo>
                        <a:pt x="334" y="252"/>
                      </a:lnTo>
                      <a:lnTo>
                        <a:pt x="330" y="252"/>
                      </a:lnTo>
                      <a:lnTo>
                        <a:pt x="330" y="256"/>
                      </a:lnTo>
                      <a:lnTo>
                        <a:pt x="326" y="256"/>
                      </a:lnTo>
                      <a:lnTo>
                        <a:pt x="326" y="261"/>
                      </a:lnTo>
                      <a:lnTo>
                        <a:pt x="326" y="265"/>
                      </a:lnTo>
                      <a:lnTo>
                        <a:pt x="322" y="265"/>
                      </a:lnTo>
                      <a:lnTo>
                        <a:pt x="318" y="265"/>
                      </a:lnTo>
                      <a:lnTo>
                        <a:pt x="314" y="265"/>
                      </a:lnTo>
                      <a:lnTo>
                        <a:pt x="318" y="265"/>
                      </a:lnTo>
                      <a:lnTo>
                        <a:pt x="318" y="261"/>
                      </a:lnTo>
                      <a:lnTo>
                        <a:pt x="318" y="256"/>
                      </a:lnTo>
                      <a:lnTo>
                        <a:pt x="318" y="252"/>
                      </a:lnTo>
                      <a:lnTo>
                        <a:pt x="314" y="252"/>
                      </a:lnTo>
                      <a:lnTo>
                        <a:pt x="314" y="248"/>
                      </a:lnTo>
                      <a:lnTo>
                        <a:pt x="314" y="244"/>
                      </a:lnTo>
                      <a:lnTo>
                        <a:pt x="318" y="244"/>
                      </a:lnTo>
                      <a:lnTo>
                        <a:pt x="322" y="244"/>
                      </a:lnTo>
                      <a:lnTo>
                        <a:pt x="322" y="240"/>
                      </a:lnTo>
                      <a:lnTo>
                        <a:pt x="322" y="236"/>
                      </a:lnTo>
                      <a:lnTo>
                        <a:pt x="318" y="236"/>
                      </a:lnTo>
                      <a:lnTo>
                        <a:pt x="318" y="232"/>
                      </a:lnTo>
                      <a:lnTo>
                        <a:pt x="318" y="228"/>
                      </a:lnTo>
                      <a:lnTo>
                        <a:pt x="322" y="228"/>
                      </a:lnTo>
                      <a:lnTo>
                        <a:pt x="322" y="224"/>
                      </a:lnTo>
                      <a:lnTo>
                        <a:pt x="322" y="220"/>
                      </a:lnTo>
                      <a:lnTo>
                        <a:pt x="318" y="220"/>
                      </a:lnTo>
                      <a:lnTo>
                        <a:pt x="314" y="220"/>
                      </a:lnTo>
                      <a:lnTo>
                        <a:pt x="314" y="216"/>
                      </a:lnTo>
                      <a:lnTo>
                        <a:pt x="310" y="216"/>
                      </a:lnTo>
                      <a:lnTo>
                        <a:pt x="310" y="220"/>
                      </a:lnTo>
                      <a:lnTo>
                        <a:pt x="306" y="220"/>
                      </a:lnTo>
                      <a:lnTo>
                        <a:pt x="306" y="232"/>
                      </a:lnTo>
                      <a:lnTo>
                        <a:pt x="306" y="236"/>
                      </a:lnTo>
                      <a:lnTo>
                        <a:pt x="302" y="236"/>
                      </a:lnTo>
                      <a:lnTo>
                        <a:pt x="302" y="232"/>
                      </a:lnTo>
                      <a:lnTo>
                        <a:pt x="302" y="228"/>
                      </a:lnTo>
                      <a:lnTo>
                        <a:pt x="302" y="224"/>
                      </a:lnTo>
                      <a:lnTo>
                        <a:pt x="302" y="216"/>
                      </a:lnTo>
                      <a:lnTo>
                        <a:pt x="298" y="216"/>
                      </a:lnTo>
                      <a:lnTo>
                        <a:pt x="293" y="216"/>
                      </a:lnTo>
                      <a:lnTo>
                        <a:pt x="289" y="216"/>
                      </a:lnTo>
                      <a:lnTo>
                        <a:pt x="289" y="220"/>
                      </a:lnTo>
                      <a:lnTo>
                        <a:pt x="293" y="220"/>
                      </a:lnTo>
                      <a:lnTo>
                        <a:pt x="293" y="224"/>
                      </a:lnTo>
                      <a:lnTo>
                        <a:pt x="293" y="228"/>
                      </a:lnTo>
                      <a:lnTo>
                        <a:pt x="289" y="228"/>
                      </a:lnTo>
                      <a:lnTo>
                        <a:pt x="285" y="228"/>
                      </a:lnTo>
                      <a:lnTo>
                        <a:pt x="285" y="224"/>
                      </a:lnTo>
                      <a:lnTo>
                        <a:pt x="281" y="224"/>
                      </a:lnTo>
                      <a:lnTo>
                        <a:pt x="277" y="224"/>
                      </a:lnTo>
                      <a:lnTo>
                        <a:pt x="277" y="228"/>
                      </a:lnTo>
                      <a:lnTo>
                        <a:pt x="277" y="236"/>
                      </a:lnTo>
                      <a:lnTo>
                        <a:pt x="277" y="240"/>
                      </a:lnTo>
                      <a:lnTo>
                        <a:pt x="273" y="240"/>
                      </a:lnTo>
                      <a:lnTo>
                        <a:pt x="273" y="236"/>
                      </a:lnTo>
                      <a:lnTo>
                        <a:pt x="269" y="236"/>
                      </a:lnTo>
                      <a:lnTo>
                        <a:pt x="265" y="236"/>
                      </a:lnTo>
                      <a:lnTo>
                        <a:pt x="265" y="232"/>
                      </a:lnTo>
                      <a:lnTo>
                        <a:pt x="261" y="232"/>
                      </a:lnTo>
                      <a:lnTo>
                        <a:pt x="257" y="232"/>
                      </a:lnTo>
                      <a:lnTo>
                        <a:pt x="253" y="232"/>
                      </a:lnTo>
                      <a:lnTo>
                        <a:pt x="253" y="228"/>
                      </a:lnTo>
                      <a:lnTo>
                        <a:pt x="249" y="228"/>
                      </a:lnTo>
                      <a:lnTo>
                        <a:pt x="245" y="228"/>
                      </a:lnTo>
                      <a:lnTo>
                        <a:pt x="245" y="224"/>
                      </a:lnTo>
                      <a:lnTo>
                        <a:pt x="240" y="224"/>
                      </a:lnTo>
                      <a:lnTo>
                        <a:pt x="240" y="220"/>
                      </a:lnTo>
                      <a:lnTo>
                        <a:pt x="236" y="220"/>
                      </a:lnTo>
                      <a:lnTo>
                        <a:pt x="236" y="216"/>
                      </a:lnTo>
                      <a:lnTo>
                        <a:pt x="232" y="216"/>
                      </a:lnTo>
                      <a:lnTo>
                        <a:pt x="232" y="212"/>
                      </a:lnTo>
                      <a:lnTo>
                        <a:pt x="228" y="212"/>
                      </a:lnTo>
                      <a:lnTo>
                        <a:pt x="224" y="212"/>
                      </a:lnTo>
                      <a:lnTo>
                        <a:pt x="224" y="208"/>
                      </a:lnTo>
                      <a:lnTo>
                        <a:pt x="220" y="208"/>
                      </a:lnTo>
                      <a:lnTo>
                        <a:pt x="220" y="203"/>
                      </a:lnTo>
                      <a:lnTo>
                        <a:pt x="216" y="203"/>
                      </a:lnTo>
                      <a:lnTo>
                        <a:pt x="216" y="199"/>
                      </a:lnTo>
                      <a:lnTo>
                        <a:pt x="212" y="199"/>
                      </a:lnTo>
                      <a:lnTo>
                        <a:pt x="212" y="195"/>
                      </a:lnTo>
                      <a:lnTo>
                        <a:pt x="208" y="195"/>
                      </a:lnTo>
                      <a:lnTo>
                        <a:pt x="208" y="199"/>
                      </a:lnTo>
                      <a:lnTo>
                        <a:pt x="204" y="199"/>
                      </a:lnTo>
                      <a:lnTo>
                        <a:pt x="204" y="203"/>
                      </a:lnTo>
                      <a:lnTo>
                        <a:pt x="200" y="203"/>
                      </a:lnTo>
                      <a:lnTo>
                        <a:pt x="200" y="208"/>
                      </a:lnTo>
                      <a:lnTo>
                        <a:pt x="196" y="208"/>
                      </a:lnTo>
                      <a:lnTo>
                        <a:pt x="196" y="212"/>
                      </a:lnTo>
                      <a:lnTo>
                        <a:pt x="192" y="212"/>
                      </a:lnTo>
                      <a:lnTo>
                        <a:pt x="192" y="216"/>
                      </a:lnTo>
                      <a:lnTo>
                        <a:pt x="188" y="216"/>
                      </a:lnTo>
                      <a:lnTo>
                        <a:pt x="188" y="220"/>
                      </a:lnTo>
                      <a:lnTo>
                        <a:pt x="183" y="220"/>
                      </a:lnTo>
                      <a:lnTo>
                        <a:pt x="183" y="224"/>
                      </a:lnTo>
                      <a:lnTo>
                        <a:pt x="179" y="224"/>
                      </a:lnTo>
                      <a:lnTo>
                        <a:pt x="179" y="228"/>
                      </a:lnTo>
                      <a:lnTo>
                        <a:pt x="179" y="232"/>
                      </a:lnTo>
                      <a:lnTo>
                        <a:pt x="175" y="232"/>
                      </a:lnTo>
                      <a:lnTo>
                        <a:pt x="167" y="232"/>
                      </a:lnTo>
                      <a:lnTo>
                        <a:pt x="163" y="232"/>
                      </a:lnTo>
                      <a:lnTo>
                        <a:pt x="159" y="232"/>
                      </a:lnTo>
                      <a:lnTo>
                        <a:pt x="159" y="228"/>
                      </a:lnTo>
                      <a:lnTo>
                        <a:pt x="155" y="228"/>
                      </a:lnTo>
                      <a:lnTo>
                        <a:pt x="151" y="228"/>
                      </a:lnTo>
                      <a:lnTo>
                        <a:pt x="151" y="220"/>
                      </a:lnTo>
                      <a:lnTo>
                        <a:pt x="155" y="220"/>
                      </a:lnTo>
                      <a:lnTo>
                        <a:pt x="155" y="216"/>
                      </a:lnTo>
                      <a:lnTo>
                        <a:pt x="155" y="212"/>
                      </a:lnTo>
                      <a:lnTo>
                        <a:pt x="151" y="212"/>
                      </a:lnTo>
                      <a:lnTo>
                        <a:pt x="151" y="208"/>
                      </a:lnTo>
                      <a:lnTo>
                        <a:pt x="147" y="208"/>
                      </a:lnTo>
                      <a:lnTo>
                        <a:pt x="147" y="203"/>
                      </a:lnTo>
                      <a:lnTo>
                        <a:pt x="143" y="203"/>
                      </a:lnTo>
                      <a:lnTo>
                        <a:pt x="139" y="203"/>
                      </a:lnTo>
                      <a:lnTo>
                        <a:pt x="139" y="216"/>
                      </a:lnTo>
                      <a:lnTo>
                        <a:pt x="135" y="216"/>
                      </a:lnTo>
                      <a:lnTo>
                        <a:pt x="135" y="220"/>
                      </a:lnTo>
                      <a:lnTo>
                        <a:pt x="139" y="220"/>
                      </a:lnTo>
                      <a:lnTo>
                        <a:pt x="139" y="228"/>
                      </a:lnTo>
                      <a:lnTo>
                        <a:pt x="139" y="232"/>
                      </a:lnTo>
                      <a:lnTo>
                        <a:pt x="143" y="232"/>
                      </a:lnTo>
                      <a:lnTo>
                        <a:pt x="143" y="236"/>
                      </a:lnTo>
                      <a:lnTo>
                        <a:pt x="139" y="236"/>
                      </a:lnTo>
                      <a:lnTo>
                        <a:pt x="139" y="240"/>
                      </a:lnTo>
                      <a:lnTo>
                        <a:pt x="139" y="244"/>
                      </a:lnTo>
                      <a:lnTo>
                        <a:pt x="143" y="244"/>
                      </a:lnTo>
                      <a:lnTo>
                        <a:pt x="143" y="248"/>
                      </a:lnTo>
                      <a:lnTo>
                        <a:pt x="139" y="248"/>
                      </a:lnTo>
                      <a:lnTo>
                        <a:pt x="139" y="252"/>
                      </a:lnTo>
                      <a:lnTo>
                        <a:pt x="135" y="252"/>
                      </a:lnTo>
                      <a:lnTo>
                        <a:pt x="135" y="248"/>
                      </a:lnTo>
                      <a:lnTo>
                        <a:pt x="130" y="248"/>
                      </a:lnTo>
                      <a:lnTo>
                        <a:pt x="130" y="240"/>
                      </a:lnTo>
                      <a:lnTo>
                        <a:pt x="130" y="236"/>
                      </a:lnTo>
                      <a:lnTo>
                        <a:pt x="135" y="236"/>
                      </a:lnTo>
                      <a:lnTo>
                        <a:pt x="135" y="232"/>
                      </a:lnTo>
                      <a:lnTo>
                        <a:pt x="135" y="228"/>
                      </a:lnTo>
                      <a:lnTo>
                        <a:pt x="130" y="228"/>
                      </a:lnTo>
                      <a:lnTo>
                        <a:pt x="130" y="224"/>
                      </a:lnTo>
                      <a:lnTo>
                        <a:pt x="130" y="220"/>
                      </a:lnTo>
                      <a:lnTo>
                        <a:pt x="126" y="220"/>
                      </a:lnTo>
                      <a:lnTo>
                        <a:pt x="126" y="216"/>
                      </a:lnTo>
                      <a:lnTo>
                        <a:pt x="122" y="216"/>
                      </a:lnTo>
                      <a:lnTo>
                        <a:pt x="122" y="220"/>
                      </a:lnTo>
                      <a:lnTo>
                        <a:pt x="118" y="220"/>
                      </a:lnTo>
                      <a:lnTo>
                        <a:pt x="118" y="216"/>
                      </a:lnTo>
                      <a:lnTo>
                        <a:pt x="114" y="216"/>
                      </a:lnTo>
                      <a:lnTo>
                        <a:pt x="114" y="212"/>
                      </a:lnTo>
                      <a:lnTo>
                        <a:pt x="106" y="212"/>
                      </a:lnTo>
                      <a:lnTo>
                        <a:pt x="106" y="216"/>
                      </a:lnTo>
                      <a:lnTo>
                        <a:pt x="102" y="216"/>
                      </a:lnTo>
                      <a:lnTo>
                        <a:pt x="102" y="220"/>
                      </a:lnTo>
                      <a:lnTo>
                        <a:pt x="102" y="224"/>
                      </a:lnTo>
                      <a:lnTo>
                        <a:pt x="102" y="228"/>
                      </a:lnTo>
                      <a:lnTo>
                        <a:pt x="94" y="228"/>
                      </a:lnTo>
                      <a:lnTo>
                        <a:pt x="94" y="232"/>
                      </a:lnTo>
                      <a:lnTo>
                        <a:pt x="90" y="232"/>
                      </a:lnTo>
                      <a:lnTo>
                        <a:pt x="86" y="232"/>
                      </a:lnTo>
                      <a:lnTo>
                        <a:pt x="82" y="232"/>
                      </a:lnTo>
                      <a:lnTo>
                        <a:pt x="77" y="232"/>
                      </a:lnTo>
                      <a:lnTo>
                        <a:pt x="77" y="236"/>
                      </a:lnTo>
                      <a:lnTo>
                        <a:pt x="77" y="240"/>
                      </a:lnTo>
                      <a:lnTo>
                        <a:pt x="77" y="244"/>
                      </a:lnTo>
                      <a:lnTo>
                        <a:pt x="82" y="244"/>
                      </a:lnTo>
                      <a:lnTo>
                        <a:pt x="82" y="248"/>
                      </a:lnTo>
                      <a:lnTo>
                        <a:pt x="77" y="248"/>
                      </a:lnTo>
                      <a:lnTo>
                        <a:pt x="77" y="252"/>
                      </a:lnTo>
                      <a:lnTo>
                        <a:pt x="73" y="252"/>
                      </a:lnTo>
                      <a:lnTo>
                        <a:pt x="69" y="252"/>
                      </a:lnTo>
                      <a:lnTo>
                        <a:pt x="69" y="248"/>
                      </a:lnTo>
                      <a:lnTo>
                        <a:pt x="69" y="244"/>
                      </a:lnTo>
                      <a:lnTo>
                        <a:pt x="65" y="244"/>
                      </a:lnTo>
                      <a:lnTo>
                        <a:pt x="65" y="240"/>
                      </a:lnTo>
                      <a:lnTo>
                        <a:pt x="61" y="240"/>
                      </a:lnTo>
                      <a:lnTo>
                        <a:pt x="61" y="236"/>
                      </a:lnTo>
                      <a:lnTo>
                        <a:pt x="61" y="232"/>
                      </a:lnTo>
                      <a:lnTo>
                        <a:pt x="65" y="232"/>
                      </a:lnTo>
                      <a:lnTo>
                        <a:pt x="65" y="228"/>
                      </a:lnTo>
                      <a:lnTo>
                        <a:pt x="65" y="224"/>
                      </a:lnTo>
                      <a:lnTo>
                        <a:pt x="61" y="224"/>
                      </a:lnTo>
                      <a:lnTo>
                        <a:pt x="61" y="228"/>
                      </a:lnTo>
                      <a:lnTo>
                        <a:pt x="57" y="228"/>
                      </a:lnTo>
                      <a:lnTo>
                        <a:pt x="57" y="232"/>
                      </a:lnTo>
                      <a:lnTo>
                        <a:pt x="57" y="236"/>
                      </a:lnTo>
                      <a:lnTo>
                        <a:pt x="53" y="236"/>
                      </a:lnTo>
                      <a:lnTo>
                        <a:pt x="49" y="236"/>
                      </a:lnTo>
                      <a:lnTo>
                        <a:pt x="49" y="240"/>
                      </a:lnTo>
                      <a:lnTo>
                        <a:pt x="37" y="240"/>
                      </a:lnTo>
                      <a:lnTo>
                        <a:pt x="33" y="240"/>
                      </a:lnTo>
                      <a:lnTo>
                        <a:pt x="33" y="236"/>
                      </a:lnTo>
                      <a:lnTo>
                        <a:pt x="33" y="232"/>
                      </a:lnTo>
                      <a:lnTo>
                        <a:pt x="33" y="228"/>
                      </a:lnTo>
                      <a:lnTo>
                        <a:pt x="33" y="224"/>
                      </a:lnTo>
                      <a:lnTo>
                        <a:pt x="37" y="224"/>
                      </a:lnTo>
                      <a:lnTo>
                        <a:pt x="41" y="224"/>
                      </a:lnTo>
                      <a:lnTo>
                        <a:pt x="41" y="220"/>
                      </a:lnTo>
                      <a:lnTo>
                        <a:pt x="45" y="220"/>
                      </a:lnTo>
                      <a:lnTo>
                        <a:pt x="45" y="216"/>
                      </a:lnTo>
                      <a:lnTo>
                        <a:pt x="49" y="216"/>
                      </a:lnTo>
                      <a:lnTo>
                        <a:pt x="49" y="212"/>
                      </a:lnTo>
                      <a:lnTo>
                        <a:pt x="53" y="212"/>
                      </a:lnTo>
                      <a:lnTo>
                        <a:pt x="53" y="203"/>
                      </a:lnTo>
                      <a:lnTo>
                        <a:pt x="49" y="203"/>
                      </a:lnTo>
                      <a:lnTo>
                        <a:pt x="45" y="203"/>
                      </a:lnTo>
                      <a:lnTo>
                        <a:pt x="41" y="203"/>
                      </a:lnTo>
                      <a:lnTo>
                        <a:pt x="37" y="203"/>
                      </a:lnTo>
                      <a:lnTo>
                        <a:pt x="37" y="208"/>
                      </a:lnTo>
                      <a:lnTo>
                        <a:pt x="37" y="212"/>
                      </a:lnTo>
                      <a:lnTo>
                        <a:pt x="33" y="212"/>
                      </a:lnTo>
                      <a:lnTo>
                        <a:pt x="29" y="212"/>
                      </a:lnTo>
                      <a:lnTo>
                        <a:pt x="29" y="216"/>
                      </a:lnTo>
                      <a:lnTo>
                        <a:pt x="25" y="216"/>
                      </a:lnTo>
                      <a:lnTo>
                        <a:pt x="20" y="216"/>
                      </a:lnTo>
                      <a:lnTo>
                        <a:pt x="20" y="212"/>
                      </a:lnTo>
                      <a:lnTo>
                        <a:pt x="16" y="212"/>
                      </a:lnTo>
                      <a:lnTo>
                        <a:pt x="20" y="212"/>
                      </a:lnTo>
                      <a:lnTo>
                        <a:pt x="20" y="208"/>
                      </a:lnTo>
                      <a:lnTo>
                        <a:pt x="16" y="208"/>
                      </a:lnTo>
                      <a:lnTo>
                        <a:pt x="16" y="203"/>
                      </a:lnTo>
                      <a:lnTo>
                        <a:pt x="16" y="199"/>
                      </a:lnTo>
                      <a:lnTo>
                        <a:pt x="16" y="195"/>
                      </a:lnTo>
                      <a:lnTo>
                        <a:pt x="12" y="195"/>
                      </a:lnTo>
                      <a:lnTo>
                        <a:pt x="12" y="191"/>
                      </a:lnTo>
                      <a:lnTo>
                        <a:pt x="12" y="187"/>
                      </a:lnTo>
                      <a:lnTo>
                        <a:pt x="12" y="191"/>
                      </a:lnTo>
                      <a:lnTo>
                        <a:pt x="8" y="191"/>
                      </a:lnTo>
                      <a:lnTo>
                        <a:pt x="0" y="191"/>
                      </a:lnTo>
                      <a:lnTo>
                        <a:pt x="0" y="187"/>
                      </a:lnTo>
                      <a:lnTo>
                        <a:pt x="0" y="183"/>
                      </a:lnTo>
                      <a:lnTo>
                        <a:pt x="4" y="183"/>
                      </a:lnTo>
                      <a:lnTo>
                        <a:pt x="4" y="179"/>
                      </a:lnTo>
                      <a:lnTo>
                        <a:pt x="4" y="175"/>
                      </a:lnTo>
                      <a:lnTo>
                        <a:pt x="0" y="175"/>
                      </a:lnTo>
                      <a:lnTo>
                        <a:pt x="4" y="175"/>
                      </a:lnTo>
                      <a:lnTo>
                        <a:pt x="4" y="171"/>
                      </a:lnTo>
                      <a:lnTo>
                        <a:pt x="12" y="171"/>
                      </a:lnTo>
                      <a:lnTo>
                        <a:pt x="12" y="167"/>
                      </a:lnTo>
                      <a:lnTo>
                        <a:pt x="16" y="167"/>
                      </a:lnTo>
                      <a:lnTo>
                        <a:pt x="16" y="163"/>
                      </a:lnTo>
                      <a:lnTo>
                        <a:pt x="20" y="163"/>
                      </a:lnTo>
                      <a:lnTo>
                        <a:pt x="20" y="159"/>
                      </a:lnTo>
                      <a:lnTo>
                        <a:pt x="16" y="159"/>
                      </a:lnTo>
                      <a:lnTo>
                        <a:pt x="16" y="155"/>
                      </a:lnTo>
                      <a:lnTo>
                        <a:pt x="16" y="159"/>
                      </a:lnTo>
                      <a:lnTo>
                        <a:pt x="12" y="159"/>
                      </a:lnTo>
                      <a:lnTo>
                        <a:pt x="8" y="159"/>
                      </a:lnTo>
                      <a:lnTo>
                        <a:pt x="4" y="159"/>
                      </a:lnTo>
                      <a:lnTo>
                        <a:pt x="4" y="155"/>
                      </a:lnTo>
                      <a:lnTo>
                        <a:pt x="4" y="150"/>
                      </a:lnTo>
                      <a:lnTo>
                        <a:pt x="4" y="146"/>
                      </a:lnTo>
                      <a:lnTo>
                        <a:pt x="8" y="146"/>
                      </a:lnTo>
                      <a:lnTo>
                        <a:pt x="8" y="142"/>
                      </a:lnTo>
                      <a:lnTo>
                        <a:pt x="12" y="142"/>
                      </a:lnTo>
                      <a:lnTo>
                        <a:pt x="16" y="142"/>
                      </a:lnTo>
                      <a:lnTo>
                        <a:pt x="16" y="138"/>
                      </a:lnTo>
                      <a:lnTo>
                        <a:pt x="20" y="138"/>
                      </a:lnTo>
                      <a:lnTo>
                        <a:pt x="25" y="138"/>
                      </a:lnTo>
                      <a:lnTo>
                        <a:pt x="33" y="138"/>
                      </a:lnTo>
                      <a:lnTo>
                        <a:pt x="33" y="134"/>
                      </a:lnTo>
                      <a:lnTo>
                        <a:pt x="37" y="134"/>
                      </a:lnTo>
                      <a:lnTo>
                        <a:pt x="37" y="130"/>
                      </a:lnTo>
                      <a:lnTo>
                        <a:pt x="41" y="130"/>
                      </a:lnTo>
                      <a:lnTo>
                        <a:pt x="41" y="126"/>
                      </a:lnTo>
                      <a:lnTo>
                        <a:pt x="49" y="126"/>
                      </a:lnTo>
                      <a:lnTo>
                        <a:pt x="49" y="122"/>
                      </a:lnTo>
                      <a:lnTo>
                        <a:pt x="53" y="122"/>
                      </a:lnTo>
                      <a:lnTo>
                        <a:pt x="49" y="122"/>
                      </a:lnTo>
                      <a:lnTo>
                        <a:pt x="49" y="118"/>
                      </a:lnTo>
                      <a:lnTo>
                        <a:pt x="45" y="118"/>
                      </a:lnTo>
                      <a:lnTo>
                        <a:pt x="45" y="114"/>
                      </a:lnTo>
                      <a:lnTo>
                        <a:pt x="41" y="114"/>
                      </a:lnTo>
                      <a:lnTo>
                        <a:pt x="41" y="110"/>
                      </a:lnTo>
                      <a:lnTo>
                        <a:pt x="45" y="110"/>
                      </a:lnTo>
                      <a:lnTo>
                        <a:pt x="45" y="106"/>
                      </a:lnTo>
                      <a:lnTo>
                        <a:pt x="49" y="106"/>
                      </a:lnTo>
                      <a:lnTo>
                        <a:pt x="49" y="102"/>
                      </a:lnTo>
                      <a:lnTo>
                        <a:pt x="53" y="102"/>
                      </a:lnTo>
                      <a:lnTo>
                        <a:pt x="53" y="97"/>
                      </a:lnTo>
                      <a:lnTo>
                        <a:pt x="49" y="97"/>
                      </a:lnTo>
                      <a:lnTo>
                        <a:pt x="49" y="93"/>
                      </a:lnTo>
                      <a:lnTo>
                        <a:pt x="45" y="93"/>
                      </a:lnTo>
                      <a:lnTo>
                        <a:pt x="45" y="89"/>
                      </a:lnTo>
                      <a:lnTo>
                        <a:pt x="49" y="89"/>
                      </a:lnTo>
                      <a:lnTo>
                        <a:pt x="49" y="85"/>
                      </a:lnTo>
                      <a:lnTo>
                        <a:pt x="45" y="85"/>
                      </a:lnTo>
                      <a:lnTo>
                        <a:pt x="45" y="81"/>
                      </a:lnTo>
                      <a:lnTo>
                        <a:pt x="49" y="81"/>
                      </a:lnTo>
                      <a:lnTo>
                        <a:pt x="57" y="81"/>
                      </a:lnTo>
                      <a:lnTo>
                        <a:pt x="57" y="77"/>
                      </a:lnTo>
                      <a:lnTo>
                        <a:pt x="65" y="77"/>
                      </a:lnTo>
                      <a:lnTo>
                        <a:pt x="65" y="81"/>
                      </a:lnTo>
                      <a:lnTo>
                        <a:pt x="65" y="85"/>
                      </a:lnTo>
                      <a:lnTo>
                        <a:pt x="65" y="89"/>
                      </a:lnTo>
                      <a:lnTo>
                        <a:pt x="65" y="93"/>
                      </a:lnTo>
                      <a:lnTo>
                        <a:pt x="61" y="93"/>
                      </a:lnTo>
                      <a:lnTo>
                        <a:pt x="61" y="97"/>
                      </a:lnTo>
                      <a:lnTo>
                        <a:pt x="65" y="97"/>
                      </a:lnTo>
                      <a:lnTo>
                        <a:pt x="65" y="102"/>
                      </a:lnTo>
                      <a:lnTo>
                        <a:pt x="65" y="106"/>
                      </a:lnTo>
                      <a:lnTo>
                        <a:pt x="73" y="106"/>
                      </a:lnTo>
                      <a:lnTo>
                        <a:pt x="73" y="110"/>
                      </a:lnTo>
                      <a:lnTo>
                        <a:pt x="82" y="110"/>
                      </a:lnTo>
                      <a:lnTo>
                        <a:pt x="82" y="106"/>
                      </a:lnTo>
                      <a:lnTo>
                        <a:pt x="86" y="106"/>
                      </a:lnTo>
                      <a:lnTo>
                        <a:pt x="90" y="106"/>
                      </a:lnTo>
                      <a:lnTo>
                        <a:pt x="90" y="102"/>
                      </a:lnTo>
                      <a:lnTo>
                        <a:pt x="94" y="102"/>
                      </a:lnTo>
                      <a:lnTo>
                        <a:pt x="90" y="102"/>
                      </a:lnTo>
                      <a:lnTo>
                        <a:pt x="90" y="97"/>
                      </a:lnTo>
                      <a:lnTo>
                        <a:pt x="86" y="97"/>
                      </a:lnTo>
                      <a:lnTo>
                        <a:pt x="86" y="89"/>
                      </a:lnTo>
                      <a:lnTo>
                        <a:pt x="86" y="85"/>
                      </a:lnTo>
                      <a:lnTo>
                        <a:pt x="86" y="81"/>
                      </a:lnTo>
                      <a:lnTo>
                        <a:pt x="90" y="81"/>
                      </a:lnTo>
                      <a:lnTo>
                        <a:pt x="90" y="77"/>
                      </a:lnTo>
                      <a:lnTo>
                        <a:pt x="94" y="77"/>
                      </a:lnTo>
                      <a:lnTo>
                        <a:pt x="94" y="73"/>
                      </a:lnTo>
                      <a:lnTo>
                        <a:pt x="94" y="77"/>
                      </a:lnTo>
                      <a:lnTo>
                        <a:pt x="98" y="77"/>
                      </a:lnTo>
                      <a:lnTo>
                        <a:pt x="98" y="81"/>
                      </a:lnTo>
                      <a:lnTo>
                        <a:pt x="102" y="81"/>
                      </a:lnTo>
                      <a:lnTo>
                        <a:pt x="102" y="77"/>
                      </a:lnTo>
                      <a:lnTo>
                        <a:pt x="106" y="77"/>
                      </a:lnTo>
                      <a:lnTo>
                        <a:pt x="110" y="77"/>
                      </a:lnTo>
                      <a:lnTo>
                        <a:pt x="110" y="81"/>
                      </a:lnTo>
                      <a:lnTo>
                        <a:pt x="106" y="81"/>
                      </a:lnTo>
                      <a:lnTo>
                        <a:pt x="106" y="85"/>
                      </a:lnTo>
                      <a:lnTo>
                        <a:pt x="118" y="85"/>
                      </a:lnTo>
                      <a:lnTo>
                        <a:pt x="118" y="81"/>
                      </a:lnTo>
                      <a:lnTo>
                        <a:pt x="126" y="81"/>
                      </a:lnTo>
                      <a:lnTo>
                        <a:pt x="126" y="73"/>
                      </a:lnTo>
                      <a:lnTo>
                        <a:pt x="126" y="69"/>
                      </a:lnTo>
                      <a:lnTo>
                        <a:pt x="130" y="69"/>
                      </a:lnTo>
                      <a:lnTo>
                        <a:pt x="130" y="73"/>
                      </a:lnTo>
                      <a:lnTo>
                        <a:pt x="130" y="69"/>
                      </a:lnTo>
                      <a:lnTo>
                        <a:pt x="135" y="69"/>
                      </a:lnTo>
                      <a:lnTo>
                        <a:pt x="139" y="69"/>
                      </a:lnTo>
                      <a:lnTo>
                        <a:pt x="143" y="69"/>
                      </a:lnTo>
                      <a:lnTo>
                        <a:pt x="143" y="73"/>
                      </a:lnTo>
                      <a:lnTo>
                        <a:pt x="151" y="73"/>
                      </a:lnTo>
                      <a:lnTo>
                        <a:pt x="151" y="77"/>
                      </a:lnTo>
                      <a:lnTo>
                        <a:pt x="155" y="77"/>
                      </a:lnTo>
                      <a:lnTo>
                        <a:pt x="155" y="81"/>
                      </a:lnTo>
                      <a:lnTo>
                        <a:pt x="159" y="81"/>
                      </a:lnTo>
                      <a:lnTo>
                        <a:pt x="163" y="81"/>
                      </a:lnTo>
                      <a:lnTo>
                        <a:pt x="167" y="81"/>
                      </a:lnTo>
                      <a:lnTo>
                        <a:pt x="175" y="81"/>
                      </a:lnTo>
                      <a:lnTo>
                        <a:pt x="175" y="77"/>
                      </a:lnTo>
                      <a:lnTo>
                        <a:pt x="179" y="77"/>
                      </a:lnTo>
                      <a:lnTo>
                        <a:pt x="179" y="73"/>
                      </a:lnTo>
                      <a:lnTo>
                        <a:pt x="183" y="73"/>
                      </a:lnTo>
                      <a:lnTo>
                        <a:pt x="188" y="73"/>
                      </a:lnTo>
                      <a:lnTo>
                        <a:pt x="188" y="69"/>
                      </a:lnTo>
                      <a:lnTo>
                        <a:pt x="192" y="69"/>
                      </a:lnTo>
                      <a:lnTo>
                        <a:pt x="192" y="65"/>
                      </a:lnTo>
                      <a:lnTo>
                        <a:pt x="192" y="61"/>
                      </a:lnTo>
                      <a:lnTo>
                        <a:pt x="196" y="61"/>
                      </a:lnTo>
                      <a:lnTo>
                        <a:pt x="200" y="61"/>
                      </a:lnTo>
                      <a:lnTo>
                        <a:pt x="204" y="61"/>
                      </a:lnTo>
                      <a:lnTo>
                        <a:pt x="208" y="61"/>
                      </a:lnTo>
                      <a:lnTo>
                        <a:pt x="208" y="65"/>
                      </a:lnTo>
                      <a:lnTo>
                        <a:pt x="208" y="69"/>
                      </a:lnTo>
                      <a:lnTo>
                        <a:pt x="212" y="69"/>
                      </a:lnTo>
                      <a:lnTo>
                        <a:pt x="216" y="69"/>
                      </a:lnTo>
                      <a:lnTo>
                        <a:pt x="220" y="69"/>
                      </a:lnTo>
                      <a:lnTo>
                        <a:pt x="220" y="65"/>
                      </a:lnTo>
                      <a:lnTo>
                        <a:pt x="220" y="61"/>
                      </a:lnTo>
                      <a:lnTo>
                        <a:pt x="224" y="61"/>
                      </a:lnTo>
                      <a:lnTo>
                        <a:pt x="224" y="57"/>
                      </a:lnTo>
                      <a:lnTo>
                        <a:pt x="228" y="57"/>
                      </a:lnTo>
                      <a:lnTo>
                        <a:pt x="224" y="57"/>
                      </a:lnTo>
                      <a:lnTo>
                        <a:pt x="220" y="57"/>
                      </a:lnTo>
                      <a:lnTo>
                        <a:pt x="220" y="53"/>
                      </a:lnTo>
                      <a:lnTo>
                        <a:pt x="220" y="49"/>
                      </a:lnTo>
                      <a:lnTo>
                        <a:pt x="220" y="45"/>
                      </a:lnTo>
                      <a:lnTo>
                        <a:pt x="224" y="45"/>
                      </a:lnTo>
                      <a:lnTo>
                        <a:pt x="224" y="36"/>
                      </a:lnTo>
                      <a:lnTo>
                        <a:pt x="228" y="36"/>
                      </a:lnTo>
                      <a:lnTo>
                        <a:pt x="228" y="28"/>
                      </a:lnTo>
                      <a:lnTo>
                        <a:pt x="224" y="28"/>
                      </a:lnTo>
                      <a:lnTo>
                        <a:pt x="224" y="24"/>
                      </a:lnTo>
                      <a:lnTo>
                        <a:pt x="220" y="24"/>
                      </a:lnTo>
                      <a:lnTo>
                        <a:pt x="216" y="24"/>
                      </a:lnTo>
                      <a:lnTo>
                        <a:pt x="216" y="20"/>
                      </a:lnTo>
                      <a:lnTo>
                        <a:pt x="204" y="20"/>
                      </a:lnTo>
                      <a:lnTo>
                        <a:pt x="204" y="24"/>
                      </a:lnTo>
                      <a:lnTo>
                        <a:pt x="196" y="24"/>
                      </a:lnTo>
                      <a:lnTo>
                        <a:pt x="196" y="12"/>
                      </a:lnTo>
                      <a:lnTo>
                        <a:pt x="192" y="12"/>
                      </a:lnTo>
                      <a:lnTo>
                        <a:pt x="192" y="8"/>
                      </a:lnTo>
                      <a:lnTo>
                        <a:pt x="192" y="4"/>
                      </a:lnTo>
                      <a:lnTo>
                        <a:pt x="196" y="4"/>
                      </a:lnTo>
                      <a:lnTo>
                        <a:pt x="196" y="0"/>
                      </a:lnTo>
                      <a:lnTo>
                        <a:pt x="200" y="0"/>
                      </a:lnTo>
                      <a:lnTo>
                        <a:pt x="204" y="0"/>
                      </a:lnTo>
                      <a:lnTo>
                        <a:pt x="208" y="0"/>
                      </a:lnTo>
                      <a:lnTo>
                        <a:pt x="208" y="4"/>
                      </a:lnTo>
                      <a:lnTo>
                        <a:pt x="212" y="4"/>
                      </a:lnTo>
                      <a:lnTo>
                        <a:pt x="212" y="0"/>
                      </a:lnTo>
                      <a:lnTo>
                        <a:pt x="216" y="0"/>
                      </a:lnTo>
                      <a:lnTo>
                        <a:pt x="224" y="0"/>
                      </a:lnTo>
                      <a:close/>
                    </a:path>
                  </a:pathLst>
                </a:custGeom>
                <a:solidFill>
                  <a:schemeClr val="bg1">
                    <a:lumMod val="75000"/>
                  </a:schemeClr>
                </a:solidFill>
                <a:ln w="12700" cap="flat" cmpd="sng">
                  <a:noFill/>
                  <a:bevel/>
                  <a:headEnd/>
                  <a:tailEnd/>
                </a:ln>
                <a:effectLst/>
              </p:spPr>
              <p:txBody>
                <a:bodyPr wrap="none" anchor="ctr"/>
                <a:lstStyle/>
                <a:p>
                  <a:pPr lvl="0"/>
                  <a:endParaRPr lang="en-US" sz="1711"/>
                </a:p>
              </p:txBody>
            </p:sp>
            <p:sp>
              <p:nvSpPr>
                <p:cNvPr id="17" name="Freeform 995">
                  <a:extLst>
                    <a:ext uri="{FF2B5EF4-FFF2-40B4-BE49-F238E27FC236}">
                      <a16:creationId xmlns:a16="http://schemas.microsoft.com/office/drawing/2014/main" id="{EE0A7E6A-2C42-43AF-A08B-7D687359A2BE}"/>
                    </a:ext>
                  </a:extLst>
                </p:cNvPr>
                <p:cNvSpPr>
                  <a:spLocks noEditPoints="1"/>
                </p:cNvSpPr>
                <p:nvPr userDrawn="1"/>
              </p:nvSpPr>
              <p:spPr bwMode="auto">
                <a:xfrm>
                  <a:off x="6067503" y="888769"/>
                  <a:ext cx="1862138" cy="1196975"/>
                </a:xfrm>
                <a:custGeom>
                  <a:avLst/>
                  <a:gdLst>
                    <a:gd name="T0" fmla="*/ 811 w 1173"/>
                    <a:gd name="T1" fmla="*/ 579 h 754"/>
                    <a:gd name="T2" fmla="*/ 778 w 1173"/>
                    <a:gd name="T3" fmla="*/ 559 h 754"/>
                    <a:gd name="T4" fmla="*/ 1075 w 1173"/>
                    <a:gd name="T5" fmla="*/ 477 h 754"/>
                    <a:gd name="T6" fmla="*/ 1067 w 1173"/>
                    <a:gd name="T7" fmla="*/ 457 h 754"/>
                    <a:gd name="T8" fmla="*/ 1055 w 1173"/>
                    <a:gd name="T9" fmla="*/ 416 h 754"/>
                    <a:gd name="T10" fmla="*/ 1018 w 1173"/>
                    <a:gd name="T11" fmla="*/ 457 h 754"/>
                    <a:gd name="T12" fmla="*/ 1055 w 1173"/>
                    <a:gd name="T13" fmla="*/ 412 h 754"/>
                    <a:gd name="T14" fmla="*/ 578 w 1173"/>
                    <a:gd name="T15" fmla="*/ 388 h 754"/>
                    <a:gd name="T16" fmla="*/ 542 w 1173"/>
                    <a:gd name="T17" fmla="*/ 441 h 754"/>
                    <a:gd name="T18" fmla="*/ 521 w 1173"/>
                    <a:gd name="T19" fmla="*/ 408 h 754"/>
                    <a:gd name="T20" fmla="*/ 611 w 1173"/>
                    <a:gd name="T21" fmla="*/ 326 h 754"/>
                    <a:gd name="T22" fmla="*/ 615 w 1173"/>
                    <a:gd name="T23" fmla="*/ 371 h 754"/>
                    <a:gd name="T24" fmla="*/ 48 w 1173"/>
                    <a:gd name="T25" fmla="*/ 294 h 754"/>
                    <a:gd name="T26" fmla="*/ 8 w 1173"/>
                    <a:gd name="T27" fmla="*/ 314 h 754"/>
                    <a:gd name="T28" fmla="*/ 1100 w 1173"/>
                    <a:gd name="T29" fmla="*/ 233 h 754"/>
                    <a:gd name="T30" fmla="*/ 1002 w 1173"/>
                    <a:gd name="T31" fmla="*/ 241 h 754"/>
                    <a:gd name="T32" fmla="*/ 171 w 1173"/>
                    <a:gd name="T33" fmla="*/ 237 h 754"/>
                    <a:gd name="T34" fmla="*/ 921 w 1173"/>
                    <a:gd name="T35" fmla="*/ 225 h 754"/>
                    <a:gd name="T36" fmla="*/ 957 w 1173"/>
                    <a:gd name="T37" fmla="*/ 253 h 754"/>
                    <a:gd name="T38" fmla="*/ 855 w 1173"/>
                    <a:gd name="T39" fmla="*/ 221 h 754"/>
                    <a:gd name="T40" fmla="*/ 138 w 1173"/>
                    <a:gd name="T41" fmla="*/ 229 h 754"/>
                    <a:gd name="T42" fmla="*/ 1132 w 1173"/>
                    <a:gd name="T43" fmla="*/ 225 h 754"/>
                    <a:gd name="T44" fmla="*/ 1153 w 1173"/>
                    <a:gd name="T45" fmla="*/ 212 h 754"/>
                    <a:gd name="T46" fmla="*/ 106 w 1173"/>
                    <a:gd name="T47" fmla="*/ 147 h 754"/>
                    <a:gd name="T48" fmla="*/ 635 w 1173"/>
                    <a:gd name="T49" fmla="*/ 159 h 754"/>
                    <a:gd name="T50" fmla="*/ 733 w 1173"/>
                    <a:gd name="T51" fmla="*/ 204 h 754"/>
                    <a:gd name="T52" fmla="*/ 802 w 1173"/>
                    <a:gd name="T53" fmla="*/ 233 h 754"/>
                    <a:gd name="T54" fmla="*/ 884 w 1173"/>
                    <a:gd name="T55" fmla="*/ 265 h 754"/>
                    <a:gd name="T56" fmla="*/ 929 w 1173"/>
                    <a:gd name="T57" fmla="*/ 306 h 754"/>
                    <a:gd name="T58" fmla="*/ 978 w 1173"/>
                    <a:gd name="T59" fmla="*/ 343 h 754"/>
                    <a:gd name="T60" fmla="*/ 1026 w 1173"/>
                    <a:gd name="T61" fmla="*/ 363 h 754"/>
                    <a:gd name="T62" fmla="*/ 1014 w 1173"/>
                    <a:gd name="T63" fmla="*/ 408 h 754"/>
                    <a:gd name="T64" fmla="*/ 978 w 1173"/>
                    <a:gd name="T65" fmla="*/ 424 h 754"/>
                    <a:gd name="T66" fmla="*/ 892 w 1173"/>
                    <a:gd name="T67" fmla="*/ 400 h 754"/>
                    <a:gd name="T68" fmla="*/ 912 w 1173"/>
                    <a:gd name="T69" fmla="*/ 449 h 754"/>
                    <a:gd name="T70" fmla="*/ 839 w 1173"/>
                    <a:gd name="T71" fmla="*/ 461 h 754"/>
                    <a:gd name="T72" fmla="*/ 774 w 1173"/>
                    <a:gd name="T73" fmla="*/ 424 h 754"/>
                    <a:gd name="T74" fmla="*/ 713 w 1173"/>
                    <a:gd name="T75" fmla="*/ 412 h 754"/>
                    <a:gd name="T76" fmla="*/ 656 w 1173"/>
                    <a:gd name="T77" fmla="*/ 363 h 754"/>
                    <a:gd name="T78" fmla="*/ 623 w 1173"/>
                    <a:gd name="T79" fmla="*/ 310 h 754"/>
                    <a:gd name="T80" fmla="*/ 546 w 1173"/>
                    <a:gd name="T81" fmla="*/ 339 h 754"/>
                    <a:gd name="T82" fmla="*/ 489 w 1173"/>
                    <a:gd name="T83" fmla="*/ 359 h 754"/>
                    <a:gd name="T84" fmla="*/ 460 w 1173"/>
                    <a:gd name="T85" fmla="*/ 339 h 754"/>
                    <a:gd name="T86" fmla="*/ 407 w 1173"/>
                    <a:gd name="T87" fmla="*/ 282 h 754"/>
                    <a:gd name="T88" fmla="*/ 317 w 1173"/>
                    <a:gd name="T89" fmla="*/ 290 h 754"/>
                    <a:gd name="T90" fmla="*/ 248 w 1173"/>
                    <a:gd name="T91" fmla="*/ 306 h 754"/>
                    <a:gd name="T92" fmla="*/ 187 w 1173"/>
                    <a:gd name="T93" fmla="*/ 261 h 754"/>
                    <a:gd name="T94" fmla="*/ 216 w 1173"/>
                    <a:gd name="T95" fmla="*/ 237 h 754"/>
                    <a:gd name="T96" fmla="*/ 297 w 1173"/>
                    <a:gd name="T97" fmla="*/ 221 h 754"/>
                    <a:gd name="T98" fmla="*/ 350 w 1173"/>
                    <a:gd name="T99" fmla="*/ 208 h 754"/>
                    <a:gd name="T100" fmla="*/ 387 w 1173"/>
                    <a:gd name="T101" fmla="*/ 180 h 754"/>
                    <a:gd name="T102" fmla="*/ 489 w 1173"/>
                    <a:gd name="T103" fmla="*/ 192 h 754"/>
                    <a:gd name="T104" fmla="*/ 542 w 1173"/>
                    <a:gd name="T105" fmla="*/ 168 h 754"/>
                    <a:gd name="T106" fmla="*/ 595 w 1173"/>
                    <a:gd name="T107" fmla="*/ 204 h 754"/>
                    <a:gd name="T108" fmla="*/ 668 w 1173"/>
                    <a:gd name="T109" fmla="*/ 208 h 754"/>
                    <a:gd name="T110" fmla="*/ 607 w 1173"/>
                    <a:gd name="T111" fmla="*/ 155 h 754"/>
                    <a:gd name="T112" fmla="*/ 489 w 1173"/>
                    <a:gd name="T113" fmla="*/ 151 h 754"/>
                    <a:gd name="T114" fmla="*/ 456 w 1173"/>
                    <a:gd name="T115" fmla="*/ 53 h 754"/>
                    <a:gd name="T116" fmla="*/ 456 w 1173"/>
                    <a:gd name="T117" fmla="*/ 94 h 754"/>
                    <a:gd name="T118" fmla="*/ 110 w 1173"/>
                    <a:gd name="T119" fmla="*/ 41 h 754"/>
                    <a:gd name="T120" fmla="*/ 762 w 1173"/>
                    <a:gd name="T121" fmla="*/ 94 h 754"/>
                    <a:gd name="T122" fmla="*/ 700 w 1173"/>
                    <a:gd name="T123" fmla="*/ 78 h 754"/>
                    <a:gd name="T124" fmla="*/ 745 w 1173"/>
                    <a:gd name="T125" fmla="*/ 21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73" h="754">
                      <a:moveTo>
                        <a:pt x="953" y="746"/>
                      </a:moveTo>
                      <a:lnTo>
                        <a:pt x="957" y="746"/>
                      </a:lnTo>
                      <a:lnTo>
                        <a:pt x="957" y="750"/>
                      </a:lnTo>
                      <a:lnTo>
                        <a:pt x="961" y="750"/>
                      </a:lnTo>
                      <a:lnTo>
                        <a:pt x="961" y="754"/>
                      </a:lnTo>
                      <a:lnTo>
                        <a:pt x="953" y="754"/>
                      </a:lnTo>
                      <a:lnTo>
                        <a:pt x="949" y="754"/>
                      </a:lnTo>
                      <a:lnTo>
                        <a:pt x="949" y="750"/>
                      </a:lnTo>
                      <a:lnTo>
                        <a:pt x="945" y="750"/>
                      </a:lnTo>
                      <a:lnTo>
                        <a:pt x="945" y="746"/>
                      </a:lnTo>
                      <a:lnTo>
                        <a:pt x="949" y="746"/>
                      </a:lnTo>
                      <a:lnTo>
                        <a:pt x="953" y="746"/>
                      </a:lnTo>
                      <a:close/>
                      <a:moveTo>
                        <a:pt x="786" y="555"/>
                      </a:moveTo>
                      <a:lnTo>
                        <a:pt x="786" y="559"/>
                      </a:lnTo>
                      <a:lnTo>
                        <a:pt x="790" y="559"/>
                      </a:lnTo>
                      <a:lnTo>
                        <a:pt x="794" y="559"/>
                      </a:lnTo>
                      <a:lnTo>
                        <a:pt x="794" y="563"/>
                      </a:lnTo>
                      <a:lnTo>
                        <a:pt x="798" y="563"/>
                      </a:lnTo>
                      <a:lnTo>
                        <a:pt x="798" y="567"/>
                      </a:lnTo>
                      <a:lnTo>
                        <a:pt x="802" y="567"/>
                      </a:lnTo>
                      <a:lnTo>
                        <a:pt x="806" y="567"/>
                      </a:lnTo>
                      <a:lnTo>
                        <a:pt x="815" y="567"/>
                      </a:lnTo>
                      <a:lnTo>
                        <a:pt x="815" y="571"/>
                      </a:lnTo>
                      <a:lnTo>
                        <a:pt x="819" y="571"/>
                      </a:lnTo>
                      <a:lnTo>
                        <a:pt x="815" y="571"/>
                      </a:lnTo>
                      <a:lnTo>
                        <a:pt x="815" y="575"/>
                      </a:lnTo>
                      <a:lnTo>
                        <a:pt x="815" y="579"/>
                      </a:lnTo>
                      <a:lnTo>
                        <a:pt x="811" y="579"/>
                      </a:lnTo>
                      <a:lnTo>
                        <a:pt x="806" y="579"/>
                      </a:lnTo>
                      <a:lnTo>
                        <a:pt x="802" y="579"/>
                      </a:lnTo>
                      <a:lnTo>
                        <a:pt x="802" y="575"/>
                      </a:lnTo>
                      <a:lnTo>
                        <a:pt x="798" y="575"/>
                      </a:lnTo>
                      <a:lnTo>
                        <a:pt x="798" y="571"/>
                      </a:lnTo>
                      <a:lnTo>
                        <a:pt x="794" y="571"/>
                      </a:lnTo>
                      <a:lnTo>
                        <a:pt x="794" y="567"/>
                      </a:lnTo>
                      <a:lnTo>
                        <a:pt x="786" y="567"/>
                      </a:lnTo>
                      <a:lnTo>
                        <a:pt x="786" y="571"/>
                      </a:lnTo>
                      <a:lnTo>
                        <a:pt x="782" y="571"/>
                      </a:lnTo>
                      <a:lnTo>
                        <a:pt x="782" y="575"/>
                      </a:lnTo>
                      <a:lnTo>
                        <a:pt x="782" y="579"/>
                      </a:lnTo>
                      <a:lnTo>
                        <a:pt x="778" y="579"/>
                      </a:lnTo>
                      <a:lnTo>
                        <a:pt x="770" y="579"/>
                      </a:lnTo>
                      <a:lnTo>
                        <a:pt x="766" y="579"/>
                      </a:lnTo>
                      <a:lnTo>
                        <a:pt x="766" y="575"/>
                      </a:lnTo>
                      <a:lnTo>
                        <a:pt x="770" y="575"/>
                      </a:lnTo>
                      <a:lnTo>
                        <a:pt x="770" y="571"/>
                      </a:lnTo>
                      <a:lnTo>
                        <a:pt x="774" y="571"/>
                      </a:lnTo>
                      <a:lnTo>
                        <a:pt x="774" y="567"/>
                      </a:lnTo>
                      <a:lnTo>
                        <a:pt x="766" y="567"/>
                      </a:lnTo>
                      <a:lnTo>
                        <a:pt x="762" y="567"/>
                      </a:lnTo>
                      <a:lnTo>
                        <a:pt x="762" y="563"/>
                      </a:lnTo>
                      <a:lnTo>
                        <a:pt x="766" y="563"/>
                      </a:lnTo>
                      <a:lnTo>
                        <a:pt x="766" y="559"/>
                      </a:lnTo>
                      <a:lnTo>
                        <a:pt x="770" y="559"/>
                      </a:lnTo>
                      <a:lnTo>
                        <a:pt x="774" y="559"/>
                      </a:lnTo>
                      <a:lnTo>
                        <a:pt x="778" y="559"/>
                      </a:lnTo>
                      <a:lnTo>
                        <a:pt x="778" y="563"/>
                      </a:lnTo>
                      <a:lnTo>
                        <a:pt x="782" y="563"/>
                      </a:lnTo>
                      <a:lnTo>
                        <a:pt x="782" y="559"/>
                      </a:lnTo>
                      <a:lnTo>
                        <a:pt x="782" y="555"/>
                      </a:lnTo>
                      <a:lnTo>
                        <a:pt x="786" y="555"/>
                      </a:lnTo>
                      <a:close/>
                      <a:moveTo>
                        <a:pt x="1096" y="485"/>
                      </a:moveTo>
                      <a:lnTo>
                        <a:pt x="1100" y="485"/>
                      </a:lnTo>
                      <a:lnTo>
                        <a:pt x="1104" y="485"/>
                      </a:lnTo>
                      <a:lnTo>
                        <a:pt x="1104" y="489"/>
                      </a:lnTo>
                      <a:lnTo>
                        <a:pt x="1108" y="489"/>
                      </a:lnTo>
                      <a:lnTo>
                        <a:pt x="1108" y="494"/>
                      </a:lnTo>
                      <a:lnTo>
                        <a:pt x="1112" y="494"/>
                      </a:lnTo>
                      <a:lnTo>
                        <a:pt x="1104" y="494"/>
                      </a:lnTo>
                      <a:lnTo>
                        <a:pt x="1100" y="494"/>
                      </a:lnTo>
                      <a:lnTo>
                        <a:pt x="1100" y="498"/>
                      </a:lnTo>
                      <a:lnTo>
                        <a:pt x="1096" y="498"/>
                      </a:lnTo>
                      <a:lnTo>
                        <a:pt x="1096" y="494"/>
                      </a:lnTo>
                      <a:lnTo>
                        <a:pt x="1092" y="494"/>
                      </a:lnTo>
                      <a:lnTo>
                        <a:pt x="1092" y="485"/>
                      </a:lnTo>
                      <a:lnTo>
                        <a:pt x="1096" y="485"/>
                      </a:lnTo>
                      <a:close/>
                      <a:moveTo>
                        <a:pt x="1067" y="457"/>
                      </a:moveTo>
                      <a:lnTo>
                        <a:pt x="1067" y="461"/>
                      </a:lnTo>
                      <a:lnTo>
                        <a:pt x="1067" y="465"/>
                      </a:lnTo>
                      <a:lnTo>
                        <a:pt x="1067" y="469"/>
                      </a:lnTo>
                      <a:lnTo>
                        <a:pt x="1067" y="473"/>
                      </a:lnTo>
                      <a:lnTo>
                        <a:pt x="1071" y="473"/>
                      </a:lnTo>
                      <a:lnTo>
                        <a:pt x="1075" y="473"/>
                      </a:lnTo>
                      <a:lnTo>
                        <a:pt x="1075" y="477"/>
                      </a:lnTo>
                      <a:lnTo>
                        <a:pt x="1079" y="477"/>
                      </a:lnTo>
                      <a:lnTo>
                        <a:pt x="1079" y="481"/>
                      </a:lnTo>
                      <a:lnTo>
                        <a:pt x="1084" y="481"/>
                      </a:lnTo>
                      <a:lnTo>
                        <a:pt x="1084" y="485"/>
                      </a:lnTo>
                      <a:lnTo>
                        <a:pt x="1079" y="485"/>
                      </a:lnTo>
                      <a:lnTo>
                        <a:pt x="1071" y="485"/>
                      </a:lnTo>
                      <a:lnTo>
                        <a:pt x="1071" y="481"/>
                      </a:lnTo>
                      <a:lnTo>
                        <a:pt x="1067" y="481"/>
                      </a:lnTo>
                      <a:lnTo>
                        <a:pt x="1067" y="485"/>
                      </a:lnTo>
                      <a:lnTo>
                        <a:pt x="1063" y="485"/>
                      </a:lnTo>
                      <a:lnTo>
                        <a:pt x="1063" y="481"/>
                      </a:lnTo>
                      <a:lnTo>
                        <a:pt x="1063" y="477"/>
                      </a:lnTo>
                      <a:lnTo>
                        <a:pt x="1059" y="477"/>
                      </a:lnTo>
                      <a:lnTo>
                        <a:pt x="1059" y="481"/>
                      </a:lnTo>
                      <a:lnTo>
                        <a:pt x="1055" y="481"/>
                      </a:lnTo>
                      <a:lnTo>
                        <a:pt x="1055" y="485"/>
                      </a:lnTo>
                      <a:lnTo>
                        <a:pt x="1047" y="485"/>
                      </a:lnTo>
                      <a:lnTo>
                        <a:pt x="1047" y="481"/>
                      </a:lnTo>
                      <a:lnTo>
                        <a:pt x="1043" y="481"/>
                      </a:lnTo>
                      <a:lnTo>
                        <a:pt x="1043" y="477"/>
                      </a:lnTo>
                      <a:lnTo>
                        <a:pt x="1047" y="477"/>
                      </a:lnTo>
                      <a:lnTo>
                        <a:pt x="1047" y="465"/>
                      </a:lnTo>
                      <a:lnTo>
                        <a:pt x="1051" y="465"/>
                      </a:lnTo>
                      <a:lnTo>
                        <a:pt x="1059" y="465"/>
                      </a:lnTo>
                      <a:lnTo>
                        <a:pt x="1063" y="465"/>
                      </a:lnTo>
                      <a:lnTo>
                        <a:pt x="1063" y="461"/>
                      </a:lnTo>
                      <a:lnTo>
                        <a:pt x="1063" y="457"/>
                      </a:lnTo>
                      <a:lnTo>
                        <a:pt x="1067" y="457"/>
                      </a:lnTo>
                      <a:close/>
                      <a:moveTo>
                        <a:pt x="350" y="432"/>
                      </a:moveTo>
                      <a:lnTo>
                        <a:pt x="350" y="437"/>
                      </a:lnTo>
                      <a:lnTo>
                        <a:pt x="354" y="437"/>
                      </a:lnTo>
                      <a:lnTo>
                        <a:pt x="354" y="441"/>
                      </a:lnTo>
                      <a:lnTo>
                        <a:pt x="350" y="441"/>
                      </a:lnTo>
                      <a:lnTo>
                        <a:pt x="350" y="445"/>
                      </a:lnTo>
                      <a:lnTo>
                        <a:pt x="354" y="445"/>
                      </a:lnTo>
                      <a:lnTo>
                        <a:pt x="354" y="449"/>
                      </a:lnTo>
                      <a:lnTo>
                        <a:pt x="358" y="449"/>
                      </a:lnTo>
                      <a:lnTo>
                        <a:pt x="358" y="453"/>
                      </a:lnTo>
                      <a:lnTo>
                        <a:pt x="358" y="457"/>
                      </a:lnTo>
                      <a:lnTo>
                        <a:pt x="354" y="457"/>
                      </a:lnTo>
                      <a:lnTo>
                        <a:pt x="350" y="457"/>
                      </a:lnTo>
                      <a:lnTo>
                        <a:pt x="350" y="461"/>
                      </a:lnTo>
                      <a:lnTo>
                        <a:pt x="342" y="461"/>
                      </a:lnTo>
                      <a:lnTo>
                        <a:pt x="342" y="457"/>
                      </a:lnTo>
                      <a:lnTo>
                        <a:pt x="338" y="457"/>
                      </a:lnTo>
                      <a:lnTo>
                        <a:pt x="338" y="453"/>
                      </a:lnTo>
                      <a:lnTo>
                        <a:pt x="338" y="449"/>
                      </a:lnTo>
                      <a:lnTo>
                        <a:pt x="342" y="449"/>
                      </a:lnTo>
                      <a:lnTo>
                        <a:pt x="342" y="445"/>
                      </a:lnTo>
                      <a:lnTo>
                        <a:pt x="342" y="441"/>
                      </a:lnTo>
                      <a:lnTo>
                        <a:pt x="346" y="441"/>
                      </a:lnTo>
                      <a:lnTo>
                        <a:pt x="346" y="437"/>
                      </a:lnTo>
                      <a:lnTo>
                        <a:pt x="346" y="432"/>
                      </a:lnTo>
                      <a:lnTo>
                        <a:pt x="350" y="432"/>
                      </a:lnTo>
                      <a:close/>
                      <a:moveTo>
                        <a:pt x="1055" y="412"/>
                      </a:moveTo>
                      <a:lnTo>
                        <a:pt x="1055" y="416"/>
                      </a:lnTo>
                      <a:lnTo>
                        <a:pt x="1051" y="416"/>
                      </a:lnTo>
                      <a:lnTo>
                        <a:pt x="1051" y="420"/>
                      </a:lnTo>
                      <a:lnTo>
                        <a:pt x="1059" y="420"/>
                      </a:lnTo>
                      <a:lnTo>
                        <a:pt x="1063" y="420"/>
                      </a:lnTo>
                      <a:lnTo>
                        <a:pt x="1063" y="416"/>
                      </a:lnTo>
                      <a:lnTo>
                        <a:pt x="1071" y="416"/>
                      </a:lnTo>
                      <a:lnTo>
                        <a:pt x="1071" y="420"/>
                      </a:lnTo>
                      <a:lnTo>
                        <a:pt x="1071" y="424"/>
                      </a:lnTo>
                      <a:lnTo>
                        <a:pt x="1071" y="428"/>
                      </a:lnTo>
                      <a:lnTo>
                        <a:pt x="1063" y="428"/>
                      </a:lnTo>
                      <a:lnTo>
                        <a:pt x="1059" y="428"/>
                      </a:lnTo>
                      <a:lnTo>
                        <a:pt x="1059" y="432"/>
                      </a:lnTo>
                      <a:lnTo>
                        <a:pt x="1055" y="432"/>
                      </a:lnTo>
                      <a:lnTo>
                        <a:pt x="1055" y="437"/>
                      </a:lnTo>
                      <a:lnTo>
                        <a:pt x="1051" y="437"/>
                      </a:lnTo>
                      <a:lnTo>
                        <a:pt x="1051" y="441"/>
                      </a:lnTo>
                      <a:lnTo>
                        <a:pt x="1051" y="445"/>
                      </a:lnTo>
                      <a:lnTo>
                        <a:pt x="1051" y="449"/>
                      </a:lnTo>
                      <a:lnTo>
                        <a:pt x="1055" y="449"/>
                      </a:lnTo>
                      <a:lnTo>
                        <a:pt x="1047" y="449"/>
                      </a:lnTo>
                      <a:lnTo>
                        <a:pt x="1047" y="453"/>
                      </a:lnTo>
                      <a:lnTo>
                        <a:pt x="1043" y="453"/>
                      </a:lnTo>
                      <a:lnTo>
                        <a:pt x="1035" y="453"/>
                      </a:lnTo>
                      <a:lnTo>
                        <a:pt x="1031" y="453"/>
                      </a:lnTo>
                      <a:lnTo>
                        <a:pt x="1026" y="453"/>
                      </a:lnTo>
                      <a:lnTo>
                        <a:pt x="1026" y="457"/>
                      </a:lnTo>
                      <a:lnTo>
                        <a:pt x="1022" y="457"/>
                      </a:lnTo>
                      <a:lnTo>
                        <a:pt x="1018" y="457"/>
                      </a:lnTo>
                      <a:lnTo>
                        <a:pt x="1018" y="449"/>
                      </a:lnTo>
                      <a:lnTo>
                        <a:pt x="1026" y="449"/>
                      </a:lnTo>
                      <a:lnTo>
                        <a:pt x="1031" y="449"/>
                      </a:lnTo>
                      <a:lnTo>
                        <a:pt x="1031" y="445"/>
                      </a:lnTo>
                      <a:lnTo>
                        <a:pt x="1031" y="441"/>
                      </a:lnTo>
                      <a:lnTo>
                        <a:pt x="1035" y="441"/>
                      </a:lnTo>
                      <a:lnTo>
                        <a:pt x="1035" y="437"/>
                      </a:lnTo>
                      <a:lnTo>
                        <a:pt x="1039" y="437"/>
                      </a:lnTo>
                      <a:lnTo>
                        <a:pt x="1039" y="432"/>
                      </a:lnTo>
                      <a:lnTo>
                        <a:pt x="1039" y="424"/>
                      </a:lnTo>
                      <a:lnTo>
                        <a:pt x="1039" y="420"/>
                      </a:lnTo>
                      <a:lnTo>
                        <a:pt x="1035" y="420"/>
                      </a:lnTo>
                      <a:lnTo>
                        <a:pt x="1031" y="420"/>
                      </a:lnTo>
                      <a:lnTo>
                        <a:pt x="1031" y="416"/>
                      </a:lnTo>
                      <a:lnTo>
                        <a:pt x="1031" y="412"/>
                      </a:lnTo>
                      <a:lnTo>
                        <a:pt x="1035" y="412"/>
                      </a:lnTo>
                      <a:lnTo>
                        <a:pt x="1035" y="408"/>
                      </a:lnTo>
                      <a:lnTo>
                        <a:pt x="1039" y="408"/>
                      </a:lnTo>
                      <a:lnTo>
                        <a:pt x="1039" y="412"/>
                      </a:lnTo>
                      <a:lnTo>
                        <a:pt x="1047" y="412"/>
                      </a:lnTo>
                      <a:lnTo>
                        <a:pt x="1047" y="408"/>
                      </a:lnTo>
                      <a:lnTo>
                        <a:pt x="1051" y="408"/>
                      </a:lnTo>
                      <a:lnTo>
                        <a:pt x="1051" y="404"/>
                      </a:lnTo>
                      <a:lnTo>
                        <a:pt x="1055" y="404"/>
                      </a:lnTo>
                      <a:lnTo>
                        <a:pt x="1059" y="404"/>
                      </a:lnTo>
                      <a:lnTo>
                        <a:pt x="1059" y="408"/>
                      </a:lnTo>
                      <a:lnTo>
                        <a:pt x="1059" y="412"/>
                      </a:lnTo>
                      <a:lnTo>
                        <a:pt x="1055" y="412"/>
                      </a:lnTo>
                      <a:close/>
                      <a:moveTo>
                        <a:pt x="570" y="351"/>
                      </a:moveTo>
                      <a:lnTo>
                        <a:pt x="570" y="355"/>
                      </a:lnTo>
                      <a:lnTo>
                        <a:pt x="574" y="355"/>
                      </a:lnTo>
                      <a:lnTo>
                        <a:pt x="578" y="355"/>
                      </a:lnTo>
                      <a:lnTo>
                        <a:pt x="578" y="359"/>
                      </a:lnTo>
                      <a:lnTo>
                        <a:pt x="582" y="359"/>
                      </a:lnTo>
                      <a:lnTo>
                        <a:pt x="586" y="359"/>
                      </a:lnTo>
                      <a:lnTo>
                        <a:pt x="586" y="367"/>
                      </a:lnTo>
                      <a:lnTo>
                        <a:pt x="586" y="371"/>
                      </a:lnTo>
                      <a:lnTo>
                        <a:pt x="586" y="375"/>
                      </a:lnTo>
                      <a:lnTo>
                        <a:pt x="582" y="375"/>
                      </a:lnTo>
                      <a:lnTo>
                        <a:pt x="582" y="379"/>
                      </a:lnTo>
                      <a:lnTo>
                        <a:pt x="586" y="379"/>
                      </a:lnTo>
                      <a:lnTo>
                        <a:pt x="586" y="384"/>
                      </a:lnTo>
                      <a:lnTo>
                        <a:pt x="590" y="384"/>
                      </a:lnTo>
                      <a:lnTo>
                        <a:pt x="590" y="392"/>
                      </a:lnTo>
                      <a:lnTo>
                        <a:pt x="595" y="392"/>
                      </a:lnTo>
                      <a:lnTo>
                        <a:pt x="595" y="396"/>
                      </a:lnTo>
                      <a:lnTo>
                        <a:pt x="595" y="400"/>
                      </a:lnTo>
                      <a:lnTo>
                        <a:pt x="595" y="404"/>
                      </a:lnTo>
                      <a:lnTo>
                        <a:pt x="590" y="404"/>
                      </a:lnTo>
                      <a:lnTo>
                        <a:pt x="590" y="400"/>
                      </a:lnTo>
                      <a:lnTo>
                        <a:pt x="586" y="400"/>
                      </a:lnTo>
                      <a:lnTo>
                        <a:pt x="582" y="400"/>
                      </a:lnTo>
                      <a:lnTo>
                        <a:pt x="582" y="396"/>
                      </a:lnTo>
                      <a:lnTo>
                        <a:pt x="582" y="392"/>
                      </a:lnTo>
                      <a:lnTo>
                        <a:pt x="582" y="388"/>
                      </a:lnTo>
                      <a:lnTo>
                        <a:pt x="578" y="388"/>
                      </a:lnTo>
                      <a:lnTo>
                        <a:pt x="574" y="388"/>
                      </a:lnTo>
                      <a:lnTo>
                        <a:pt x="574" y="384"/>
                      </a:lnTo>
                      <a:lnTo>
                        <a:pt x="570" y="384"/>
                      </a:lnTo>
                      <a:lnTo>
                        <a:pt x="570" y="392"/>
                      </a:lnTo>
                      <a:lnTo>
                        <a:pt x="574" y="392"/>
                      </a:lnTo>
                      <a:lnTo>
                        <a:pt x="570" y="392"/>
                      </a:lnTo>
                      <a:lnTo>
                        <a:pt x="570" y="396"/>
                      </a:lnTo>
                      <a:lnTo>
                        <a:pt x="566" y="396"/>
                      </a:lnTo>
                      <a:lnTo>
                        <a:pt x="566" y="392"/>
                      </a:lnTo>
                      <a:lnTo>
                        <a:pt x="566" y="388"/>
                      </a:lnTo>
                      <a:lnTo>
                        <a:pt x="562" y="388"/>
                      </a:lnTo>
                      <a:lnTo>
                        <a:pt x="558" y="388"/>
                      </a:lnTo>
                      <a:lnTo>
                        <a:pt x="558" y="392"/>
                      </a:lnTo>
                      <a:lnTo>
                        <a:pt x="554" y="392"/>
                      </a:lnTo>
                      <a:lnTo>
                        <a:pt x="550" y="392"/>
                      </a:lnTo>
                      <a:lnTo>
                        <a:pt x="550" y="396"/>
                      </a:lnTo>
                      <a:lnTo>
                        <a:pt x="546" y="396"/>
                      </a:lnTo>
                      <a:lnTo>
                        <a:pt x="546" y="400"/>
                      </a:lnTo>
                      <a:lnTo>
                        <a:pt x="550" y="400"/>
                      </a:lnTo>
                      <a:lnTo>
                        <a:pt x="550" y="408"/>
                      </a:lnTo>
                      <a:lnTo>
                        <a:pt x="550" y="412"/>
                      </a:lnTo>
                      <a:lnTo>
                        <a:pt x="546" y="412"/>
                      </a:lnTo>
                      <a:lnTo>
                        <a:pt x="546" y="416"/>
                      </a:lnTo>
                      <a:lnTo>
                        <a:pt x="546" y="420"/>
                      </a:lnTo>
                      <a:lnTo>
                        <a:pt x="546" y="424"/>
                      </a:lnTo>
                      <a:lnTo>
                        <a:pt x="542" y="424"/>
                      </a:lnTo>
                      <a:lnTo>
                        <a:pt x="542" y="437"/>
                      </a:lnTo>
                      <a:lnTo>
                        <a:pt x="542" y="441"/>
                      </a:lnTo>
                      <a:lnTo>
                        <a:pt x="537" y="441"/>
                      </a:lnTo>
                      <a:lnTo>
                        <a:pt x="537" y="445"/>
                      </a:lnTo>
                      <a:lnTo>
                        <a:pt x="533" y="445"/>
                      </a:lnTo>
                      <a:lnTo>
                        <a:pt x="521" y="445"/>
                      </a:lnTo>
                      <a:lnTo>
                        <a:pt x="517" y="445"/>
                      </a:lnTo>
                      <a:lnTo>
                        <a:pt x="517" y="441"/>
                      </a:lnTo>
                      <a:lnTo>
                        <a:pt x="513" y="441"/>
                      </a:lnTo>
                      <a:lnTo>
                        <a:pt x="513" y="432"/>
                      </a:lnTo>
                      <a:lnTo>
                        <a:pt x="513" y="428"/>
                      </a:lnTo>
                      <a:lnTo>
                        <a:pt x="517" y="428"/>
                      </a:lnTo>
                      <a:lnTo>
                        <a:pt x="529" y="428"/>
                      </a:lnTo>
                      <a:lnTo>
                        <a:pt x="533" y="428"/>
                      </a:lnTo>
                      <a:lnTo>
                        <a:pt x="533" y="424"/>
                      </a:lnTo>
                      <a:lnTo>
                        <a:pt x="533" y="420"/>
                      </a:lnTo>
                      <a:lnTo>
                        <a:pt x="529" y="420"/>
                      </a:lnTo>
                      <a:lnTo>
                        <a:pt x="525" y="420"/>
                      </a:lnTo>
                      <a:lnTo>
                        <a:pt x="521" y="420"/>
                      </a:lnTo>
                      <a:lnTo>
                        <a:pt x="517" y="420"/>
                      </a:lnTo>
                      <a:lnTo>
                        <a:pt x="517" y="416"/>
                      </a:lnTo>
                      <a:lnTo>
                        <a:pt x="517" y="420"/>
                      </a:lnTo>
                      <a:lnTo>
                        <a:pt x="513" y="420"/>
                      </a:lnTo>
                      <a:lnTo>
                        <a:pt x="509" y="420"/>
                      </a:lnTo>
                      <a:lnTo>
                        <a:pt x="509" y="416"/>
                      </a:lnTo>
                      <a:lnTo>
                        <a:pt x="509" y="412"/>
                      </a:lnTo>
                      <a:lnTo>
                        <a:pt x="513" y="412"/>
                      </a:lnTo>
                      <a:lnTo>
                        <a:pt x="517" y="412"/>
                      </a:lnTo>
                      <a:lnTo>
                        <a:pt x="521" y="412"/>
                      </a:lnTo>
                      <a:lnTo>
                        <a:pt x="521" y="408"/>
                      </a:lnTo>
                      <a:lnTo>
                        <a:pt x="525" y="408"/>
                      </a:lnTo>
                      <a:lnTo>
                        <a:pt x="529" y="408"/>
                      </a:lnTo>
                      <a:lnTo>
                        <a:pt x="529" y="400"/>
                      </a:lnTo>
                      <a:lnTo>
                        <a:pt x="525" y="400"/>
                      </a:lnTo>
                      <a:lnTo>
                        <a:pt x="525" y="396"/>
                      </a:lnTo>
                      <a:lnTo>
                        <a:pt x="521" y="396"/>
                      </a:lnTo>
                      <a:lnTo>
                        <a:pt x="521" y="392"/>
                      </a:lnTo>
                      <a:lnTo>
                        <a:pt x="529" y="392"/>
                      </a:lnTo>
                      <a:lnTo>
                        <a:pt x="529" y="388"/>
                      </a:lnTo>
                      <a:lnTo>
                        <a:pt x="533" y="388"/>
                      </a:lnTo>
                      <a:lnTo>
                        <a:pt x="533" y="384"/>
                      </a:lnTo>
                      <a:lnTo>
                        <a:pt x="537" y="384"/>
                      </a:lnTo>
                      <a:lnTo>
                        <a:pt x="542" y="384"/>
                      </a:lnTo>
                      <a:lnTo>
                        <a:pt x="542" y="379"/>
                      </a:lnTo>
                      <a:lnTo>
                        <a:pt x="546" y="379"/>
                      </a:lnTo>
                      <a:lnTo>
                        <a:pt x="546" y="375"/>
                      </a:lnTo>
                      <a:lnTo>
                        <a:pt x="546" y="371"/>
                      </a:lnTo>
                      <a:lnTo>
                        <a:pt x="554" y="371"/>
                      </a:lnTo>
                      <a:lnTo>
                        <a:pt x="554" y="367"/>
                      </a:lnTo>
                      <a:lnTo>
                        <a:pt x="554" y="363"/>
                      </a:lnTo>
                      <a:lnTo>
                        <a:pt x="558" y="363"/>
                      </a:lnTo>
                      <a:lnTo>
                        <a:pt x="558" y="359"/>
                      </a:lnTo>
                      <a:lnTo>
                        <a:pt x="562" y="359"/>
                      </a:lnTo>
                      <a:lnTo>
                        <a:pt x="566" y="359"/>
                      </a:lnTo>
                      <a:lnTo>
                        <a:pt x="566" y="355"/>
                      </a:lnTo>
                      <a:lnTo>
                        <a:pt x="566" y="351"/>
                      </a:lnTo>
                      <a:lnTo>
                        <a:pt x="570" y="351"/>
                      </a:lnTo>
                      <a:close/>
                      <a:moveTo>
                        <a:pt x="611" y="326"/>
                      </a:moveTo>
                      <a:lnTo>
                        <a:pt x="611" y="331"/>
                      </a:lnTo>
                      <a:lnTo>
                        <a:pt x="615" y="331"/>
                      </a:lnTo>
                      <a:lnTo>
                        <a:pt x="619" y="331"/>
                      </a:lnTo>
                      <a:lnTo>
                        <a:pt x="619" y="335"/>
                      </a:lnTo>
                      <a:lnTo>
                        <a:pt x="619" y="339"/>
                      </a:lnTo>
                      <a:lnTo>
                        <a:pt x="619" y="343"/>
                      </a:lnTo>
                      <a:lnTo>
                        <a:pt x="623" y="343"/>
                      </a:lnTo>
                      <a:lnTo>
                        <a:pt x="623" y="347"/>
                      </a:lnTo>
                      <a:lnTo>
                        <a:pt x="623" y="351"/>
                      </a:lnTo>
                      <a:lnTo>
                        <a:pt x="627" y="351"/>
                      </a:lnTo>
                      <a:lnTo>
                        <a:pt x="631" y="351"/>
                      </a:lnTo>
                      <a:lnTo>
                        <a:pt x="631" y="355"/>
                      </a:lnTo>
                      <a:lnTo>
                        <a:pt x="627" y="355"/>
                      </a:lnTo>
                      <a:lnTo>
                        <a:pt x="631" y="355"/>
                      </a:lnTo>
                      <a:lnTo>
                        <a:pt x="631" y="359"/>
                      </a:lnTo>
                      <a:lnTo>
                        <a:pt x="631" y="363"/>
                      </a:lnTo>
                      <a:lnTo>
                        <a:pt x="635" y="363"/>
                      </a:lnTo>
                      <a:lnTo>
                        <a:pt x="635" y="367"/>
                      </a:lnTo>
                      <a:lnTo>
                        <a:pt x="631" y="367"/>
                      </a:lnTo>
                      <a:lnTo>
                        <a:pt x="631" y="371"/>
                      </a:lnTo>
                      <a:lnTo>
                        <a:pt x="631" y="375"/>
                      </a:lnTo>
                      <a:lnTo>
                        <a:pt x="627" y="375"/>
                      </a:lnTo>
                      <a:lnTo>
                        <a:pt x="627" y="379"/>
                      </a:lnTo>
                      <a:lnTo>
                        <a:pt x="623" y="379"/>
                      </a:lnTo>
                      <a:lnTo>
                        <a:pt x="619" y="379"/>
                      </a:lnTo>
                      <a:lnTo>
                        <a:pt x="619" y="375"/>
                      </a:lnTo>
                      <a:lnTo>
                        <a:pt x="619" y="371"/>
                      </a:lnTo>
                      <a:lnTo>
                        <a:pt x="615" y="371"/>
                      </a:lnTo>
                      <a:lnTo>
                        <a:pt x="615" y="367"/>
                      </a:lnTo>
                      <a:lnTo>
                        <a:pt x="611" y="367"/>
                      </a:lnTo>
                      <a:lnTo>
                        <a:pt x="611" y="363"/>
                      </a:lnTo>
                      <a:lnTo>
                        <a:pt x="607" y="363"/>
                      </a:lnTo>
                      <a:lnTo>
                        <a:pt x="607" y="359"/>
                      </a:lnTo>
                      <a:lnTo>
                        <a:pt x="611" y="359"/>
                      </a:lnTo>
                      <a:lnTo>
                        <a:pt x="611" y="355"/>
                      </a:lnTo>
                      <a:lnTo>
                        <a:pt x="607" y="355"/>
                      </a:lnTo>
                      <a:lnTo>
                        <a:pt x="607" y="351"/>
                      </a:lnTo>
                      <a:lnTo>
                        <a:pt x="607" y="347"/>
                      </a:lnTo>
                      <a:lnTo>
                        <a:pt x="607" y="343"/>
                      </a:lnTo>
                      <a:lnTo>
                        <a:pt x="603" y="343"/>
                      </a:lnTo>
                      <a:lnTo>
                        <a:pt x="603" y="339"/>
                      </a:lnTo>
                      <a:lnTo>
                        <a:pt x="599" y="339"/>
                      </a:lnTo>
                      <a:lnTo>
                        <a:pt x="595" y="339"/>
                      </a:lnTo>
                      <a:lnTo>
                        <a:pt x="595" y="335"/>
                      </a:lnTo>
                      <a:lnTo>
                        <a:pt x="599" y="335"/>
                      </a:lnTo>
                      <a:lnTo>
                        <a:pt x="599" y="331"/>
                      </a:lnTo>
                      <a:lnTo>
                        <a:pt x="603" y="331"/>
                      </a:lnTo>
                      <a:lnTo>
                        <a:pt x="603" y="326"/>
                      </a:lnTo>
                      <a:lnTo>
                        <a:pt x="611" y="326"/>
                      </a:lnTo>
                      <a:close/>
                      <a:moveTo>
                        <a:pt x="44" y="282"/>
                      </a:moveTo>
                      <a:lnTo>
                        <a:pt x="48" y="282"/>
                      </a:lnTo>
                      <a:lnTo>
                        <a:pt x="48" y="286"/>
                      </a:lnTo>
                      <a:lnTo>
                        <a:pt x="48" y="290"/>
                      </a:lnTo>
                      <a:lnTo>
                        <a:pt x="48" y="294"/>
                      </a:lnTo>
                      <a:lnTo>
                        <a:pt x="44" y="294"/>
                      </a:lnTo>
                      <a:lnTo>
                        <a:pt x="48" y="294"/>
                      </a:lnTo>
                      <a:lnTo>
                        <a:pt x="48" y="298"/>
                      </a:lnTo>
                      <a:lnTo>
                        <a:pt x="48" y="302"/>
                      </a:lnTo>
                      <a:lnTo>
                        <a:pt x="48" y="306"/>
                      </a:lnTo>
                      <a:lnTo>
                        <a:pt x="48" y="310"/>
                      </a:lnTo>
                      <a:lnTo>
                        <a:pt x="48" y="314"/>
                      </a:lnTo>
                      <a:lnTo>
                        <a:pt x="44" y="314"/>
                      </a:lnTo>
                      <a:lnTo>
                        <a:pt x="40" y="314"/>
                      </a:lnTo>
                      <a:lnTo>
                        <a:pt x="36" y="314"/>
                      </a:lnTo>
                      <a:lnTo>
                        <a:pt x="36" y="322"/>
                      </a:lnTo>
                      <a:lnTo>
                        <a:pt x="36" y="326"/>
                      </a:lnTo>
                      <a:lnTo>
                        <a:pt x="32" y="326"/>
                      </a:lnTo>
                      <a:lnTo>
                        <a:pt x="28" y="326"/>
                      </a:lnTo>
                      <a:lnTo>
                        <a:pt x="28" y="322"/>
                      </a:lnTo>
                      <a:lnTo>
                        <a:pt x="24" y="322"/>
                      </a:lnTo>
                      <a:lnTo>
                        <a:pt x="24" y="326"/>
                      </a:lnTo>
                      <a:lnTo>
                        <a:pt x="20" y="326"/>
                      </a:lnTo>
                      <a:lnTo>
                        <a:pt x="12" y="326"/>
                      </a:lnTo>
                      <a:lnTo>
                        <a:pt x="12" y="331"/>
                      </a:lnTo>
                      <a:lnTo>
                        <a:pt x="8" y="331"/>
                      </a:lnTo>
                      <a:lnTo>
                        <a:pt x="4" y="331"/>
                      </a:lnTo>
                      <a:lnTo>
                        <a:pt x="4" y="335"/>
                      </a:lnTo>
                      <a:lnTo>
                        <a:pt x="0" y="335"/>
                      </a:lnTo>
                      <a:lnTo>
                        <a:pt x="0" y="331"/>
                      </a:lnTo>
                      <a:lnTo>
                        <a:pt x="4" y="331"/>
                      </a:lnTo>
                      <a:lnTo>
                        <a:pt x="4" y="326"/>
                      </a:lnTo>
                      <a:lnTo>
                        <a:pt x="4" y="318"/>
                      </a:lnTo>
                      <a:lnTo>
                        <a:pt x="4" y="314"/>
                      </a:lnTo>
                      <a:lnTo>
                        <a:pt x="8" y="314"/>
                      </a:lnTo>
                      <a:lnTo>
                        <a:pt x="12" y="314"/>
                      </a:lnTo>
                      <a:lnTo>
                        <a:pt x="16" y="314"/>
                      </a:lnTo>
                      <a:lnTo>
                        <a:pt x="16" y="310"/>
                      </a:lnTo>
                      <a:lnTo>
                        <a:pt x="16" y="306"/>
                      </a:lnTo>
                      <a:lnTo>
                        <a:pt x="12" y="306"/>
                      </a:lnTo>
                      <a:lnTo>
                        <a:pt x="12" y="302"/>
                      </a:lnTo>
                      <a:lnTo>
                        <a:pt x="16" y="302"/>
                      </a:lnTo>
                      <a:lnTo>
                        <a:pt x="16" y="298"/>
                      </a:lnTo>
                      <a:lnTo>
                        <a:pt x="20" y="298"/>
                      </a:lnTo>
                      <a:lnTo>
                        <a:pt x="24" y="298"/>
                      </a:lnTo>
                      <a:lnTo>
                        <a:pt x="24" y="294"/>
                      </a:lnTo>
                      <a:lnTo>
                        <a:pt x="28" y="294"/>
                      </a:lnTo>
                      <a:lnTo>
                        <a:pt x="28" y="290"/>
                      </a:lnTo>
                      <a:lnTo>
                        <a:pt x="32" y="290"/>
                      </a:lnTo>
                      <a:lnTo>
                        <a:pt x="32" y="286"/>
                      </a:lnTo>
                      <a:lnTo>
                        <a:pt x="36" y="286"/>
                      </a:lnTo>
                      <a:lnTo>
                        <a:pt x="40" y="286"/>
                      </a:lnTo>
                      <a:lnTo>
                        <a:pt x="40" y="282"/>
                      </a:lnTo>
                      <a:lnTo>
                        <a:pt x="44" y="282"/>
                      </a:lnTo>
                      <a:close/>
                      <a:moveTo>
                        <a:pt x="1071" y="225"/>
                      </a:moveTo>
                      <a:lnTo>
                        <a:pt x="1079" y="225"/>
                      </a:lnTo>
                      <a:lnTo>
                        <a:pt x="1092" y="225"/>
                      </a:lnTo>
                      <a:lnTo>
                        <a:pt x="1096" y="225"/>
                      </a:lnTo>
                      <a:lnTo>
                        <a:pt x="1100" y="225"/>
                      </a:lnTo>
                      <a:lnTo>
                        <a:pt x="1100" y="229"/>
                      </a:lnTo>
                      <a:lnTo>
                        <a:pt x="1104" y="229"/>
                      </a:lnTo>
                      <a:lnTo>
                        <a:pt x="1104" y="233"/>
                      </a:lnTo>
                      <a:lnTo>
                        <a:pt x="1100" y="233"/>
                      </a:lnTo>
                      <a:lnTo>
                        <a:pt x="1100" y="237"/>
                      </a:lnTo>
                      <a:lnTo>
                        <a:pt x="1096" y="237"/>
                      </a:lnTo>
                      <a:lnTo>
                        <a:pt x="1088" y="237"/>
                      </a:lnTo>
                      <a:lnTo>
                        <a:pt x="1088" y="233"/>
                      </a:lnTo>
                      <a:lnTo>
                        <a:pt x="1084" y="233"/>
                      </a:lnTo>
                      <a:lnTo>
                        <a:pt x="1067" y="233"/>
                      </a:lnTo>
                      <a:lnTo>
                        <a:pt x="1059" y="233"/>
                      </a:lnTo>
                      <a:lnTo>
                        <a:pt x="1059" y="229"/>
                      </a:lnTo>
                      <a:lnTo>
                        <a:pt x="1059" y="233"/>
                      </a:lnTo>
                      <a:lnTo>
                        <a:pt x="1051" y="233"/>
                      </a:lnTo>
                      <a:lnTo>
                        <a:pt x="1047" y="233"/>
                      </a:lnTo>
                      <a:lnTo>
                        <a:pt x="1043" y="233"/>
                      </a:lnTo>
                      <a:lnTo>
                        <a:pt x="1043" y="237"/>
                      </a:lnTo>
                      <a:lnTo>
                        <a:pt x="1035" y="237"/>
                      </a:lnTo>
                      <a:lnTo>
                        <a:pt x="1031" y="237"/>
                      </a:lnTo>
                      <a:lnTo>
                        <a:pt x="1031" y="241"/>
                      </a:lnTo>
                      <a:lnTo>
                        <a:pt x="1031" y="245"/>
                      </a:lnTo>
                      <a:lnTo>
                        <a:pt x="1022" y="245"/>
                      </a:lnTo>
                      <a:lnTo>
                        <a:pt x="1022" y="241"/>
                      </a:lnTo>
                      <a:lnTo>
                        <a:pt x="1018" y="241"/>
                      </a:lnTo>
                      <a:lnTo>
                        <a:pt x="1018" y="237"/>
                      </a:lnTo>
                      <a:lnTo>
                        <a:pt x="1018" y="241"/>
                      </a:lnTo>
                      <a:lnTo>
                        <a:pt x="1014" y="241"/>
                      </a:lnTo>
                      <a:lnTo>
                        <a:pt x="1010" y="241"/>
                      </a:lnTo>
                      <a:lnTo>
                        <a:pt x="1010" y="245"/>
                      </a:lnTo>
                      <a:lnTo>
                        <a:pt x="1006" y="245"/>
                      </a:lnTo>
                      <a:lnTo>
                        <a:pt x="1002" y="245"/>
                      </a:lnTo>
                      <a:lnTo>
                        <a:pt x="1002" y="241"/>
                      </a:lnTo>
                      <a:lnTo>
                        <a:pt x="1002" y="237"/>
                      </a:lnTo>
                      <a:lnTo>
                        <a:pt x="1006" y="237"/>
                      </a:lnTo>
                      <a:lnTo>
                        <a:pt x="1010" y="237"/>
                      </a:lnTo>
                      <a:lnTo>
                        <a:pt x="1014" y="237"/>
                      </a:lnTo>
                      <a:lnTo>
                        <a:pt x="1014" y="233"/>
                      </a:lnTo>
                      <a:lnTo>
                        <a:pt x="1018" y="233"/>
                      </a:lnTo>
                      <a:lnTo>
                        <a:pt x="1026" y="233"/>
                      </a:lnTo>
                      <a:lnTo>
                        <a:pt x="1026" y="229"/>
                      </a:lnTo>
                      <a:lnTo>
                        <a:pt x="1031" y="229"/>
                      </a:lnTo>
                      <a:lnTo>
                        <a:pt x="1035" y="229"/>
                      </a:lnTo>
                      <a:lnTo>
                        <a:pt x="1039" y="229"/>
                      </a:lnTo>
                      <a:lnTo>
                        <a:pt x="1043" y="229"/>
                      </a:lnTo>
                      <a:lnTo>
                        <a:pt x="1047" y="229"/>
                      </a:lnTo>
                      <a:lnTo>
                        <a:pt x="1047" y="225"/>
                      </a:lnTo>
                      <a:lnTo>
                        <a:pt x="1055" y="225"/>
                      </a:lnTo>
                      <a:lnTo>
                        <a:pt x="1063" y="225"/>
                      </a:lnTo>
                      <a:lnTo>
                        <a:pt x="1071" y="225"/>
                      </a:lnTo>
                      <a:close/>
                      <a:moveTo>
                        <a:pt x="163" y="221"/>
                      </a:moveTo>
                      <a:lnTo>
                        <a:pt x="163" y="225"/>
                      </a:lnTo>
                      <a:lnTo>
                        <a:pt x="163" y="229"/>
                      </a:lnTo>
                      <a:lnTo>
                        <a:pt x="167" y="229"/>
                      </a:lnTo>
                      <a:lnTo>
                        <a:pt x="167" y="225"/>
                      </a:lnTo>
                      <a:lnTo>
                        <a:pt x="171" y="225"/>
                      </a:lnTo>
                      <a:lnTo>
                        <a:pt x="175" y="225"/>
                      </a:lnTo>
                      <a:lnTo>
                        <a:pt x="175" y="229"/>
                      </a:lnTo>
                      <a:lnTo>
                        <a:pt x="175" y="233"/>
                      </a:lnTo>
                      <a:lnTo>
                        <a:pt x="175" y="237"/>
                      </a:lnTo>
                      <a:lnTo>
                        <a:pt x="171" y="237"/>
                      </a:lnTo>
                      <a:lnTo>
                        <a:pt x="171" y="241"/>
                      </a:lnTo>
                      <a:lnTo>
                        <a:pt x="171" y="245"/>
                      </a:lnTo>
                      <a:lnTo>
                        <a:pt x="167" y="245"/>
                      </a:lnTo>
                      <a:lnTo>
                        <a:pt x="167" y="241"/>
                      </a:lnTo>
                      <a:lnTo>
                        <a:pt x="163" y="241"/>
                      </a:lnTo>
                      <a:lnTo>
                        <a:pt x="163" y="233"/>
                      </a:lnTo>
                      <a:lnTo>
                        <a:pt x="163" y="229"/>
                      </a:lnTo>
                      <a:lnTo>
                        <a:pt x="154" y="229"/>
                      </a:lnTo>
                      <a:lnTo>
                        <a:pt x="150" y="229"/>
                      </a:lnTo>
                      <a:lnTo>
                        <a:pt x="150" y="225"/>
                      </a:lnTo>
                      <a:lnTo>
                        <a:pt x="154" y="225"/>
                      </a:lnTo>
                      <a:lnTo>
                        <a:pt x="154" y="221"/>
                      </a:lnTo>
                      <a:lnTo>
                        <a:pt x="163" y="221"/>
                      </a:lnTo>
                      <a:close/>
                      <a:moveTo>
                        <a:pt x="880" y="212"/>
                      </a:moveTo>
                      <a:lnTo>
                        <a:pt x="880" y="216"/>
                      </a:lnTo>
                      <a:lnTo>
                        <a:pt x="884" y="216"/>
                      </a:lnTo>
                      <a:lnTo>
                        <a:pt x="888" y="216"/>
                      </a:lnTo>
                      <a:lnTo>
                        <a:pt x="888" y="221"/>
                      </a:lnTo>
                      <a:lnTo>
                        <a:pt x="892" y="221"/>
                      </a:lnTo>
                      <a:lnTo>
                        <a:pt x="892" y="225"/>
                      </a:lnTo>
                      <a:lnTo>
                        <a:pt x="900" y="225"/>
                      </a:lnTo>
                      <a:lnTo>
                        <a:pt x="904" y="225"/>
                      </a:lnTo>
                      <a:lnTo>
                        <a:pt x="908" y="225"/>
                      </a:lnTo>
                      <a:lnTo>
                        <a:pt x="912" y="225"/>
                      </a:lnTo>
                      <a:lnTo>
                        <a:pt x="912" y="229"/>
                      </a:lnTo>
                      <a:lnTo>
                        <a:pt x="916" y="229"/>
                      </a:lnTo>
                      <a:lnTo>
                        <a:pt x="921" y="229"/>
                      </a:lnTo>
                      <a:lnTo>
                        <a:pt x="921" y="225"/>
                      </a:lnTo>
                      <a:lnTo>
                        <a:pt x="925" y="225"/>
                      </a:lnTo>
                      <a:lnTo>
                        <a:pt x="929" y="225"/>
                      </a:lnTo>
                      <a:lnTo>
                        <a:pt x="929" y="229"/>
                      </a:lnTo>
                      <a:lnTo>
                        <a:pt x="933" y="229"/>
                      </a:lnTo>
                      <a:lnTo>
                        <a:pt x="933" y="225"/>
                      </a:lnTo>
                      <a:lnTo>
                        <a:pt x="937" y="225"/>
                      </a:lnTo>
                      <a:lnTo>
                        <a:pt x="941" y="225"/>
                      </a:lnTo>
                      <a:lnTo>
                        <a:pt x="941" y="221"/>
                      </a:lnTo>
                      <a:lnTo>
                        <a:pt x="945" y="221"/>
                      </a:lnTo>
                      <a:lnTo>
                        <a:pt x="945" y="216"/>
                      </a:lnTo>
                      <a:lnTo>
                        <a:pt x="949" y="216"/>
                      </a:lnTo>
                      <a:lnTo>
                        <a:pt x="949" y="221"/>
                      </a:lnTo>
                      <a:lnTo>
                        <a:pt x="953" y="221"/>
                      </a:lnTo>
                      <a:lnTo>
                        <a:pt x="957" y="221"/>
                      </a:lnTo>
                      <a:lnTo>
                        <a:pt x="957" y="225"/>
                      </a:lnTo>
                      <a:lnTo>
                        <a:pt x="961" y="225"/>
                      </a:lnTo>
                      <a:lnTo>
                        <a:pt x="965" y="225"/>
                      </a:lnTo>
                      <a:lnTo>
                        <a:pt x="965" y="229"/>
                      </a:lnTo>
                      <a:lnTo>
                        <a:pt x="969" y="229"/>
                      </a:lnTo>
                      <a:lnTo>
                        <a:pt x="969" y="233"/>
                      </a:lnTo>
                      <a:lnTo>
                        <a:pt x="969" y="237"/>
                      </a:lnTo>
                      <a:lnTo>
                        <a:pt x="969" y="241"/>
                      </a:lnTo>
                      <a:lnTo>
                        <a:pt x="965" y="241"/>
                      </a:lnTo>
                      <a:lnTo>
                        <a:pt x="965" y="245"/>
                      </a:lnTo>
                      <a:lnTo>
                        <a:pt x="961" y="245"/>
                      </a:lnTo>
                      <a:lnTo>
                        <a:pt x="961" y="249"/>
                      </a:lnTo>
                      <a:lnTo>
                        <a:pt x="957" y="249"/>
                      </a:lnTo>
                      <a:lnTo>
                        <a:pt x="957" y="253"/>
                      </a:lnTo>
                      <a:lnTo>
                        <a:pt x="953" y="253"/>
                      </a:lnTo>
                      <a:lnTo>
                        <a:pt x="953" y="249"/>
                      </a:lnTo>
                      <a:lnTo>
                        <a:pt x="949" y="249"/>
                      </a:lnTo>
                      <a:lnTo>
                        <a:pt x="949" y="245"/>
                      </a:lnTo>
                      <a:lnTo>
                        <a:pt x="949" y="241"/>
                      </a:lnTo>
                      <a:lnTo>
                        <a:pt x="937" y="241"/>
                      </a:lnTo>
                      <a:lnTo>
                        <a:pt x="933" y="241"/>
                      </a:lnTo>
                      <a:lnTo>
                        <a:pt x="933" y="237"/>
                      </a:lnTo>
                      <a:lnTo>
                        <a:pt x="916" y="237"/>
                      </a:lnTo>
                      <a:lnTo>
                        <a:pt x="916" y="241"/>
                      </a:lnTo>
                      <a:lnTo>
                        <a:pt x="900" y="241"/>
                      </a:lnTo>
                      <a:lnTo>
                        <a:pt x="900" y="237"/>
                      </a:lnTo>
                      <a:lnTo>
                        <a:pt x="896" y="237"/>
                      </a:lnTo>
                      <a:lnTo>
                        <a:pt x="896" y="233"/>
                      </a:lnTo>
                      <a:lnTo>
                        <a:pt x="892" y="233"/>
                      </a:lnTo>
                      <a:lnTo>
                        <a:pt x="888" y="233"/>
                      </a:lnTo>
                      <a:lnTo>
                        <a:pt x="884" y="233"/>
                      </a:lnTo>
                      <a:lnTo>
                        <a:pt x="884" y="229"/>
                      </a:lnTo>
                      <a:lnTo>
                        <a:pt x="884" y="233"/>
                      </a:lnTo>
                      <a:lnTo>
                        <a:pt x="880" y="233"/>
                      </a:lnTo>
                      <a:lnTo>
                        <a:pt x="876" y="233"/>
                      </a:lnTo>
                      <a:lnTo>
                        <a:pt x="872" y="233"/>
                      </a:lnTo>
                      <a:lnTo>
                        <a:pt x="868" y="233"/>
                      </a:lnTo>
                      <a:lnTo>
                        <a:pt x="859" y="233"/>
                      </a:lnTo>
                      <a:lnTo>
                        <a:pt x="859" y="229"/>
                      </a:lnTo>
                      <a:lnTo>
                        <a:pt x="855" y="229"/>
                      </a:lnTo>
                      <a:lnTo>
                        <a:pt x="855" y="225"/>
                      </a:lnTo>
                      <a:lnTo>
                        <a:pt x="855" y="221"/>
                      </a:lnTo>
                      <a:lnTo>
                        <a:pt x="859" y="221"/>
                      </a:lnTo>
                      <a:lnTo>
                        <a:pt x="859" y="225"/>
                      </a:lnTo>
                      <a:lnTo>
                        <a:pt x="863" y="225"/>
                      </a:lnTo>
                      <a:lnTo>
                        <a:pt x="868" y="225"/>
                      </a:lnTo>
                      <a:lnTo>
                        <a:pt x="876" y="225"/>
                      </a:lnTo>
                      <a:lnTo>
                        <a:pt x="876" y="221"/>
                      </a:lnTo>
                      <a:lnTo>
                        <a:pt x="880" y="221"/>
                      </a:lnTo>
                      <a:lnTo>
                        <a:pt x="880" y="216"/>
                      </a:lnTo>
                      <a:lnTo>
                        <a:pt x="876" y="216"/>
                      </a:lnTo>
                      <a:lnTo>
                        <a:pt x="876" y="212"/>
                      </a:lnTo>
                      <a:lnTo>
                        <a:pt x="880" y="212"/>
                      </a:lnTo>
                      <a:close/>
                      <a:moveTo>
                        <a:pt x="130" y="212"/>
                      </a:moveTo>
                      <a:lnTo>
                        <a:pt x="134" y="212"/>
                      </a:lnTo>
                      <a:lnTo>
                        <a:pt x="134" y="216"/>
                      </a:lnTo>
                      <a:lnTo>
                        <a:pt x="138" y="216"/>
                      </a:lnTo>
                      <a:lnTo>
                        <a:pt x="142" y="216"/>
                      </a:lnTo>
                      <a:lnTo>
                        <a:pt x="142" y="212"/>
                      </a:lnTo>
                      <a:lnTo>
                        <a:pt x="146" y="212"/>
                      </a:lnTo>
                      <a:lnTo>
                        <a:pt x="146" y="216"/>
                      </a:lnTo>
                      <a:lnTo>
                        <a:pt x="150" y="216"/>
                      </a:lnTo>
                      <a:lnTo>
                        <a:pt x="150" y="221"/>
                      </a:lnTo>
                      <a:lnTo>
                        <a:pt x="150" y="225"/>
                      </a:lnTo>
                      <a:lnTo>
                        <a:pt x="146" y="225"/>
                      </a:lnTo>
                      <a:lnTo>
                        <a:pt x="146" y="229"/>
                      </a:lnTo>
                      <a:lnTo>
                        <a:pt x="142" y="229"/>
                      </a:lnTo>
                      <a:lnTo>
                        <a:pt x="142" y="233"/>
                      </a:lnTo>
                      <a:lnTo>
                        <a:pt x="138" y="233"/>
                      </a:lnTo>
                      <a:lnTo>
                        <a:pt x="138" y="229"/>
                      </a:lnTo>
                      <a:lnTo>
                        <a:pt x="134" y="229"/>
                      </a:lnTo>
                      <a:lnTo>
                        <a:pt x="134" y="225"/>
                      </a:lnTo>
                      <a:lnTo>
                        <a:pt x="130" y="225"/>
                      </a:lnTo>
                      <a:lnTo>
                        <a:pt x="130" y="221"/>
                      </a:lnTo>
                      <a:lnTo>
                        <a:pt x="126" y="221"/>
                      </a:lnTo>
                      <a:lnTo>
                        <a:pt x="126" y="216"/>
                      </a:lnTo>
                      <a:lnTo>
                        <a:pt x="122" y="216"/>
                      </a:lnTo>
                      <a:lnTo>
                        <a:pt x="118" y="216"/>
                      </a:lnTo>
                      <a:lnTo>
                        <a:pt x="118" y="212"/>
                      </a:lnTo>
                      <a:lnTo>
                        <a:pt x="122" y="212"/>
                      </a:lnTo>
                      <a:lnTo>
                        <a:pt x="126" y="212"/>
                      </a:lnTo>
                      <a:lnTo>
                        <a:pt x="130" y="212"/>
                      </a:lnTo>
                      <a:close/>
                      <a:moveTo>
                        <a:pt x="1165" y="208"/>
                      </a:moveTo>
                      <a:lnTo>
                        <a:pt x="1169" y="208"/>
                      </a:lnTo>
                      <a:lnTo>
                        <a:pt x="1169" y="212"/>
                      </a:lnTo>
                      <a:lnTo>
                        <a:pt x="1173" y="212"/>
                      </a:lnTo>
                      <a:lnTo>
                        <a:pt x="1173" y="216"/>
                      </a:lnTo>
                      <a:lnTo>
                        <a:pt x="1169" y="216"/>
                      </a:lnTo>
                      <a:lnTo>
                        <a:pt x="1165" y="216"/>
                      </a:lnTo>
                      <a:lnTo>
                        <a:pt x="1165" y="221"/>
                      </a:lnTo>
                      <a:lnTo>
                        <a:pt x="1161" y="221"/>
                      </a:lnTo>
                      <a:lnTo>
                        <a:pt x="1161" y="225"/>
                      </a:lnTo>
                      <a:lnTo>
                        <a:pt x="1157" y="225"/>
                      </a:lnTo>
                      <a:lnTo>
                        <a:pt x="1153" y="225"/>
                      </a:lnTo>
                      <a:lnTo>
                        <a:pt x="1149" y="225"/>
                      </a:lnTo>
                      <a:lnTo>
                        <a:pt x="1145" y="225"/>
                      </a:lnTo>
                      <a:lnTo>
                        <a:pt x="1141" y="225"/>
                      </a:lnTo>
                      <a:lnTo>
                        <a:pt x="1132" y="225"/>
                      </a:lnTo>
                      <a:lnTo>
                        <a:pt x="1132" y="229"/>
                      </a:lnTo>
                      <a:lnTo>
                        <a:pt x="1128" y="229"/>
                      </a:lnTo>
                      <a:lnTo>
                        <a:pt x="1128" y="233"/>
                      </a:lnTo>
                      <a:lnTo>
                        <a:pt x="1124" y="233"/>
                      </a:lnTo>
                      <a:lnTo>
                        <a:pt x="1120" y="233"/>
                      </a:lnTo>
                      <a:lnTo>
                        <a:pt x="1120" y="229"/>
                      </a:lnTo>
                      <a:lnTo>
                        <a:pt x="1116" y="229"/>
                      </a:lnTo>
                      <a:lnTo>
                        <a:pt x="1116" y="225"/>
                      </a:lnTo>
                      <a:lnTo>
                        <a:pt x="1112" y="225"/>
                      </a:lnTo>
                      <a:lnTo>
                        <a:pt x="1112" y="221"/>
                      </a:lnTo>
                      <a:lnTo>
                        <a:pt x="1112" y="216"/>
                      </a:lnTo>
                      <a:lnTo>
                        <a:pt x="1116" y="216"/>
                      </a:lnTo>
                      <a:lnTo>
                        <a:pt x="1116" y="221"/>
                      </a:lnTo>
                      <a:lnTo>
                        <a:pt x="1120" y="221"/>
                      </a:lnTo>
                      <a:lnTo>
                        <a:pt x="1124" y="221"/>
                      </a:lnTo>
                      <a:lnTo>
                        <a:pt x="1124" y="216"/>
                      </a:lnTo>
                      <a:lnTo>
                        <a:pt x="1128" y="216"/>
                      </a:lnTo>
                      <a:lnTo>
                        <a:pt x="1128" y="221"/>
                      </a:lnTo>
                      <a:lnTo>
                        <a:pt x="1132" y="221"/>
                      </a:lnTo>
                      <a:lnTo>
                        <a:pt x="1132" y="216"/>
                      </a:lnTo>
                      <a:lnTo>
                        <a:pt x="1137" y="216"/>
                      </a:lnTo>
                      <a:lnTo>
                        <a:pt x="1141" y="216"/>
                      </a:lnTo>
                      <a:lnTo>
                        <a:pt x="1141" y="212"/>
                      </a:lnTo>
                      <a:lnTo>
                        <a:pt x="1145" y="212"/>
                      </a:lnTo>
                      <a:lnTo>
                        <a:pt x="1145" y="216"/>
                      </a:lnTo>
                      <a:lnTo>
                        <a:pt x="1149" y="216"/>
                      </a:lnTo>
                      <a:lnTo>
                        <a:pt x="1149" y="212"/>
                      </a:lnTo>
                      <a:lnTo>
                        <a:pt x="1153" y="212"/>
                      </a:lnTo>
                      <a:lnTo>
                        <a:pt x="1153" y="208"/>
                      </a:lnTo>
                      <a:lnTo>
                        <a:pt x="1157" y="208"/>
                      </a:lnTo>
                      <a:lnTo>
                        <a:pt x="1161" y="208"/>
                      </a:lnTo>
                      <a:lnTo>
                        <a:pt x="1165" y="208"/>
                      </a:lnTo>
                      <a:close/>
                      <a:moveTo>
                        <a:pt x="1165" y="192"/>
                      </a:moveTo>
                      <a:lnTo>
                        <a:pt x="1169" y="192"/>
                      </a:lnTo>
                      <a:lnTo>
                        <a:pt x="1165" y="192"/>
                      </a:lnTo>
                      <a:lnTo>
                        <a:pt x="1165" y="196"/>
                      </a:lnTo>
                      <a:lnTo>
                        <a:pt x="1161" y="196"/>
                      </a:lnTo>
                      <a:lnTo>
                        <a:pt x="1161" y="200"/>
                      </a:lnTo>
                      <a:lnTo>
                        <a:pt x="1157" y="200"/>
                      </a:lnTo>
                      <a:lnTo>
                        <a:pt x="1153" y="200"/>
                      </a:lnTo>
                      <a:lnTo>
                        <a:pt x="1149" y="200"/>
                      </a:lnTo>
                      <a:lnTo>
                        <a:pt x="1149" y="204"/>
                      </a:lnTo>
                      <a:lnTo>
                        <a:pt x="1128" y="204"/>
                      </a:lnTo>
                      <a:lnTo>
                        <a:pt x="1128" y="200"/>
                      </a:lnTo>
                      <a:lnTo>
                        <a:pt x="1137" y="200"/>
                      </a:lnTo>
                      <a:lnTo>
                        <a:pt x="1137" y="196"/>
                      </a:lnTo>
                      <a:lnTo>
                        <a:pt x="1145" y="196"/>
                      </a:lnTo>
                      <a:lnTo>
                        <a:pt x="1149" y="196"/>
                      </a:lnTo>
                      <a:lnTo>
                        <a:pt x="1157" y="196"/>
                      </a:lnTo>
                      <a:lnTo>
                        <a:pt x="1157" y="192"/>
                      </a:lnTo>
                      <a:lnTo>
                        <a:pt x="1161" y="192"/>
                      </a:lnTo>
                      <a:lnTo>
                        <a:pt x="1165" y="192"/>
                      </a:lnTo>
                      <a:close/>
                      <a:moveTo>
                        <a:pt x="110" y="139"/>
                      </a:moveTo>
                      <a:lnTo>
                        <a:pt x="110" y="143"/>
                      </a:lnTo>
                      <a:lnTo>
                        <a:pt x="110" y="147"/>
                      </a:lnTo>
                      <a:lnTo>
                        <a:pt x="106" y="147"/>
                      </a:lnTo>
                      <a:lnTo>
                        <a:pt x="106" y="151"/>
                      </a:lnTo>
                      <a:lnTo>
                        <a:pt x="101" y="151"/>
                      </a:lnTo>
                      <a:lnTo>
                        <a:pt x="101" y="155"/>
                      </a:lnTo>
                      <a:lnTo>
                        <a:pt x="89" y="155"/>
                      </a:lnTo>
                      <a:lnTo>
                        <a:pt x="89" y="151"/>
                      </a:lnTo>
                      <a:lnTo>
                        <a:pt x="89" y="147"/>
                      </a:lnTo>
                      <a:lnTo>
                        <a:pt x="89" y="143"/>
                      </a:lnTo>
                      <a:lnTo>
                        <a:pt x="93" y="143"/>
                      </a:lnTo>
                      <a:lnTo>
                        <a:pt x="97" y="143"/>
                      </a:lnTo>
                      <a:lnTo>
                        <a:pt x="97" y="139"/>
                      </a:lnTo>
                      <a:lnTo>
                        <a:pt x="101" y="139"/>
                      </a:lnTo>
                      <a:lnTo>
                        <a:pt x="106" y="139"/>
                      </a:lnTo>
                      <a:lnTo>
                        <a:pt x="110" y="139"/>
                      </a:lnTo>
                      <a:close/>
                      <a:moveTo>
                        <a:pt x="595" y="135"/>
                      </a:moveTo>
                      <a:lnTo>
                        <a:pt x="599" y="135"/>
                      </a:lnTo>
                      <a:lnTo>
                        <a:pt x="599" y="139"/>
                      </a:lnTo>
                      <a:lnTo>
                        <a:pt x="603" y="139"/>
                      </a:lnTo>
                      <a:lnTo>
                        <a:pt x="607" y="139"/>
                      </a:lnTo>
                      <a:lnTo>
                        <a:pt x="607" y="143"/>
                      </a:lnTo>
                      <a:lnTo>
                        <a:pt x="611" y="143"/>
                      </a:lnTo>
                      <a:lnTo>
                        <a:pt x="611" y="147"/>
                      </a:lnTo>
                      <a:lnTo>
                        <a:pt x="619" y="147"/>
                      </a:lnTo>
                      <a:lnTo>
                        <a:pt x="619" y="151"/>
                      </a:lnTo>
                      <a:lnTo>
                        <a:pt x="627" y="151"/>
                      </a:lnTo>
                      <a:lnTo>
                        <a:pt x="631" y="151"/>
                      </a:lnTo>
                      <a:lnTo>
                        <a:pt x="631" y="155"/>
                      </a:lnTo>
                      <a:lnTo>
                        <a:pt x="631" y="159"/>
                      </a:lnTo>
                      <a:lnTo>
                        <a:pt x="635" y="159"/>
                      </a:lnTo>
                      <a:lnTo>
                        <a:pt x="639" y="159"/>
                      </a:lnTo>
                      <a:lnTo>
                        <a:pt x="643" y="159"/>
                      </a:lnTo>
                      <a:lnTo>
                        <a:pt x="643" y="163"/>
                      </a:lnTo>
                      <a:lnTo>
                        <a:pt x="648" y="163"/>
                      </a:lnTo>
                      <a:lnTo>
                        <a:pt x="652" y="163"/>
                      </a:lnTo>
                      <a:lnTo>
                        <a:pt x="652" y="168"/>
                      </a:lnTo>
                      <a:lnTo>
                        <a:pt x="656" y="168"/>
                      </a:lnTo>
                      <a:lnTo>
                        <a:pt x="656" y="172"/>
                      </a:lnTo>
                      <a:lnTo>
                        <a:pt x="660" y="172"/>
                      </a:lnTo>
                      <a:lnTo>
                        <a:pt x="660" y="176"/>
                      </a:lnTo>
                      <a:lnTo>
                        <a:pt x="664" y="176"/>
                      </a:lnTo>
                      <a:lnTo>
                        <a:pt x="664" y="180"/>
                      </a:lnTo>
                      <a:lnTo>
                        <a:pt x="668" y="180"/>
                      </a:lnTo>
                      <a:lnTo>
                        <a:pt x="668" y="184"/>
                      </a:lnTo>
                      <a:lnTo>
                        <a:pt x="672" y="184"/>
                      </a:lnTo>
                      <a:lnTo>
                        <a:pt x="672" y="188"/>
                      </a:lnTo>
                      <a:lnTo>
                        <a:pt x="676" y="188"/>
                      </a:lnTo>
                      <a:lnTo>
                        <a:pt x="684" y="188"/>
                      </a:lnTo>
                      <a:lnTo>
                        <a:pt x="684" y="192"/>
                      </a:lnTo>
                      <a:lnTo>
                        <a:pt x="688" y="192"/>
                      </a:lnTo>
                      <a:lnTo>
                        <a:pt x="692" y="192"/>
                      </a:lnTo>
                      <a:lnTo>
                        <a:pt x="692" y="196"/>
                      </a:lnTo>
                      <a:lnTo>
                        <a:pt x="696" y="196"/>
                      </a:lnTo>
                      <a:lnTo>
                        <a:pt x="696" y="200"/>
                      </a:lnTo>
                      <a:lnTo>
                        <a:pt x="700" y="200"/>
                      </a:lnTo>
                      <a:lnTo>
                        <a:pt x="729" y="200"/>
                      </a:lnTo>
                      <a:lnTo>
                        <a:pt x="733" y="200"/>
                      </a:lnTo>
                      <a:lnTo>
                        <a:pt x="733" y="204"/>
                      </a:lnTo>
                      <a:lnTo>
                        <a:pt x="737" y="204"/>
                      </a:lnTo>
                      <a:lnTo>
                        <a:pt x="741" y="204"/>
                      </a:lnTo>
                      <a:lnTo>
                        <a:pt x="745" y="204"/>
                      </a:lnTo>
                      <a:lnTo>
                        <a:pt x="749" y="204"/>
                      </a:lnTo>
                      <a:lnTo>
                        <a:pt x="749" y="208"/>
                      </a:lnTo>
                      <a:lnTo>
                        <a:pt x="753" y="208"/>
                      </a:lnTo>
                      <a:lnTo>
                        <a:pt x="753" y="212"/>
                      </a:lnTo>
                      <a:lnTo>
                        <a:pt x="758" y="212"/>
                      </a:lnTo>
                      <a:lnTo>
                        <a:pt x="762" y="212"/>
                      </a:lnTo>
                      <a:lnTo>
                        <a:pt x="766" y="212"/>
                      </a:lnTo>
                      <a:lnTo>
                        <a:pt x="766" y="216"/>
                      </a:lnTo>
                      <a:lnTo>
                        <a:pt x="766" y="221"/>
                      </a:lnTo>
                      <a:lnTo>
                        <a:pt x="770" y="221"/>
                      </a:lnTo>
                      <a:lnTo>
                        <a:pt x="770" y="225"/>
                      </a:lnTo>
                      <a:lnTo>
                        <a:pt x="774" y="225"/>
                      </a:lnTo>
                      <a:lnTo>
                        <a:pt x="774" y="221"/>
                      </a:lnTo>
                      <a:lnTo>
                        <a:pt x="778" y="221"/>
                      </a:lnTo>
                      <a:lnTo>
                        <a:pt x="778" y="212"/>
                      </a:lnTo>
                      <a:lnTo>
                        <a:pt x="782" y="212"/>
                      </a:lnTo>
                      <a:lnTo>
                        <a:pt x="782" y="216"/>
                      </a:lnTo>
                      <a:lnTo>
                        <a:pt x="786" y="216"/>
                      </a:lnTo>
                      <a:lnTo>
                        <a:pt x="790" y="216"/>
                      </a:lnTo>
                      <a:lnTo>
                        <a:pt x="794" y="216"/>
                      </a:lnTo>
                      <a:lnTo>
                        <a:pt x="794" y="221"/>
                      </a:lnTo>
                      <a:lnTo>
                        <a:pt x="798" y="221"/>
                      </a:lnTo>
                      <a:lnTo>
                        <a:pt x="798" y="225"/>
                      </a:lnTo>
                      <a:lnTo>
                        <a:pt x="802" y="225"/>
                      </a:lnTo>
                      <a:lnTo>
                        <a:pt x="802" y="233"/>
                      </a:lnTo>
                      <a:lnTo>
                        <a:pt x="802" y="241"/>
                      </a:lnTo>
                      <a:lnTo>
                        <a:pt x="802" y="245"/>
                      </a:lnTo>
                      <a:lnTo>
                        <a:pt x="798" y="245"/>
                      </a:lnTo>
                      <a:lnTo>
                        <a:pt x="798" y="249"/>
                      </a:lnTo>
                      <a:lnTo>
                        <a:pt x="802" y="249"/>
                      </a:lnTo>
                      <a:lnTo>
                        <a:pt x="806" y="249"/>
                      </a:lnTo>
                      <a:lnTo>
                        <a:pt x="806" y="245"/>
                      </a:lnTo>
                      <a:lnTo>
                        <a:pt x="811" y="245"/>
                      </a:lnTo>
                      <a:lnTo>
                        <a:pt x="811" y="241"/>
                      </a:lnTo>
                      <a:lnTo>
                        <a:pt x="819" y="241"/>
                      </a:lnTo>
                      <a:lnTo>
                        <a:pt x="819" y="245"/>
                      </a:lnTo>
                      <a:lnTo>
                        <a:pt x="823" y="245"/>
                      </a:lnTo>
                      <a:lnTo>
                        <a:pt x="827" y="245"/>
                      </a:lnTo>
                      <a:lnTo>
                        <a:pt x="839" y="245"/>
                      </a:lnTo>
                      <a:lnTo>
                        <a:pt x="839" y="249"/>
                      </a:lnTo>
                      <a:lnTo>
                        <a:pt x="839" y="253"/>
                      </a:lnTo>
                      <a:lnTo>
                        <a:pt x="839" y="257"/>
                      </a:lnTo>
                      <a:lnTo>
                        <a:pt x="843" y="257"/>
                      </a:lnTo>
                      <a:lnTo>
                        <a:pt x="851" y="257"/>
                      </a:lnTo>
                      <a:lnTo>
                        <a:pt x="851" y="261"/>
                      </a:lnTo>
                      <a:lnTo>
                        <a:pt x="847" y="261"/>
                      </a:lnTo>
                      <a:lnTo>
                        <a:pt x="847" y="265"/>
                      </a:lnTo>
                      <a:lnTo>
                        <a:pt x="855" y="265"/>
                      </a:lnTo>
                      <a:lnTo>
                        <a:pt x="855" y="261"/>
                      </a:lnTo>
                      <a:lnTo>
                        <a:pt x="876" y="261"/>
                      </a:lnTo>
                      <a:lnTo>
                        <a:pt x="880" y="261"/>
                      </a:lnTo>
                      <a:lnTo>
                        <a:pt x="880" y="265"/>
                      </a:lnTo>
                      <a:lnTo>
                        <a:pt x="884" y="265"/>
                      </a:lnTo>
                      <a:lnTo>
                        <a:pt x="888" y="265"/>
                      </a:lnTo>
                      <a:lnTo>
                        <a:pt x="888" y="269"/>
                      </a:lnTo>
                      <a:lnTo>
                        <a:pt x="888" y="273"/>
                      </a:lnTo>
                      <a:lnTo>
                        <a:pt x="892" y="273"/>
                      </a:lnTo>
                      <a:lnTo>
                        <a:pt x="892" y="269"/>
                      </a:lnTo>
                      <a:lnTo>
                        <a:pt x="896" y="269"/>
                      </a:lnTo>
                      <a:lnTo>
                        <a:pt x="904" y="269"/>
                      </a:lnTo>
                      <a:lnTo>
                        <a:pt x="908" y="269"/>
                      </a:lnTo>
                      <a:lnTo>
                        <a:pt x="908" y="273"/>
                      </a:lnTo>
                      <a:lnTo>
                        <a:pt x="912" y="273"/>
                      </a:lnTo>
                      <a:lnTo>
                        <a:pt x="912" y="278"/>
                      </a:lnTo>
                      <a:lnTo>
                        <a:pt x="896" y="278"/>
                      </a:lnTo>
                      <a:lnTo>
                        <a:pt x="896" y="282"/>
                      </a:lnTo>
                      <a:lnTo>
                        <a:pt x="892" y="282"/>
                      </a:lnTo>
                      <a:lnTo>
                        <a:pt x="888" y="282"/>
                      </a:lnTo>
                      <a:lnTo>
                        <a:pt x="888" y="286"/>
                      </a:lnTo>
                      <a:lnTo>
                        <a:pt x="892" y="286"/>
                      </a:lnTo>
                      <a:lnTo>
                        <a:pt x="896" y="286"/>
                      </a:lnTo>
                      <a:lnTo>
                        <a:pt x="900" y="286"/>
                      </a:lnTo>
                      <a:lnTo>
                        <a:pt x="900" y="290"/>
                      </a:lnTo>
                      <a:lnTo>
                        <a:pt x="904" y="290"/>
                      </a:lnTo>
                      <a:lnTo>
                        <a:pt x="916" y="290"/>
                      </a:lnTo>
                      <a:lnTo>
                        <a:pt x="916" y="294"/>
                      </a:lnTo>
                      <a:lnTo>
                        <a:pt x="916" y="298"/>
                      </a:lnTo>
                      <a:lnTo>
                        <a:pt x="916" y="302"/>
                      </a:lnTo>
                      <a:lnTo>
                        <a:pt x="921" y="302"/>
                      </a:lnTo>
                      <a:lnTo>
                        <a:pt x="929" y="302"/>
                      </a:lnTo>
                      <a:lnTo>
                        <a:pt x="929" y="306"/>
                      </a:lnTo>
                      <a:lnTo>
                        <a:pt x="933" y="306"/>
                      </a:lnTo>
                      <a:lnTo>
                        <a:pt x="933" y="310"/>
                      </a:lnTo>
                      <a:lnTo>
                        <a:pt x="937" y="310"/>
                      </a:lnTo>
                      <a:lnTo>
                        <a:pt x="937" y="314"/>
                      </a:lnTo>
                      <a:lnTo>
                        <a:pt x="941" y="314"/>
                      </a:lnTo>
                      <a:lnTo>
                        <a:pt x="941" y="318"/>
                      </a:lnTo>
                      <a:lnTo>
                        <a:pt x="941" y="314"/>
                      </a:lnTo>
                      <a:lnTo>
                        <a:pt x="945" y="314"/>
                      </a:lnTo>
                      <a:lnTo>
                        <a:pt x="945" y="310"/>
                      </a:lnTo>
                      <a:lnTo>
                        <a:pt x="949" y="310"/>
                      </a:lnTo>
                      <a:lnTo>
                        <a:pt x="957" y="310"/>
                      </a:lnTo>
                      <a:lnTo>
                        <a:pt x="961" y="310"/>
                      </a:lnTo>
                      <a:lnTo>
                        <a:pt x="961" y="314"/>
                      </a:lnTo>
                      <a:lnTo>
                        <a:pt x="961" y="318"/>
                      </a:lnTo>
                      <a:lnTo>
                        <a:pt x="957" y="318"/>
                      </a:lnTo>
                      <a:lnTo>
                        <a:pt x="953" y="318"/>
                      </a:lnTo>
                      <a:lnTo>
                        <a:pt x="953" y="322"/>
                      </a:lnTo>
                      <a:lnTo>
                        <a:pt x="957" y="322"/>
                      </a:lnTo>
                      <a:lnTo>
                        <a:pt x="957" y="326"/>
                      </a:lnTo>
                      <a:lnTo>
                        <a:pt x="961" y="326"/>
                      </a:lnTo>
                      <a:lnTo>
                        <a:pt x="961" y="331"/>
                      </a:lnTo>
                      <a:lnTo>
                        <a:pt x="965" y="331"/>
                      </a:lnTo>
                      <a:lnTo>
                        <a:pt x="969" y="331"/>
                      </a:lnTo>
                      <a:lnTo>
                        <a:pt x="969" y="335"/>
                      </a:lnTo>
                      <a:lnTo>
                        <a:pt x="969" y="339"/>
                      </a:lnTo>
                      <a:lnTo>
                        <a:pt x="974" y="339"/>
                      </a:lnTo>
                      <a:lnTo>
                        <a:pt x="978" y="339"/>
                      </a:lnTo>
                      <a:lnTo>
                        <a:pt x="978" y="343"/>
                      </a:lnTo>
                      <a:lnTo>
                        <a:pt x="982" y="343"/>
                      </a:lnTo>
                      <a:lnTo>
                        <a:pt x="982" y="347"/>
                      </a:lnTo>
                      <a:lnTo>
                        <a:pt x="982" y="355"/>
                      </a:lnTo>
                      <a:lnTo>
                        <a:pt x="982" y="359"/>
                      </a:lnTo>
                      <a:lnTo>
                        <a:pt x="978" y="359"/>
                      </a:lnTo>
                      <a:lnTo>
                        <a:pt x="969" y="359"/>
                      </a:lnTo>
                      <a:lnTo>
                        <a:pt x="969" y="363"/>
                      </a:lnTo>
                      <a:lnTo>
                        <a:pt x="965" y="363"/>
                      </a:lnTo>
                      <a:lnTo>
                        <a:pt x="965" y="367"/>
                      </a:lnTo>
                      <a:lnTo>
                        <a:pt x="969" y="367"/>
                      </a:lnTo>
                      <a:lnTo>
                        <a:pt x="969" y="371"/>
                      </a:lnTo>
                      <a:lnTo>
                        <a:pt x="974" y="371"/>
                      </a:lnTo>
                      <a:lnTo>
                        <a:pt x="974" y="375"/>
                      </a:lnTo>
                      <a:lnTo>
                        <a:pt x="978" y="375"/>
                      </a:lnTo>
                      <a:lnTo>
                        <a:pt x="978" y="379"/>
                      </a:lnTo>
                      <a:lnTo>
                        <a:pt x="982" y="379"/>
                      </a:lnTo>
                      <a:lnTo>
                        <a:pt x="982" y="375"/>
                      </a:lnTo>
                      <a:lnTo>
                        <a:pt x="990" y="375"/>
                      </a:lnTo>
                      <a:lnTo>
                        <a:pt x="990" y="371"/>
                      </a:lnTo>
                      <a:lnTo>
                        <a:pt x="994" y="371"/>
                      </a:lnTo>
                      <a:lnTo>
                        <a:pt x="994" y="367"/>
                      </a:lnTo>
                      <a:lnTo>
                        <a:pt x="998" y="367"/>
                      </a:lnTo>
                      <a:lnTo>
                        <a:pt x="1002" y="367"/>
                      </a:lnTo>
                      <a:lnTo>
                        <a:pt x="1006" y="367"/>
                      </a:lnTo>
                      <a:lnTo>
                        <a:pt x="1006" y="363"/>
                      </a:lnTo>
                      <a:lnTo>
                        <a:pt x="1014" y="363"/>
                      </a:lnTo>
                      <a:lnTo>
                        <a:pt x="1022" y="363"/>
                      </a:lnTo>
                      <a:lnTo>
                        <a:pt x="1026" y="363"/>
                      </a:lnTo>
                      <a:lnTo>
                        <a:pt x="1031" y="363"/>
                      </a:lnTo>
                      <a:lnTo>
                        <a:pt x="1031" y="367"/>
                      </a:lnTo>
                      <a:lnTo>
                        <a:pt x="1035" y="367"/>
                      </a:lnTo>
                      <a:lnTo>
                        <a:pt x="1035" y="371"/>
                      </a:lnTo>
                      <a:lnTo>
                        <a:pt x="1035" y="375"/>
                      </a:lnTo>
                      <a:lnTo>
                        <a:pt x="1035" y="379"/>
                      </a:lnTo>
                      <a:lnTo>
                        <a:pt x="1018" y="379"/>
                      </a:lnTo>
                      <a:lnTo>
                        <a:pt x="1018" y="375"/>
                      </a:lnTo>
                      <a:lnTo>
                        <a:pt x="1014" y="375"/>
                      </a:lnTo>
                      <a:lnTo>
                        <a:pt x="1010" y="375"/>
                      </a:lnTo>
                      <a:lnTo>
                        <a:pt x="1010" y="371"/>
                      </a:lnTo>
                      <a:lnTo>
                        <a:pt x="1006" y="371"/>
                      </a:lnTo>
                      <a:lnTo>
                        <a:pt x="1006" y="375"/>
                      </a:lnTo>
                      <a:lnTo>
                        <a:pt x="1002" y="375"/>
                      </a:lnTo>
                      <a:lnTo>
                        <a:pt x="994" y="375"/>
                      </a:lnTo>
                      <a:lnTo>
                        <a:pt x="994" y="379"/>
                      </a:lnTo>
                      <a:lnTo>
                        <a:pt x="990" y="379"/>
                      </a:lnTo>
                      <a:lnTo>
                        <a:pt x="990" y="388"/>
                      </a:lnTo>
                      <a:lnTo>
                        <a:pt x="994" y="388"/>
                      </a:lnTo>
                      <a:lnTo>
                        <a:pt x="994" y="392"/>
                      </a:lnTo>
                      <a:lnTo>
                        <a:pt x="1002" y="392"/>
                      </a:lnTo>
                      <a:lnTo>
                        <a:pt x="1006" y="392"/>
                      </a:lnTo>
                      <a:lnTo>
                        <a:pt x="1006" y="396"/>
                      </a:lnTo>
                      <a:lnTo>
                        <a:pt x="1010" y="396"/>
                      </a:lnTo>
                      <a:lnTo>
                        <a:pt x="1010" y="400"/>
                      </a:lnTo>
                      <a:lnTo>
                        <a:pt x="1010" y="404"/>
                      </a:lnTo>
                      <a:lnTo>
                        <a:pt x="1014" y="404"/>
                      </a:lnTo>
                      <a:lnTo>
                        <a:pt x="1014" y="408"/>
                      </a:lnTo>
                      <a:lnTo>
                        <a:pt x="1018" y="408"/>
                      </a:lnTo>
                      <a:lnTo>
                        <a:pt x="1018" y="412"/>
                      </a:lnTo>
                      <a:lnTo>
                        <a:pt x="1014" y="412"/>
                      </a:lnTo>
                      <a:lnTo>
                        <a:pt x="1002" y="412"/>
                      </a:lnTo>
                      <a:lnTo>
                        <a:pt x="1002" y="408"/>
                      </a:lnTo>
                      <a:lnTo>
                        <a:pt x="1002" y="404"/>
                      </a:lnTo>
                      <a:lnTo>
                        <a:pt x="998" y="404"/>
                      </a:lnTo>
                      <a:lnTo>
                        <a:pt x="998" y="400"/>
                      </a:lnTo>
                      <a:lnTo>
                        <a:pt x="994" y="400"/>
                      </a:lnTo>
                      <a:lnTo>
                        <a:pt x="994" y="404"/>
                      </a:lnTo>
                      <a:lnTo>
                        <a:pt x="990" y="404"/>
                      </a:lnTo>
                      <a:lnTo>
                        <a:pt x="990" y="400"/>
                      </a:lnTo>
                      <a:lnTo>
                        <a:pt x="986" y="400"/>
                      </a:lnTo>
                      <a:lnTo>
                        <a:pt x="982" y="400"/>
                      </a:lnTo>
                      <a:lnTo>
                        <a:pt x="982" y="404"/>
                      </a:lnTo>
                      <a:lnTo>
                        <a:pt x="982" y="408"/>
                      </a:lnTo>
                      <a:lnTo>
                        <a:pt x="982" y="412"/>
                      </a:lnTo>
                      <a:lnTo>
                        <a:pt x="978" y="412"/>
                      </a:lnTo>
                      <a:lnTo>
                        <a:pt x="982" y="412"/>
                      </a:lnTo>
                      <a:lnTo>
                        <a:pt x="986" y="412"/>
                      </a:lnTo>
                      <a:lnTo>
                        <a:pt x="986" y="416"/>
                      </a:lnTo>
                      <a:lnTo>
                        <a:pt x="990" y="416"/>
                      </a:lnTo>
                      <a:lnTo>
                        <a:pt x="990" y="420"/>
                      </a:lnTo>
                      <a:lnTo>
                        <a:pt x="982" y="420"/>
                      </a:lnTo>
                      <a:lnTo>
                        <a:pt x="982" y="424"/>
                      </a:lnTo>
                      <a:lnTo>
                        <a:pt x="978" y="424"/>
                      </a:lnTo>
                      <a:lnTo>
                        <a:pt x="978" y="428"/>
                      </a:lnTo>
                      <a:lnTo>
                        <a:pt x="978" y="424"/>
                      </a:lnTo>
                      <a:lnTo>
                        <a:pt x="974" y="424"/>
                      </a:lnTo>
                      <a:lnTo>
                        <a:pt x="974" y="420"/>
                      </a:lnTo>
                      <a:lnTo>
                        <a:pt x="969" y="420"/>
                      </a:lnTo>
                      <a:lnTo>
                        <a:pt x="969" y="416"/>
                      </a:lnTo>
                      <a:lnTo>
                        <a:pt x="965" y="416"/>
                      </a:lnTo>
                      <a:lnTo>
                        <a:pt x="965" y="412"/>
                      </a:lnTo>
                      <a:lnTo>
                        <a:pt x="961" y="412"/>
                      </a:lnTo>
                      <a:lnTo>
                        <a:pt x="957" y="412"/>
                      </a:lnTo>
                      <a:lnTo>
                        <a:pt x="957" y="408"/>
                      </a:lnTo>
                      <a:lnTo>
                        <a:pt x="949" y="408"/>
                      </a:lnTo>
                      <a:lnTo>
                        <a:pt x="945" y="408"/>
                      </a:lnTo>
                      <a:lnTo>
                        <a:pt x="945" y="400"/>
                      </a:lnTo>
                      <a:lnTo>
                        <a:pt x="941" y="400"/>
                      </a:lnTo>
                      <a:lnTo>
                        <a:pt x="941" y="396"/>
                      </a:lnTo>
                      <a:lnTo>
                        <a:pt x="933" y="396"/>
                      </a:lnTo>
                      <a:lnTo>
                        <a:pt x="929" y="396"/>
                      </a:lnTo>
                      <a:lnTo>
                        <a:pt x="929" y="400"/>
                      </a:lnTo>
                      <a:lnTo>
                        <a:pt x="925" y="400"/>
                      </a:lnTo>
                      <a:lnTo>
                        <a:pt x="921" y="400"/>
                      </a:lnTo>
                      <a:lnTo>
                        <a:pt x="916" y="400"/>
                      </a:lnTo>
                      <a:lnTo>
                        <a:pt x="912" y="400"/>
                      </a:lnTo>
                      <a:lnTo>
                        <a:pt x="912" y="404"/>
                      </a:lnTo>
                      <a:lnTo>
                        <a:pt x="904" y="404"/>
                      </a:lnTo>
                      <a:lnTo>
                        <a:pt x="900" y="404"/>
                      </a:lnTo>
                      <a:lnTo>
                        <a:pt x="900" y="408"/>
                      </a:lnTo>
                      <a:lnTo>
                        <a:pt x="896" y="408"/>
                      </a:lnTo>
                      <a:lnTo>
                        <a:pt x="892" y="408"/>
                      </a:lnTo>
                      <a:lnTo>
                        <a:pt x="892" y="400"/>
                      </a:lnTo>
                      <a:lnTo>
                        <a:pt x="888" y="400"/>
                      </a:lnTo>
                      <a:lnTo>
                        <a:pt x="888" y="396"/>
                      </a:lnTo>
                      <a:lnTo>
                        <a:pt x="884" y="396"/>
                      </a:lnTo>
                      <a:lnTo>
                        <a:pt x="884" y="400"/>
                      </a:lnTo>
                      <a:lnTo>
                        <a:pt x="880" y="400"/>
                      </a:lnTo>
                      <a:lnTo>
                        <a:pt x="880" y="404"/>
                      </a:lnTo>
                      <a:lnTo>
                        <a:pt x="880" y="408"/>
                      </a:lnTo>
                      <a:lnTo>
                        <a:pt x="880" y="412"/>
                      </a:lnTo>
                      <a:lnTo>
                        <a:pt x="876" y="412"/>
                      </a:lnTo>
                      <a:lnTo>
                        <a:pt x="876" y="416"/>
                      </a:lnTo>
                      <a:lnTo>
                        <a:pt x="872" y="416"/>
                      </a:lnTo>
                      <a:lnTo>
                        <a:pt x="872" y="420"/>
                      </a:lnTo>
                      <a:lnTo>
                        <a:pt x="872" y="424"/>
                      </a:lnTo>
                      <a:lnTo>
                        <a:pt x="876" y="424"/>
                      </a:lnTo>
                      <a:lnTo>
                        <a:pt x="876" y="432"/>
                      </a:lnTo>
                      <a:lnTo>
                        <a:pt x="876" y="437"/>
                      </a:lnTo>
                      <a:lnTo>
                        <a:pt x="880" y="437"/>
                      </a:lnTo>
                      <a:lnTo>
                        <a:pt x="884" y="437"/>
                      </a:lnTo>
                      <a:lnTo>
                        <a:pt x="884" y="441"/>
                      </a:lnTo>
                      <a:lnTo>
                        <a:pt x="888" y="441"/>
                      </a:lnTo>
                      <a:lnTo>
                        <a:pt x="892" y="441"/>
                      </a:lnTo>
                      <a:lnTo>
                        <a:pt x="892" y="445"/>
                      </a:lnTo>
                      <a:lnTo>
                        <a:pt x="900" y="445"/>
                      </a:lnTo>
                      <a:lnTo>
                        <a:pt x="900" y="441"/>
                      </a:lnTo>
                      <a:lnTo>
                        <a:pt x="904" y="441"/>
                      </a:lnTo>
                      <a:lnTo>
                        <a:pt x="912" y="441"/>
                      </a:lnTo>
                      <a:lnTo>
                        <a:pt x="912" y="445"/>
                      </a:lnTo>
                      <a:lnTo>
                        <a:pt x="912" y="449"/>
                      </a:lnTo>
                      <a:lnTo>
                        <a:pt x="896" y="449"/>
                      </a:lnTo>
                      <a:lnTo>
                        <a:pt x="896" y="445"/>
                      </a:lnTo>
                      <a:lnTo>
                        <a:pt x="892" y="445"/>
                      </a:lnTo>
                      <a:lnTo>
                        <a:pt x="892" y="449"/>
                      </a:lnTo>
                      <a:lnTo>
                        <a:pt x="888" y="449"/>
                      </a:lnTo>
                      <a:lnTo>
                        <a:pt x="888" y="445"/>
                      </a:lnTo>
                      <a:lnTo>
                        <a:pt x="884" y="445"/>
                      </a:lnTo>
                      <a:lnTo>
                        <a:pt x="880" y="445"/>
                      </a:lnTo>
                      <a:lnTo>
                        <a:pt x="880" y="441"/>
                      </a:lnTo>
                      <a:lnTo>
                        <a:pt x="880" y="445"/>
                      </a:lnTo>
                      <a:lnTo>
                        <a:pt x="876" y="445"/>
                      </a:lnTo>
                      <a:lnTo>
                        <a:pt x="876" y="449"/>
                      </a:lnTo>
                      <a:lnTo>
                        <a:pt x="880" y="449"/>
                      </a:lnTo>
                      <a:lnTo>
                        <a:pt x="880" y="453"/>
                      </a:lnTo>
                      <a:lnTo>
                        <a:pt x="884" y="453"/>
                      </a:lnTo>
                      <a:lnTo>
                        <a:pt x="884" y="457"/>
                      </a:lnTo>
                      <a:lnTo>
                        <a:pt x="876" y="457"/>
                      </a:lnTo>
                      <a:lnTo>
                        <a:pt x="876" y="453"/>
                      </a:lnTo>
                      <a:lnTo>
                        <a:pt x="872" y="453"/>
                      </a:lnTo>
                      <a:lnTo>
                        <a:pt x="872" y="457"/>
                      </a:lnTo>
                      <a:lnTo>
                        <a:pt x="868" y="457"/>
                      </a:lnTo>
                      <a:lnTo>
                        <a:pt x="868" y="461"/>
                      </a:lnTo>
                      <a:lnTo>
                        <a:pt x="859" y="461"/>
                      </a:lnTo>
                      <a:lnTo>
                        <a:pt x="851" y="461"/>
                      </a:lnTo>
                      <a:lnTo>
                        <a:pt x="851" y="465"/>
                      </a:lnTo>
                      <a:lnTo>
                        <a:pt x="843" y="465"/>
                      </a:lnTo>
                      <a:lnTo>
                        <a:pt x="843" y="461"/>
                      </a:lnTo>
                      <a:lnTo>
                        <a:pt x="839" y="461"/>
                      </a:lnTo>
                      <a:lnTo>
                        <a:pt x="839" y="457"/>
                      </a:lnTo>
                      <a:lnTo>
                        <a:pt x="843" y="457"/>
                      </a:lnTo>
                      <a:lnTo>
                        <a:pt x="843" y="453"/>
                      </a:lnTo>
                      <a:lnTo>
                        <a:pt x="839" y="453"/>
                      </a:lnTo>
                      <a:lnTo>
                        <a:pt x="839" y="449"/>
                      </a:lnTo>
                      <a:lnTo>
                        <a:pt x="839" y="445"/>
                      </a:lnTo>
                      <a:lnTo>
                        <a:pt x="835" y="445"/>
                      </a:lnTo>
                      <a:lnTo>
                        <a:pt x="835" y="441"/>
                      </a:lnTo>
                      <a:lnTo>
                        <a:pt x="823" y="441"/>
                      </a:lnTo>
                      <a:lnTo>
                        <a:pt x="819" y="441"/>
                      </a:lnTo>
                      <a:lnTo>
                        <a:pt x="819" y="437"/>
                      </a:lnTo>
                      <a:lnTo>
                        <a:pt x="815" y="437"/>
                      </a:lnTo>
                      <a:lnTo>
                        <a:pt x="811" y="437"/>
                      </a:lnTo>
                      <a:lnTo>
                        <a:pt x="811" y="432"/>
                      </a:lnTo>
                      <a:lnTo>
                        <a:pt x="806" y="432"/>
                      </a:lnTo>
                      <a:lnTo>
                        <a:pt x="806" y="428"/>
                      </a:lnTo>
                      <a:lnTo>
                        <a:pt x="802" y="428"/>
                      </a:lnTo>
                      <a:lnTo>
                        <a:pt x="802" y="424"/>
                      </a:lnTo>
                      <a:lnTo>
                        <a:pt x="802" y="420"/>
                      </a:lnTo>
                      <a:lnTo>
                        <a:pt x="798" y="420"/>
                      </a:lnTo>
                      <a:lnTo>
                        <a:pt x="794" y="420"/>
                      </a:lnTo>
                      <a:lnTo>
                        <a:pt x="790" y="420"/>
                      </a:lnTo>
                      <a:lnTo>
                        <a:pt x="790" y="424"/>
                      </a:lnTo>
                      <a:lnTo>
                        <a:pt x="782" y="424"/>
                      </a:lnTo>
                      <a:lnTo>
                        <a:pt x="778" y="424"/>
                      </a:lnTo>
                      <a:lnTo>
                        <a:pt x="774" y="424"/>
                      </a:lnTo>
                      <a:lnTo>
                        <a:pt x="774" y="420"/>
                      </a:lnTo>
                      <a:lnTo>
                        <a:pt x="774" y="424"/>
                      </a:lnTo>
                      <a:lnTo>
                        <a:pt x="770" y="424"/>
                      </a:lnTo>
                      <a:lnTo>
                        <a:pt x="766" y="424"/>
                      </a:lnTo>
                      <a:lnTo>
                        <a:pt x="766" y="428"/>
                      </a:lnTo>
                      <a:lnTo>
                        <a:pt x="770" y="428"/>
                      </a:lnTo>
                      <a:lnTo>
                        <a:pt x="770" y="432"/>
                      </a:lnTo>
                      <a:lnTo>
                        <a:pt x="766" y="432"/>
                      </a:lnTo>
                      <a:lnTo>
                        <a:pt x="762" y="432"/>
                      </a:lnTo>
                      <a:lnTo>
                        <a:pt x="758" y="432"/>
                      </a:lnTo>
                      <a:lnTo>
                        <a:pt x="749" y="432"/>
                      </a:lnTo>
                      <a:lnTo>
                        <a:pt x="749" y="428"/>
                      </a:lnTo>
                      <a:lnTo>
                        <a:pt x="745" y="428"/>
                      </a:lnTo>
                      <a:lnTo>
                        <a:pt x="745" y="424"/>
                      </a:lnTo>
                      <a:lnTo>
                        <a:pt x="741" y="424"/>
                      </a:lnTo>
                      <a:lnTo>
                        <a:pt x="741" y="428"/>
                      </a:lnTo>
                      <a:lnTo>
                        <a:pt x="737" y="428"/>
                      </a:lnTo>
                      <a:lnTo>
                        <a:pt x="737" y="432"/>
                      </a:lnTo>
                      <a:lnTo>
                        <a:pt x="733" y="432"/>
                      </a:lnTo>
                      <a:lnTo>
                        <a:pt x="733" y="428"/>
                      </a:lnTo>
                      <a:lnTo>
                        <a:pt x="733" y="420"/>
                      </a:lnTo>
                      <a:lnTo>
                        <a:pt x="733" y="416"/>
                      </a:lnTo>
                      <a:lnTo>
                        <a:pt x="729" y="416"/>
                      </a:lnTo>
                      <a:lnTo>
                        <a:pt x="729" y="412"/>
                      </a:lnTo>
                      <a:lnTo>
                        <a:pt x="725" y="412"/>
                      </a:lnTo>
                      <a:lnTo>
                        <a:pt x="721" y="412"/>
                      </a:lnTo>
                      <a:lnTo>
                        <a:pt x="721" y="416"/>
                      </a:lnTo>
                      <a:lnTo>
                        <a:pt x="721" y="412"/>
                      </a:lnTo>
                      <a:lnTo>
                        <a:pt x="717" y="412"/>
                      </a:lnTo>
                      <a:lnTo>
                        <a:pt x="713" y="412"/>
                      </a:lnTo>
                      <a:lnTo>
                        <a:pt x="713" y="408"/>
                      </a:lnTo>
                      <a:lnTo>
                        <a:pt x="709" y="408"/>
                      </a:lnTo>
                      <a:lnTo>
                        <a:pt x="705" y="408"/>
                      </a:lnTo>
                      <a:lnTo>
                        <a:pt x="705" y="404"/>
                      </a:lnTo>
                      <a:lnTo>
                        <a:pt x="705" y="400"/>
                      </a:lnTo>
                      <a:lnTo>
                        <a:pt x="700" y="400"/>
                      </a:lnTo>
                      <a:lnTo>
                        <a:pt x="692" y="400"/>
                      </a:lnTo>
                      <a:lnTo>
                        <a:pt x="688" y="400"/>
                      </a:lnTo>
                      <a:lnTo>
                        <a:pt x="688" y="396"/>
                      </a:lnTo>
                      <a:lnTo>
                        <a:pt x="684" y="396"/>
                      </a:lnTo>
                      <a:lnTo>
                        <a:pt x="684" y="392"/>
                      </a:lnTo>
                      <a:lnTo>
                        <a:pt x="676" y="392"/>
                      </a:lnTo>
                      <a:lnTo>
                        <a:pt x="672" y="392"/>
                      </a:lnTo>
                      <a:lnTo>
                        <a:pt x="672" y="396"/>
                      </a:lnTo>
                      <a:lnTo>
                        <a:pt x="664" y="396"/>
                      </a:lnTo>
                      <a:lnTo>
                        <a:pt x="664" y="392"/>
                      </a:lnTo>
                      <a:lnTo>
                        <a:pt x="664" y="388"/>
                      </a:lnTo>
                      <a:lnTo>
                        <a:pt x="660" y="388"/>
                      </a:lnTo>
                      <a:lnTo>
                        <a:pt x="660" y="379"/>
                      </a:lnTo>
                      <a:lnTo>
                        <a:pt x="664" y="379"/>
                      </a:lnTo>
                      <a:lnTo>
                        <a:pt x="664" y="375"/>
                      </a:lnTo>
                      <a:lnTo>
                        <a:pt x="668" y="375"/>
                      </a:lnTo>
                      <a:lnTo>
                        <a:pt x="668" y="371"/>
                      </a:lnTo>
                      <a:lnTo>
                        <a:pt x="668" y="367"/>
                      </a:lnTo>
                      <a:lnTo>
                        <a:pt x="664" y="367"/>
                      </a:lnTo>
                      <a:lnTo>
                        <a:pt x="660" y="367"/>
                      </a:lnTo>
                      <a:lnTo>
                        <a:pt x="660" y="363"/>
                      </a:lnTo>
                      <a:lnTo>
                        <a:pt x="656" y="363"/>
                      </a:lnTo>
                      <a:lnTo>
                        <a:pt x="656" y="359"/>
                      </a:lnTo>
                      <a:lnTo>
                        <a:pt x="656" y="355"/>
                      </a:lnTo>
                      <a:lnTo>
                        <a:pt x="656" y="351"/>
                      </a:lnTo>
                      <a:lnTo>
                        <a:pt x="652" y="351"/>
                      </a:lnTo>
                      <a:lnTo>
                        <a:pt x="648" y="351"/>
                      </a:lnTo>
                      <a:lnTo>
                        <a:pt x="648" y="347"/>
                      </a:lnTo>
                      <a:lnTo>
                        <a:pt x="652" y="347"/>
                      </a:lnTo>
                      <a:lnTo>
                        <a:pt x="652" y="343"/>
                      </a:lnTo>
                      <a:lnTo>
                        <a:pt x="656" y="343"/>
                      </a:lnTo>
                      <a:lnTo>
                        <a:pt x="656" y="339"/>
                      </a:lnTo>
                      <a:lnTo>
                        <a:pt x="660" y="339"/>
                      </a:lnTo>
                      <a:lnTo>
                        <a:pt x="660" y="335"/>
                      </a:lnTo>
                      <a:lnTo>
                        <a:pt x="660" y="331"/>
                      </a:lnTo>
                      <a:lnTo>
                        <a:pt x="656" y="331"/>
                      </a:lnTo>
                      <a:lnTo>
                        <a:pt x="652" y="331"/>
                      </a:lnTo>
                      <a:lnTo>
                        <a:pt x="652" y="326"/>
                      </a:lnTo>
                      <a:lnTo>
                        <a:pt x="652" y="322"/>
                      </a:lnTo>
                      <a:lnTo>
                        <a:pt x="652" y="314"/>
                      </a:lnTo>
                      <a:lnTo>
                        <a:pt x="648" y="314"/>
                      </a:lnTo>
                      <a:lnTo>
                        <a:pt x="648" y="310"/>
                      </a:lnTo>
                      <a:lnTo>
                        <a:pt x="643" y="310"/>
                      </a:lnTo>
                      <a:lnTo>
                        <a:pt x="639" y="310"/>
                      </a:lnTo>
                      <a:lnTo>
                        <a:pt x="639" y="314"/>
                      </a:lnTo>
                      <a:lnTo>
                        <a:pt x="635" y="314"/>
                      </a:lnTo>
                      <a:lnTo>
                        <a:pt x="631" y="314"/>
                      </a:lnTo>
                      <a:lnTo>
                        <a:pt x="631" y="310"/>
                      </a:lnTo>
                      <a:lnTo>
                        <a:pt x="627" y="310"/>
                      </a:lnTo>
                      <a:lnTo>
                        <a:pt x="623" y="310"/>
                      </a:lnTo>
                      <a:lnTo>
                        <a:pt x="619" y="310"/>
                      </a:lnTo>
                      <a:lnTo>
                        <a:pt x="619" y="314"/>
                      </a:lnTo>
                      <a:lnTo>
                        <a:pt x="611" y="314"/>
                      </a:lnTo>
                      <a:lnTo>
                        <a:pt x="607" y="314"/>
                      </a:lnTo>
                      <a:lnTo>
                        <a:pt x="607" y="318"/>
                      </a:lnTo>
                      <a:lnTo>
                        <a:pt x="603" y="318"/>
                      </a:lnTo>
                      <a:lnTo>
                        <a:pt x="599" y="318"/>
                      </a:lnTo>
                      <a:lnTo>
                        <a:pt x="599" y="322"/>
                      </a:lnTo>
                      <a:lnTo>
                        <a:pt x="599" y="326"/>
                      </a:lnTo>
                      <a:lnTo>
                        <a:pt x="595" y="326"/>
                      </a:lnTo>
                      <a:lnTo>
                        <a:pt x="595" y="331"/>
                      </a:lnTo>
                      <a:lnTo>
                        <a:pt x="590" y="331"/>
                      </a:lnTo>
                      <a:lnTo>
                        <a:pt x="590" y="335"/>
                      </a:lnTo>
                      <a:lnTo>
                        <a:pt x="586" y="335"/>
                      </a:lnTo>
                      <a:lnTo>
                        <a:pt x="582" y="335"/>
                      </a:lnTo>
                      <a:lnTo>
                        <a:pt x="578" y="335"/>
                      </a:lnTo>
                      <a:lnTo>
                        <a:pt x="574" y="335"/>
                      </a:lnTo>
                      <a:lnTo>
                        <a:pt x="574" y="331"/>
                      </a:lnTo>
                      <a:lnTo>
                        <a:pt x="570" y="331"/>
                      </a:lnTo>
                      <a:lnTo>
                        <a:pt x="566" y="331"/>
                      </a:lnTo>
                      <a:lnTo>
                        <a:pt x="566" y="326"/>
                      </a:lnTo>
                      <a:lnTo>
                        <a:pt x="566" y="331"/>
                      </a:lnTo>
                      <a:lnTo>
                        <a:pt x="562" y="331"/>
                      </a:lnTo>
                      <a:lnTo>
                        <a:pt x="554" y="331"/>
                      </a:lnTo>
                      <a:lnTo>
                        <a:pt x="554" y="335"/>
                      </a:lnTo>
                      <a:lnTo>
                        <a:pt x="554" y="339"/>
                      </a:lnTo>
                      <a:lnTo>
                        <a:pt x="550" y="339"/>
                      </a:lnTo>
                      <a:lnTo>
                        <a:pt x="546" y="339"/>
                      </a:lnTo>
                      <a:lnTo>
                        <a:pt x="546" y="343"/>
                      </a:lnTo>
                      <a:lnTo>
                        <a:pt x="546" y="347"/>
                      </a:lnTo>
                      <a:lnTo>
                        <a:pt x="542" y="347"/>
                      </a:lnTo>
                      <a:lnTo>
                        <a:pt x="537" y="347"/>
                      </a:lnTo>
                      <a:lnTo>
                        <a:pt x="537" y="351"/>
                      </a:lnTo>
                      <a:lnTo>
                        <a:pt x="533" y="351"/>
                      </a:lnTo>
                      <a:lnTo>
                        <a:pt x="533" y="355"/>
                      </a:lnTo>
                      <a:lnTo>
                        <a:pt x="533" y="359"/>
                      </a:lnTo>
                      <a:lnTo>
                        <a:pt x="529" y="359"/>
                      </a:lnTo>
                      <a:lnTo>
                        <a:pt x="529" y="363"/>
                      </a:lnTo>
                      <a:lnTo>
                        <a:pt x="525" y="363"/>
                      </a:lnTo>
                      <a:lnTo>
                        <a:pt x="521" y="363"/>
                      </a:lnTo>
                      <a:lnTo>
                        <a:pt x="521" y="359"/>
                      </a:lnTo>
                      <a:lnTo>
                        <a:pt x="513" y="359"/>
                      </a:lnTo>
                      <a:lnTo>
                        <a:pt x="513" y="363"/>
                      </a:lnTo>
                      <a:lnTo>
                        <a:pt x="509" y="363"/>
                      </a:lnTo>
                      <a:lnTo>
                        <a:pt x="509" y="367"/>
                      </a:lnTo>
                      <a:lnTo>
                        <a:pt x="509" y="371"/>
                      </a:lnTo>
                      <a:lnTo>
                        <a:pt x="505" y="371"/>
                      </a:lnTo>
                      <a:lnTo>
                        <a:pt x="505" y="375"/>
                      </a:lnTo>
                      <a:lnTo>
                        <a:pt x="501" y="375"/>
                      </a:lnTo>
                      <a:lnTo>
                        <a:pt x="501" y="371"/>
                      </a:lnTo>
                      <a:lnTo>
                        <a:pt x="497" y="371"/>
                      </a:lnTo>
                      <a:lnTo>
                        <a:pt x="493" y="371"/>
                      </a:lnTo>
                      <a:lnTo>
                        <a:pt x="493" y="367"/>
                      </a:lnTo>
                      <a:lnTo>
                        <a:pt x="493" y="363"/>
                      </a:lnTo>
                      <a:lnTo>
                        <a:pt x="493" y="359"/>
                      </a:lnTo>
                      <a:lnTo>
                        <a:pt x="489" y="359"/>
                      </a:lnTo>
                      <a:lnTo>
                        <a:pt x="493" y="359"/>
                      </a:lnTo>
                      <a:lnTo>
                        <a:pt x="493" y="355"/>
                      </a:lnTo>
                      <a:lnTo>
                        <a:pt x="493" y="351"/>
                      </a:lnTo>
                      <a:lnTo>
                        <a:pt x="497" y="351"/>
                      </a:lnTo>
                      <a:lnTo>
                        <a:pt x="497" y="347"/>
                      </a:lnTo>
                      <a:lnTo>
                        <a:pt x="497" y="343"/>
                      </a:lnTo>
                      <a:lnTo>
                        <a:pt x="497" y="339"/>
                      </a:lnTo>
                      <a:lnTo>
                        <a:pt x="493" y="339"/>
                      </a:lnTo>
                      <a:lnTo>
                        <a:pt x="497" y="339"/>
                      </a:lnTo>
                      <a:lnTo>
                        <a:pt x="497" y="331"/>
                      </a:lnTo>
                      <a:lnTo>
                        <a:pt x="493" y="331"/>
                      </a:lnTo>
                      <a:lnTo>
                        <a:pt x="493" y="326"/>
                      </a:lnTo>
                      <a:lnTo>
                        <a:pt x="489" y="326"/>
                      </a:lnTo>
                      <a:lnTo>
                        <a:pt x="485" y="326"/>
                      </a:lnTo>
                      <a:lnTo>
                        <a:pt x="480" y="326"/>
                      </a:lnTo>
                      <a:lnTo>
                        <a:pt x="480" y="331"/>
                      </a:lnTo>
                      <a:lnTo>
                        <a:pt x="476" y="331"/>
                      </a:lnTo>
                      <a:lnTo>
                        <a:pt x="476" y="343"/>
                      </a:lnTo>
                      <a:lnTo>
                        <a:pt x="476" y="347"/>
                      </a:lnTo>
                      <a:lnTo>
                        <a:pt x="472" y="347"/>
                      </a:lnTo>
                      <a:lnTo>
                        <a:pt x="468" y="347"/>
                      </a:lnTo>
                      <a:lnTo>
                        <a:pt x="468" y="351"/>
                      </a:lnTo>
                      <a:lnTo>
                        <a:pt x="468" y="355"/>
                      </a:lnTo>
                      <a:lnTo>
                        <a:pt x="464" y="355"/>
                      </a:lnTo>
                      <a:lnTo>
                        <a:pt x="460" y="355"/>
                      </a:lnTo>
                      <a:lnTo>
                        <a:pt x="460" y="351"/>
                      </a:lnTo>
                      <a:lnTo>
                        <a:pt x="460" y="347"/>
                      </a:lnTo>
                      <a:lnTo>
                        <a:pt x="460" y="339"/>
                      </a:lnTo>
                      <a:lnTo>
                        <a:pt x="456" y="339"/>
                      </a:lnTo>
                      <a:lnTo>
                        <a:pt x="456" y="335"/>
                      </a:lnTo>
                      <a:lnTo>
                        <a:pt x="456" y="331"/>
                      </a:lnTo>
                      <a:lnTo>
                        <a:pt x="452" y="331"/>
                      </a:lnTo>
                      <a:lnTo>
                        <a:pt x="440" y="331"/>
                      </a:lnTo>
                      <a:lnTo>
                        <a:pt x="423" y="331"/>
                      </a:lnTo>
                      <a:lnTo>
                        <a:pt x="415" y="331"/>
                      </a:lnTo>
                      <a:lnTo>
                        <a:pt x="415" y="326"/>
                      </a:lnTo>
                      <a:lnTo>
                        <a:pt x="415" y="318"/>
                      </a:lnTo>
                      <a:lnTo>
                        <a:pt x="436" y="318"/>
                      </a:lnTo>
                      <a:lnTo>
                        <a:pt x="436" y="314"/>
                      </a:lnTo>
                      <a:lnTo>
                        <a:pt x="440" y="314"/>
                      </a:lnTo>
                      <a:lnTo>
                        <a:pt x="440" y="310"/>
                      </a:lnTo>
                      <a:lnTo>
                        <a:pt x="444" y="310"/>
                      </a:lnTo>
                      <a:lnTo>
                        <a:pt x="444" y="306"/>
                      </a:lnTo>
                      <a:lnTo>
                        <a:pt x="444" y="302"/>
                      </a:lnTo>
                      <a:lnTo>
                        <a:pt x="444" y="298"/>
                      </a:lnTo>
                      <a:lnTo>
                        <a:pt x="444" y="294"/>
                      </a:lnTo>
                      <a:lnTo>
                        <a:pt x="440" y="294"/>
                      </a:lnTo>
                      <a:lnTo>
                        <a:pt x="440" y="290"/>
                      </a:lnTo>
                      <a:lnTo>
                        <a:pt x="436" y="290"/>
                      </a:lnTo>
                      <a:lnTo>
                        <a:pt x="427" y="290"/>
                      </a:lnTo>
                      <a:lnTo>
                        <a:pt x="427" y="286"/>
                      </a:lnTo>
                      <a:lnTo>
                        <a:pt x="423" y="286"/>
                      </a:lnTo>
                      <a:lnTo>
                        <a:pt x="415" y="286"/>
                      </a:lnTo>
                      <a:lnTo>
                        <a:pt x="411" y="286"/>
                      </a:lnTo>
                      <a:lnTo>
                        <a:pt x="407" y="286"/>
                      </a:lnTo>
                      <a:lnTo>
                        <a:pt x="407" y="282"/>
                      </a:lnTo>
                      <a:lnTo>
                        <a:pt x="407" y="278"/>
                      </a:lnTo>
                      <a:lnTo>
                        <a:pt x="407" y="273"/>
                      </a:lnTo>
                      <a:lnTo>
                        <a:pt x="403" y="273"/>
                      </a:lnTo>
                      <a:lnTo>
                        <a:pt x="403" y="269"/>
                      </a:lnTo>
                      <a:lnTo>
                        <a:pt x="399" y="269"/>
                      </a:lnTo>
                      <a:lnTo>
                        <a:pt x="395" y="269"/>
                      </a:lnTo>
                      <a:lnTo>
                        <a:pt x="391" y="269"/>
                      </a:lnTo>
                      <a:lnTo>
                        <a:pt x="391" y="265"/>
                      </a:lnTo>
                      <a:lnTo>
                        <a:pt x="387" y="265"/>
                      </a:lnTo>
                      <a:lnTo>
                        <a:pt x="383" y="265"/>
                      </a:lnTo>
                      <a:lnTo>
                        <a:pt x="379" y="265"/>
                      </a:lnTo>
                      <a:lnTo>
                        <a:pt x="374" y="265"/>
                      </a:lnTo>
                      <a:lnTo>
                        <a:pt x="370" y="265"/>
                      </a:lnTo>
                      <a:lnTo>
                        <a:pt x="362" y="265"/>
                      </a:lnTo>
                      <a:lnTo>
                        <a:pt x="362" y="269"/>
                      </a:lnTo>
                      <a:lnTo>
                        <a:pt x="362" y="273"/>
                      </a:lnTo>
                      <a:lnTo>
                        <a:pt x="358" y="273"/>
                      </a:lnTo>
                      <a:lnTo>
                        <a:pt x="358" y="278"/>
                      </a:lnTo>
                      <a:lnTo>
                        <a:pt x="354" y="278"/>
                      </a:lnTo>
                      <a:lnTo>
                        <a:pt x="350" y="278"/>
                      </a:lnTo>
                      <a:lnTo>
                        <a:pt x="350" y="282"/>
                      </a:lnTo>
                      <a:lnTo>
                        <a:pt x="350" y="286"/>
                      </a:lnTo>
                      <a:lnTo>
                        <a:pt x="346" y="286"/>
                      </a:lnTo>
                      <a:lnTo>
                        <a:pt x="338" y="286"/>
                      </a:lnTo>
                      <a:lnTo>
                        <a:pt x="330" y="286"/>
                      </a:lnTo>
                      <a:lnTo>
                        <a:pt x="330" y="290"/>
                      </a:lnTo>
                      <a:lnTo>
                        <a:pt x="322" y="290"/>
                      </a:lnTo>
                      <a:lnTo>
                        <a:pt x="317" y="290"/>
                      </a:lnTo>
                      <a:lnTo>
                        <a:pt x="317" y="294"/>
                      </a:lnTo>
                      <a:lnTo>
                        <a:pt x="313" y="294"/>
                      </a:lnTo>
                      <a:lnTo>
                        <a:pt x="309" y="294"/>
                      </a:lnTo>
                      <a:lnTo>
                        <a:pt x="309" y="298"/>
                      </a:lnTo>
                      <a:lnTo>
                        <a:pt x="309" y="302"/>
                      </a:lnTo>
                      <a:lnTo>
                        <a:pt x="301" y="302"/>
                      </a:lnTo>
                      <a:lnTo>
                        <a:pt x="301" y="298"/>
                      </a:lnTo>
                      <a:lnTo>
                        <a:pt x="297" y="298"/>
                      </a:lnTo>
                      <a:lnTo>
                        <a:pt x="297" y="294"/>
                      </a:lnTo>
                      <a:lnTo>
                        <a:pt x="297" y="290"/>
                      </a:lnTo>
                      <a:lnTo>
                        <a:pt x="293" y="290"/>
                      </a:lnTo>
                      <a:lnTo>
                        <a:pt x="289" y="290"/>
                      </a:lnTo>
                      <a:lnTo>
                        <a:pt x="289" y="286"/>
                      </a:lnTo>
                      <a:lnTo>
                        <a:pt x="289" y="290"/>
                      </a:lnTo>
                      <a:lnTo>
                        <a:pt x="285" y="290"/>
                      </a:lnTo>
                      <a:lnTo>
                        <a:pt x="285" y="294"/>
                      </a:lnTo>
                      <a:lnTo>
                        <a:pt x="285" y="298"/>
                      </a:lnTo>
                      <a:lnTo>
                        <a:pt x="277" y="298"/>
                      </a:lnTo>
                      <a:lnTo>
                        <a:pt x="277" y="294"/>
                      </a:lnTo>
                      <a:lnTo>
                        <a:pt x="269" y="294"/>
                      </a:lnTo>
                      <a:lnTo>
                        <a:pt x="264" y="294"/>
                      </a:lnTo>
                      <a:lnTo>
                        <a:pt x="264" y="298"/>
                      </a:lnTo>
                      <a:lnTo>
                        <a:pt x="264" y="302"/>
                      </a:lnTo>
                      <a:lnTo>
                        <a:pt x="260" y="302"/>
                      </a:lnTo>
                      <a:lnTo>
                        <a:pt x="260" y="306"/>
                      </a:lnTo>
                      <a:lnTo>
                        <a:pt x="256" y="306"/>
                      </a:lnTo>
                      <a:lnTo>
                        <a:pt x="252" y="306"/>
                      </a:lnTo>
                      <a:lnTo>
                        <a:pt x="248" y="306"/>
                      </a:lnTo>
                      <a:lnTo>
                        <a:pt x="244" y="306"/>
                      </a:lnTo>
                      <a:lnTo>
                        <a:pt x="240" y="306"/>
                      </a:lnTo>
                      <a:lnTo>
                        <a:pt x="240" y="302"/>
                      </a:lnTo>
                      <a:lnTo>
                        <a:pt x="236" y="302"/>
                      </a:lnTo>
                      <a:lnTo>
                        <a:pt x="236" y="298"/>
                      </a:lnTo>
                      <a:lnTo>
                        <a:pt x="232" y="298"/>
                      </a:lnTo>
                      <a:lnTo>
                        <a:pt x="232" y="294"/>
                      </a:lnTo>
                      <a:lnTo>
                        <a:pt x="228" y="294"/>
                      </a:lnTo>
                      <a:lnTo>
                        <a:pt x="228" y="290"/>
                      </a:lnTo>
                      <a:lnTo>
                        <a:pt x="232" y="290"/>
                      </a:lnTo>
                      <a:lnTo>
                        <a:pt x="228" y="290"/>
                      </a:lnTo>
                      <a:lnTo>
                        <a:pt x="224" y="290"/>
                      </a:lnTo>
                      <a:lnTo>
                        <a:pt x="224" y="286"/>
                      </a:lnTo>
                      <a:lnTo>
                        <a:pt x="220" y="286"/>
                      </a:lnTo>
                      <a:lnTo>
                        <a:pt x="216" y="286"/>
                      </a:lnTo>
                      <a:lnTo>
                        <a:pt x="211" y="286"/>
                      </a:lnTo>
                      <a:lnTo>
                        <a:pt x="211" y="282"/>
                      </a:lnTo>
                      <a:lnTo>
                        <a:pt x="207" y="282"/>
                      </a:lnTo>
                      <a:lnTo>
                        <a:pt x="207" y="278"/>
                      </a:lnTo>
                      <a:lnTo>
                        <a:pt x="203" y="278"/>
                      </a:lnTo>
                      <a:lnTo>
                        <a:pt x="199" y="278"/>
                      </a:lnTo>
                      <a:lnTo>
                        <a:pt x="199" y="273"/>
                      </a:lnTo>
                      <a:lnTo>
                        <a:pt x="195" y="273"/>
                      </a:lnTo>
                      <a:lnTo>
                        <a:pt x="191" y="273"/>
                      </a:lnTo>
                      <a:lnTo>
                        <a:pt x="191" y="269"/>
                      </a:lnTo>
                      <a:lnTo>
                        <a:pt x="191" y="265"/>
                      </a:lnTo>
                      <a:lnTo>
                        <a:pt x="187" y="265"/>
                      </a:lnTo>
                      <a:lnTo>
                        <a:pt x="187" y="261"/>
                      </a:lnTo>
                      <a:lnTo>
                        <a:pt x="183" y="261"/>
                      </a:lnTo>
                      <a:lnTo>
                        <a:pt x="179" y="261"/>
                      </a:lnTo>
                      <a:lnTo>
                        <a:pt x="179" y="257"/>
                      </a:lnTo>
                      <a:lnTo>
                        <a:pt x="179" y="253"/>
                      </a:lnTo>
                      <a:lnTo>
                        <a:pt x="179" y="245"/>
                      </a:lnTo>
                      <a:lnTo>
                        <a:pt x="183" y="245"/>
                      </a:lnTo>
                      <a:lnTo>
                        <a:pt x="187" y="245"/>
                      </a:lnTo>
                      <a:lnTo>
                        <a:pt x="187" y="249"/>
                      </a:lnTo>
                      <a:lnTo>
                        <a:pt x="187" y="253"/>
                      </a:lnTo>
                      <a:lnTo>
                        <a:pt x="191" y="253"/>
                      </a:lnTo>
                      <a:lnTo>
                        <a:pt x="191" y="257"/>
                      </a:lnTo>
                      <a:lnTo>
                        <a:pt x="191" y="253"/>
                      </a:lnTo>
                      <a:lnTo>
                        <a:pt x="195" y="253"/>
                      </a:lnTo>
                      <a:lnTo>
                        <a:pt x="195" y="257"/>
                      </a:lnTo>
                      <a:lnTo>
                        <a:pt x="199" y="257"/>
                      </a:lnTo>
                      <a:lnTo>
                        <a:pt x="199" y="253"/>
                      </a:lnTo>
                      <a:lnTo>
                        <a:pt x="203" y="253"/>
                      </a:lnTo>
                      <a:lnTo>
                        <a:pt x="203" y="257"/>
                      </a:lnTo>
                      <a:lnTo>
                        <a:pt x="207" y="257"/>
                      </a:lnTo>
                      <a:lnTo>
                        <a:pt x="207" y="253"/>
                      </a:lnTo>
                      <a:lnTo>
                        <a:pt x="211" y="253"/>
                      </a:lnTo>
                      <a:lnTo>
                        <a:pt x="207" y="253"/>
                      </a:lnTo>
                      <a:lnTo>
                        <a:pt x="207" y="249"/>
                      </a:lnTo>
                      <a:lnTo>
                        <a:pt x="211" y="249"/>
                      </a:lnTo>
                      <a:lnTo>
                        <a:pt x="211" y="245"/>
                      </a:lnTo>
                      <a:lnTo>
                        <a:pt x="216" y="245"/>
                      </a:lnTo>
                      <a:lnTo>
                        <a:pt x="216" y="241"/>
                      </a:lnTo>
                      <a:lnTo>
                        <a:pt x="216" y="237"/>
                      </a:lnTo>
                      <a:lnTo>
                        <a:pt x="216" y="233"/>
                      </a:lnTo>
                      <a:lnTo>
                        <a:pt x="211" y="233"/>
                      </a:lnTo>
                      <a:lnTo>
                        <a:pt x="211" y="225"/>
                      </a:lnTo>
                      <a:lnTo>
                        <a:pt x="232" y="225"/>
                      </a:lnTo>
                      <a:lnTo>
                        <a:pt x="236" y="225"/>
                      </a:lnTo>
                      <a:lnTo>
                        <a:pt x="236" y="221"/>
                      </a:lnTo>
                      <a:lnTo>
                        <a:pt x="240" y="221"/>
                      </a:lnTo>
                      <a:lnTo>
                        <a:pt x="240" y="216"/>
                      </a:lnTo>
                      <a:lnTo>
                        <a:pt x="244" y="216"/>
                      </a:lnTo>
                      <a:lnTo>
                        <a:pt x="248" y="216"/>
                      </a:lnTo>
                      <a:lnTo>
                        <a:pt x="248" y="221"/>
                      </a:lnTo>
                      <a:lnTo>
                        <a:pt x="248" y="216"/>
                      </a:lnTo>
                      <a:lnTo>
                        <a:pt x="252" y="216"/>
                      </a:lnTo>
                      <a:lnTo>
                        <a:pt x="256" y="216"/>
                      </a:lnTo>
                      <a:lnTo>
                        <a:pt x="256" y="221"/>
                      </a:lnTo>
                      <a:lnTo>
                        <a:pt x="260" y="221"/>
                      </a:lnTo>
                      <a:lnTo>
                        <a:pt x="264" y="221"/>
                      </a:lnTo>
                      <a:lnTo>
                        <a:pt x="273" y="221"/>
                      </a:lnTo>
                      <a:lnTo>
                        <a:pt x="277" y="221"/>
                      </a:lnTo>
                      <a:lnTo>
                        <a:pt x="281" y="221"/>
                      </a:lnTo>
                      <a:lnTo>
                        <a:pt x="285" y="221"/>
                      </a:lnTo>
                      <a:lnTo>
                        <a:pt x="285" y="216"/>
                      </a:lnTo>
                      <a:lnTo>
                        <a:pt x="289" y="216"/>
                      </a:lnTo>
                      <a:lnTo>
                        <a:pt x="289" y="221"/>
                      </a:lnTo>
                      <a:lnTo>
                        <a:pt x="293" y="221"/>
                      </a:lnTo>
                      <a:lnTo>
                        <a:pt x="293" y="216"/>
                      </a:lnTo>
                      <a:lnTo>
                        <a:pt x="297" y="216"/>
                      </a:lnTo>
                      <a:lnTo>
                        <a:pt x="297" y="221"/>
                      </a:lnTo>
                      <a:lnTo>
                        <a:pt x="301" y="221"/>
                      </a:lnTo>
                      <a:lnTo>
                        <a:pt x="301" y="216"/>
                      </a:lnTo>
                      <a:lnTo>
                        <a:pt x="305" y="216"/>
                      </a:lnTo>
                      <a:lnTo>
                        <a:pt x="309" y="216"/>
                      </a:lnTo>
                      <a:lnTo>
                        <a:pt x="313" y="216"/>
                      </a:lnTo>
                      <a:lnTo>
                        <a:pt x="313" y="212"/>
                      </a:lnTo>
                      <a:lnTo>
                        <a:pt x="317" y="212"/>
                      </a:lnTo>
                      <a:lnTo>
                        <a:pt x="317" y="216"/>
                      </a:lnTo>
                      <a:lnTo>
                        <a:pt x="322" y="216"/>
                      </a:lnTo>
                      <a:lnTo>
                        <a:pt x="322" y="212"/>
                      </a:lnTo>
                      <a:lnTo>
                        <a:pt x="326" y="212"/>
                      </a:lnTo>
                      <a:lnTo>
                        <a:pt x="326" y="208"/>
                      </a:lnTo>
                      <a:lnTo>
                        <a:pt x="326" y="204"/>
                      </a:lnTo>
                      <a:lnTo>
                        <a:pt x="326" y="200"/>
                      </a:lnTo>
                      <a:lnTo>
                        <a:pt x="322" y="200"/>
                      </a:lnTo>
                      <a:lnTo>
                        <a:pt x="322" y="196"/>
                      </a:lnTo>
                      <a:lnTo>
                        <a:pt x="322" y="192"/>
                      </a:lnTo>
                      <a:lnTo>
                        <a:pt x="326" y="192"/>
                      </a:lnTo>
                      <a:lnTo>
                        <a:pt x="326" y="196"/>
                      </a:lnTo>
                      <a:lnTo>
                        <a:pt x="330" y="196"/>
                      </a:lnTo>
                      <a:lnTo>
                        <a:pt x="334" y="196"/>
                      </a:lnTo>
                      <a:lnTo>
                        <a:pt x="334" y="200"/>
                      </a:lnTo>
                      <a:lnTo>
                        <a:pt x="338" y="200"/>
                      </a:lnTo>
                      <a:lnTo>
                        <a:pt x="338" y="204"/>
                      </a:lnTo>
                      <a:lnTo>
                        <a:pt x="342" y="204"/>
                      </a:lnTo>
                      <a:lnTo>
                        <a:pt x="346" y="204"/>
                      </a:lnTo>
                      <a:lnTo>
                        <a:pt x="350" y="204"/>
                      </a:lnTo>
                      <a:lnTo>
                        <a:pt x="350" y="208"/>
                      </a:lnTo>
                      <a:lnTo>
                        <a:pt x="354" y="208"/>
                      </a:lnTo>
                      <a:lnTo>
                        <a:pt x="350" y="208"/>
                      </a:lnTo>
                      <a:lnTo>
                        <a:pt x="350" y="212"/>
                      </a:lnTo>
                      <a:lnTo>
                        <a:pt x="354" y="212"/>
                      </a:lnTo>
                      <a:lnTo>
                        <a:pt x="354" y="216"/>
                      </a:lnTo>
                      <a:lnTo>
                        <a:pt x="358" y="216"/>
                      </a:lnTo>
                      <a:lnTo>
                        <a:pt x="362" y="216"/>
                      </a:lnTo>
                      <a:lnTo>
                        <a:pt x="362" y="221"/>
                      </a:lnTo>
                      <a:lnTo>
                        <a:pt x="362" y="225"/>
                      </a:lnTo>
                      <a:lnTo>
                        <a:pt x="366" y="225"/>
                      </a:lnTo>
                      <a:lnTo>
                        <a:pt x="370" y="225"/>
                      </a:lnTo>
                      <a:lnTo>
                        <a:pt x="374" y="225"/>
                      </a:lnTo>
                      <a:lnTo>
                        <a:pt x="374" y="221"/>
                      </a:lnTo>
                      <a:lnTo>
                        <a:pt x="374" y="212"/>
                      </a:lnTo>
                      <a:lnTo>
                        <a:pt x="374" y="208"/>
                      </a:lnTo>
                      <a:lnTo>
                        <a:pt x="370" y="208"/>
                      </a:lnTo>
                      <a:lnTo>
                        <a:pt x="374" y="208"/>
                      </a:lnTo>
                      <a:lnTo>
                        <a:pt x="374" y="204"/>
                      </a:lnTo>
                      <a:lnTo>
                        <a:pt x="379" y="204"/>
                      </a:lnTo>
                      <a:lnTo>
                        <a:pt x="383" y="204"/>
                      </a:lnTo>
                      <a:lnTo>
                        <a:pt x="383" y="200"/>
                      </a:lnTo>
                      <a:lnTo>
                        <a:pt x="383" y="196"/>
                      </a:lnTo>
                      <a:lnTo>
                        <a:pt x="379" y="196"/>
                      </a:lnTo>
                      <a:lnTo>
                        <a:pt x="379" y="192"/>
                      </a:lnTo>
                      <a:lnTo>
                        <a:pt x="383" y="192"/>
                      </a:lnTo>
                      <a:lnTo>
                        <a:pt x="383" y="184"/>
                      </a:lnTo>
                      <a:lnTo>
                        <a:pt x="383" y="180"/>
                      </a:lnTo>
                      <a:lnTo>
                        <a:pt x="387" y="180"/>
                      </a:lnTo>
                      <a:lnTo>
                        <a:pt x="399" y="180"/>
                      </a:lnTo>
                      <a:lnTo>
                        <a:pt x="403" y="180"/>
                      </a:lnTo>
                      <a:lnTo>
                        <a:pt x="407" y="180"/>
                      </a:lnTo>
                      <a:lnTo>
                        <a:pt x="407" y="184"/>
                      </a:lnTo>
                      <a:lnTo>
                        <a:pt x="415" y="184"/>
                      </a:lnTo>
                      <a:lnTo>
                        <a:pt x="415" y="180"/>
                      </a:lnTo>
                      <a:lnTo>
                        <a:pt x="419" y="180"/>
                      </a:lnTo>
                      <a:lnTo>
                        <a:pt x="423" y="180"/>
                      </a:lnTo>
                      <a:lnTo>
                        <a:pt x="423" y="176"/>
                      </a:lnTo>
                      <a:lnTo>
                        <a:pt x="427" y="176"/>
                      </a:lnTo>
                      <a:lnTo>
                        <a:pt x="432" y="176"/>
                      </a:lnTo>
                      <a:lnTo>
                        <a:pt x="432" y="180"/>
                      </a:lnTo>
                      <a:lnTo>
                        <a:pt x="436" y="180"/>
                      </a:lnTo>
                      <a:lnTo>
                        <a:pt x="444" y="180"/>
                      </a:lnTo>
                      <a:lnTo>
                        <a:pt x="452" y="180"/>
                      </a:lnTo>
                      <a:lnTo>
                        <a:pt x="452" y="176"/>
                      </a:lnTo>
                      <a:lnTo>
                        <a:pt x="460" y="176"/>
                      </a:lnTo>
                      <a:lnTo>
                        <a:pt x="460" y="180"/>
                      </a:lnTo>
                      <a:lnTo>
                        <a:pt x="464" y="180"/>
                      </a:lnTo>
                      <a:lnTo>
                        <a:pt x="464" y="184"/>
                      </a:lnTo>
                      <a:lnTo>
                        <a:pt x="468" y="184"/>
                      </a:lnTo>
                      <a:lnTo>
                        <a:pt x="472" y="184"/>
                      </a:lnTo>
                      <a:lnTo>
                        <a:pt x="472" y="188"/>
                      </a:lnTo>
                      <a:lnTo>
                        <a:pt x="476" y="188"/>
                      </a:lnTo>
                      <a:lnTo>
                        <a:pt x="476" y="192"/>
                      </a:lnTo>
                      <a:lnTo>
                        <a:pt x="480" y="192"/>
                      </a:lnTo>
                      <a:lnTo>
                        <a:pt x="485" y="192"/>
                      </a:lnTo>
                      <a:lnTo>
                        <a:pt x="489" y="192"/>
                      </a:lnTo>
                      <a:lnTo>
                        <a:pt x="493" y="192"/>
                      </a:lnTo>
                      <a:lnTo>
                        <a:pt x="493" y="188"/>
                      </a:lnTo>
                      <a:lnTo>
                        <a:pt x="497" y="188"/>
                      </a:lnTo>
                      <a:lnTo>
                        <a:pt x="497" y="184"/>
                      </a:lnTo>
                      <a:lnTo>
                        <a:pt x="497" y="180"/>
                      </a:lnTo>
                      <a:lnTo>
                        <a:pt x="501" y="180"/>
                      </a:lnTo>
                      <a:lnTo>
                        <a:pt x="505" y="180"/>
                      </a:lnTo>
                      <a:lnTo>
                        <a:pt x="505" y="184"/>
                      </a:lnTo>
                      <a:lnTo>
                        <a:pt x="505" y="188"/>
                      </a:lnTo>
                      <a:lnTo>
                        <a:pt x="505" y="192"/>
                      </a:lnTo>
                      <a:lnTo>
                        <a:pt x="505" y="188"/>
                      </a:lnTo>
                      <a:lnTo>
                        <a:pt x="509" y="188"/>
                      </a:lnTo>
                      <a:lnTo>
                        <a:pt x="509" y="184"/>
                      </a:lnTo>
                      <a:lnTo>
                        <a:pt x="513" y="184"/>
                      </a:lnTo>
                      <a:lnTo>
                        <a:pt x="513" y="180"/>
                      </a:lnTo>
                      <a:lnTo>
                        <a:pt x="517" y="180"/>
                      </a:lnTo>
                      <a:lnTo>
                        <a:pt x="517" y="184"/>
                      </a:lnTo>
                      <a:lnTo>
                        <a:pt x="517" y="188"/>
                      </a:lnTo>
                      <a:lnTo>
                        <a:pt x="525" y="188"/>
                      </a:lnTo>
                      <a:lnTo>
                        <a:pt x="525" y="192"/>
                      </a:lnTo>
                      <a:lnTo>
                        <a:pt x="529" y="192"/>
                      </a:lnTo>
                      <a:lnTo>
                        <a:pt x="542" y="192"/>
                      </a:lnTo>
                      <a:lnTo>
                        <a:pt x="542" y="188"/>
                      </a:lnTo>
                      <a:lnTo>
                        <a:pt x="546" y="188"/>
                      </a:lnTo>
                      <a:lnTo>
                        <a:pt x="546" y="184"/>
                      </a:lnTo>
                      <a:lnTo>
                        <a:pt x="546" y="172"/>
                      </a:lnTo>
                      <a:lnTo>
                        <a:pt x="546" y="168"/>
                      </a:lnTo>
                      <a:lnTo>
                        <a:pt x="542" y="168"/>
                      </a:lnTo>
                      <a:lnTo>
                        <a:pt x="542" y="163"/>
                      </a:lnTo>
                      <a:lnTo>
                        <a:pt x="537" y="163"/>
                      </a:lnTo>
                      <a:lnTo>
                        <a:pt x="537" y="159"/>
                      </a:lnTo>
                      <a:lnTo>
                        <a:pt x="537" y="155"/>
                      </a:lnTo>
                      <a:lnTo>
                        <a:pt x="542" y="155"/>
                      </a:lnTo>
                      <a:lnTo>
                        <a:pt x="542" y="159"/>
                      </a:lnTo>
                      <a:lnTo>
                        <a:pt x="546" y="159"/>
                      </a:lnTo>
                      <a:lnTo>
                        <a:pt x="550" y="159"/>
                      </a:lnTo>
                      <a:lnTo>
                        <a:pt x="550" y="163"/>
                      </a:lnTo>
                      <a:lnTo>
                        <a:pt x="554" y="163"/>
                      </a:lnTo>
                      <a:lnTo>
                        <a:pt x="554" y="168"/>
                      </a:lnTo>
                      <a:lnTo>
                        <a:pt x="558" y="168"/>
                      </a:lnTo>
                      <a:lnTo>
                        <a:pt x="558" y="172"/>
                      </a:lnTo>
                      <a:lnTo>
                        <a:pt x="562" y="172"/>
                      </a:lnTo>
                      <a:lnTo>
                        <a:pt x="562" y="176"/>
                      </a:lnTo>
                      <a:lnTo>
                        <a:pt x="570" y="176"/>
                      </a:lnTo>
                      <a:lnTo>
                        <a:pt x="570" y="180"/>
                      </a:lnTo>
                      <a:lnTo>
                        <a:pt x="574" y="180"/>
                      </a:lnTo>
                      <a:lnTo>
                        <a:pt x="574" y="184"/>
                      </a:lnTo>
                      <a:lnTo>
                        <a:pt x="578" y="184"/>
                      </a:lnTo>
                      <a:lnTo>
                        <a:pt x="582" y="184"/>
                      </a:lnTo>
                      <a:lnTo>
                        <a:pt x="586" y="184"/>
                      </a:lnTo>
                      <a:lnTo>
                        <a:pt x="586" y="188"/>
                      </a:lnTo>
                      <a:lnTo>
                        <a:pt x="586" y="192"/>
                      </a:lnTo>
                      <a:lnTo>
                        <a:pt x="590" y="192"/>
                      </a:lnTo>
                      <a:lnTo>
                        <a:pt x="590" y="200"/>
                      </a:lnTo>
                      <a:lnTo>
                        <a:pt x="595" y="200"/>
                      </a:lnTo>
                      <a:lnTo>
                        <a:pt x="595" y="204"/>
                      </a:lnTo>
                      <a:lnTo>
                        <a:pt x="595" y="212"/>
                      </a:lnTo>
                      <a:lnTo>
                        <a:pt x="599" y="212"/>
                      </a:lnTo>
                      <a:lnTo>
                        <a:pt x="603" y="212"/>
                      </a:lnTo>
                      <a:lnTo>
                        <a:pt x="607" y="212"/>
                      </a:lnTo>
                      <a:lnTo>
                        <a:pt x="607" y="216"/>
                      </a:lnTo>
                      <a:lnTo>
                        <a:pt x="611" y="216"/>
                      </a:lnTo>
                      <a:lnTo>
                        <a:pt x="615" y="216"/>
                      </a:lnTo>
                      <a:lnTo>
                        <a:pt x="615" y="221"/>
                      </a:lnTo>
                      <a:lnTo>
                        <a:pt x="623" y="221"/>
                      </a:lnTo>
                      <a:lnTo>
                        <a:pt x="623" y="225"/>
                      </a:lnTo>
                      <a:lnTo>
                        <a:pt x="627" y="225"/>
                      </a:lnTo>
                      <a:lnTo>
                        <a:pt x="627" y="229"/>
                      </a:lnTo>
                      <a:lnTo>
                        <a:pt x="631" y="229"/>
                      </a:lnTo>
                      <a:lnTo>
                        <a:pt x="639" y="229"/>
                      </a:lnTo>
                      <a:lnTo>
                        <a:pt x="639" y="233"/>
                      </a:lnTo>
                      <a:lnTo>
                        <a:pt x="643" y="233"/>
                      </a:lnTo>
                      <a:lnTo>
                        <a:pt x="648" y="233"/>
                      </a:lnTo>
                      <a:lnTo>
                        <a:pt x="648" y="229"/>
                      </a:lnTo>
                      <a:lnTo>
                        <a:pt x="652" y="229"/>
                      </a:lnTo>
                      <a:lnTo>
                        <a:pt x="656" y="229"/>
                      </a:lnTo>
                      <a:lnTo>
                        <a:pt x="656" y="225"/>
                      </a:lnTo>
                      <a:lnTo>
                        <a:pt x="660" y="225"/>
                      </a:lnTo>
                      <a:lnTo>
                        <a:pt x="660" y="221"/>
                      </a:lnTo>
                      <a:lnTo>
                        <a:pt x="660" y="216"/>
                      </a:lnTo>
                      <a:lnTo>
                        <a:pt x="660" y="212"/>
                      </a:lnTo>
                      <a:lnTo>
                        <a:pt x="664" y="212"/>
                      </a:lnTo>
                      <a:lnTo>
                        <a:pt x="664" y="208"/>
                      </a:lnTo>
                      <a:lnTo>
                        <a:pt x="668" y="208"/>
                      </a:lnTo>
                      <a:lnTo>
                        <a:pt x="668" y="204"/>
                      </a:lnTo>
                      <a:lnTo>
                        <a:pt x="668" y="200"/>
                      </a:lnTo>
                      <a:lnTo>
                        <a:pt x="664" y="200"/>
                      </a:lnTo>
                      <a:lnTo>
                        <a:pt x="664" y="196"/>
                      </a:lnTo>
                      <a:lnTo>
                        <a:pt x="660" y="196"/>
                      </a:lnTo>
                      <a:lnTo>
                        <a:pt x="660" y="192"/>
                      </a:lnTo>
                      <a:lnTo>
                        <a:pt x="656" y="192"/>
                      </a:lnTo>
                      <a:lnTo>
                        <a:pt x="656" y="188"/>
                      </a:lnTo>
                      <a:lnTo>
                        <a:pt x="652" y="188"/>
                      </a:lnTo>
                      <a:lnTo>
                        <a:pt x="652" y="184"/>
                      </a:lnTo>
                      <a:lnTo>
                        <a:pt x="648" y="184"/>
                      </a:lnTo>
                      <a:lnTo>
                        <a:pt x="643" y="184"/>
                      </a:lnTo>
                      <a:lnTo>
                        <a:pt x="643" y="180"/>
                      </a:lnTo>
                      <a:lnTo>
                        <a:pt x="639" y="180"/>
                      </a:lnTo>
                      <a:lnTo>
                        <a:pt x="639" y="176"/>
                      </a:lnTo>
                      <a:lnTo>
                        <a:pt x="635" y="176"/>
                      </a:lnTo>
                      <a:lnTo>
                        <a:pt x="631" y="176"/>
                      </a:lnTo>
                      <a:lnTo>
                        <a:pt x="631" y="172"/>
                      </a:lnTo>
                      <a:lnTo>
                        <a:pt x="627" y="172"/>
                      </a:lnTo>
                      <a:lnTo>
                        <a:pt x="627" y="168"/>
                      </a:lnTo>
                      <a:lnTo>
                        <a:pt x="623" y="168"/>
                      </a:lnTo>
                      <a:lnTo>
                        <a:pt x="623" y="163"/>
                      </a:lnTo>
                      <a:lnTo>
                        <a:pt x="619" y="163"/>
                      </a:lnTo>
                      <a:lnTo>
                        <a:pt x="615" y="163"/>
                      </a:lnTo>
                      <a:lnTo>
                        <a:pt x="615" y="159"/>
                      </a:lnTo>
                      <a:lnTo>
                        <a:pt x="611" y="159"/>
                      </a:lnTo>
                      <a:lnTo>
                        <a:pt x="611" y="155"/>
                      </a:lnTo>
                      <a:lnTo>
                        <a:pt x="607" y="155"/>
                      </a:lnTo>
                      <a:lnTo>
                        <a:pt x="607" y="151"/>
                      </a:lnTo>
                      <a:lnTo>
                        <a:pt x="603" y="151"/>
                      </a:lnTo>
                      <a:lnTo>
                        <a:pt x="603" y="147"/>
                      </a:lnTo>
                      <a:lnTo>
                        <a:pt x="599" y="147"/>
                      </a:lnTo>
                      <a:lnTo>
                        <a:pt x="599" y="143"/>
                      </a:lnTo>
                      <a:lnTo>
                        <a:pt x="595" y="143"/>
                      </a:lnTo>
                      <a:lnTo>
                        <a:pt x="595" y="139"/>
                      </a:lnTo>
                      <a:lnTo>
                        <a:pt x="590" y="139"/>
                      </a:lnTo>
                      <a:lnTo>
                        <a:pt x="586" y="139"/>
                      </a:lnTo>
                      <a:lnTo>
                        <a:pt x="586" y="135"/>
                      </a:lnTo>
                      <a:lnTo>
                        <a:pt x="595" y="135"/>
                      </a:lnTo>
                      <a:close/>
                      <a:moveTo>
                        <a:pt x="460" y="119"/>
                      </a:moveTo>
                      <a:lnTo>
                        <a:pt x="460" y="123"/>
                      </a:lnTo>
                      <a:lnTo>
                        <a:pt x="464" y="123"/>
                      </a:lnTo>
                      <a:lnTo>
                        <a:pt x="468" y="123"/>
                      </a:lnTo>
                      <a:lnTo>
                        <a:pt x="468" y="127"/>
                      </a:lnTo>
                      <a:lnTo>
                        <a:pt x="472" y="127"/>
                      </a:lnTo>
                      <a:lnTo>
                        <a:pt x="480" y="127"/>
                      </a:lnTo>
                      <a:lnTo>
                        <a:pt x="485" y="127"/>
                      </a:lnTo>
                      <a:lnTo>
                        <a:pt x="485" y="131"/>
                      </a:lnTo>
                      <a:lnTo>
                        <a:pt x="485" y="135"/>
                      </a:lnTo>
                      <a:lnTo>
                        <a:pt x="485" y="139"/>
                      </a:lnTo>
                      <a:lnTo>
                        <a:pt x="480" y="139"/>
                      </a:lnTo>
                      <a:lnTo>
                        <a:pt x="480" y="143"/>
                      </a:lnTo>
                      <a:lnTo>
                        <a:pt x="485" y="143"/>
                      </a:lnTo>
                      <a:lnTo>
                        <a:pt x="489" y="143"/>
                      </a:lnTo>
                      <a:lnTo>
                        <a:pt x="489" y="147"/>
                      </a:lnTo>
                      <a:lnTo>
                        <a:pt x="489" y="151"/>
                      </a:lnTo>
                      <a:lnTo>
                        <a:pt x="493" y="151"/>
                      </a:lnTo>
                      <a:lnTo>
                        <a:pt x="493" y="155"/>
                      </a:lnTo>
                      <a:lnTo>
                        <a:pt x="493" y="159"/>
                      </a:lnTo>
                      <a:lnTo>
                        <a:pt x="493" y="163"/>
                      </a:lnTo>
                      <a:lnTo>
                        <a:pt x="489" y="163"/>
                      </a:lnTo>
                      <a:lnTo>
                        <a:pt x="485" y="163"/>
                      </a:lnTo>
                      <a:lnTo>
                        <a:pt x="485" y="159"/>
                      </a:lnTo>
                      <a:lnTo>
                        <a:pt x="480" y="159"/>
                      </a:lnTo>
                      <a:lnTo>
                        <a:pt x="480" y="155"/>
                      </a:lnTo>
                      <a:lnTo>
                        <a:pt x="476" y="155"/>
                      </a:lnTo>
                      <a:lnTo>
                        <a:pt x="476" y="151"/>
                      </a:lnTo>
                      <a:lnTo>
                        <a:pt x="472" y="151"/>
                      </a:lnTo>
                      <a:lnTo>
                        <a:pt x="468" y="151"/>
                      </a:lnTo>
                      <a:lnTo>
                        <a:pt x="468" y="147"/>
                      </a:lnTo>
                      <a:lnTo>
                        <a:pt x="464" y="147"/>
                      </a:lnTo>
                      <a:lnTo>
                        <a:pt x="460" y="147"/>
                      </a:lnTo>
                      <a:lnTo>
                        <a:pt x="460" y="143"/>
                      </a:lnTo>
                      <a:lnTo>
                        <a:pt x="456" y="143"/>
                      </a:lnTo>
                      <a:lnTo>
                        <a:pt x="456" y="135"/>
                      </a:lnTo>
                      <a:lnTo>
                        <a:pt x="456" y="131"/>
                      </a:lnTo>
                      <a:lnTo>
                        <a:pt x="452" y="131"/>
                      </a:lnTo>
                      <a:lnTo>
                        <a:pt x="452" y="127"/>
                      </a:lnTo>
                      <a:lnTo>
                        <a:pt x="448" y="127"/>
                      </a:lnTo>
                      <a:lnTo>
                        <a:pt x="448" y="123"/>
                      </a:lnTo>
                      <a:lnTo>
                        <a:pt x="452" y="123"/>
                      </a:lnTo>
                      <a:lnTo>
                        <a:pt x="452" y="119"/>
                      </a:lnTo>
                      <a:lnTo>
                        <a:pt x="460" y="119"/>
                      </a:lnTo>
                      <a:close/>
                      <a:moveTo>
                        <a:pt x="456" y="53"/>
                      </a:moveTo>
                      <a:lnTo>
                        <a:pt x="456" y="58"/>
                      </a:lnTo>
                      <a:lnTo>
                        <a:pt x="460" y="58"/>
                      </a:lnTo>
                      <a:lnTo>
                        <a:pt x="460" y="62"/>
                      </a:lnTo>
                      <a:lnTo>
                        <a:pt x="460" y="66"/>
                      </a:lnTo>
                      <a:lnTo>
                        <a:pt x="464" y="66"/>
                      </a:lnTo>
                      <a:lnTo>
                        <a:pt x="464" y="70"/>
                      </a:lnTo>
                      <a:lnTo>
                        <a:pt x="468" y="70"/>
                      </a:lnTo>
                      <a:lnTo>
                        <a:pt x="468" y="74"/>
                      </a:lnTo>
                      <a:lnTo>
                        <a:pt x="468" y="78"/>
                      </a:lnTo>
                      <a:lnTo>
                        <a:pt x="472" y="78"/>
                      </a:lnTo>
                      <a:lnTo>
                        <a:pt x="472" y="82"/>
                      </a:lnTo>
                      <a:lnTo>
                        <a:pt x="476" y="82"/>
                      </a:lnTo>
                      <a:lnTo>
                        <a:pt x="480" y="82"/>
                      </a:lnTo>
                      <a:lnTo>
                        <a:pt x="480" y="86"/>
                      </a:lnTo>
                      <a:lnTo>
                        <a:pt x="480" y="90"/>
                      </a:lnTo>
                      <a:lnTo>
                        <a:pt x="485" y="90"/>
                      </a:lnTo>
                      <a:lnTo>
                        <a:pt x="485" y="94"/>
                      </a:lnTo>
                      <a:lnTo>
                        <a:pt x="485" y="98"/>
                      </a:lnTo>
                      <a:lnTo>
                        <a:pt x="480" y="98"/>
                      </a:lnTo>
                      <a:lnTo>
                        <a:pt x="476" y="98"/>
                      </a:lnTo>
                      <a:lnTo>
                        <a:pt x="472" y="98"/>
                      </a:lnTo>
                      <a:lnTo>
                        <a:pt x="468" y="98"/>
                      </a:lnTo>
                      <a:lnTo>
                        <a:pt x="468" y="102"/>
                      </a:lnTo>
                      <a:lnTo>
                        <a:pt x="464" y="102"/>
                      </a:lnTo>
                      <a:lnTo>
                        <a:pt x="464" y="98"/>
                      </a:lnTo>
                      <a:lnTo>
                        <a:pt x="460" y="98"/>
                      </a:lnTo>
                      <a:lnTo>
                        <a:pt x="456" y="98"/>
                      </a:lnTo>
                      <a:lnTo>
                        <a:pt x="456" y="94"/>
                      </a:lnTo>
                      <a:lnTo>
                        <a:pt x="452" y="94"/>
                      </a:lnTo>
                      <a:lnTo>
                        <a:pt x="452" y="90"/>
                      </a:lnTo>
                      <a:lnTo>
                        <a:pt x="452" y="86"/>
                      </a:lnTo>
                      <a:lnTo>
                        <a:pt x="452" y="82"/>
                      </a:lnTo>
                      <a:lnTo>
                        <a:pt x="452" y="78"/>
                      </a:lnTo>
                      <a:lnTo>
                        <a:pt x="452" y="74"/>
                      </a:lnTo>
                      <a:lnTo>
                        <a:pt x="452" y="70"/>
                      </a:lnTo>
                      <a:lnTo>
                        <a:pt x="452" y="62"/>
                      </a:lnTo>
                      <a:lnTo>
                        <a:pt x="448" y="62"/>
                      </a:lnTo>
                      <a:lnTo>
                        <a:pt x="448" y="58"/>
                      </a:lnTo>
                      <a:lnTo>
                        <a:pt x="452" y="58"/>
                      </a:lnTo>
                      <a:lnTo>
                        <a:pt x="452" y="53"/>
                      </a:lnTo>
                      <a:lnTo>
                        <a:pt x="456" y="53"/>
                      </a:lnTo>
                      <a:close/>
                      <a:moveTo>
                        <a:pt x="114" y="41"/>
                      </a:moveTo>
                      <a:lnTo>
                        <a:pt x="114" y="45"/>
                      </a:lnTo>
                      <a:lnTo>
                        <a:pt x="114" y="49"/>
                      </a:lnTo>
                      <a:lnTo>
                        <a:pt x="118" y="49"/>
                      </a:lnTo>
                      <a:lnTo>
                        <a:pt x="118" y="53"/>
                      </a:lnTo>
                      <a:lnTo>
                        <a:pt x="106" y="53"/>
                      </a:lnTo>
                      <a:lnTo>
                        <a:pt x="106" y="58"/>
                      </a:lnTo>
                      <a:lnTo>
                        <a:pt x="101" y="58"/>
                      </a:lnTo>
                      <a:lnTo>
                        <a:pt x="101" y="53"/>
                      </a:lnTo>
                      <a:lnTo>
                        <a:pt x="97" y="53"/>
                      </a:lnTo>
                      <a:lnTo>
                        <a:pt x="97" y="49"/>
                      </a:lnTo>
                      <a:lnTo>
                        <a:pt x="97" y="45"/>
                      </a:lnTo>
                      <a:lnTo>
                        <a:pt x="101" y="45"/>
                      </a:lnTo>
                      <a:lnTo>
                        <a:pt x="101" y="41"/>
                      </a:lnTo>
                      <a:lnTo>
                        <a:pt x="110" y="41"/>
                      </a:lnTo>
                      <a:lnTo>
                        <a:pt x="114" y="41"/>
                      </a:lnTo>
                      <a:close/>
                      <a:moveTo>
                        <a:pt x="700" y="41"/>
                      </a:moveTo>
                      <a:lnTo>
                        <a:pt x="705" y="41"/>
                      </a:lnTo>
                      <a:lnTo>
                        <a:pt x="709" y="41"/>
                      </a:lnTo>
                      <a:lnTo>
                        <a:pt x="709" y="45"/>
                      </a:lnTo>
                      <a:lnTo>
                        <a:pt x="713" y="45"/>
                      </a:lnTo>
                      <a:lnTo>
                        <a:pt x="717" y="45"/>
                      </a:lnTo>
                      <a:lnTo>
                        <a:pt x="717" y="49"/>
                      </a:lnTo>
                      <a:lnTo>
                        <a:pt x="725" y="49"/>
                      </a:lnTo>
                      <a:lnTo>
                        <a:pt x="729" y="49"/>
                      </a:lnTo>
                      <a:lnTo>
                        <a:pt x="729" y="53"/>
                      </a:lnTo>
                      <a:lnTo>
                        <a:pt x="733" y="53"/>
                      </a:lnTo>
                      <a:lnTo>
                        <a:pt x="737" y="53"/>
                      </a:lnTo>
                      <a:lnTo>
                        <a:pt x="737" y="58"/>
                      </a:lnTo>
                      <a:lnTo>
                        <a:pt x="741" y="58"/>
                      </a:lnTo>
                      <a:lnTo>
                        <a:pt x="741" y="62"/>
                      </a:lnTo>
                      <a:lnTo>
                        <a:pt x="745" y="62"/>
                      </a:lnTo>
                      <a:lnTo>
                        <a:pt x="745" y="66"/>
                      </a:lnTo>
                      <a:lnTo>
                        <a:pt x="745" y="70"/>
                      </a:lnTo>
                      <a:lnTo>
                        <a:pt x="749" y="70"/>
                      </a:lnTo>
                      <a:lnTo>
                        <a:pt x="753" y="70"/>
                      </a:lnTo>
                      <a:lnTo>
                        <a:pt x="753" y="74"/>
                      </a:lnTo>
                      <a:lnTo>
                        <a:pt x="753" y="78"/>
                      </a:lnTo>
                      <a:lnTo>
                        <a:pt x="758" y="78"/>
                      </a:lnTo>
                      <a:lnTo>
                        <a:pt x="758" y="82"/>
                      </a:lnTo>
                      <a:lnTo>
                        <a:pt x="762" y="82"/>
                      </a:lnTo>
                      <a:lnTo>
                        <a:pt x="762" y="90"/>
                      </a:lnTo>
                      <a:lnTo>
                        <a:pt x="762" y="94"/>
                      </a:lnTo>
                      <a:lnTo>
                        <a:pt x="762" y="98"/>
                      </a:lnTo>
                      <a:lnTo>
                        <a:pt x="758" y="98"/>
                      </a:lnTo>
                      <a:lnTo>
                        <a:pt x="749" y="98"/>
                      </a:lnTo>
                      <a:lnTo>
                        <a:pt x="741" y="98"/>
                      </a:lnTo>
                      <a:lnTo>
                        <a:pt x="741" y="102"/>
                      </a:lnTo>
                      <a:lnTo>
                        <a:pt x="741" y="110"/>
                      </a:lnTo>
                      <a:lnTo>
                        <a:pt x="741" y="115"/>
                      </a:lnTo>
                      <a:lnTo>
                        <a:pt x="737" y="115"/>
                      </a:lnTo>
                      <a:lnTo>
                        <a:pt x="737" y="119"/>
                      </a:lnTo>
                      <a:lnTo>
                        <a:pt x="733" y="119"/>
                      </a:lnTo>
                      <a:lnTo>
                        <a:pt x="729" y="119"/>
                      </a:lnTo>
                      <a:lnTo>
                        <a:pt x="725" y="119"/>
                      </a:lnTo>
                      <a:lnTo>
                        <a:pt x="725" y="115"/>
                      </a:lnTo>
                      <a:lnTo>
                        <a:pt x="721" y="115"/>
                      </a:lnTo>
                      <a:lnTo>
                        <a:pt x="721" y="110"/>
                      </a:lnTo>
                      <a:lnTo>
                        <a:pt x="721" y="106"/>
                      </a:lnTo>
                      <a:lnTo>
                        <a:pt x="721" y="102"/>
                      </a:lnTo>
                      <a:lnTo>
                        <a:pt x="717" y="102"/>
                      </a:lnTo>
                      <a:lnTo>
                        <a:pt x="713" y="102"/>
                      </a:lnTo>
                      <a:lnTo>
                        <a:pt x="713" y="98"/>
                      </a:lnTo>
                      <a:lnTo>
                        <a:pt x="709" y="98"/>
                      </a:lnTo>
                      <a:lnTo>
                        <a:pt x="709" y="94"/>
                      </a:lnTo>
                      <a:lnTo>
                        <a:pt x="709" y="90"/>
                      </a:lnTo>
                      <a:lnTo>
                        <a:pt x="705" y="90"/>
                      </a:lnTo>
                      <a:lnTo>
                        <a:pt x="705" y="86"/>
                      </a:lnTo>
                      <a:lnTo>
                        <a:pt x="705" y="82"/>
                      </a:lnTo>
                      <a:lnTo>
                        <a:pt x="700" y="82"/>
                      </a:lnTo>
                      <a:lnTo>
                        <a:pt x="700" y="78"/>
                      </a:lnTo>
                      <a:lnTo>
                        <a:pt x="700" y="74"/>
                      </a:lnTo>
                      <a:lnTo>
                        <a:pt x="705" y="74"/>
                      </a:lnTo>
                      <a:lnTo>
                        <a:pt x="705" y="70"/>
                      </a:lnTo>
                      <a:lnTo>
                        <a:pt x="705" y="66"/>
                      </a:lnTo>
                      <a:lnTo>
                        <a:pt x="700" y="66"/>
                      </a:lnTo>
                      <a:lnTo>
                        <a:pt x="700" y="62"/>
                      </a:lnTo>
                      <a:lnTo>
                        <a:pt x="696" y="62"/>
                      </a:lnTo>
                      <a:lnTo>
                        <a:pt x="692" y="62"/>
                      </a:lnTo>
                      <a:lnTo>
                        <a:pt x="692" y="58"/>
                      </a:lnTo>
                      <a:lnTo>
                        <a:pt x="688" y="58"/>
                      </a:lnTo>
                      <a:lnTo>
                        <a:pt x="688" y="49"/>
                      </a:lnTo>
                      <a:lnTo>
                        <a:pt x="684" y="49"/>
                      </a:lnTo>
                      <a:lnTo>
                        <a:pt x="684" y="45"/>
                      </a:lnTo>
                      <a:lnTo>
                        <a:pt x="688" y="45"/>
                      </a:lnTo>
                      <a:lnTo>
                        <a:pt x="692" y="45"/>
                      </a:lnTo>
                      <a:lnTo>
                        <a:pt x="692" y="41"/>
                      </a:lnTo>
                      <a:lnTo>
                        <a:pt x="696" y="41"/>
                      </a:lnTo>
                      <a:lnTo>
                        <a:pt x="700" y="41"/>
                      </a:lnTo>
                      <a:close/>
                      <a:moveTo>
                        <a:pt x="725" y="0"/>
                      </a:moveTo>
                      <a:lnTo>
                        <a:pt x="725" y="9"/>
                      </a:lnTo>
                      <a:lnTo>
                        <a:pt x="729" y="9"/>
                      </a:lnTo>
                      <a:lnTo>
                        <a:pt x="729" y="13"/>
                      </a:lnTo>
                      <a:lnTo>
                        <a:pt x="733" y="13"/>
                      </a:lnTo>
                      <a:lnTo>
                        <a:pt x="737" y="13"/>
                      </a:lnTo>
                      <a:lnTo>
                        <a:pt x="737" y="17"/>
                      </a:lnTo>
                      <a:lnTo>
                        <a:pt x="741" y="17"/>
                      </a:lnTo>
                      <a:lnTo>
                        <a:pt x="741" y="21"/>
                      </a:lnTo>
                      <a:lnTo>
                        <a:pt x="745" y="21"/>
                      </a:lnTo>
                      <a:lnTo>
                        <a:pt x="745" y="25"/>
                      </a:lnTo>
                      <a:lnTo>
                        <a:pt x="745" y="37"/>
                      </a:lnTo>
                      <a:lnTo>
                        <a:pt x="741" y="37"/>
                      </a:lnTo>
                      <a:lnTo>
                        <a:pt x="741" y="41"/>
                      </a:lnTo>
                      <a:lnTo>
                        <a:pt x="737" y="41"/>
                      </a:lnTo>
                      <a:lnTo>
                        <a:pt x="733" y="41"/>
                      </a:lnTo>
                      <a:lnTo>
                        <a:pt x="729" y="41"/>
                      </a:lnTo>
                      <a:lnTo>
                        <a:pt x="729" y="37"/>
                      </a:lnTo>
                      <a:lnTo>
                        <a:pt x="725" y="37"/>
                      </a:lnTo>
                      <a:lnTo>
                        <a:pt x="721" y="37"/>
                      </a:lnTo>
                      <a:lnTo>
                        <a:pt x="721" y="33"/>
                      </a:lnTo>
                      <a:lnTo>
                        <a:pt x="721" y="29"/>
                      </a:lnTo>
                      <a:lnTo>
                        <a:pt x="717" y="29"/>
                      </a:lnTo>
                      <a:lnTo>
                        <a:pt x="717" y="25"/>
                      </a:lnTo>
                      <a:lnTo>
                        <a:pt x="713" y="25"/>
                      </a:lnTo>
                      <a:lnTo>
                        <a:pt x="713" y="17"/>
                      </a:lnTo>
                      <a:lnTo>
                        <a:pt x="717" y="17"/>
                      </a:lnTo>
                      <a:lnTo>
                        <a:pt x="717" y="13"/>
                      </a:lnTo>
                      <a:lnTo>
                        <a:pt x="721" y="13"/>
                      </a:lnTo>
                      <a:lnTo>
                        <a:pt x="721" y="9"/>
                      </a:lnTo>
                      <a:lnTo>
                        <a:pt x="721" y="5"/>
                      </a:lnTo>
                      <a:lnTo>
                        <a:pt x="717" y="5"/>
                      </a:lnTo>
                      <a:lnTo>
                        <a:pt x="721" y="5"/>
                      </a:lnTo>
                      <a:lnTo>
                        <a:pt x="721" y="0"/>
                      </a:lnTo>
                      <a:lnTo>
                        <a:pt x="725" y="0"/>
                      </a:lnTo>
                      <a:close/>
                    </a:path>
                  </a:pathLst>
                </a:custGeom>
                <a:solidFill>
                  <a:schemeClr val="bg1">
                    <a:lumMod val="75000"/>
                  </a:schemeClr>
                </a:solidFill>
                <a:ln w="12700" cap="flat" cmpd="sng">
                  <a:noFill/>
                  <a:bevel/>
                  <a:headEnd/>
                  <a:tailEnd/>
                </a:ln>
                <a:effectLst/>
              </p:spPr>
              <p:txBody>
                <a:bodyPr wrap="none" anchor="ctr"/>
                <a:lstStyle/>
                <a:p>
                  <a:pPr lvl="0"/>
                  <a:endParaRPr lang="en-US" sz="1711"/>
                </a:p>
              </p:txBody>
            </p:sp>
          </p:grpSp>
        </p:grpSp>
        <p:pic>
          <p:nvPicPr>
            <p:cNvPr id="221" name="Graphic 220" descr="Marker with solid fill">
              <a:extLst>
                <a:ext uri="{FF2B5EF4-FFF2-40B4-BE49-F238E27FC236}">
                  <a16:creationId xmlns:a16="http://schemas.microsoft.com/office/drawing/2014/main" id="{CD449BB5-A794-5E24-AB54-11CA4094565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044283" y="2761066"/>
              <a:ext cx="438912" cy="438912"/>
            </a:xfrm>
            <a:prstGeom prst="rect">
              <a:avLst/>
            </a:prstGeom>
          </p:spPr>
        </p:pic>
        <p:pic>
          <p:nvPicPr>
            <p:cNvPr id="222" name="Graphic 221" descr="Marker with solid fill">
              <a:extLst>
                <a:ext uri="{FF2B5EF4-FFF2-40B4-BE49-F238E27FC236}">
                  <a16:creationId xmlns:a16="http://schemas.microsoft.com/office/drawing/2014/main" id="{543DF259-647F-BEE7-34AB-AA5EEDB21A2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959952" y="2903808"/>
              <a:ext cx="438912" cy="438912"/>
            </a:xfrm>
            <a:prstGeom prst="rect">
              <a:avLst/>
            </a:prstGeom>
          </p:spPr>
        </p:pic>
        <p:pic>
          <p:nvPicPr>
            <p:cNvPr id="5" name="Graphic 4" descr="Marker with solid fill">
              <a:extLst>
                <a:ext uri="{FF2B5EF4-FFF2-40B4-BE49-F238E27FC236}">
                  <a16:creationId xmlns:a16="http://schemas.microsoft.com/office/drawing/2014/main" id="{024334A3-FF83-1A5A-4FEA-CFA46559AF2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540194" y="2348673"/>
              <a:ext cx="438912" cy="438912"/>
            </a:xfrm>
            <a:prstGeom prst="rect">
              <a:avLst/>
            </a:prstGeom>
          </p:spPr>
        </p:pic>
        <p:pic>
          <p:nvPicPr>
            <p:cNvPr id="6" name="Graphic 5" descr="Marker with solid fill">
              <a:extLst>
                <a:ext uri="{FF2B5EF4-FFF2-40B4-BE49-F238E27FC236}">
                  <a16:creationId xmlns:a16="http://schemas.microsoft.com/office/drawing/2014/main" id="{FC5AB05C-3955-EC33-E82D-3D38E0A919B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420043" y="2948265"/>
              <a:ext cx="438912" cy="438912"/>
            </a:xfrm>
            <a:prstGeom prst="rect">
              <a:avLst/>
            </a:prstGeom>
          </p:spPr>
        </p:pic>
      </p:grpSp>
      <p:pic>
        <p:nvPicPr>
          <p:cNvPr id="10" name="Picture 9">
            <a:extLst>
              <a:ext uri="{FF2B5EF4-FFF2-40B4-BE49-F238E27FC236}">
                <a16:creationId xmlns:a16="http://schemas.microsoft.com/office/drawing/2014/main" id="{854F22C8-30E8-0AE2-4E3D-5277E2FBA7C1}"/>
              </a:ext>
            </a:extLst>
          </p:cNvPr>
          <p:cNvPicPr>
            <a:picLocks noChangeAspect="1"/>
          </p:cNvPicPr>
          <p:nvPr/>
        </p:nvPicPr>
        <p:blipFill>
          <a:blip r:embed="rId6"/>
          <a:srcRect l="308" t="3800" r="-308" b="22068"/>
          <a:stretch>
            <a:fillRect/>
          </a:stretch>
        </p:blipFill>
        <p:spPr>
          <a:xfrm>
            <a:off x="5953858" y="1223895"/>
            <a:ext cx="3510456" cy="2708028"/>
          </a:xfrm>
          <a:prstGeom prst="rect">
            <a:avLst/>
          </a:prstGeom>
        </p:spPr>
      </p:pic>
      <p:pic>
        <p:nvPicPr>
          <p:cNvPr id="4" name="Picture 3" descr="A yellow medical bag with a red cross&#10;&#10;AI-generated content may be incorrect.">
            <a:extLst>
              <a:ext uri="{FF2B5EF4-FFF2-40B4-BE49-F238E27FC236}">
                <a16:creationId xmlns:a16="http://schemas.microsoft.com/office/drawing/2014/main" id="{982774E2-2AD8-31CE-DE9D-F90EF3A64956}"/>
              </a:ext>
            </a:extLst>
          </p:cNvPr>
          <p:cNvPicPr>
            <a:picLocks noChangeAspect="1"/>
          </p:cNvPicPr>
          <p:nvPr/>
        </p:nvPicPr>
        <p:blipFill>
          <a:blip r:embed="rId7"/>
          <a:stretch>
            <a:fillRect/>
          </a:stretch>
        </p:blipFill>
        <p:spPr>
          <a:xfrm>
            <a:off x="4043043" y="4594138"/>
            <a:ext cx="610115" cy="610115"/>
          </a:xfrm>
          <a:prstGeom prst="rect">
            <a:avLst/>
          </a:prstGeom>
        </p:spPr>
      </p:pic>
      <p:sp>
        <p:nvSpPr>
          <p:cNvPr id="8" name="TextBox 7">
            <a:extLst>
              <a:ext uri="{FF2B5EF4-FFF2-40B4-BE49-F238E27FC236}">
                <a16:creationId xmlns:a16="http://schemas.microsoft.com/office/drawing/2014/main" id="{629EFCD2-2728-26D0-574C-F0F804017D92}"/>
              </a:ext>
            </a:extLst>
          </p:cNvPr>
          <p:cNvSpPr txBox="1"/>
          <p:nvPr/>
        </p:nvSpPr>
        <p:spPr>
          <a:xfrm>
            <a:off x="2303984" y="5207796"/>
            <a:ext cx="1463040" cy="646331"/>
          </a:xfrm>
          <a:prstGeom prst="rect">
            <a:avLst/>
          </a:prstGeom>
          <a:noFill/>
        </p:spPr>
        <p:txBody>
          <a:bodyPr wrap="square" lIns="91440" tIns="45720" rIns="91440" bIns="45720" anchor="t">
            <a:spAutoFit/>
          </a:bodyPr>
          <a:lstStyle/>
          <a:p>
            <a:pPr algn="ctr">
              <a:lnSpc>
                <a:spcPct val="90000"/>
              </a:lnSpc>
            </a:pPr>
            <a:r>
              <a:rPr lang="en-US" sz="1600" b="1">
                <a:solidFill>
                  <a:srgbClr val="ED1B24"/>
                </a:solidFill>
                <a:latin typeface="Arial"/>
                <a:cs typeface="Arial"/>
              </a:rPr>
              <a:t>14,180</a:t>
            </a:r>
            <a:endParaRPr lang="en-US" sz="1800" b="1">
              <a:solidFill>
                <a:srgbClr val="ED1B24"/>
              </a:solidFill>
              <a:latin typeface="Arial"/>
              <a:cs typeface="Arial"/>
            </a:endParaRPr>
          </a:p>
          <a:p>
            <a:pPr algn="ctr">
              <a:lnSpc>
                <a:spcPct val="90000"/>
              </a:lnSpc>
            </a:pPr>
            <a:r>
              <a:rPr lang="en-US" sz="1200">
                <a:solidFill>
                  <a:srgbClr val="212529"/>
                </a:solidFill>
                <a:latin typeface="Arial"/>
                <a:cs typeface="Arial"/>
              </a:rPr>
              <a:t>red cell </a:t>
            </a:r>
            <a:br>
              <a:rPr lang="en-US" sz="1200">
                <a:latin typeface="Arial"/>
                <a:cs typeface="Arial"/>
              </a:rPr>
            </a:br>
            <a:r>
              <a:rPr lang="en-US" sz="1200">
                <a:solidFill>
                  <a:srgbClr val="212529"/>
                </a:solidFill>
                <a:latin typeface="Arial"/>
                <a:cs typeface="Arial"/>
              </a:rPr>
              <a:t>units collected</a:t>
            </a:r>
            <a:endParaRPr lang="en-US" sz="1200">
              <a:solidFill>
                <a:srgbClr val="212529"/>
              </a:solidFill>
              <a:ea typeface="Calibri"/>
              <a:cs typeface="Calibri"/>
            </a:endParaRPr>
          </a:p>
        </p:txBody>
      </p:sp>
      <p:sp>
        <p:nvSpPr>
          <p:cNvPr id="220" name="TextBox 219">
            <a:extLst>
              <a:ext uri="{FF2B5EF4-FFF2-40B4-BE49-F238E27FC236}">
                <a16:creationId xmlns:a16="http://schemas.microsoft.com/office/drawing/2014/main" id="{C2471AEF-7870-D430-C2FF-B76F4D83F55D}"/>
              </a:ext>
            </a:extLst>
          </p:cNvPr>
          <p:cNvSpPr txBox="1"/>
          <p:nvPr/>
        </p:nvSpPr>
        <p:spPr>
          <a:xfrm>
            <a:off x="3672311" y="5207796"/>
            <a:ext cx="1371600" cy="646331"/>
          </a:xfrm>
          <a:prstGeom prst="rect">
            <a:avLst/>
          </a:prstGeom>
          <a:noFill/>
        </p:spPr>
        <p:txBody>
          <a:bodyPr wrap="square" lIns="91440" tIns="45720" rIns="91440" bIns="45720" anchor="t">
            <a:spAutoFit/>
          </a:bodyPr>
          <a:lstStyle/>
          <a:p>
            <a:pPr algn="ctr">
              <a:lnSpc>
                <a:spcPct val="90000"/>
              </a:lnSpc>
            </a:pPr>
            <a:r>
              <a:rPr lang="en-US" sz="1600" b="1">
                <a:solidFill>
                  <a:srgbClr val="ED1B24"/>
                </a:solidFill>
                <a:latin typeface="Arial"/>
                <a:cs typeface="Arial"/>
              </a:rPr>
              <a:t>20,453</a:t>
            </a:r>
          </a:p>
          <a:p>
            <a:pPr algn="ctr">
              <a:lnSpc>
                <a:spcPct val="90000"/>
              </a:lnSpc>
            </a:pPr>
            <a:r>
              <a:rPr lang="en-US" sz="1200">
                <a:solidFill>
                  <a:srgbClr val="212529"/>
                </a:solidFill>
                <a:latin typeface="Arial"/>
                <a:cs typeface="Arial"/>
              </a:rPr>
              <a:t>platelet units collected</a:t>
            </a:r>
            <a:endParaRPr lang="en-US" sz="1200">
              <a:solidFill>
                <a:srgbClr val="212529"/>
              </a:solidFill>
              <a:ea typeface="Calibri"/>
              <a:cs typeface="Calibri"/>
            </a:endParaRPr>
          </a:p>
        </p:txBody>
      </p:sp>
      <p:cxnSp>
        <p:nvCxnSpPr>
          <p:cNvPr id="229" name="Straight Connector 228">
            <a:extLst>
              <a:ext uri="{FF2B5EF4-FFF2-40B4-BE49-F238E27FC236}">
                <a16:creationId xmlns:a16="http://schemas.microsoft.com/office/drawing/2014/main" id="{D04EBBD2-1413-3590-3C1B-2C2C3F69B3D7}"/>
              </a:ext>
            </a:extLst>
          </p:cNvPr>
          <p:cNvCxnSpPr>
            <a:cxnSpLocks/>
          </p:cNvCxnSpPr>
          <p:nvPr/>
        </p:nvCxnSpPr>
        <p:spPr>
          <a:xfrm>
            <a:off x="529746" y="4467828"/>
            <a:ext cx="4548368" cy="0"/>
          </a:xfrm>
          <a:prstGeom prst="line">
            <a:avLst/>
          </a:prstGeom>
          <a:ln w="12700">
            <a:solidFill>
              <a:srgbClr val="7F181B"/>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0BB50C15-136E-A623-3A6E-8EF37269B5D8}"/>
              </a:ext>
            </a:extLst>
          </p:cNvPr>
          <p:cNvCxnSpPr/>
          <p:nvPr/>
        </p:nvCxnSpPr>
        <p:spPr>
          <a:xfrm>
            <a:off x="3796106" y="4640376"/>
            <a:ext cx="0" cy="12334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2914DCB7-E2BA-7955-35A1-289F8F5BD28A}"/>
              </a:ext>
            </a:extLst>
          </p:cNvPr>
          <p:cNvCxnSpPr/>
          <p:nvPr/>
        </p:nvCxnSpPr>
        <p:spPr>
          <a:xfrm>
            <a:off x="2383993" y="4640376"/>
            <a:ext cx="0" cy="12334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4CBF9E17-D9C1-72E0-172A-381A33529922}"/>
              </a:ext>
            </a:extLst>
          </p:cNvPr>
          <p:cNvCxnSpPr/>
          <p:nvPr/>
        </p:nvCxnSpPr>
        <p:spPr>
          <a:xfrm>
            <a:off x="1272824" y="4640376"/>
            <a:ext cx="0" cy="1233488"/>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39" name="Rectangle 238">
            <a:extLst>
              <a:ext uri="{FF2B5EF4-FFF2-40B4-BE49-F238E27FC236}">
                <a16:creationId xmlns:a16="http://schemas.microsoft.com/office/drawing/2014/main" id="{D6B5C985-094C-C2A4-C0D5-5DF570E10D58}"/>
              </a:ext>
            </a:extLst>
          </p:cNvPr>
          <p:cNvSpPr/>
          <p:nvPr/>
        </p:nvSpPr>
        <p:spPr>
          <a:xfrm>
            <a:off x="5953858" y="1049846"/>
            <a:ext cx="3510456" cy="190982"/>
          </a:xfrm>
          <a:prstGeom prst="rect">
            <a:avLst/>
          </a:prstGeom>
          <a:solidFill>
            <a:srgbClr val="7F181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6" name="Graphic 435" descr="Marker with solid fill">
            <a:extLst>
              <a:ext uri="{FF2B5EF4-FFF2-40B4-BE49-F238E27FC236}">
                <a16:creationId xmlns:a16="http://schemas.microsoft.com/office/drawing/2014/main" id="{DA3D20FF-7977-A882-1AA5-986FD91A975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315969" y="2873440"/>
            <a:ext cx="438912" cy="438912"/>
          </a:xfrm>
          <a:prstGeom prst="rect">
            <a:avLst/>
          </a:prstGeom>
        </p:spPr>
      </p:pic>
      <p:pic>
        <p:nvPicPr>
          <p:cNvPr id="438" name="Graphic 437" descr="Marker with solid fill">
            <a:extLst>
              <a:ext uri="{FF2B5EF4-FFF2-40B4-BE49-F238E27FC236}">
                <a16:creationId xmlns:a16="http://schemas.microsoft.com/office/drawing/2014/main" id="{0D39BF77-450A-ED82-667D-2B1B62B7793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59759" y="2873440"/>
            <a:ext cx="438912" cy="438912"/>
          </a:xfrm>
          <a:prstGeom prst="rect">
            <a:avLst/>
          </a:prstGeom>
        </p:spPr>
      </p:pic>
      <p:pic>
        <p:nvPicPr>
          <p:cNvPr id="440" name="Graphic 439" descr="Marker with solid fill">
            <a:extLst>
              <a:ext uri="{FF2B5EF4-FFF2-40B4-BE49-F238E27FC236}">
                <a16:creationId xmlns:a16="http://schemas.microsoft.com/office/drawing/2014/main" id="{D1808347-4E70-F1DF-88AB-8CCCDC1ACA7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069333" y="2921566"/>
            <a:ext cx="438912" cy="438912"/>
          </a:xfrm>
          <a:prstGeom prst="rect">
            <a:avLst/>
          </a:prstGeom>
        </p:spPr>
      </p:pic>
      <p:pic>
        <p:nvPicPr>
          <p:cNvPr id="3" name="Graphic 2" descr="Marker with solid fill">
            <a:extLst>
              <a:ext uri="{FF2B5EF4-FFF2-40B4-BE49-F238E27FC236}">
                <a16:creationId xmlns:a16="http://schemas.microsoft.com/office/drawing/2014/main" id="{B0C1ACD1-1644-B3AE-5B06-0EC79E5CA64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74666" y="4001464"/>
            <a:ext cx="205908" cy="232947"/>
          </a:xfrm>
          <a:prstGeom prst="rect">
            <a:avLst/>
          </a:prstGeom>
        </p:spPr>
      </p:pic>
      <p:sp>
        <p:nvSpPr>
          <p:cNvPr id="219" name="TextBox 218">
            <a:extLst>
              <a:ext uri="{FF2B5EF4-FFF2-40B4-BE49-F238E27FC236}">
                <a16:creationId xmlns:a16="http://schemas.microsoft.com/office/drawing/2014/main" id="{CDC48F84-A1CC-F77F-1D51-8E98365139CE}"/>
              </a:ext>
            </a:extLst>
          </p:cNvPr>
          <p:cNvSpPr txBox="1"/>
          <p:nvPr/>
        </p:nvSpPr>
        <p:spPr>
          <a:xfrm>
            <a:off x="4277620" y="3941096"/>
            <a:ext cx="991951" cy="369332"/>
          </a:xfrm>
          <a:prstGeom prst="rect">
            <a:avLst/>
          </a:prstGeom>
          <a:noFill/>
        </p:spPr>
        <p:txBody>
          <a:bodyPr wrap="square">
            <a:spAutoFit/>
          </a:bodyPr>
          <a:lstStyle/>
          <a:p>
            <a:r>
              <a:rPr lang="en-US" sz="900" i="1">
                <a:solidFill>
                  <a:srgbClr val="212529"/>
                </a:solidFill>
                <a:latin typeface="Arial"/>
                <a:cs typeface="Arial"/>
              </a:rPr>
              <a:t>Center opened in FY26</a:t>
            </a:r>
            <a:endParaRPr lang="en-US" sz="900" i="1"/>
          </a:p>
        </p:txBody>
      </p:sp>
    </p:spTree>
    <p:extLst>
      <p:ext uri="{BB962C8B-B14F-4D97-AF65-F5344CB8AC3E}">
        <p14:creationId xmlns:p14="http://schemas.microsoft.com/office/powerpoint/2010/main" val="9854647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2ED8-6778-065F-DC60-292E3C43EAE6}"/>
              </a:ext>
            </a:extLst>
          </p:cNvPr>
          <p:cNvSpPr>
            <a:spLocks noGrp="1"/>
          </p:cNvSpPr>
          <p:nvPr>
            <p:ph type="title"/>
          </p:nvPr>
        </p:nvSpPr>
        <p:spPr>
          <a:xfrm>
            <a:off x="1497874" y="2218928"/>
            <a:ext cx="7062651" cy="2075188"/>
          </a:xfrm>
        </p:spPr>
        <p:txBody>
          <a:bodyPr wrap="square" lIns="0" tIns="45720" rIns="0" bIns="45720" anchor="ctr">
            <a:noAutofit/>
          </a:bodyPr>
          <a:lstStyle/>
          <a:p>
            <a:pPr algn="l"/>
            <a:r>
              <a:rPr lang="en-US">
                <a:solidFill>
                  <a:schemeClr val="accent1"/>
                </a:solidFill>
                <a:latin typeface="Arial"/>
                <a:cs typeface="Arial"/>
              </a:rPr>
              <a:t>Supporting Military </a:t>
            </a:r>
            <a:br>
              <a:rPr lang="en-US">
                <a:solidFill>
                  <a:schemeClr val="accent1"/>
                </a:solidFill>
                <a:latin typeface="Arial"/>
                <a:cs typeface="Arial"/>
              </a:rPr>
            </a:br>
            <a:r>
              <a:rPr lang="en-US">
                <a:solidFill>
                  <a:schemeClr val="accent1"/>
                </a:solidFill>
                <a:latin typeface="Arial"/>
                <a:cs typeface="Arial"/>
              </a:rPr>
              <a:t>and Veteran Families</a:t>
            </a:r>
            <a:endParaRPr lang="en-US">
              <a:solidFill>
                <a:schemeClr val="accent1"/>
              </a:solidFill>
            </a:endParaRPr>
          </a:p>
        </p:txBody>
      </p:sp>
      <p:sp>
        <p:nvSpPr>
          <p:cNvPr id="5" name="Oval 4">
            <a:extLst>
              <a:ext uri="{FF2B5EF4-FFF2-40B4-BE49-F238E27FC236}">
                <a16:creationId xmlns:a16="http://schemas.microsoft.com/office/drawing/2014/main" id="{725649FC-9E46-BF32-6BED-FF2B635CB8C6}"/>
              </a:ext>
            </a:extLst>
          </p:cNvPr>
          <p:cNvSpPr/>
          <p:nvPr/>
        </p:nvSpPr>
        <p:spPr>
          <a:xfrm>
            <a:off x="7181615" y="2117708"/>
            <a:ext cx="2045773" cy="2045773"/>
          </a:xfrm>
          <a:prstGeom prst="ellipse">
            <a:avLst/>
          </a:prstGeom>
          <a:solidFill>
            <a:srgbClr val="537B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3B22272-6017-B36B-E3CD-5A72CD556966}"/>
              </a:ext>
            </a:extLst>
          </p:cNvPr>
          <p:cNvSpPr/>
          <p:nvPr/>
        </p:nvSpPr>
        <p:spPr>
          <a:xfrm>
            <a:off x="7390840" y="2326933"/>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een dog tags with a star on it&#10;&#10;Description automatically generated">
            <a:extLst>
              <a:ext uri="{FF2B5EF4-FFF2-40B4-BE49-F238E27FC236}">
                <a16:creationId xmlns:a16="http://schemas.microsoft.com/office/drawing/2014/main" id="{CB046F2C-1655-E54E-BE96-1EFF82EE73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81638" y="2567241"/>
            <a:ext cx="994418" cy="994418"/>
          </a:xfrm>
          <a:prstGeom prst="rect">
            <a:avLst/>
          </a:prstGeom>
        </p:spPr>
      </p:pic>
    </p:spTree>
    <p:extLst>
      <p:ext uri="{BB962C8B-B14F-4D97-AF65-F5344CB8AC3E}">
        <p14:creationId xmlns:p14="http://schemas.microsoft.com/office/powerpoint/2010/main" val="1397407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04E76-4144-2BE2-39D6-2D64365E3C38}"/>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CF8CFC49-B58E-E94A-73D5-C5258EA309B2}"/>
              </a:ext>
            </a:extLst>
          </p:cNvPr>
          <p:cNvSpPr/>
          <p:nvPr/>
        </p:nvSpPr>
        <p:spPr>
          <a:xfrm>
            <a:off x="0" y="4533402"/>
            <a:ext cx="10058399" cy="581891"/>
          </a:xfrm>
          <a:prstGeom prst="rect">
            <a:avLst/>
          </a:prstGeom>
          <a:solidFill>
            <a:srgbClr val="537B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 Placeholder 44">
            <a:extLst>
              <a:ext uri="{FF2B5EF4-FFF2-40B4-BE49-F238E27FC236}">
                <a16:creationId xmlns:a16="http://schemas.microsoft.com/office/drawing/2014/main" id="{F968A291-40BD-DB6C-50A2-6179A47A8149}"/>
              </a:ext>
            </a:extLst>
          </p:cNvPr>
          <p:cNvSpPr>
            <a:spLocks noGrp="1"/>
          </p:cNvSpPr>
          <p:nvPr>
            <p:ph type="body" sz="quarter" idx="20"/>
          </p:nvPr>
        </p:nvSpPr>
        <p:spPr>
          <a:xfrm>
            <a:off x="96838" y="4586071"/>
            <a:ext cx="1053089" cy="790430"/>
          </a:xfrm>
        </p:spPr>
        <p:txBody>
          <a:bodyPr/>
          <a:lstStyle/>
          <a:p>
            <a:pPr algn="r"/>
            <a:r>
              <a:rPr lang="en-US" sz="1400">
                <a:solidFill>
                  <a:schemeClr val="bg1"/>
                </a:solidFill>
              </a:rPr>
              <a:t>FY26 TOTALS</a:t>
            </a:r>
          </a:p>
        </p:txBody>
      </p:sp>
      <p:sp>
        <p:nvSpPr>
          <p:cNvPr id="2" name="Title 1">
            <a:extLst>
              <a:ext uri="{FF2B5EF4-FFF2-40B4-BE49-F238E27FC236}">
                <a16:creationId xmlns:a16="http://schemas.microsoft.com/office/drawing/2014/main" id="{B9EE8C3D-C339-0A66-33EA-BF1A2E7C833F}"/>
              </a:ext>
            </a:extLst>
          </p:cNvPr>
          <p:cNvSpPr>
            <a:spLocks noGrp="1"/>
          </p:cNvSpPr>
          <p:nvPr>
            <p:ph type="title"/>
          </p:nvPr>
        </p:nvSpPr>
        <p:spPr/>
        <p:txBody>
          <a:bodyPr/>
          <a:lstStyle/>
          <a:p>
            <a:r>
              <a:rPr lang="en-US">
                <a:solidFill>
                  <a:srgbClr val="537B35"/>
                </a:solidFill>
              </a:rPr>
              <a:t>Supporting Military Heroes</a:t>
            </a:r>
          </a:p>
        </p:txBody>
      </p:sp>
      <p:sp>
        <p:nvSpPr>
          <p:cNvPr id="8" name="Text Placeholder 7">
            <a:extLst>
              <a:ext uri="{FF2B5EF4-FFF2-40B4-BE49-F238E27FC236}">
                <a16:creationId xmlns:a16="http://schemas.microsoft.com/office/drawing/2014/main" id="{345161F5-1171-E1E8-CE7A-0918377EE767}"/>
              </a:ext>
            </a:extLst>
          </p:cNvPr>
          <p:cNvSpPr>
            <a:spLocks noGrp="1"/>
          </p:cNvSpPr>
          <p:nvPr>
            <p:ph type="body" sz="quarter" idx="15"/>
          </p:nvPr>
        </p:nvSpPr>
        <p:spPr>
          <a:xfrm>
            <a:off x="1317943" y="3364579"/>
            <a:ext cx="1782823" cy="1233488"/>
          </a:xfrm>
        </p:spPr>
        <p:txBody>
          <a:bodyPr lIns="91440" tIns="45720" rIns="91440" bIns="45720" anchor="t"/>
          <a:lstStyle/>
          <a:p>
            <a:r>
              <a:rPr lang="en-US" sz="1800" b="1">
                <a:solidFill>
                  <a:schemeClr val="accent1"/>
                </a:solidFill>
              </a:rPr>
              <a:t>143,740</a:t>
            </a:r>
            <a:endParaRPr lang="en-US" sz="1200" b="1">
              <a:solidFill>
                <a:schemeClr val="accent1"/>
              </a:solidFill>
            </a:endParaRPr>
          </a:p>
          <a:p>
            <a:r>
              <a:rPr lang="en-US" sz="1200">
                <a:solidFill>
                  <a:schemeClr val="tx1"/>
                </a:solidFill>
              </a:rPr>
              <a:t>participants in Red Cross-hosted social events for service members and families</a:t>
            </a:r>
          </a:p>
          <a:p>
            <a:endParaRPr lang="en-US" sz="1200">
              <a:solidFill>
                <a:schemeClr val="tx1"/>
              </a:solidFill>
            </a:endParaRPr>
          </a:p>
        </p:txBody>
      </p:sp>
      <p:sp>
        <p:nvSpPr>
          <p:cNvPr id="9" name="Text Placeholder 8">
            <a:extLst>
              <a:ext uri="{FF2B5EF4-FFF2-40B4-BE49-F238E27FC236}">
                <a16:creationId xmlns:a16="http://schemas.microsoft.com/office/drawing/2014/main" id="{657234E9-421D-E6AD-8239-DC3AF4608369}"/>
              </a:ext>
            </a:extLst>
          </p:cNvPr>
          <p:cNvSpPr>
            <a:spLocks noGrp="1"/>
          </p:cNvSpPr>
          <p:nvPr>
            <p:ph type="body" sz="quarter" idx="16"/>
          </p:nvPr>
        </p:nvSpPr>
        <p:spPr>
          <a:xfrm>
            <a:off x="3360841" y="3364579"/>
            <a:ext cx="1853374" cy="1233488"/>
          </a:xfrm>
        </p:spPr>
        <p:txBody>
          <a:bodyPr lIns="91440" tIns="45720" rIns="91440" bIns="45720" anchor="t"/>
          <a:lstStyle/>
          <a:p>
            <a:r>
              <a:rPr lang="en-US" sz="1800" b="1">
                <a:solidFill>
                  <a:schemeClr val="accent1"/>
                </a:solidFill>
              </a:rPr>
              <a:t>1,350</a:t>
            </a:r>
          </a:p>
          <a:p>
            <a:r>
              <a:rPr lang="en-US" sz="1200">
                <a:solidFill>
                  <a:schemeClr val="tx1"/>
                </a:solidFill>
              </a:rPr>
              <a:t>families provided with financial assistance that we distribute with military aid societies</a:t>
            </a:r>
          </a:p>
        </p:txBody>
      </p:sp>
      <p:sp>
        <p:nvSpPr>
          <p:cNvPr id="10" name="Text Placeholder 9">
            <a:extLst>
              <a:ext uri="{FF2B5EF4-FFF2-40B4-BE49-F238E27FC236}">
                <a16:creationId xmlns:a16="http://schemas.microsoft.com/office/drawing/2014/main" id="{BC4267DD-4923-BBED-10E3-FA5E6D345E21}"/>
              </a:ext>
            </a:extLst>
          </p:cNvPr>
          <p:cNvSpPr>
            <a:spLocks noGrp="1"/>
          </p:cNvSpPr>
          <p:nvPr>
            <p:ph type="body" sz="quarter" idx="17"/>
          </p:nvPr>
        </p:nvSpPr>
        <p:spPr>
          <a:xfrm>
            <a:off x="5481611" y="3364579"/>
            <a:ext cx="1848990" cy="1233488"/>
          </a:xfrm>
        </p:spPr>
        <p:txBody>
          <a:bodyPr lIns="91440" tIns="45720" rIns="91440" bIns="45720" anchor="t"/>
          <a:lstStyle/>
          <a:p>
            <a:r>
              <a:rPr lang="en-US" sz="1800" b="1">
                <a:solidFill>
                  <a:schemeClr val="accent1"/>
                </a:solidFill>
              </a:rPr>
              <a:t>119,510</a:t>
            </a:r>
          </a:p>
          <a:p>
            <a:r>
              <a:rPr lang="en-US" sz="1200">
                <a:solidFill>
                  <a:schemeClr val="tx1"/>
                </a:solidFill>
              </a:rPr>
              <a:t>hospitalized people helped through rehabilitation and morale programs</a:t>
            </a:r>
          </a:p>
          <a:p>
            <a:endParaRPr lang="en-US" sz="1200">
              <a:solidFill>
                <a:schemeClr val="tx1"/>
              </a:solidFill>
            </a:endParaRPr>
          </a:p>
        </p:txBody>
      </p:sp>
      <p:sp>
        <p:nvSpPr>
          <p:cNvPr id="12" name="Text Placeholder 11">
            <a:extLst>
              <a:ext uri="{FF2B5EF4-FFF2-40B4-BE49-F238E27FC236}">
                <a16:creationId xmlns:a16="http://schemas.microsoft.com/office/drawing/2014/main" id="{4B06F9B8-305F-04FD-8E30-6B1F7307CCF3}"/>
              </a:ext>
            </a:extLst>
          </p:cNvPr>
          <p:cNvSpPr>
            <a:spLocks noGrp="1"/>
          </p:cNvSpPr>
          <p:nvPr>
            <p:ph type="body" sz="quarter" idx="18"/>
          </p:nvPr>
        </p:nvSpPr>
        <p:spPr>
          <a:xfrm>
            <a:off x="7633077" y="3364579"/>
            <a:ext cx="1538143" cy="1233488"/>
          </a:xfrm>
        </p:spPr>
        <p:txBody>
          <a:bodyPr lIns="91440" tIns="45720" rIns="91440" bIns="45720" anchor="t"/>
          <a:lstStyle/>
          <a:p>
            <a:r>
              <a:rPr lang="en-US" sz="1800" b="1">
                <a:solidFill>
                  <a:schemeClr val="accent1"/>
                </a:solidFill>
              </a:rPr>
              <a:t>19,480</a:t>
            </a:r>
          </a:p>
          <a:p>
            <a:r>
              <a:rPr lang="en-US" sz="1200">
                <a:solidFill>
                  <a:schemeClr val="tx1"/>
                </a:solidFill>
              </a:rPr>
              <a:t>military families supported through personal crises</a:t>
            </a:r>
          </a:p>
        </p:txBody>
      </p:sp>
      <p:sp>
        <p:nvSpPr>
          <p:cNvPr id="46" name="Text Placeholder 45">
            <a:extLst>
              <a:ext uri="{FF2B5EF4-FFF2-40B4-BE49-F238E27FC236}">
                <a16:creationId xmlns:a16="http://schemas.microsoft.com/office/drawing/2014/main" id="{8C25DC05-2C94-668E-6DD0-E65556240684}"/>
              </a:ext>
            </a:extLst>
          </p:cNvPr>
          <p:cNvSpPr>
            <a:spLocks noGrp="1"/>
          </p:cNvSpPr>
          <p:nvPr>
            <p:ph type="body" sz="quarter" idx="21"/>
          </p:nvPr>
        </p:nvSpPr>
        <p:spPr>
          <a:xfrm>
            <a:off x="1429063" y="4658533"/>
            <a:ext cx="1427018" cy="581891"/>
          </a:xfrm>
        </p:spPr>
        <p:txBody>
          <a:bodyPr/>
          <a:lstStyle/>
          <a:p>
            <a:r>
              <a:rPr lang="en-US">
                <a:solidFill>
                  <a:schemeClr val="bg1"/>
                </a:solidFill>
                <a:latin typeface="Arial"/>
                <a:cs typeface="Arial"/>
              </a:rPr>
              <a:t>606,630</a:t>
            </a:r>
            <a:endParaRPr lang="en-US">
              <a:solidFill>
                <a:schemeClr val="bg1"/>
              </a:solidFill>
            </a:endParaRPr>
          </a:p>
        </p:txBody>
      </p:sp>
      <p:sp>
        <p:nvSpPr>
          <p:cNvPr id="47" name="Text Placeholder 46">
            <a:extLst>
              <a:ext uri="{FF2B5EF4-FFF2-40B4-BE49-F238E27FC236}">
                <a16:creationId xmlns:a16="http://schemas.microsoft.com/office/drawing/2014/main" id="{B8F4AC4C-4096-A2E2-CC21-47679A81E515}"/>
              </a:ext>
            </a:extLst>
          </p:cNvPr>
          <p:cNvSpPr>
            <a:spLocks noGrp="1"/>
          </p:cNvSpPr>
          <p:nvPr>
            <p:ph type="body" sz="quarter" idx="22"/>
          </p:nvPr>
        </p:nvSpPr>
        <p:spPr>
          <a:xfrm>
            <a:off x="3589350" y="4658533"/>
            <a:ext cx="1427018" cy="581891"/>
          </a:xfrm>
        </p:spPr>
        <p:txBody>
          <a:bodyPr/>
          <a:lstStyle/>
          <a:p>
            <a:r>
              <a:rPr lang="en-US">
                <a:solidFill>
                  <a:schemeClr val="bg1"/>
                </a:solidFill>
                <a:latin typeface="Arial"/>
                <a:cs typeface="Arial"/>
              </a:rPr>
              <a:t>6,510</a:t>
            </a:r>
            <a:endParaRPr lang="en-US">
              <a:solidFill>
                <a:schemeClr val="bg1"/>
              </a:solidFill>
            </a:endParaRPr>
          </a:p>
        </p:txBody>
      </p:sp>
      <p:sp>
        <p:nvSpPr>
          <p:cNvPr id="25" name="Text Placeholder 24">
            <a:extLst>
              <a:ext uri="{FF2B5EF4-FFF2-40B4-BE49-F238E27FC236}">
                <a16:creationId xmlns:a16="http://schemas.microsoft.com/office/drawing/2014/main" id="{877CBEF7-8592-768F-F023-8E62981FBDFF}"/>
              </a:ext>
            </a:extLst>
          </p:cNvPr>
          <p:cNvSpPr>
            <a:spLocks noGrp="1"/>
          </p:cNvSpPr>
          <p:nvPr>
            <p:ph type="body" sz="quarter" idx="24"/>
          </p:nvPr>
        </p:nvSpPr>
        <p:spPr>
          <a:xfrm>
            <a:off x="5692597" y="4658533"/>
            <a:ext cx="1427018" cy="581891"/>
          </a:xfrm>
        </p:spPr>
        <p:txBody>
          <a:bodyPr/>
          <a:lstStyle/>
          <a:p>
            <a:r>
              <a:rPr lang="en-US">
                <a:solidFill>
                  <a:schemeClr val="bg1"/>
                </a:solidFill>
                <a:latin typeface="Arial"/>
                <a:cs typeface="Arial"/>
              </a:rPr>
              <a:t>699,890</a:t>
            </a:r>
            <a:endParaRPr lang="en-US">
              <a:solidFill>
                <a:schemeClr val="bg1"/>
              </a:solidFill>
            </a:endParaRPr>
          </a:p>
        </p:txBody>
      </p:sp>
      <p:sp>
        <p:nvSpPr>
          <p:cNvPr id="26" name="Text Placeholder 25">
            <a:extLst>
              <a:ext uri="{FF2B5EF4-FFF2-40B4-BE49-F238E27FC236}">
                <a16:creationId xmlns:a16="http://schemas.microsoft.com/office/drawing/2014/main" id="{AEAED5B6-863E-C268-19E2-282C4B7CB7B6}"/>
              </a:ext>
            </a:extLst>
          </p:cNvPr>
          <p:cNvSpPr>
            <a:spLocks noGrp="1"/>
          </p:cNvSpPr>
          <p:nvPr>
            <p:ph type="body" sz="quarter" idx="25"/>
          </p:nvPr>
        </p:nvSpPr>
        <p:spPr>
          <a:xfrm>
            <a:off x="7675418" y="4658533"/>
            <a:ext cx="1427018" cy="581891"/>
          </a:xfrm>
        </p:spPr>
        <p:txBody>
          <a:bodyPr/>
          <a:lstStyle/>
          <a:p>
            <a:r>
              <a:rPr lang="en-US">
                <a:solidFill>
                  <a:schemeClr val="bg1"/>
                </a:solidFill>
                <a:latin typeface="Arial"/>
                <a:cs typeface="Arial"/>
              </a:rPr>
              <a:t>75,070</a:t>
            </a:r>
            <a:endParaRPr lang="en-US">
              <a:solidFill>
                <a:schemeClr val="bg1"/>
              </a:solidFill>
            </a:endParaRPr>
          </a:p>
        </p:txBody>
      </p:sp>
      <p:sp>
        <p:nvSpPr>
          <p:cNvPr id="27" name="Text Placeholder 26">
            <a:extLst>
              <a:ext uri="{FF2B5EF4-FFF2-40B4-BE49-F238E27FC236}">
                <a16:creationId xmlns:a16="http://schemas.microsoft.com/office/drawing/2014/main" id="{23242EDF-DEB2-A21D-1AD5-F85A82BED461}"/>
              </a:ext>
            </a:extLst>
          </p:cNvPr>
          <p:cNvSpPr>
            <a:spLocks noGrp="1"/>
          </p:cNvSpPr>
          <p:nvPr>
            <p:ph type="body" sz="quarter" idx="26"/>
          </p:nvPr>
        </p:nvSpPr>
        <p:spPr/>
        <p:txBody>
          <a:bodyPr/>
          <a:lstStyle/>
          <a:p>
            <a:r>
              <a:rPr lang="en-US">
                <a:solidFill>
                  <a:srgbClr val="212529"/>
                </a:solidFill>
                <a:latin typeface="Arial"/>
                <a:cs typeface="Arial"/>
              </a:rPr>
              <a:t>In FY26-Q4*, </a:t>
            </a:r>
            <a:r>
              <a:rPr lang="en-US">
                <a:solidFill>
                  <a:srgbClr val="537B35"/>
                </a:solidFill>
                <a:latin typeface="Arial"/>
                <a:cs typeface="Arial"/>
              </a:rPr>
              <a:t>18 Red Cross Service to the Armed Forces workers </a:t>
            </a:r>
            <a:r>
              <a:rPr lang="en-US">
                <a:solidFill>
                  <a:srgbClr val="212529"/>
                </a:solidFill>
                <a:latin typeface="Arial"/>
                <a:cs typeface="Arial"/>
              </a:rPr>
              <a:t>have</a:t>
            </a:r>
            <a:r>
              <a:rPr lang="en-US">
                <a:solidFill>
                  <a:srgbClr val="6D6E70"/>
                </a:solidFill>
                <a:latin typeface="Arial"/>
                <a:cs typeface="Arial"/>
              </a:rPr>
              <a:t> </a:t>
            </a:r>
            <a:r>
              <a:rPr lang="en-US">
                <a:solidFill>
                  <a:srgbClr val="212529"/>
                </a:solidFill>
                <a:latin typeface="Arial"/>
                <a:cs typeface="Arial"/>
              </a:rPr>
              <a:t>been </a:t>
            </a:r>
            <a:r>
              <a:rPr lang="en-US">
                <a:solidFill>
                  <a:srgbClr val="537B35"/>
                </a:solidFill>
                <a:latin typeface="Arial"/>
                <a:cs typeface="Arial"/>
              </a:rPr>
              <a:t>deployed to 11 locations abroad </a:t>
            </a:r>
            <a:r>
              <a:rPr lang="en-US">
                <a:solidFill>
                  <a:srgbClr val="212529"/>
                </a:solidFill>
                <a:latin typeface="Arial"/>
                <a:cs typeface="Arial"/>
              </a:rPr>
              <a:t>to provide critical services to military heroes.</a:t>
            </a:r>
            <a:endParaRPr lang="en-US" baseline="36000">
              <a:solidFill>
                <a:srgbClr val="212529"/>
              </a:solidFill>
            </a:endParaRPr>
          </a:p>
        </p:txBody>
      </p:sp>
      <p:sp>
        <p:nvSpPr>
          <p:cNvPr id="28" name="Text Placeholder 27">
            <a:extLst>
              <a:ext uri="{FF2B5EF4-FFF2-40B4-BE49-F238E27FC236}">
                <a16:creationId xmlns:a16="http://schemas.microsoft.com/office/drawing/2014/main" id="{8415927F-A3B8-CF6D-2A02-E84B6B312D8D}"/>
              </a:ext>
            </a:extLst>
          </p:cNvPr>
          <p:cNvSpPr>
            <a:spLocks noGrp="1"/>
          </p:cNvSpPr>
          <p:nvPr>
            <p:ph type="body" sz="quarter" idx="27"/>
          </p:nvPr>
        </p:nvSpPr>
        <p:spPr>
          <a:solidFill>
            <a:srgbClr val="537B35"/>
          </a:solidFill>
        </p:spPr>
        <p:txBody>
          <a:bodyPr/>
          <a:lstStyle/>
          <a:p>
            <a:r>
              <a:rPr lang="en-US"/>
              <a:t>SAF</a:t>
            </a:r>
          </a:p>
        </p:txBody>
      </p:sp>
      <p:sp>
        <p:nvSpPr>
          <p:cNvPr id="5" name="Oval 4">
            <a:extLst>
              <a:ext uri="{FF2B5EF4-FFF2-40B4-BE49-F238E27FC236}">
                <a16:creationId xmlns:a16="http://schemas.microsoft.com/office/drawing/2014/main" id="{A2A9CDE7-4165-DAD9-A529-97BEE3EB5EFD}"/>
              </a:ext>
            </a:extLst>
          </p:cNvPr>
          <p:cNvSpPr/>
          <p:nvPr/>
        </p:nvSpPr>
        <p:spPr>
          <a:xfrm>
            <a:off x="1718442" y="2341153"/>
            <a:ext cx="1027323" cy="1027323"/>
          </a:xfrm>
          <a:prstGeom prst="ellipse">
            <a:avLst/>
          </a:prstGeom>
          <a:solidFill>
            <a:schemeClr val="bg1"/>
          </a:solidFill>
          <a:ln>
            <a:solidFill>
              <a:srgbClr val="537B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5D027CC-B6A6-85C5-D6F6-A4F0179657E9}"/>
              </a:ext>
            </a:extLst>
          </p:cNvPr>
          <p:cNvSpPr/>
          <p:nvPr/>
        </p:nvSpPr>
        <p:spPr>
          <a:xfrm>
            <a:off x="3775380" y="2341153"/>
            <a:ext cx="1027323" cy="1027323"/>
          </a:xfrm>
          <a:prstGeom prst="ellipse">
            <a:avLst/>
          </a:prstGeom>
          <a:solidFill>
            <a:schemeClr val="bg1"/>
          </a:solidFill>
          <a:ln>
            <a:solidFill>
              <a:srgbClr val="537B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D5E5B33-794E-18C5-3030-E10FA8B241E8}"/>
              </a:ext>
            </a:extLst>
          </p:cNvPr>
          <p:cNvSpPr/>
          <p:nvPr/>
        </p:nvSpPr>
        <p:spPr>
          <a:xfrm>
            <a:off x="1872176" y="5977003"/>
            <a:ext cx="7948777" cy="369332"/>
          </a:xfrm>
          <a:prstGeom prst="rect">
            <a:avLst/>
          </a:prstGeom>
        </p:spPr>
        <p:txBody>
          <a:bodyPr wrap="square" lIns="91440" tIns="45720" rIns="91440" bIns="45720" anchor="t">
            <a:spAutoFit/>
          </a:bodyPr>
          <a:lstStyle/>
          <a:p>
            <a:pPr algn="r"/>
            <a:r>
              <a:rPr lang="en-US" sz="900">
                <a:solidFill>
                  <a:srgbClr val="212529"/>
                </a:solidFill>
                <a:latin typeface="Arial"/>
                <a:cs typeface="Arial"/>
              </a:rPr>
              <a:t>April 1 – June 30, 2026</a:t>
            </a:r>
          </a:p>
          <a:p>
            <a:pPr algn="r"/>
            <a:r>
              <a:rPr lang="en-US" sz="900">
                <a:solidFill>
                  <a:srgbClr val="212529"/>
                </a:solidFill>
                <a:latin typeface="Arial"/>
                <a:cs typeface="Arial"/>
              </a:rPr>
              <a:t>Numbers over 1,000 are rounded to the nearest 10. </a:t>
            </a:r>
          </a:p>
        </p:txBody>
      </p:sp>
      <p:sp>
        <p:nvSpPr>
          <p:cNvPr id="16" name="Oval 15">
            <a:extLst>
              <a:ext uri="{FF2B5EF4-FFF2-40B4-BE49-F238E27FC236}">
                <a16:creationId xmlns:a16="http://schemas.microsoft.com/office/drawing/2014/main" id="{F248A625-B84D-C457-EEEC-62DBE19FF18C}"/>
              </a:ext>
            </a:extLst>
          </p:cNvPr>
          <p:cNvSpPr/>
          <p:nvPr/>
        </p:nvSpPr>
        <p:spPr>
          <a:xfrm>
            <a:off x="5832318" y="2341153"/>
            <a:ext cx="1027323" cy="1027323"/>
          </a:xfrm>
          <a:prstGeom prst="ellipse">
            <a:avLst/>
          </a:prstGeom>
          <a:solidFill>
            <a:schemeClr val="bg1"/>
          </a:solidFill>
          <a:ln>
            <a:solidFill>
              <a:srgbClr val="537B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715467B-6797-3FAA-0EAD-277F0EBDAF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968932" y="2552049"/>
            <a:ext cx="624307" cy="624307"/>
          </a:xfrm>
          <a:prstGeom prst="rect">
            <a:avLst/>
          </a:prstGeom>
        </p:spPr>
      </p:pic>
      <p:sp>
        <p:nvSpPr>
          <p:cNvPr id="18" name="Oval 17">
            <a:extLst>
              <a:ext uri="{FF2B5EF4-FFF2-40B4-BE49-F238E27FC236}">
                <a16:creationId xmlns:a16="http://schemas.microsoft.com/office/drawing/2014/main" id="{CC2DE90B-DB9C-E605-2CDA-7B285CFB37F5}"/>
              </a:ext>
            </a:extLst>
          </p:cNvPr>
          <p:cNvSpPr/>
          <p:nvPr/>
        </p:nvSpPr>
        <p:spPr>
          <a:xfrm>
            <a:off x="7889255" y="2341153"/>
            <a:ext cx="1027323" cy="1027323"/>
          </a:xfrm>
          <a:prstGeom prst="ellipse">
            <a:avLst/>
          </a:prstGeom>
          <a:solidFill>
            <a:schemeClr val="bg1"/>
          </a:solidFill>
          <a:ln>
            <a:solidFill>
              <a:srgbClr val="537B3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6ED4C2EC-1065-BCB6-E8B8-5B8C83020DA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30250" y="2540898"/>
            <a:ext cx="648350" cy="648350"/>
          </a:xfrm>
          <a:prstGeom prst="rect">
            <a:avLst/>
          </a:prstGeom>
        </p:spPr>
      </p:pic>
      <p:pic>
        <p:nvPicPr>
          <p:cNvPr id="14" name="Picture 13">
            <a:extLst>
              <a:ext uri="{FF2B5EF4-FFF2-40B4-BE49-F238E27FC236}">
                <a16:creationId xmlns:a16="http://schemas.microsoft.com/office/drawing/2014/main" id="{C1591B7F-85A3-141F-1A39-071313958AC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065785" y="2531972"/>
            <a:ext cx="684226" cy="684226"/>
          </a:xfrm>
          <a:prstGeom prst="rect">
            <a:avLst/>
          </a:prstGeom>
        </p:spPr>
      </p:pic>
      <p:pic>
        <p:nvPicPr>
          <p:cNvPr id="15" name="Picture 14">
            <a:extLst>
              <a:ext uri="{FF2B5EF4-FFF2-40B4-BE49-F238E27FC236}">
                <a16:creationId xmlns:a16="http://schemas.microsoft.com/office/drawing/2014/main" id="{A1A07448-D4C5-47B0-3D03-A6FAA770A1FB}"/>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885393" y="2498708"/>
            <a:ext cx="691580" cy="691580"/>
          </a:xfrm>
          <a:prstGeom prst="rect">
            <a:avLst/>
          </a:prstGeom>
        </p:spPr>
      </p:pic>
      <p:sp>
        <p:nvSpPr>
          <p:cNvPr id="4" name="Text Placeholder 13">
            <a:extLst>
              <a:ext uri="{FF2B5EF4-FFF2-40B4-BE49-F238E27FC236}">
                <a16:creationId xmlns:a16="http://schemas.microsoft.com/office/drawing/2014/main" id="{DC2A0A22-FC61-3390-F3DF-8CE7A640555A}"/>
              </a:ext>
            </a:extLst>
          </p:cNvPr>
          <p:cNvSpPr txBox="1">
            <a:spLocks/>
          </p:cNvSpPr>
          <p:nvPr/>
        </p:nvSpPr>
        <p:spPr>
          <a:xfrm>
            <a:off x="1001701" y="4780096"/>
            <a:ext cx="1577029" cy="581891"/>
          </a:xfrm>
          <a:prstGeom prst="rect">
            <a:avLst/>
          </a:prstGeom>
        </p:spPr>
        <p:txBody>
          <a:bodyPr lIns="91440" tIns="45720" rIns="91440" bIns="45720" anchor="t"/>
          <a:lstStyle>
            <a:lvl1pPr marL="0" indent="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endParaRPr lang="en-US">
              <a:solidFill>
                <a:srgbClr val="212529"/>
              </a:solidFill>
            </a:endParaRPr>
          </a:p>
        </p:txBody>
      </p:sp>
      <p:sp>
        <p:nvSpPr>
          <p:cNvPr id="11" name="Text Placeholder 17">
            <a:extLst>
              <a:ext uri="{FF2B5EF4-FFF2-40B4-BE49-F238E27FC236}">
                <a16:creationId xmlns:a16="http://schemas.microsoft.com/office/drawing/2014/main" id="{33E2BF56-8AB7-20A9-C5A5-5088D9AD758E}"/>
              </a:ext>
            </a:extLst>
          </p:cNvPr>
          <p:cNvSpPr txBox="1">
            <a:spLocks/>
          </p:cNvSpPr>
          <p:nvPr/>
        </p:nvSpPr>
        <p:spPr>
          <a:xfrm>
            <a:off x="8174182" y="5280889"/>
            <a:ext cx="1427018" cy="581891"/>
          </a:xfrm>
          <a:prstGeom prst="rect">
            <a:avLst/>
          </a:prstGeom>
        </p:spPr>
        <p:txBody>
          <a:bodyPr lIns="91440" tIns="45720" rIns="91440" bIns="45720" anchor="t"/>
          <a:lstStyle>
            <a:lvl1pPr marL="0" indent="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2140756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2884E-31FA-A79A-FE53-B696D43758B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01B16C5E-F968-22B0-10DA-90A8F68B5C5F}"/>
              </a:ext>
            </a:extLst>
          </p:cNvPr>
          <p:cNvSpPr>
            <a:spLocks noGrp="1"/>
          </p:cNvSpPr>
          <p:nvPr>
            <p:ph type="body" sz="quarter" idx="13"/>
          </p:nvPr>
        </p:nvSpPr>
        <p:spPr>
          <a:xfrm>
            <a:off x="5573556" y="589767"/>
            <a:ext cx="4479925" cy="1344613"/>
          </a:xfrm>
        </p:spPr>
        <p:txBody>
          <a:bodyPr lIns="91440" tIns="45720" rIns="91440" bIns="45720" anchor="t"/>
          <a:lstStyle/>
          <a:p>
            <a:pPr marL="173038" indent="-173038"/>
            <a:r>
              <a:rPr lang="en-US" sz="1800">
                <a:solidFill>
                  <a:srgbClr val="537B35"/>
                </a:solidFill>
              </a:rPr>
              <a:t>“The Red Cross didn’t just give me volunteer hours. It gave me opportunities.” </a:t>
            </a:r>
          </a:p>
        </p:txBody>
      </p:sp>
      <p:sp>
        <p:nvSpPr>
          <p:cNvPr id="6" name="Text Placeholder 5">
            <a:extLst>
              <a:ext uri="{FF2B5EF4-FFF2-40B4-BE49-F238E27FC236}">
                <a16:creationId xmlns:a16="http://schemas.microsoft.com/office/drawing/2014/main" id="{B728B1A6-C620-9313-3EFE-6B39E5DEA8B4}"/>
              </a:ext>
            </a:extLst>
          </p:cNvPr>
          <p:cNvSpPr>
            <a:spLocks noGrp="1"/>
          </p:cNvSpPr>
          <p:nvPr>
            <p:ph type="body" sz="quarter" idx="14"/>
          </p:nvPr>
        </p:nvSpPr>
        <p:spPr>
          <a:xfrm>
            <a:off x="5748158" y="1589518"/>
            <a:ext cx="4310242" cy="719886"/>
          </a:xfrm>
        </p:spPr>
        <p:txBody>
          <a:bodyPr lIns="91440" tIns="45720" rIns="91440" bIns="45720" anchor="t">
            <a:noAutofit/>
          </a:bodyPr>
          <a:lstStyle/>
          <a:p>
            <a:r>
              <a:rPr lang="en-US" sz="1200" b="1"/>
              <a:t>Gyan Park, </a:t>
            </a:r>
          </a:p>
          <a:p>
            <a:r>
              <a:rPr lang="en-US" sz="1200"/>
              <a:t>whose family is stationed in South Korea,</a:t>
            </a:r>
            <a:endParaRPr lang="fr-FR" sz="1200"/>
          </a:p>
          <a:p>
            <a:r>
              <a:rPr lang="en-US" sz="1200"/>
              <a:t>on the benefits of joining the Red Cross youth club on base</a:t>
            </a:r>
          </a:p>
        </p:txBody>
      </p:sp>
      <p:sp>
        <p:nvSpPr>
          <p:cNvPr id="8" name="Text Placeholder 7">
            <a:extLst>
              <a:ext uri="{FF2B5EF4-FFF2-40B4-BE49-F238E27FC236}">
                <a16:creationId xmlns:a16="http://schemas.microsoft.com/office/drawing/2014/main" id="{C50BB139-ED92-9C26-0458-338852F40FF7}"/>
              </a:ext>
            </a:extLst>
          </p:cNvPr>
          <p:cNvSpPr>
            <a:spLocks noGrp="1"/>
          </p:cNvSpPr>
          <p:nvPr>
            <p:ph type="body" sz="quarter" idx="16"/>
          </p:nvPr>
        </p:nvSpPr>
        <p:spPr>
          <a:xfrm>
            <a:off x="201167" y="1428750"/>
            <a:ext cx="4479923" cy="4803465"/>
          </a:xfrm>
        </p:spPr>
        <p:txBody>
          <a:bodyPr lIns="91440" tIns="45720" rIns="91440" bIns="45720" anchor="t">
            <a:noAutofit/>
          </a:bodyPr>
          <a:lstStyle/>
          <a:p>
            <a:r>
              <a:rPr lang="en-US" b="1"/>
              <a:t>April is Month of the Military Child, and during April and all year long, the Red Cross provides support to children in military families through our Service to the Armed Forces program.</a:t>
            </a:r>
          </a:p>
          <a:p>
            <a:r>
              <a:rPr lang="en-US"/>
              <a:t>Teenage years are a difficult time for most people, but living on an overseas military base brings a whole new set of challenges. For Gyan Park, a teen living on a U.S. military base in Korea, volunteering with the Red Cross youth group has helped him build skills and confidence. In the youth group, Park earned free certification in First Aid/CPR/AED, led presentations and, he said, “developed skills that will benefit me for life.”</a:t>
            </a:r>
          </a:p>
          <a:p>
            <a:endParaRPr lang="en-US"/>
          </a:p>
        </p:txBody>
      </p:sp>
      <p:sp>
        <p:nvSpPr>
          <p:cNvPr id="7" name="Title 6">
            <a:extLst>
              <a:ext uri="{FF2B5EF4-FFF2-40B4-BE49-F238E27FC236}">
                <a16:creationId xmlns:a16="http://schemas.microsoft.com/office/drawing/2014/main" id="{725F5115-C601-F4B8-F38A-522AE3279C3D}"/>
              </a:ext>
            </a:extLst>
          </p:cNvPr>
          <p:cNvSpPr>
            <a:spLocks noGrp="1"/>
          </p:cNvSpPr>
          <p:nvPr>
            <p:ph type="title"/>
          </p:nvPr>
        </p:nvSpPr>
        <p:spPr>
          <a:xfrm>
            <a:off x="201167" y="501921"/>
            <a:ext cx="4656582" cy="878004"/>
          </a:xfrm>
        </p:spPr>
        <p:txBody>
          <a:bodyPr/>
          <a:lstStyle/>
          <a:p>
            <a:r>
              <a:rPr lang="en-US"/>
              <a:t>Red Cross Supports Children in Military Families</a:t>
            </a:r>
          </a:p>
        </p:txBody>
      </p:sp>
      <p:sp>
        <p:nvSpPr>
          <p:cNvPr id="17" name="Text Placeholder 16">
            <a:extLst>
              <a:ext uri="{FF2B5EF4-FFF2-40B4-BE49-F238E27FC236}">
                <a16:creationId xmlns:a16="http://schemas.microsoft.com/office/drawing/2014/main" id="{59255EDF-02C5-64E5-9496-8769DF0DAB25}"/>
              </a:ext>
            </a:extLst>
          </p:cNvPr>
          <p:cNvSpPr>
            <a:spLocks noGrp="1"/>
          </p:cNvSpPr>
          <p:nvPr>
            <p:ph type="body" sz="quarter" idx="17"/>
          </p:nvPr>
        </p:nvSpPr>
        <p:spPr>
          <a:xfrm>
            <a:off x="7927846" y="-5865"/>
            <a:ext cx="2130553" cy="301752"/>
          </a:xfrm>
          <a:solidFill>
            <a:srgbClr val="537B35"/>
          </a:solidFill>
        </p:spPr>
        <p:txBody>
          <a:bodyPr/>
          <a:lstStyle/>
          <a:p>
            <a:r>
              <a:rPr lang="en-US"/>
              <a:t>SAF</a:t>
            </a:r>
          </a:p>
        </p:txBody>
      </p:sp>
      <p:sp>
        <p:nvSpPr>
          <p:cNvPr id="2" name="TextBox 1">
            <a:extLst>
              <a:ext uri="{FF2B5EF4-FFF2-40B4-BE49-F238E27FC236}">
                <a16:creationId xmlns:a16="http://schemas.microsoft.com/office/drawing/2014/main" id="{DFB341B3-53F5-2CD5-7DC2-A11AE6566D3A}"/>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sp>
        <p:nvSpPr>
          <p:cNvPr id="18" name="Rectangle 17">
            <a:extLst>
              <a:ext uri="{FF2B5EF4-FFF2-40B4-BE49-F238E27FC236}">
                <a16:creationId xmlns:a16="http://schemas.microsoft.com/office/drawing/2014/main" id="{62E5A0C0-3A11-D91A-0DEA-56C84001EF04}"/>
              </a:ext>
            </a:extLst>
          </p:cNvPr>
          <p:cNvSpPr/>
          <p:nvPr/>
        </p:nvSpPr>
        <p:spPr>
          <a:xfrm>
            <a:off x="5692775" y="2458038"/>
            <a:ext cx="4037011" cy="190982"/>
          </a:xfrm>
          <a:prstGeom prst="rect">
            <a:avLst/>
          </a:prstGeom>
          <a:solidFill>
            <a:srgbClr val="537B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highlight>
                <a:srgbClr val="FFFF00"/>
              </a:highlight>
            </a:endParaRPr>
          </a:p>
        </p:txBody>
      </p:sp>
      <p:pic>
        <p:nvPicPr>
          <p:cNvPr id="9" name="Picture Placeholder 8">
            <a:extLst>
              <a:ext uri="{FF2B5EF4-FFF2-40B4-BE49-F238E27FC236}">
                <a16:creationId xmlns:a16="http://schemas.microsoft.com/office/drawing/2014/main" id="{CC2A5FC3-F5C5-7F3A-A118-7F329566FECA}"/>
              </a:ext>
            </a:extLst>
          </p:cNvPr>
          <p:cNvPicPr>
            <a:picLocks noGrp="1" noChangeAspect="1"/>
          </p:cNvPicPr>
          <p:nvPr>
            <p:ph type="pic" sz="quarter" idx="15"/>
          </p:nvPr>
        </p:nvPicPr>
        <p:blipFill>
          <a:blip r:embed="rId3"/>
          <a:srcRect t="10640" b="19358"/>
          <a:stretch>
            <a:fillRect/>
          </a:stretch>
        </p:blipFill>
        <p:spPr>
          <a:xfrm>
            <a:off x="5692776" y="2458038"/>
            <a:ext cx="4037012" cy="3571288"/>
          </a:xfrm>
          <a:prstGeom prst="rect">
            <a:avLst/>
          </a:prstGeom>
          <a:noFill/>
        </p:spPr>
      </p:pic>
      <p:sp>
        <p:nvSpPr>
          <p:cNvPr id="3" name="Rectangle 2">
            <a:extLst>
              <a:ext uri="{FF2B5EF4-FFF2-40B4-BE49-F238E27FC236}">
                <a16:creationId xmlns:a16="http://schemas.microsoft.com/office/drawing/2014/main" id="{01BBEEC6-B075-61A9-7497-E8E87BE91CBA}"/>
              </a:ext>
            </a:extLst>
          </p:cNvPr>
          <p:cNvSpPr/>
          <p:nvPr/>
        </p:nvSpPr>
        <p:spPr>
          <a:xfrm>
            <a:off x="5692772" y="2316398"/>
            <a:ext cx="4037011" cy="219752"/>
          </a:xfrm>
          <a:prstGeom prst="rect">
            <a:avLst/>
          </a:prstGeom>
          <a:solidFill>
            <a:srgbClr val="537B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7968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23B0F-2C3C-D624-9A4D-2798463BE6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FEF53F-ED55-E8C1-312D-9A18B6AF221C}"/>
              </a:ext>
            </a:extLst>
          </p:cNvPr>
          <p:cNvSpPr>
            <a:spLocks noGrp="1"/>
          </p:cNvSpPr>
          <p:nvPr>
            <p:ph type="title"/>
          </p:nvPr>
        </p:nvSpPr>
        <p:spPr/>
        <p:txBody>
          <a:bodyPr wrap="square" lIns="0" tIns="45720" rIns="0" bIns="45720" anchor="ctr">
            <a:noAutofit/>
          </a:bodyPr>
          <a:lstStyle/>
          <a:p>
            <a:pPr algn="l"/>
            <a:r>
              <a:rPr lang="en-US">
                <a:solidFill>
                  <a:schemeClr val="accent1"/>
                </a:solidFill>
                <a:latin typeface="Arial"/>
                <a:cs typeface="Arial"/>
              </a:rPr>
              <a:t>Training for the </a:t>
            </a:r>
            <a:br>
              <a:rPr lang="en-US">
                <a:solidFill>
                  <a:schemeClr val="accent1"/>
                </a:solidFill>
                <a:latin typeface="Arial"/>
                <a:cs typeface="Arial"/>
              </a:rPr>
            </a:br>
            <a:r>
              <a:rPr lang="en-US">
                <a:solidFill>
                  <a:schemeClr val="accent1"/>
                </a:solidFill>
                <a:latin typeface="Arial"/>
                <a:cs typeface="Arial"/>
              </a:rPr>
              <a:t>Moments That Matter</a:t>
            </a:r>
            <a:endParaRPr lang="en-US">
              <a:solidFill>
                <a:schemeClr val="accent1"/>
              </a:solidFill>
            </a:endParaRPr>
          </a:p>
        </p:txBody>
      </p:sp>
      <p:sp>
        <p:nvSpPr>
          <p:cNvPr id="4" name="Oval 3">
            <a:extLst>
              <a:ext uri="{FF2B5EF4-FFF2-40B4-BE49-F238E27FC236}">
                <a16:creationId xmlns:a16="http://schemas.microsoft.com/office/drawing/2014/main" id="{FA101C4F-18E8-F20C-599E-A3FBB1F1A278}"/>
              </a:ext>
            </a:extLst>
          </p:cNvPr>
          <p:cNvSpPr/>
          <p:nvPr/>
        </p:nvSpPr>
        <p:spPr>
          <a:xfrm>
            <a:off x="7173523" y="2206720"/>
            <a:ext cx="2045773" cy="2045773"/>
          </a:xfrm>
          <a:prstGeom prst="ellipse">
            <a:avLst/>
          </a:prstGeom>
          <a:solidFill>
            <a:srgbClr val="387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50907672-7E4B-8BD7-B964-8D2D77D76BD6}"/>
              </a:ext>
            </a:extLst>
          </p:cNvPr>
          <p:cNvSpPr/>
          <p:nvPr/>
        </p:nvSpPr>
        <p:spPr>
          <a:xfrm>
            <a:off x="7382748" y="2415945"/>
            <a:ext cx="1627322" cy="162732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57BDB7A-A9AD-2105-2763-E6B5741E3F2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92085" y="2578317"/>
            <a:ext cx="1244165" cy="1244165"/>
          </a:xfrm>
          <a:prstGeom prst="rect">
            <a:avLst/>
          </a:prstGeom>
        </p:spPr>
      </p:pic>
    </p:spTree>
    <p:extLst>
      <p:ext uri="{BB962C8B-B14F-4D97-AF65-F5344CB8AC3E}">
        <p14:creationId xmlns:p14="http://schemas.microsoft.com/office/powerpoint/2010/main" val="815383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D0141846-816C-0FCA-54D7-5DFAD24A17B6}"/>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DB40C337-1E1D-655C-2927-4F1A347BAB75}"/>
              </a:ext>
            </a:extLst>
          </p:cNvPr>
          <p:cNvSpPr/>
          <p:nvPr/>
        </p:nvSpPr>
        <p:spPr>
          <a:xfrm>
            <a:off x="0" y="4533402"/>
            <a:ext cx="10058399" cy="581891"/>
          </a:xfrm>
          <a:prstGeom prst="rect">
            <a:avLst/>
          </a:prstGeom>
          <a:solidFill>
            <a:srgbClr val="387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D78248C1-9394-D461-FE5A-82D64875BC30}"/>
              </a:ext>
            </a:extLst>
          </p:cNvPr>
          <p:cNvSpPr/>
          <p:nvPr/>
        </p:nvSpPr>
        <p:spPr>
          <a:xfrm>
            <a:off x="7540517" y="2341153"/>
            <a:ext cx="1027323" cy="1027323"/>
          </a:xfrm>
          <a:prstGeom prst="ellipse">
            <a:avLst/>
          </a:prstGeom>
          <a:solidFill>
            <a:schemeClr val="bg1"/>
          </a:solidFill>
          <a:ln>
            <a:solidFill>
              <a:srgbClr val="387A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6DC0AFE-E8E3-37A4-F849-32B4B48B945E}"/>
              </a:ext>
            </a:extLst>
          </p:cNvPr>
          <p:cNvSpPr/>
          <p:nvPr/>
        </p:nvSpPr>
        <p:spPr>
          <a:xfrm>
            <a:off x="4722082" y="2341153"/>
            <a:ext cx="1027323" cy="1027323"/>
          </a:xfrm>
          <a:prstGeom prst="ellipse">
            <a:avLst/>
          </a:prstGeom>
          <a:solidFill>
            <a:schemeClr val="bg1"/>
          </a:solidFill>
          <a:ln>
            <a:solidFill>
              <a:srgbClr val="387A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84A90ED-3107-47B7-767A-BF11D3F60A2D}"/>
              </a:ext>
            </a:extLst>
          </p:cNvPr>
          <p:cNvSpPr/>
          <p:nvPr/>
        </p:nvSpPr>
        <p:spPr>
          <a:xfrm>
            <a:off x="1903646" y="2341153"/>
            <a:ext cx="1027323" cy="1027323"/>
          </a:xfrm>
          <a:prstGeom prst="ellipse">
            <a:avLst/>
          </a:prstGeom>
          <a:solidFill>
            <a:schemeClr val="bg1"/>
          </a:solidFill>
          <a:ln>
            <a:solidFill>
              <a:srgbClr val="387A7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E97F3D-4954-BDD7-4918-3193583FA822}"/>
              </a:ext>
            </a:extLst>
          </p:cNvPr>
          <p:cNvSpPr>
            <a:spLocks noGrp="1"/>
          </p:cNvSpPr>
          <p:nvPr>
            <p:ph type="title"/>
          </p:nvPr>
        </p:nvSpPr>
        <p:spPr/>
        <p:txBody>
          <a:bodyPr/>
          <a:lstStyle/>
          <a:p>
            <a:r>
              <a:rPr lang="en-US"/>
              <a:t>Training Services Impact </a:t>
            </a:r>
          </a:p>
        </p:txBody>
      </p:sp>
      <p:sp>
        <p:nvSpPr>
          <p:cNvPr id="8" name="Text Placeholder 7">
            <a:extLst>
              <a:ext uri="{FF2B5EF4-FFF2-40B4-BE49-F238E27FC236}">
                <a16:creationId xmlns:a16="http://schemas.microsoft.com/office/drawing/2014/main" id="{F8D0ADB0-C8D2-9770-EBC7-1B6B6358DDA5}"/>
              </a:ext>
            </a:extLst>
          </p:cNvPr>
          <p:cNvSpPr>
            <a:spLocks noGrp="1"/>
          </p:cNvSpPr>
          <p:nvPr>
            <p:ph type="body" sz="quarter" idx="15"/>
          </p:nvPr>
        </p:nvSpPr>
        <p:spPr>
          <a:xfrm>
            <a:off x="1252330" y="3364579"/>
            <a:ext cx="2319156" cy="1233488"/>
          </a:xfrm>
        </p:spPr>
        <p:txBody>
          <a:bodyPr lIns="91440" tIns="45720" rIns="91440" bIns="45720" anchor="t"/>
          <a:lstStyle/>
          <a:p>
            <a:pPr lvl="0" fontAlgn="base"/>
            <a:r>
              <a:rPr lang="en-US" sz="1800" b="1">
                <a:solidFill>
                  <a:schemeClr val="accent1"/>
                </a:solidFill>
                <a:latin typeface="Arial"/>
                <a:cs typeface="Arial"/>
              </a:rPr>
              <a:t>899,750</a:t>
            </a:r>
          </a:p>
          <a:p>
            <a:pPr lvl="0" fontAlgn="base"/>
            <a:r>
              <a:rPr lang="en-US" sz="1200">
                <a:solidFill>
                  <a:schemeClr val="tx1"/>
                </a:solidFill>
                <a:latin typeface="Arial"/>
                <a:cs typeface="Arial"/>
              </a:rPr>
              <a:t>people trained in First Aid, CPR and AED, making every community safer</a:t>
            </a:r>
          </a:p>
          <a:p>
            <a:endParaRPr lang="en-US">
              <a:solidFill>
                <a:schemeClr val="tx1"/>
              </a:solidFill>
            </a:endParaRPr>
          </a:p>
        </p:txBody>
      </p:sp>
      <p:sp>
        <p:nvSpPr>
          <p:cNvPr id="10" name="Text Placeholder 9">
            <a:extLst>
              <a:ext uri="{FF2B5EF4-FFF2-40B4-BE49-F238E27FC236}">
                <a16:creationId xmlns:a16="http://schemas.microsoft.com/office/drawing/2014/main" id="{EA2F82B7-CC91-DD7B-6E4A-E01E3209456D}"/>
              </a:ext>
            </a:extLst>
          </p:cNvPr>
          <p:cNvSpPr>
            <a:spLocks noGrp="1"/>
          </p:cNvSpPr>
          <p:nvPr>
            <p:ph type="body" sz="quarter" idx="16"/>
          </p:nvPr>
        </p:nvSpPr>
        <p:spPr>
          <a:xfrm>
            <a:off x="4102980" y="3364579"/>
            <a:ext cx="2319156" cy="1233488"/>
          </a:xfrm>
        </p:spPr>
        <p:txBody>
          <a:bodyPr lIns="91440" tIns="45720" rIns="91440" bIns="45720" anchor="t"/>
          <a:lstStyle/>
          <a:p>
            <a:r>
              <a:rPr lang="en-US" sz="1800" b="1">
                <a:solidFill>
                  <a:schemeClr val="accent1"/>
                </a:solidFill>
                <a:latin typeface="Arial"/>
                <a:cs typeface="Arial"/>
              </a:rPr>
              <a:t>454,530</a:t>
            </a:r>
          </a:p>
          <a:p>
            <a:r>
              <a:rPr lang="en-US" sz="1200">
                <a:solidFill>
                  <a:schemeClr val="tx1"/>
                </a:solidFill>
                <a:latin typeface="Arial"/>
                <a:cs typeface="Arial"/>
              </a:rPr>
              <a:t>people learned how to be safe in, on and around the water through our Aquatics and Water Safety training</a:t>
            </a:r>
          </a:p>
        </p:txBody>
      </p:sp>
      <p:sp>
        <p:nvSpPr>
          <p:cNvPr id="12" name="Text Placeholder 11">
            <a:extLst>
              <a:ext uri="{FF2B5EF4-FFF2-40B4-BE49-F238E27FC236}">
                <a16:creationId xmlns:a16="http://schemas.microsoft.com/office/drawing/2014/main" id="{C17773FF-BD63-8FF2-9679-06D0BCE12A87}"/>
              </a:ext>
            </a:extLst>
          </p:cNvPr>
          <p:cNvSpPr>
            <a:spLocks noGrp="1"/>
          </p:cNvSpPr>
          <p:nvPr>
            <p:ph type="body" sz="quarter" idx="17"/>
          </p:nvPr>
        </p:nvSpPr>
        <p:spPr>
          <a:xfrm>
            <a:off x="6867479" y="3364579"/>
            <a:ext cx="2319156" cy="1233488"/>
          </a:xfrm>
        </p:spPr>
        <p:txBody>
          <a:bodyPr lIns="91440" tIns="45720" rIns="91440" bIns="45720" anchor="t"/>
          <a:lstStyle/>
          <a:p>
            <a:r>
              <a:rPr lang="en-US" sz="1800" b="1">
                <a:solidFill>
                  <a:schemeClr val="accent1"/>
                </a:solidFill>
                <a:latin typeface="Arial"/>
                <a:cs typeface="Arial"/>
              </a:rPr>
              <a:t>24,420</a:t>
            </a:r>
          </a:p>
          <a:p>
            <a:r>
              <a:rPr lang="en-US" sz="1200">
                <a:solidFill>
                  <a:schemeClr val="tx1"/>
                </a:solidFill>
                <a:latin typeface="Arial"/>
                <a:cs typeface="Arial"/>
              </a:rPr>
              <a:t>individuals trained in caregiving courses, empowering participants to provide quality care to people of all ages</a:t>
            </a:r>
          </a:p>
          <a:p>
            <a:endParaRPr lang="en-US">
              <a:solidFill>
                <a:schemeClr val="tx1"/>
              </a:solidFill>
            </a:endParaRPr>
          </a:p>
        </p:txBody>
      </p:sp>
      <p:sp>
        <p:nvSpPr>
          <p:cNvPr id="27" name="Text Placeholder 26">
            <a:extLst>
              <a:ext uri="{FF2B5EF4-FFF2-40B4-BE49-F238E27FC236}">
                <a16:creationId xmlns:a16="http://schemas.microsoft.com/office/drawing/2014/main" id="{182C3EE6-98C8-724D-AF58-0D83024057B2}"/>
              </a:ext>
            </a:extLst>
          </p:cNvPr>
          <p:cNvSpPr>
            <a:spLocks noGrp="1"/>
          </p:cNvSpPr>
          <p:nvPr>
            <p:ph type="body" sz="quarter" idx="21"/>
          </p:nvPr>
        </p:nvSpPr>
        <p:spPr>
          <a:xfrm>
            <a:off x="1647673" y="4680835"/>
            <a:ext cx="1427018" cy="581891"/>
          </a:xfrm>
        </p:spPr>
        <p:txBody>
          <a:bodyPr/>
          <a:lstStyle/>
          <a:p>
            <a:r>
              <a:rPr lang="en-US">
                <a:solidFill>
                  <a:schemeClr val="bg1"/>
                </a:solidFill>
                <a:latin typeface="Arial"/>
                <a:cs typeface="Arial"/>
              </a:rPr>
              <a:t>3.2 million</a:t>
            </a:r>
            <a:endParaRPr lang="en-US">
              <a:solidFill>
                <a:schemeClr val="bg1"/>
              </a:solidFill>
            </a:endParaRPr>
          </a:p>
        </p:txBody>
      </p:sp>
      <p:sp>
        <p:nvSpPr>
          <p:cNvPr id="19" name="Text Placeholder 18">
            <a:extLst>
              <a:ext uri="{FF2B5EF4-FFF2-40B4-BE49-F238E27FC236}">
                <a16:creationId xmlns:a16="http://schemas.microsoft.com/office/drawing/2014/main" id="{9FBED0C9-1B8E-6832-8B65-F156F92DCA6C}"/>
              </a:ext>
            </a:extLst>
          </p:cNvPr>
          <p:cNvSpPr>
            <a:spLocks noGrp="1"/>
          </p:cNvSpPr>
          <p:nvPr>
            <p:ph type="body" sz="quarter" idx="22"/>
          </p:nvPr>
        </p:nvSpPr>
        <p:spPr>
          <a:xfrm>
            <a:off x="4499189" y="4680835"/>
            <a:ext cx="1427018" cy="581891"/>
          </a:xfrm>
        </p:spPr>
        <p:txBody>
          <a:bodyPr/>
          <a:lstStyle/>
          <a:p>
            <a:r>
              <a:rPr lang="en-US">
                <a:solidFill>
                  <a:schemeClr val="bg1"/>
                </a:solidFill>
                <a:latin typeface="Arial"/>
                <a:cs typeface="Arial"/>
              </a:rPr>
              <a:t>1.5 million</a:t>
            </a:r>
            <a:endParaRPr lang="en-US">
              <a:solidFill>
                <a:schemeClr val="bg1"/>
              </a:solidFill>
            </a:endParaRPr>
          </a:p>
        </p:txBody>
      </p:sp>
      <p:sp>
        <p:nvSpPr>
          <p:cNvPr id="21" name="Text Placeholder 20">
            <a:extLst>
              <a:ext uri="{FF2B5EF4-FFF2-40B4-BE49-F238E27FC236}">
                <a16:creationId xmlns:a16="http://schemas.microsoft.com/office/drawing/2014/main" id="{39714096-5915-5759-A0CC-668CC6050B13}"/>
              </a:ext>
            </a:extLst>
          </p:cNvPr>
          <p:cNvSpPr>
            <a:spLocks noGrp="1"/>
          </p:cNvSpPr>
          <p:nvPr>
            <p:ph type="body" sz="quarter" idx="23"/>
          </p:nvPr>
        </p:nvSpPr>
        <p:spPr>
          <a:xfrm>
            <a:off x="7263688" y="4680835"/>
            <a:ext cx="1427018" cy="581891"/>
          </a:xfrm>
        </p:spPr>
        <p:txBody>
          <a:bodyPr/>
          <a:lstStyle/>
          <a:p>
            <a:r>
              <a:rPr lang="en-US">
                <a:solidFill>
                  <a:schemeClr val="bg1"/>
                </a:solidFill>
                <a:latin typeface="Arial"/>
                <a:cs typeface="Arial"/>
              </a:rPr>
              <a:t>68,940</a:t>
            </a:r>
            <a:endParaRPr lang="en-US">
              <a:solidFill>
                <a:schemeClr val="bg1"/>
              </a:solidFill>
            </a:endParaRPr>
          </a:p>
        </p:txBody>
      </p:sp>
      <p:sp>
        <p:nvSpPr>
          <p:cNvPr id="28" name="Text Placeholder 27">
            <a:extLst>
              <a:ext uri="{FF2B5EF4-FFF2-40B4-BE49-F238E27FC236}">
                <a16:creationId xmlns:a16="http://schemas.microsoft.com/office/drawing/2014/main" id="{AD9B07BE-3283-5C04-D60B-0FA4806FC52A}"/>
              </a:ext>
            </a:extLst>
          </p:cNvPr>
          <p:cNvSpPr>
            <a:spLocks noGrp="1"/>
          </p:cNvSpPr>
          <p:nvPr>
            <p:ph type="body" sz="quarter" idx="26"/>
          </p:nvPr>
        </p:nvSpPr>
        <p:spPr>
          <a:xfrm>
            <a:off x="231923" y="1007757"/>
            <a:ext cx="8769202" cy="811518"/>
          </a:xfrm>
        </p:spPr>
        <p:txBody>
          <a:bodyPr/>
          <a:lstStyle/>
          <a:p>
            <a:r>
              <a:rPr lang="en-US">
                <a:solidFill>
                  <a:srgbClr val="212529"/>
                </a:solidFill>
                <a:latin typeface="Arial"/>
                <a:cs typeface="Arial"/>
              </a:rPr>
              <a:t>In FY26-Q4,* we equipped community members with vital skills to help neighbors, friends and family members save lives. </a:t>
            </a:r>
          </a:p>
        </p:txBody>
      </p:sp>
      <p:sp>
        <p:nvSpPr>
          <p:cNvPr id="29" name="Text Placeholder 28">
            <a:extLst>
              <a:ext uri="{FF2B5EF4-FFF2-40B4-BE49-F238E27FC236}">
                <a16:creationId xmlns:a16="http://schemas.microsoft.com/office/drawing/2014/main" id="{E61CA23E-10A6-99DC-78E7-22DAF0B78AC9}"/>
              </a:ext>
            </a:extLst>
          </p:cNvPr>
          <p:cNvSpPr>
            <a:spLocks noGrp="1"/>
          </p:cNvSpPr>
          <p:nvPr>
            <p:ph type="body" sz="quarter" idx="27"/>
          </p:nvPr>
        </p:nvSpPr>
        <p:spPr>
          <a:solidFill>
            <a:srgbClr val="387A78"/>
          </a:solidFill>
        </p:spPr>
        <p:txBody>
          <a:bodyPr/>
          <a:lstStyle/>
          <a:p>
            <a:r>
              <a:rPr lang="en-US"/>
              <a:t>TRAINING SERVICES</a:t>
            </a:r>
          </a:p>
        </p:txBody>
      </p:sp>
      <p:pic>
        <p:nvPicPr>
          <p:cNvPr id="20" name="Picture 19">
            <a:extLst>
              <a:ext uri="{FF2B5EF4-FFF2-40B4-BE49-F238E27FC236}">
                <a16:creationId xmlns:a16="http://schemas.microsoft.com/office/drawing/2014/main" id="{D0D6116A-A410-F897-35F9-730D4EA0586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75481" y="2509944"/>
            <a:ext cx="674434" cy="674434"/>
          </a:xfrm>
          <a:prstGeom prst="rect">
            <a:avLst/>
          </a:prstGeom>
        </p:spPr>
      </p:pic>
      <p:sp>
        <p:nvSpPr>
          <p:cNvPr id="6" name="Rectangle 5">
            <a:extLst>
              <a:ext uri="{FF2B5EF4-FFF2-40B4-BE49-F238E27FC236}">
                <a16:creationId xmlns:a16="http://schemas.microsoft.com/office/drawing/2014/main" id="{644F59EA-C612-401F-BEBC-B74B8AF2EBB9}"/>
              </a:ext>
            </a:extLst>
          </p:cNvPr>
          <p:cNvSpPr/>
          <p:nvPr/>
        </p:nvSpPr>
        <p:spPr>
          <a:xfrm>
            <a:off x="1903646" y="5932224"/>
            <a:ext cx="7948777" cy="230832"/>
          </a:xfrm>
          <a:prstGeom prst="rect">
            <a:avLst/>
          </a:prstGeom>
        </p:spPr>
        <p:txBody>
          <a:bodyPr wrap="square" lIns="91440" tIns="45720" rIns="91440" bIns="45720" anchor="t">
            <a:spAutoFit/>
          </a:bodyPr>
          <a:lstStyle/>
          <a:p>
            <a:pPr algn="r"/>
            <a:r>
              <a:rPr lang="en-US" sz="900">
                <a:latin typeface="Arial"/>
                <a:cs typeface="Arial"/>
              </a:rPr>
              <a:t>*April 1 – June 30, 2026 </a:t>
            </a:r>
          </a:p>
        </p:txBody>
      </p:sp>
      <p:pic>
        <p:nvPicPr>
          <p:cNvPr id="5" name="Picture 4">
            <a:extLst>
              <a:ext uri="{FF2B5EF4-FFF2-40B4-BE49-F238E27FC236}">
                <a16:creationId xmlns:a16="http://schemas.microsoft.com/office/drawing/2014/main" id="{59649DE5-BFBC-9A64-25F0-08A5F2DB328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093517" y="2509944"/>
            <a:ext cx="728547" cy="728547"/>
          </a:xfrm>
          <a:prstGeom prst="rect">
            <a:avLst/>
          </a:prstGeom>
        </p:spPr>
      </p:pic>
      <p:pic>
        <p:nvPicPr>
          <p:cNvPr id="13" name="Picture 12">
            <a:extLst>
              <a:ext uri="{FF2B5EF4-FFF2-40B4-BE49-F238E27FC236}">
                <a16:creationId xmlns:a16="http://schemas.microsoft.com/office/drawing/2014/main" id="{9C3FF106-D5A5-DAF4-3987-A7641DE38C30}"/>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634355" y="2476246"/>
            <a:ext cx="813915" cy="813915"/>
          </a:xfrm>
          <a:prstGeom prst="rect">
            <a:avLst/>
          </a:prstGeom>
        </p:spPr>
      </p:pic>
      <p:sp>
        <p:nvSpPr>
          <p:cNvPr id="36" name="Text Placeholder 24">
            <a:extLst>
              <a:ext uri="{FF2B5EF4-FFF2-40B4-BE49-F238E27FC236}">
                <a16:creationId xmlns:a16="http://schemas.microsoft.com/office/drawing/2014/main" id="{BE841E85-9385-3FE2-FE01-CE3297B8BF94}"/>
              </a:ext>
            </a:extLst>
          </p:cNvPr>
          <p:cNvSpPr txBox="1">
            <a:spLocks/>
          </p:cNvSpPr>
          <p:nvPr/>
        </p:nvSpPr>
        <p:spPr>
          <a:xfrm>
            <a:off x="176489" y="4572006"/>
            <a:ext cx="1053089" cy="790430"/>
          </a:xfrm>
          <a:prstGeom prst="rect">
            <a:avLst/>
          </a:prstGeom>
        </p:spPr>
        <p:txBody>
          <a:bodyPr/>
          <a:lstStyle>
            <a:lvl1pPr marL="12700" indent="-12700" algn="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1400" b="1" kern="1200">
                <a:solidFill>
                  <a:schemeClr val="tx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a:solidFill>
                  <a:schemeClr val="bg1"/>
                </a:solidFill>
                <a:latin typeface="Arial"/>
                <a:cs typeface="Arial"/>
              </a:rPr>
              <a:t>FY26 TOTALS</a:t>
            </a:r>
          </a:p>
        </p:txBody>
      </p:sp>
    </p:spTree>
    <p:extLst>
      <p:ext uri="{BB962C8B-B14F-4D97-AF65-F5344CB8AC3E}">
        <p14:creationId xmlns:p14="http://schemas.microsoft.com/office/powerpoint/2010/main" val="1341352004"/>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F2D27-3D34-04E2-04DF-4B768C9D0B5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085EC80-CF0E-D9F9-8F40-E91C3CC241A5}"/>
              </a:ext>
            </a:extLst>
          </p:cNvPr>
          <p:cNvSpPr>
            <a:spLocks noGrp="1"/>
          </p:cNvSpPr>
          <p:nvPr>
            <p:ph type="body" sz="quarter" idx="13"/>
          </p:nvPr>
        </p:nvSpPr>
        <p:spPr>
          <a:xfrm>
            <a:off x="5605538" y="450613"/>
            <a:ext cx="4251694" cy="1344613"/>
          </a:xfrm>
        </p:spPr>
        <p:txBody>
          <a:bodyPr lIns="91440" tIns="45720" rIns="91440" bIns="45720" anchor="t"/>
          <a:lstStyle/>
          <a:p>
            <a:pPr marL="173038" indent="-173038"/>
            <a:r>
              <a:rPr lang="en-US" sz="1600">
                <a:solidFill>
                  <a:srgbClr val="387A78"/>
                </a:solidFill>
              </a:rPr>
              <a:t>“I was just in the right place at the right time, with the right preparation. That preparation exists because of the work the Red Cross does every day to educate and empower people in our communities.”</a:t>
            </a:r>
          </a:p>
        </p:txBody>
      </p:sp>
      <p:sp>
        <p:nvSpPr>
          <p:cNvPr id="6" name="Text Placeholder 5">
            <a:extLst>
              <a:ext uri="{FF2B5EF4-FFF2-40B4-BE49-F238E27FC236}">
                <a16:creationId xmlns:a16="http://schemas.microsoft.com/office/drawing/2014/main" id="{A56B24F4-5B1C-203E-0135-9D9F24CC41CD}"/>
              </a:ext>
            </a:extLst>
          </p:cNvPr>
          <p:cNvSpPr>
            <a:spLocks noGrp="1"/>
          </p:cNvSpPr>
          <p:nvPr>
            <p:ph type="body" sz="quarter" idx="14"/>
          </p:nvPr>
        </p:nvSpPr>
        <p:spPr>
          <a:xfrm>
            <a:off x="5748156" y="1832128"/>
            <a:ext cx="4109076" cy="607102"/>
          </a:xfrm>
        </p:spPr>
        <p:txBody>
          <a:bodyPr lIns="91440" tIns="45720" rIns="91440" bIns="45720" anchor="t">
            <a:noAutofit/>
          </a:bodyPr>
          <a:lstStyle/>
          <a:p>
            <a:r>
              <a:rPr lang="en-US" sz="1200" b="1"/>
              <a:t>Malik Osman, </a:t>
            </a:r>
            <a:endParaRPr lang="fr-FR" sz="1200" b="1"/>
          </a:p>
          <a:p>
            <a:r>
              <a:rPr lang="en-US" sz="1200"/>
              <a:t>a lifeguard who utilized his Red Cross training to save the life of a young boy struggling at the deep end of the pool</a:t>
            </a:r>
          </a:p>
        </p:txBody>
      </p:sp>
      <p:sp>
        <p:nvSpPr>
          <p:cNvPr id="8" name="Text Placeholder 7">
            <a:extLst>
              <a:ext uri="{FF2B5EF4-FFF2-40B4-BE49-F238E27FC236}">
                <a16:creationId xmlns:a16="http://schemas.microsoft.com/office/drawing/2014/main" id="{B06A38D3-D108-1CEE-337E-67F4707B9DAF}"/>
              </a:ext>
            </a:extLst>
          </p:cNvPr>
          <p:cNvSpPr>
            <a:spLocks noGrp="1"/>
          </p:cNvSpPr>
          <p:nvPr>
            <p:ph type="body" sz="quarter" idx="16"/>
          </p:nvPr>
        </p:nvSpPr>
        <p:spPr>
          <a:xfrm>
            <a:off x="213868" y="1162228"/>
            <a:ext cx="4479923" cy="4583093"/>
          </a:xfrm>
        </p:spPr>
        <p:txBody>
          <a:bodyPr lIns="91440" tIns="45720" rIns="91440" bIns="45720" anchor="t">
            <a:noAutofit/>
          </a:bodyPr>
          <a:lstStyle/>
          <a:p>
            <a:r>
              <a:rPr lang="en-US" b="1"/>
              <a:t>Malik Osman, a high school senior, was recently honored with the Red Cross Lifesaving Award for Professional Responders. </a:t>
            </a:r>
            <a:r>
              <a:rPr lang="en-US"/>
              <a:t>Trained in Red Cross Lifeguarding with CPR/AED for Professional Rescuers, First Aid and Administering Emergency Oxygen, he put his skills into action when he spotted a young child struggling in the deep end of the pool. Malik acted without hesitation, jumping in, extracting the child, instructing someone to call 911 and administering CPR. He continued this lifesaving until help arrived. His calm, skilled response shows how </a:t>
            </a:r>
            <a:r>
              <a:rPr lang="en-US" b="1"/>
              <a:t>training can empower young people to make an extraordinary difference</a:t>
            </a:r>
            <a:r>
              <a:rPr lang="en-US"/>
              <a:t>. </a:t>
            </a:r>
          </a:p>
        </p:txBody>
      </p:sp>
      <p:sp>
        <p:nvSpPr>
          <p:cNvPr id="7" name="Title 6">
            <a:extLst>
              <a:ext uri="{FF2B5EF4-FFF2-40B4-BE49-F238E27FC236}">
                <a16:creationId xmlns:a16="http://schemas.microsoft.com/office/drawing/2014/main" id="{D1888608-1D17-DED8-CE9F-B7127EAFC6A3}"/>
              </a:ext>
            </a:extLst>
          </p:cNvPr>
          <p:cNvSpPr>
            <a:spLocks noGrp="1"/>
          </p:cNvSpPr>
          <p:nvPr>
            <p:ph type="title"/>
          </p:nvPr>
        </p:nvSpPr>
        <p:spPr>
          <a:xfrm>
            <a:off x="201168" y="621295"/>
            <a:ext cx="4669937" cy="540933"/>
          </a:xfrm>
        </p:spPr>
        <p:txBody>
          <a:bodyPr/>
          <a:lstStyle/>
          <a:p>
            <a:r>
              <a:rPr lang="en-US"/>
              <a:t>Young Lifeguard Saves a Life</a:t>
            </a:r>
          </a:p>
        </p:txBody>
      </p:sp>
      <p:sp>
        <p:nvSpPr>
          <p:cNvPr id="2" name="TextBox 1">
            <a:extLst>
              <a:ext uri="{FF2B5EF4-FFF2-40B4-BE49-F238E27FC236}">
                <a16:creationId xmlns:a16="http://schemas.microsoft.com/office/drawing/2014/main" id="{128F72C1-9C25-3211-4334-FAE011E474AF}"/>
              </a:ext>
            </a:extLst>
          </p:cNvPr>
          <p:cNvSpPr txBox="1"/>
          <p:nvPr/>
        </p:nvSpPr>
        <p:spPr>
          <a:xfrm>
            <a:off x="213868" y="168585"/>
            <a:ext cx="3898900" cy="261610"/>
          </a:xfrm>
          <a:prstGeom prst="rect">
            <a:avLst/>
          </a:prstGeom>
          <a:noFill/>
        </p:spPr>
        <p:txBody>
          <a:bodyPr wrap="square" rtlCol="0">
            <a:spAutoFit/>
          </a:bodyPr>
          <a:lstStyle/>
          <a:p>
            <a:r>
              <a:rPr lang="en-US" sz="1100" b="1" spc="300">
                <a:latin typeface="Arial" panose="020B0604020202020204" pitchFamily="34" charset="0"/>
                <a:cs typeface="Arial" panose="020B0604020202020204" pitchFamily="34" charset="0"/>
              </a:rPr>
              <a:t>STORIES FROM THE FIELD</a:t>
            </a:r>
          </a:p>
        </p:txBody>
      </p:sp>
      <p:pic>
        <p:nvPicPr>
          <p:cNvPr id="9" name="Picture Placeholder 8">
            <a:extLst>
              <a:ext uri="{FF2B5EF4-FFF2-40B4-BE49-F238E27FC236}">
                <a16:creationId xmlns:a16="http://schemas.microsoft.com/office/drawing/2014/main" id="{1D5372D6-44AB-DB89-8C36-4E254D134FCB}"/>
              </a:ext>
            </a:extLst>
          </p:cNvPr>
          <p:cNvPicPr>
            <a:picLocks noGrp="1" noChangeAspect="1"/>
          </p:cNvPicPr>
          <p:nvPr>
            <p:ph type="pic" sz="quarter" idx="15"/>
          </p:nvPr>
        </p:nvPicPr>
        <p:blipFill>
          <a:blip r:embed="rId3"/>
          <a:srcRect l="49" t="3343" r="49" b="31604"/>
          <a:stretch>
            <a:fillRect/>
          </a:stretch>
        </p:blipFill>
        <p:spPr>
          <a:xfrm>
            <a:off x="5816849" y="2557174"/>
            <a:ext cx="3748666" cy="3664164"/>
          </a:xfrm>
          <a:prstGeom prst="rect">
            <a:avLst/>
          </a:prstGeom>
          <a:noFill/>
          <a:ln>
            <a:solidFill>
              <a:schemeClr val="tx1">
                <a:lumMod val="50000"/>
                <a:lumOff val="50000"/>
              </a:schemeClr>
            </a:solidFill>
          </a:ln>
        </p:spPr>
      </p:pic>
      <p:sp>
        <p:nvSpPr>
          <p:cNvPr id="10" name="Text Placeholder 5">
            <a:extLst>
              <a:ext uri="{FF2B5EF4-FFF2-40B4-BE49-F238E27FC236}">
                <a16:creationId xmlns:a16="http://schemas.microsoft.com/office/drawing/2014/main" id="{D51C2DEE-737D-207B-6260-32AD7A4EB028}"/>
              </a:ext>
            </a:extLst>
          </p:cNvPr>
          <p:cNvSpPr txBox="1">
            <a:spLocks/>
          </p:cNvSpPr>
          <p:nvPr/>
        </p:nvSpPr>
        <p:spPr>
          <a:xfrm>
            <a:off x="7922928" y="-2362"/>
            <a:ext cx="2130553" cy="301752"/>
          </a:xfrm>
          <a:prstGeom prst="rect">
            <a:avLst/>
          </a:prstGeom>
          <a:solidFill>
            <a:srgbClr val="387A78"/>
          </a:solidFill>
        </p:spPr>
        <p:txBody>
          <a:bodyPr anchor="b"/>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1200" b="1" kern="1200" spc="150" baseline="0">
                <a:solidFill>
                  <a:schemeClr val="bg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a:t>TRAINING SERVICES</a:t>
            </a:r>
          </a:p>
        </p:txBody>
      </p:sp>
      <p:sp>
        <p:nvSpPr>
          <p:cNvPr id="11" name="Rectangle 10">
            <a:extLst>
              <a:ext uri="{FF2B5EF4-FFF2-40B4-BE49-F238E27FC236}">
                <a16:creationId xmlns:a16="http://schemas.microsoft.com/office/drawing/2014/main" id="{E66B9D82-B72E-3608-DC7D-8D2F9CB85984}"/>
              </a:ext>
            </a:extLst>
          </p:cNvPr>
          <p:cNvSpPr/>
          <p:nvPr/>
        </p:nvSpPr>
        <p:spPr>
          <a:xfrm>
            <a:off x="5816849" y="2531994"/>
            <a:ext cx="3748666" cy="219752"/>
          </a:xfrm>
          <a:prstGeom prst="rect">
            <a:avLst/>
          </a:prstGeom>
          <a:solidFill>
            <a:srgbClr val="387A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5494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130AF-1572-DAE8-7DC6-D95860A302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053F93-8E9C-0786-E8AF-25548C03C3C7}"/>
              </a:ext>
            </a:extLst>
          </p:cNvPr>
          <p:cNvSpPr>
            <a:spLocks noGrp="1"/>
          </p:cNvSpPr>
          <p:nvPr>
            <p:ph type="title"/>
          </p:nvPr>
        </p:nvSpPr>
        <p:spPr>
          <a:xfrm>
            <a:off x="197953" y="240590"/>
            <a:ext cx="9763749" cy="742433"/>
          </a:xfrm>
        </p:spPr>
        <p:txBody>
          <a:bodyPr lIns="91440" tIns="45720" rIns="91440" bIns="45720" anchor="t"/>
          <a:lstStyle/>
          <a:p>
            <a:r>
              <a:rPr lang="en-US">
                <a:latin typeface="Arial"/>
                <a:cs typeface="Arial"/>
              </a:rPr>
              <a:t>Red Cross Responded to 102 Big Disasters</a:t>
            </a:r>
          </a:p>
        </p:txBody>
      </p:sp>
      <p:sp>
        <p:nvSpPr>
          <p:cNvPr id="83" name="Text Placeholder 82">
            <a:extLst>
              <a:ext uri="{FF2B5EF4-FFF2-40B4-BE49-F238E27FC236}">
                <a16:creationId xmlns:a16="http://schemas.microsoft.com/office/drawing/2014/main" id="{8EC728CF-A5FE-DDF0-B05B-B47BF38920A7}"/>
              </a:ext>
            </a:extLst>
          </p:cNvPr>
          <p:cNvSpPr>
            <a:spLocks noGrp="1"/>
          </p:cNvSpPr>
          <p:nvPr>
            <p:ph type="body" sz="quarter" idx="17"/>
          </p:nvPr>
        </p:nvSpPr>
        <p:spPr>
          <a:solidFill>
            <a:srgbClr val="004B79"/>
          </a:solidFill>
        </p:spPr>
        <p:txBody>
          <a:bodyPr/>
          <a:lstStyle/>
          <a:p>
            <a:r>
              <a:rPr lang="en-US"/>
              <a:t>DISASTER RELIEF</a:t>
            </a:r>
          </a:p>
        </p:txBody>
      </p:sp>
      <p:sp>
        <p:nvSpPr>
          <p:cNvPr id="4" name="Title 1">
            <a:extLst>
              <a:ext uri="{FF2B5EF4-FFF2-40B4-BE49-F238E27FC236}">
                <a16:creationId xmlns:a16="http://schemas.microsoft.com/office/drawing/2014/main" id="{99771723-CF19-2F65-2FCB-A3631C2E41CC}"/>
              </a:ext>
            </a:extLst>
          </p:cNvPr>
          <p:cNvSpPr txBox="1">
            <a:spLocks/>
          </p:cNvSpPr>
          <p:nvPr/>
        </p:nvSpPr>
        <p:spPr>
          <a:xfrm>
            <a:off x="149134" y="942062"/>
            <a:ext cx="9616347" cy="395192"/>
          </a:xfrm>
          <a:prstGeom prst="rect">
            <a:avLst/>
          </a:prstGeom>
        </p:spPr>
        <p:txBody>
          <a:bodyPr vert="horz" lIns="91440" tIns="45720" rIns="91440" bIns="45720" rtlCol="0" anchor="t">
            <a:noAutofit/>
          </a:bodyPr>
          <a:lstStyle>
            <a:lvl1pPr algn="l" defTabSz="754380" rtl="0" eaLnBrk="1" latinLnBrk="0" hangingPunct="1">
              <a:lnSpc>
                <a:spcPts val="3800"/>
              </a:lnSpc>
              <a:spcBef>
                <a:spcPct val="0"/>
              </a:spcBef>
              <a:buNone/>
              <a:defRPr sz="3600" b="1" kern="1200">
                <a:solidFill>
                  <a:srgbClr val="ED1B2E"/>
                </a:solidFill>
                <a:latin typeface="Arial" panose="020B0604020202020204" pitchFamily="34" charset="0"/>
                <a:ea typeface="+mj-ea"/>
                <a:cs typeface="Arial" panose="020B0604020202020204" pitchFamily="34" charset="0"/>
              </a:defRPr>
            </a:lvl1pPr>
          </a:lstStyle>
          <a:p>
            <a:pPr fontAlgn="base">
              <a:lnSpc>
                <a:spcPts val="2700"/>
              </a:lnSpc>
              <a:spcAft>
                <a:spcPct val="0"/>
              </a:spcAft>
              <a:defRPr/>
            </a:pPr>
            <a:r>
              <a:rPr lang="en-US" sz="2000">
                <a:solidFill>
                  <a:schemeClr val="tx1">
                    <a:lumMod val="85000"/>
                    <a:lumOff val="15000"/>
                  </a:schemeClr>
                </a:solidFill>
                <a:latin typeface="Arial"/>
                <a:cs typeface="Arial"/>
              </a:rPr>
              <a:t> Including 20 </a:t>
            </a:r>
            <a:r>
              <a:rPr kumimoji="0" lang="en-US" sz="2000" b="1" i="0" u="none" kern="1200" cap="none" spc="0" normalizeH="0" baseline="0" noProof="0">
                <a:ln>
                  <a:noFill/>
                </a:ln>
                <a:solidFill>
                  <a:schemeClr val="tx1">
                    <a:lumMod val="85000"/>
                    <a:lumOff val="15000"/>
                  </a:schemeClr>
                </a:solidFill>
                <a:effectLst/>
                <a:uLnTx/>
                <a:uFillTx/>
                <a:latin typeface="Arial"/>
                <a:ea typeface="+mj-ea"/>
                <a:cs typeface="Arial"/>
              </a:rPr>
              <a:t>large and </a:t>
            </a:r>
            <a:r>
              <a:rPr kumimoji="0" lang="en-US" sz="2000" b="1" i="0" u="none" strike="noStrike" kern="1200" cap="none" spc="0" normalizeH="0" baseline="0" noProof="0">
                <a:ln>
                  <a:noFill/>
                </a:ln>
                <a:solidFill>
                  <a:schemeClr val="tx1">
                    <a:lumMod val="85000"/>
                    <a:lumOff val="15000"/>
                  </a:schemeClr>
                </a:solidFill>
                <a:effectLst/>
                <a:uLnTx/>
                <a:uFillTx/>
                <a:latin typeface="Arial"/>
                <a:ea typeface="+mj-ea"/>
                <a:cs typeface="Arial"/>
              </a:rPr>
              <a:t>major </a:t>
            </a:r>
            <a:r>
              <a:rPr lang="en-US" sz="2000">
                <a:solidFill>
                  <a:schemeClr val="tx1">
                    <a:lumMod val="85000"/>
                    <a:lumOff val="15000"/>
                  </a:schemeClr>
                </a:solidFill>
                <a:latin typeface="Arial"/>
                <a:cs typeface="Arial"/>
              </a:rPr>
              <a:t>responses listed chronologically:</a:t>
            </a:r>
            <a:endParaRPr lang="en-US" sz="2000" b="1" i="0" u="none" strike="noStrike" kern="1200" cap="none" spc="0" normalizeH="0" baseline="0" noProof="0">
              <a:ln>
                <a:noFill/>
              </a:ln>
              <a:solidFill>
                <a:schemeClr val="tx1">
                  <a:lumMod val="85000"/>
                  <a:lumOff val="15000"/>
                </a:schemeClr>
              </a:solidFill>
              <a:effectLst/>
              <a:uLnTx/>
              <a:uFillTx/>
              <a:latin typeface="Arial"/>
              <a:cs typeface="Arial"/>
            </a:endParaRPr>
          </a:p>
        </p:txBody>
      </p:sp>
      <p:pic>
        <p:nvPicPr>
          <p:cNvPr id="6" name="Picture 5" descr="1000px-Blank_US_Map.png">
            <a:extLst>
              <a:ext uri="{FF2B5EF4-FFF2-40B4-BE49-F238E27FC236}">
                <a16:creationId xmlns:a16="http://schemas.microsoft.com/office/drawing/2014/main" id="{8ADD723A-063E-FAF8-E960-E514198947D4}"/>
              </a:ext>
            </a:extLst>
          </p:cNvPr>
          <p:cNvPicPr>
            <a:picLocks noChangeAspect="1"/>
          </p:cNvPicPr>
          <p:nvPr/>
        </p:nvPicPr>
        <p:blipFill>
          <a:blip r:embed="rId3" cstate="email">
            <a:lum bright="-9000" contrast="-30000"/>
            <a:extLst>
              <a:ext uri="{28A0092B-C50C-407E-A947-70E740481C1C}">
                <a14:useLocalDpi xmlns:a14="http://schemas.microsoft.com/office/drawing/2010/main"/>
              </a:ext>
            </a:extLst>
          </a:blip>
          <a:srcRect/>
          <a:stretch>
            <a:fillRect/>
          </a:stretch>
        </p:blipFill>
        <p:spPr bwMode="auto">
          <a:xfrm>
            <a:off x="3936363" y="1759262"/>
            <a:ext cx="5989527" cy="3699476"/>
          </a:xfrm>
          <a:prstGeom prst="rect">
            <a:avLst/>
          </a:prstGeom>
          <a:noFill/>
          <a:ln w="9525">
            <a:noFill/>
            <a:miter lim="800000"/>
            <a:headEnd/>
            <a:tailEnd/>
          </a:ln>
        </p:spPr>
      </p:pic>
      <p:sp>
        <p:nvSpPr>
          <p:cNvPr id="14" name="Rectangle 13">
            <a:extLst>
              <a:ext uri="{FF2B5EF4-FFF2-40B4-BE49-F238E27FC236}">
                <a16:creationId xmlns:a16="http://schemas.microsoft.com/office/drawing/2014/main" id="{AE3B5E31-873A-5C47-65E3-5ABD85C3812F}"/>
              </a:ext>
            </a:extLst>
          </p:cNvPr>
          <p:cNvSpPr/>
          <p:nvPr/>
        </p:nvSpPr>
        <p:spPr>
          <a:xfrm>
            <a:off x="4384200" y="5622276"/>
            <a:ext cx="5541690" cy="623248"/>
          </a:xfrm>
          <a:prstGeom prst="rect">
            <a:avLst/>
          </a:prstGeom>
        </p:spPr>
        <p:txBody>
          <a:bodyPr wrap="square" lIns="91440" tIns="45720" rIns="91440" bIns="45720" anchor="t">
            <a:spAutoFit/>
          </a:bodyPr>
          <a:lstStyle/>
          <a:p>
            <a:pPr algn="r"/>
            <a:r>
              <a:rPr lang="en-US" sz="900">
                <a:latin typeface="Arial"/>
                <a:cs typeface="Arial"/>
              </a:rPr>
              <a:t>April 1 – June 30, 2026</a:t>
            </a:r>
          </a:p>
          <a:p>
            <a:pPr marL="0" marR="0" lvl="0" indent="0" algn="r" defTabSz="457200" rtl="0" eaLnBrk="1" fontAlgn="base" latinLnBrk="0" hangingPunct="1">
              <a:lnSpc>
                <a:spcPct val="100000"/>
              </a:lnSpc>
              <a:spcBef>
                <a:spcPct val="0"/>
              </a:spcBef>
              <a:spcAft>
                <a:spcPct val="0"/>
              </a:spcAft>
              <a:buClrTx/>
              <a:buSzTx/>
              <a:buFontTx/>
              <a:buNone/>
              <a:tabLst/>
              <a:defRPr/>
            </a:pPr>
            <a:r>
              <a:rPr lang="en-US" sz="850">
                <a:effectLst/>
                <a:latin typeface="Arial"/>
                <a:ea typeface="Calibri"/>
                <a:cs typeface="Arial"/>
              </a:rPr>
              <a:t>“</a:t>
            </a:r>
            <a:r>
              <a:rPr lang="en-US" sz="850">
                <a:latin typeface="Arial"/>
                <a:ea typeface="Calibri"/>
                <a:cs typeface="Arial"/>
              </a:rPr>
              <a:t>Big</a:t>
            </a:r>
            <a:r>
              <a:rPr lang="en-US" sz="850">
                <a:effectLst/>
                <a:latin typeface="Arial"/>
                <a:ea typeface="Calibri"/>
                <a:cs typeface="Arial"/>
              </a:rPr>
              <a:t>” i</a:t>
            </a:r>
            <a:r>
              <a:rPr lang="en-US" sz="850">
                <a:latin typeface="Arial"/>
                <a:cs typeface="Arial"/>
              </a:rPr>
              <a:t>ncludes domestic disaster operations with costs of $10,000+ (i.e., level 2 and higher)</a:t>
            </a:r>
            <a:r>
              <a:rPr lang="en-US" sz="850">
                <a:effectLst/>
                <a:latin typeface="Arial"/>
                <a:ea typeface="Calibri"/>
                <a:cs typeface="Arial"/>
              </a:rPr>
              <a:t>.</a:t>
            </a:r>
          </a:p>
          <a:p>
            <a:pPr algn="r" fontAlgn="base">
              <a:spcBef>
                <a:spcPct val="0"/>
              </a:spcBef>
              <a:spcAft>
                <a:spcPct val="0"/>
              </a:spcAft>
              <a:defRPr/>
            </a:pPr>
            <a:r>
              <a:rPr lang="en-US" sz="850">
                <a:latin typeface="Arial"/>
                <a:cs typeface="Arial"/>
              </a:rPr>
              <a:t>“Major” </a:t>
            </a:r>
            <a:r>
              <a:rPr lang="en-US" sz="850">
                <a:effectLst/>
                <a:latin typeface="Arial"/>
                <a:ea typeface="Calibri"/>
                <a:cs typeface="Arial"/>
              </a:rPr>
              <a:t>i</a:t>
            </a:r>
            <a:r>
              <a:rPr lang="en-US" sz="850">
                <a:latin typeface="Arial"/>
                <a:cs typeface="Arial"/>
              </a:rPr>
              <a:t>ncludes domestic disaster operations with costs of $50,000+ (i.e., level 3 and higher)</a:t>
            </a:r>
            <a:r>
              <a:rPr lang="en-US" sz="850">
                <a:effectLst/>
                <a:latin typeface="Arial"/>
                <a:ea typeface="Calibri"/>
                <a:cs typeface="Arial"/>
              </a:rPr>
              <a:t>.</a:t>
            </a:r>
          </a:p>
          <a:p>
            <a:pPr fontAlgn="base">
              <a:spcBef>
                <a:spcPct val="0"/>
              </a:spcBef>
              <a:spcAft>
                <a:spcPct val="0"/>
              </a:spcAft>
              <a:defRPr/>
            </a:pPr>
            <a:endParaRPr lang="en-US" sz="850" b="0" i="0" u="none" strike="noStrike" kern="1200" cap="none" spc="0" normalizeH="0" baseline="0" noProof="0">
              <a:ln>
                <a:noFill/>
              </a:ln>
              <a:effectLst/>
              <a:uLnTx/>
              <a:uFillTx/>
              <a:latin typeface="Arial" charset="0"/>
              <a:cs typeface="Arial" charset="0"/>
            </a:endParaRPr>
          </a:p>
        </p:txBody>
      </p:sp>
      <p:sp>
        <p:nvSpPr>
          <p:cNvPr id="23" name="Oval 22">
            <a:extLst>
              <a:ext uri="{FF2B5EF4-FFF2-40B4-BE49-F238E27FC236}">
                <a16:creationId xmlns:a16="http://schemas.microsoft.com/office/drawing/2014/main" id="{E2D98748-76E9-6DC5-E425-9D620BD3FFA1}"/>
              </a:ext>
            </a:extLst>
          </p:cNvPr>
          <p:cNvSpPr>
            <a:spLocks noChangeArrowheads="1"/>
          </p:cNvSpPr>
          <p:nvPr/>
        </p:nvSpPr>
        <p:spPr bwMode="auto">
          <a:xfrm>
            <a:off x="7533223" y="304828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4" name="Oval 23">
            <a:extLst>
              <a:ext uri="{FF2B5EF4-FFF2-40B4-BE49-F238E27FC236}">
                <a16:creationId xmlns:a16="http://schemas.microsoft.com/office/drawing/2014/main" id="{7FE01B15-3445-D1AA-91A4-A17911457822}"/>
              </a:ext>
            </a:extLst>
          </p:cNvPr>
          <p:cNvSpPr>
            <a:spLocks noChangeArrowheads="1"/>
          </p:cNvSpPr>
          <p:nvPr/>
        </p:nvSpPr>
        <p:spPr bwMode="auto">
          <a:xfrm>
            <a:off x="6792312" y="365774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5" name="Oval 24">
            <a:extLst>
              <a:ext uri="{FF2B5EF4-FFF2-40B4-BE49-F238E27FC236}">
                <a16:creationId xmlns:a16="http://schemas.microsoft.com/office/drawing/2014/main" id="{F397BFF9-993B-5F00-9D23-018E9EED0DEF}"/>
              </a:ext>
            </a:extLst>
          </p:cNvPr>
          <p:cNvSpPr>
            <a:spLocks noChangeArrowheads="1"/>
          </p:cNvSpPr>
          <p:nvPr/>
        </p:nvSpPr>
        <p:spPr bwMode="auto">
          <a:xfrm>
            <a:off x="6556575" y="416633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6" name="Oval 25">
            <a:extLst>
              <a:ext uri="{FF2B5EF4-FFF2-40B4-BE49-F238E27FC236}">
                <a16:creationId xmlns:a16="http://schemas.microsoft.com/office/drawing/2014/main" id="{0760A6C7-F914-0B38-E7EF-DE968C69906A}"/>
              </a:ext>
            </a:extLst>
          </p:cNvPr>
          <p:cNvSpPr>
            <a:spLocks noChangeArrowheads="1"/>
          </p:cNvSpPr>
          <p:nvPr/>
        </p:nvSpPr>
        <p:spPr bwMode="auto">
          <a:xfrm>
            <a:off x="7666450" y="3720177"/>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7" name="Oval 26">
            <a:extLst>
              <a:ext uri="{FF2B5EF4-FFF2-40B4-BE49-F238E27FC236}">
                <a16:creationId xmlns:a16="http://schemas.microsoft.com/office/drawing/2014/main" id="{42C0D126-B132-A4BD-6ADD-16EEEC5CB1D0}"/>
              </a:ext>
            </a:extLst>
          </p:cNvPr>
          <p:cNvSpPr>
            <a:spLocks noChangeArrowheads="1"/>
          </p:cNvSpPr>
          <p:nvPr/>
        </p:nvSpPr>
        <p:spPr bwMode="auto">
          <a:xfrm>
            <a:off x="9375587" y="248478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8" name="Oval 27">
            <a:extLst>
              <a:ext uri="{FF2B5EF4-FFF2-40B4-BE49-F238E27FC236}">
                <a16:creationId xmlns:a16="http://schemas.microsoft.com/office/drawing/2014/main" id="{D3004A96-E7B1-C29E-07E5-23DE54A8E3EE}"/>
              </a:ext>
            </a:extLst>
          </p:cNvPr>
          <p:cNvSpPr>
            <a:spLocks noChangeArrowheads="1"/>
          </p:cNvSpPr>
          <p:nvPr/>
        </p:nvSpPr>
        <p:spPr bwMode="auto">
          <a:xfrm>
            <a:off x="8758407" y="283377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29" name="Oval 28">
            <a:extLst>
              <a:ext uri="{FF2B5EF4-FFF2-40B4-BE49-F238E27FC236}">
                <a16:creationId xmlns:a16="http://schemas.microsoft.com/office/drawing/2014/main" id="{E55F99CC-0D83-8C7A-7338-B48C423C1BC9}"/>
              </a:ext>
            </a:extLst>
          </p:cNvPr>
          <p:cNvSpPr>
            <a:spLocks noChangeArrowheads="1"/>
          </p:cNvSpPr>
          <p:nvPr/>
        </p:nvSpPr>
        <p:spPr bwMode="auto">
          <a:xfrm>
            <a:off x="7990285" y="314825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0" name="Oval 29">
            <a:extLst>
              <a:ext uri="{FF2B5EF4-FFF2-40B4-BE49-F238E27FC236}">
                <a16:creationId xmlns:a16="http://schemas.microsoft.com/office/drawing/2014/main" id="{060DBD93-0CFA-2C2F-A637-ADBD6F65D5FE}"/>
              </a:ext>
            </a:extLst>
          </p:cNvPr>
          <p:cNvSpPr>
            <a:spLocks noChangeArrowheads="1"/>
          </p:cNvSpPr>
          <p:nvPr/>
        </p:nvSpPr>
        <p:spPr bwMode="auto">
          <a:xfrm>
            <a:off x="9162141" y="269925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1" name="Oval 30">
            <a:extLst>
              <a:ext uri="{FF2B5EF4-FFF2-40B4-BE49-F238E27FC236}">
                <a16:creationId xmlns:a16="http://schemas.microsoft.com/office/drawing/2014/main" id="{41DDA500-41B0-898A-C526-E05B57312573}"/>
              </a:ext>
            </a:extLst>
          </p:cNvPr>
          <p:cNvSpPr>
            <a:spLocks noChangeArrowheads="1"/>
          </p:cNvSpPr>
          <p:nvPr/>
        </p:nvSpPr>
        <p:spPr bwMode="auto">
          <a:xfrm>
            <a:off x="8893470" y="283377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2" name="Oval 31">
            <a:extLst>
              <a:ext uri="{FF2B5EF4-FFF2-40B4-BE49-F238E27FC236}">
                <a16:creationId xmlns:a16="http://schemas.microsoft.com/office/drawing/2014/main" id="{591AFE10-52F8-192A-44F6-DAB4D5B414B4}"/>
              </a:ext>
            </a:extLst>
          </p:cNvPr>
          <p:cNvSpPr>
            <a:spLocks noChangeArrowheads="1"/>
          </p:cNvSpPr>
          <p:nvPr/>
        </p:nvSpPr>
        <p:spPr bwMode="auto">
          <a:xfrm>
            <a:off x="9142134" y="27533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3" name="Oval 32">
            <a:extLst>
              <a:ext uri="{FF2B5EF4-FFF2-40B4-BE49-F238E27FC236}">
                <a16:creationId xmlns:a16="http://schemas.microsoft.com/office/drawing/2014/main" id="{4776F4D9-FCF6-363D-5CE1-38A74E3900E0}"/>
              </a:ext>
            </a:extLst>
          </p:cNvPr>
          <p:cNvSpPr>
            <a:spLocks noChangeArrowheads="1"/>
          </p:cNvSpPr>
          <p:nvPr/>
        </p:nvSpPr>
        <p:spPr bwMode="auto">
          <a:xfrm>
            <a:off x="8774428" y="359428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4" name="Oval 33">
            <a:extLst>
              <a:ext uri="{FF2B5EF4-FFF2-40B4-BE49-F238E27FC236}">
                <a16:creationId xmlns:a16="http://schemas.microsoft.com/office/drawing/2014/main" id="{096A933C-55CE-EFB3-62A9-940F29231E9D}"/>
              </a:ext>
            </a:extLst>
          </p:cNvPr>
          <p:cNvSpPr>
            <a:spLocks noChangeArrowheads="1"/>
          </p:cNvSpPr>
          <p:nvPr/>
        </p:nvSpPr>
        <p:spPr bwMode="auto">
          <a:xfrm>
            <a:off x="8813810" y="27533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5" name="Oval 34">
            <a:extLst>
              <a:ext uri="{FF2B5EF4-FFF2-40B4-BE49-F238E27FC236}">
                <a16:creationId xmlns:a16="http://schemas.microsoft.com/office/drawing/2014/main" id="{E1132ECA-90F2-F5E9-C10C-6C0D7D533952}"/>
              </a:ext>
            </a:extLst>
          </p:cNvPr>
          <p:cNvSpPr>
            <a:spLocks noChangeArrowheads="1"/>
          </p:cNvSpPr>
          <p:nvPr/>
        </p:nvSpPr>
        <p:spPr bwMode="auto">
          <a:xfrm>
            <a:off x="9329866" y="241817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6" name="Oval 35">
            <a:extLst>
              <a:ext uri="{FF2B5EF4-FFF2-40B4-BE49-F238E27FC236}">
                <a16:creationId xmlns:a16="http://schemas.microsoft.com/office/drawing/2014/main" id="{B89A09C3-1823-C2EF-C61F-6DF4DDB45B89}"/>
              </a:ext>
            </a:extLst>
          </p:cNvPr>
          <p:cNvSpPr>
            <a:spLocks noChangeArrowheads="1"/>
          </p:cNvSpPr>
          <p:nvPr/>
        </p:nvSpPr>
        <p:spPr bwMode="auto">
          <a:xfrm>
            <a:off x="9251862" y="25902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7" name="Oval 36">
            <a:extLst>
              <a:ext uri="{FF2B5EF4-FFF2-40B4-BE49-F238E27FC236}">
                <a16:creationId xmlns:a16="http://schemas.microsoft.com/office/drawing/2014/main" id="{9B71C3A7-57DB-61F3-2059-715433B766C4}"/>
              </a:ext>
            </a:extLst>
          </p:cNvPr>
          <p:cNvSpPr>
            <a:spLocks noChangeArrowheads="1"/>
          </p:cNvSpPr>
          <p:nvPr/>
        </p:nvSpPr>
        <p:spPr bwMode="auto">
          <a:xfrm>
            <a:off x="7178021" y="447916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8" name="Oval 37">
            <a:extLst>
              <a:ext uri="{FF2B5EF4-FFF2-40B4-BE49-F238E27FC236}">
                <a16:creationId xmlns:a16="http://schemas.microsoft.com/office/drawing/2014/main" id="{3F380CFC-B339-B71A-1A10-11D1B8FB481B}"/>
              </a:ext>
            </a:extLst>
          </p:cNvPr>
          <p:cNvSpPr>
            <a:spLocks noChangeArrowheads="1"/>
          </p:cNvSpPr>
          <p:nvPr/>
        </p:nvSpPr>
        <p:spPr bwMode="auto">
          <a:xfrm>
            <a:off x="8065425" y="287520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9" name="Oval 38">
            <a:extLst>
              <a:ext uri="{FF2B5EF4-FFF2-40B4-BE49-F238E27FC236}">
                <a16:creationId xmlns:a16="http://schemas.microsoft.com/office/drawing/2014/main" id="{9754770B-10FF-0394-47D4-FC95CAA01E13}"/>
              </a:ext>
            </a:extLst>
          </p:cNvPr>
          <p:cNvSpPr>
            <a:spLocks noChangeArrowheads="1"/>
          </p:cNvSpPr>
          <p:nvPr/>
        </p:nvSpPr>
        <p:spPr bwMode="auto">
          <a:xfrm>
            <a:off x="9038866" y="25902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0" name="Oval 39">
            <a:extLst>
              <a:ext uri="{FF2B5EF4-FFF2-40B4-BE49-F238E27FC236}">
                <a16:creationId xmlns:a16="http://schemas.microsoft.com/office/drawing/2014/main" id="{E406A955-4DDE-8426-DFDC-87726C9376E8}"/>
              </a:ext>
            </a:extLst>
          </p:cNvPr>
          <p:cNvSpPr>
            <a:spLocks noChangeArrowheads="1"/>
          </p:cNvSpPr>
          <p:nvPr/>
        </p:nvSpPr>
        <p:spPr bwMode="auto">
          <a:xfrm>
            <a:off x="4320642" y="223275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1" name="Oval 40">
            <a:extLst>
              <a:ext uri="{FF2B5EF4-FFF2-40B4-BE49-F238E27FC236}">
                <a16:creationId xmlns:a16="http://schemas.microsoft.com/office/drawing/2014/main" id="{B302E975-BE87-D14A-E375-8B8595A95E96}"/>
              </a:ext>
            </a:extLst>
          </p:cNvPr>
          <p:cNvSpPr>
            <a:spLocks noChangeArrowheads="1"/>
          </p:cNvSpPr>
          <p:nvPr/>
        </p:nvSpPr>
        <p:spPr bwMode="auto">
          <a:xfrm>
            <a:off x="4412835" y="19674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2" name="Oval 41">
            <a:extLst>
              <a:ext uri="{FF2B5EF4-FFF2-40B4-BE49-F238E27FC236}">
                <a16:creationId xmlns:a16="http://schemas.microsoft.com/office/drawing/2014/main" id="{D6E63F2A-D129-1519-B7FC-01CE9BE1568A}"/>
              </a:ext>
            </a:extLst>
          </p:cNvPr>
          <p:cNvSpPr>
            <a:spLocks noChangeArrowheads="1"/>
          </p:cNvSpPr>
          <p:nvPr/>
        </p:nvSpPr>
        <p:spPr bwMode="auto">
          <a:xfrm>
            <a:off x="6433436" y="4825403"/>
            <a:ext cx="109728" cy="109728"/>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3" name="Oval 42">
            <a:extLst>
              <a:ext uri="{FF2B5EF4-FFF2-40B4-BE49-F238E27FC236}">
                <a16:creationId xmlns:a16="http://schemas.microsoft.com/office/drawing/2014/main" id="{151A5CB8-E124-3AEC-3DDC-E060BF07FB74}"/>
              </a:ext>
            </a:extLst>
          </p:cNvPr>
          <p:cNvSpPr>
            <a:spLocks noChangeArrowheads="1"/>
          </p:cNvSpPr>
          <p:nvPr/>
        </p:nvSpPr>
        <p:spPr bwMode="auto">
          <a:xfrm>
            <a:off x="9060720" y="274506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4" name="Oval 43">
            <a:extLst>
              <a:ext uri="{FF2B5EF4-FFF2-40B4-BE49-F238E27FC236}">
                <a16:creationId xmlns:a16="http://schemas.microsoft.com/office/drawing/2014/main" id="{89ADE84B-1FFE-7AE2-6DB8-FC55DB9E4795}"/>
              </a:ext>
            </a:extLst>
          </p:cNvPr>
          <p:cNvSpPr>
            <a:spLocks noChangeArrowheads="1"/>
          </p:cNvSpPr>
          <p:nvPr/>
        </p:nvSpPr>
        <p:spPr bwMode="auto">
          <a:xfrm>
            <a:off x="6590108" y="4251487"/>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5" name="Oval 44">
            <a:extLst>
              <a:ext uri="{FF2B5EF4-FFF2-40B4-BE49-F238E27FC236}">
                <a16:creationId xmlns:a16="http://schemas.microsoft.com/office/drawing/2014/main" id="{CFAAA5DC-00D0-3B3D-7B98-E522C41191C7}"/>
              </a:ext>
            </a:extLst>
          </p:cNvPr>
          <p:cNvSpPr>
            <a:spLocks noChangeArrowheads="1"/>
          </p:cNvSpPr>
          <p:nvPr/>
        </p:nvSpPr>
        <p:spPr bwMode="auto">
          <a:xfrm>
            <a:off x="9226025" y="275199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6" name="Oval 45">
            <a:extLst>
              <a:ext uri="{FF2B5EF4-FFF2-40B4-BE49-F238E27FC236}">
                <a16:creationId xmlns:a16="http://schemas.microsoft.com/office/drawing/2014/main" id="{FCB6BD26-6EF5-A513-14AD-FE522C432931}"/>
              </a:ext>
            </a:extLst>
          </p:cNvPr>
          <p:cNvSpPr>
            <a:spLocks noChangeArrowheads="1"/>
          </p:cNvSpPr>
          <p:nvPr/>
        </p:nvSpPr>
        <p:spPr bwMode="auto">
          <a:xfrm>
            <a:off x="4361159" y="283114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7" name="Oval 46">
            <a:extLst>
              <a:ext uri="{FF2B5EF4-FFF2-40B4-BE49-F238E27FC236}">
                <a16:creationId xmlns:a16="http://schemas.microsoft.com/office/drawing/2014/main" id="{362CCFD2-936B-582B-2173-982A24B4BFAF}"/>
              </a:ext>
            </a:extLst>
          </p:cNvPr>
          <p:cNvSpPr>
            <a:spLocks noChangeArrowheads="1"/>
          </p:cNvSpPr>
          <p:nvPr/>
        </p:nvSpPr>
        <p:spPr bwMode="auto">
          <a:xfrm>
            <a:off x="6948550" y="377504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48" name="Oval 47">
            <a:extLst>
              <a:ext uri="{FF2B5EF4-FFF2-40B4-BE49-F238E27FC236}">
                <a16:creationId xmlns:a16="http://schemas.microsoft.com/office/drawing/2014/main" id="{7D6AB9AF-2DB3-8D23-F256-45DC186AF730}"/>
              </a:ext>
            </a:extLst>
          </p:cNvPr>
          <p:cNvSpPr>
            <a:spLocks noChangeArrowheads="1"/>
          </p:cNvSpPr>
          <p:nvPr/>
        </p:nvSpPr>
        <p:spPr bwMode="auto">
          <a:xfrm>
            <a:off x="8305324" y="325608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0" name="Oval 49">
            <a:extLst>
              <a:ext uri="{FF2B5EF4-FFF2-40B4-BE49-F238E27FC236}">
                <a16:creationId xmlns:a16="http://schemas.microsoft.com/office/drawing/2014/main" id="{E19D8CA7-30F5-1FA2-1A1E-0B507C9A261F}"/>
              </a:ext>
            </a:extLst>
          </p:cNvPr>
          <p:cNvSpPr>
            <a:spLocks noChangeArrowheads="1"/>
          </p:cNvSpPr>
          <p:nvPr/>
        </p:nvSpPr>
        <p:spPr bwMode="auto">
          <a:xfrm>
            <a:off x="7303205" y="331094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1" name="Oval 50">
            <a:extLst>
              <a:ext uri="{FF2B5EF4-FFF2-40B4-BE49-F238E27FC236}">
                <a16:creationId xmlns:a16="http://schemas.microsoft.com/office/drawing/2014/main" id="{2CDBAC7A-634A-6FC7-BD4D-4E3B0A7919B0}"/>
              </a:ext>
            </a:extLst>
          </p:cNvPr>
          <p:cNvSpPr>
            <a:spLocks noChangeArrowheads="1"/>
          </p:cNvSpPr>
          <p:nvPr/>
        </p:nvSpPr>
        <p:spPr bwMode="auto">
          <a:xfrm>
            <a:off x="6556575" y="258420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2" name="Oval 51">
            <a:extLst>
              <a:ext uri="{FF2B5EF4-FFF2-40B4-BE49-F238E27FC236}">
                <a16:creationId xmlns:a16="http://schemas.microsoft.com/office/drawing/2014/main" id="{491AD4BA-C55C-4081-38BC-FD54AFF24FE3}"/>
              </a:ext>
            </a:extLst>
          </p:cNvPr>
          <p:cNvSpPr>
            <a:spLocks noChangeArrowheads="1"/>
          </p:cNvSpPr>
          <p:nvPr/>
        </p:nvSpPr>
        <p:spPr bwMode="auto">
          <a:xfrm>
            <a:off x="9258861" y="250760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3" name="Oval 52">
            <a:extLst>
              <a:ext uri="{FF2B5EF4-FFF2-40B4-BE49-F238E27FC236}">
                <a16:creationId xmlns:a16="http://schemas.microsoft.com/office/drawing/2014/main" id="{EA7E2118-054C-93E5-4B98-23CD3A9814F3}"/>
              </a:ext>
            </a:extLst>
          </p:cNvPr>
          <p:cNvSpPr>
            <a:spLocks noChangeArrowheads="1"/>
          </p:cNvSpPr>
          <p:nvPr/>
        </p:nvSpPr>
        <p:spPr bwMode="auto">
          <a:xfrm>
            <a:off x="7871533" y="342348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4" name="Oval 53">
            <a:extLst>
              <a:ext uri="{FF2B5EF4-FFF2-40B4-BE49-F238E27FC236}">
                <a16:creationId xmlns:a16="http://schemas.microsoft.com/office/drawing/2014/main" id="{B3AB42CC-FADC-97C9-68A0-B4EF879A3C40}"/>
              </a:ext>
            </a:extLst>
          </p:cNvPr>
          <p:cNvSpPr>
            <a:spLocks noChangeArrowheads="1"/>
          </p:cNvSpPr>
          <p:nvPr/>
        </p:nvSpPr>
        <p:spPr bwMode="auto">
          <a:xfrm>
            <a:off x="8168973" y="400597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5" name="Oval 54">
            <a:extLst>
              <a:ext uri="{FF2B5EF4-FFF2-40B4-BE49-F238E27FC236}">
                <a16:creationId xmlns:a16="http://schemas.microsoft.com/office/drawing/2014/main" id="{45384836-6426-82A0-7904-EC7999F30A66}"/>
              </a:ext>
            </a:extLst>
          </p:cNvPr>
          <p:cNvSpPr>
            <a:spLocks noChangeArrowheads="1"/>
          </p:cNvSpPr>
          <p:nvPr/>
        </p:nvSpPr>
        <p:spPr bwMode="auto">
          <a:xfrm>
            <a:off x="8820643" y="326606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6" name="Oval 55">
            <a:extLst>
              <a:ext uri="{FF2B5EF4-FFF2-40B4-BE49-F238E27FC236}">
                <a16:creationId xmlns:a16="http://schemas.microsoft.com/office/drawing/2014/main" id="{C4A7B821-318D-FF82-D0C1-85AF9CD25434}"/>
              </a:ext>
            </a:extLst>
          </p:cNvPr>
          <p:cNvSpPr>
            <a:spLocks noChangeArrowheads="1"/>
          </p:cNvSpPr>
          <p:nvPr/>
        </p:nvSpPr>
        <p:spPr bwMode="auto">
          <a:xfrm>
            <a:off x="7112809" y="240880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7" name="Oval 56">
            <a:extLst>
              <a:ext uri="{FF2B5EF4-FFF2-40B4-BE49-F238E27FC236}">
                <a16:creationId xmlns:a16="http://schemas.microsoft.com/office/drawing/2014/main" id="{FC6BAD22-05F0-7B7B-22BD-0EB38092D215}"/>
              </a:ext>
            </a:extLst>
          </p:cNvPr>
          <p:cNvSpPr>
            <a:spLocks noChangeArrowheads="1"/>
          </p:cNvSpPr>
          <p:nvPr/>
        </p:nvSpPr>
        <p:spPr bwMode="auto">
          <a:xfrm>
            <a:off x="6465792" y="417016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8" name="Oval 57">
            <a:extLst>
              <a:ext uri="{FF2B5EF4-FFF2-40B4-BE49-F238E27FC236}">
                <a16:creationId xmlns:a16="http://schemas.microsoft.com/office/drawing/2014/main" id="{78AC466A-65AE-0A14-2C08-37DAB5CD8FD6}"/>
              </a:ext>
            </a:extLst>
          </p:cNvPr>
          <p:cNvSpPr>
            <a:spLocks noChangeArrowheads="1"/>
          </p:cNvSpPr>
          <p:nvPr/>
        </p:nvSpPr>
        <p:spPr bwMode="auto">
          <a:xfrm>
            <a:off x="8260604" y="400597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0" name="Oval 59">
            <a:extLst>
              <a:ext uri="{FF2B5EF4-FFF2-40B4-BE49-F238E27FC236}">
                <a16:creationId xmlns:a16="http://schemas.microsoft.com/office/drawing/2014/main" id="{85AB281F-1B29-E944-D282-C906A9FEAAC7}"/>
              </a:ext>
            </a:extLst>
          </p:cNvPr>
          <p:cNvSpPr>
            <a:spLocks noChangeArrowheads="1"/>
          </p:cNvSpPr>
          <p:nvPr/>
        </p:nvSpPr>
        <p:spPr bwMode="auto">
          <a:xfrm>
            <a:off x="8528409" y="288874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1" name="Oval 60">
            <a:extLst>
              <a:ext uri="{FF2B5EF4-FFF2-40B4-BE49-F238E27FC236}">
                <a16:creationId xmlns:a16="http://schemas.microsoft.com/office/drawing/2014/main" id="{0DAADB52-E998-C294-869E-39E0A0C7B128}"/>
              </a:ext>
            </a:extLst>
          </p:cNvPr>
          <p:cNvSpPr>
            <a:spLocks noChangeArrowheads="1"/>
          </p:cNvSpPr>
          <p:nvPr/>
        </p:nvSpPr>
        <p:spPr bwMode="auto">
          <a:xfrm>
            <a:off x="4402614" y="225900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2" name="Oval 61">
            <a:extLst>
              <a:ext uri="{FF2B5EF4-FFF2-40B4-BE49-F238E27FC236}">
                <a16:creationId xmlns:a16="http://schemas.microsoft.com/office/drawing/2014/main" id="{36B23145-0146-F57F-E670-1D842BD626A9}"/>
              </a:ext>
            </a:extLst>
          </p:cNvPr>
          <p:cNvSpPr>
            <a:spLocks noChangeArrowheads="1"/>
          </p:cNvSpPr>
          <p:nvPr/>
        </p:nvSpPr>
        <p:spPr bwMode="auto">
          <a:xfrm>
            <a:off x="8193356" y="305821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3" name="Oval 62">
            <a:extLst>
              <a:ext uri="{FF2B5EF4-FFF2-40B4-BE49-F238E27FC236}">
                <a16:creationId xmlns:a16="http://schemas.microsoft.com/office/drawing/2014/main" id="{E25FDC24-BEC5-7027-4E18-376FF8204C5B}"/>
              </a:ext>
            </a:extLst>
          </p:cNvPr>
          <p:cNvSpPr>
            <a:spLocks noChangeArrowheads="1"/>
          </p:cNvSpPr>
          <p:nvPr/>
        </p:nvSpPr>
        <p:spPr bwMode="auto">
          <a:xfrm>
            <a:off x="9171161" y="258031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4" name="Oval 63">
            <a:extLst>
              <a:ext uri="{FF2B5EF4-FFF2-40B4-BE49-F238E27FC236}">
                <a16:creationId xmlns:a16="http://schemas.microsoft.com/office/drawing/2014/main" id="{A34591ED-3205-7C35-63CA-E60CD8BDDB6D}"/>
              </a:ext>
            </a:extLst>
          </p:cNvPr>
          <p:cNvSpPr>
            <a:spLocks noChangeArrowheads="1"/>
          </p:cNvSpPr>
          <p:nvPr/>
        </p:nvSpPr>
        <p:spPr bwMode="auto">
          <a:xfrm>
            <a:off x="9149133" y="281782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5" name="Oval 64">
            <a:extLst>
              <a:ext uri="{FF2B5EF4-FFF2-40B4-BE49-F238E27FC236}">
                <a16:creationId xmlns:a16="http://schemas.microsoft.com/office/drawing/2014/main" id="{C1D57603-486F-489A-EE9B-B30D53195249}"/>
              </a:ext>
            </a:extLst>
          </p:cNvPr>
          <p:cNvSpPr>
            <a:spLocks noChangeArrowheads="1"/>
          </p:cNvSpPr>
          <p:nvPr/>
        </p:nvSpPr>
        <p:spPr bwMode="auto">
          <a:xfrm>
            <a:off x="9352447" y="253359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6" name="Oval 65">
            <a:extLst>
              <a:ext uri="{FF2B5EF4-FFF2-40B4-BE49-F238E27FC236}">
                <a16:creationId xmlns:a16="http://schemas.microsoft.com/office/drawing/2014/main" id="{C0706520-5C13-1D1F-D0CA-490A3B539E51}"/>
              </a:ext>
            </a:extLst>
          </p:cNvPr>
          <p:cNvSpPr>
            <a:spLocks noChangeArrowheads="1"/>
          </p:cNvSpPr>
          <p:nvPr/>
        </p:nvSpPr>
        <p:spPr bwMode="auto">
          <a:xfrm>
            <a:off x="9226025" y="280685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7" name="Oval 66">
            <a:extLst>
              <a:ext uri="{FF2B5EF4-FFF2-40B4-BE49-F238E27FC236}">
                <a16:creationId xmlns:a16="http://schemas.microsoft.com/office/drawing/2014/main" id="{E98AF3D9-6426-7683-986D-82A2A68A372F}"/>
              </a:ext>
            </a:extLst>
          </p:cNvPr>
          <p:cNvSpPr>
            <a:spLocks noChangeArrowheads="1"/>
          </p:cNvSpPr>
          <p:nvPr/>
        </p:nvSpPr>
        <p:spPr bwMode="auto">
          <a:xfrm>
            <a:off x="4750260" y="192542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8" name="Oval 67">
            <a:extLst>
              <a:ext uri="{FF2B5EF4-FFF2-40B4-BE49-F238E27FC236}">
                <a16:creationId xmlns:a16="http://schemas.microsoft.com/office/drawing/2014/main" id="{A6D11736-6C3D-16C8-F4F1-A4556AD91E7D}"/>
              </a:ext>
            </a:extLst>
          </p:cNvPr>
          <p:cNvSpPr>
            <a:spLocks noChangeArrowheads="1"/>
          </p:cNvSpPr>
          <p:nvPr/>
        </p:nvSpPr>
        <p:spPr bwMode="auto">
          <a:xfrm>
            <a:off x="7824241" y="366572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69" name="Oval 68">
            <a:extLst>
              <a:ext uri="{FF2B5EF4-FFF2-40B4-BE49-F238E27FC236}">
                <a16:creationId xmlns:a16="http://schemas.microsoft.com/office/drawing/2014/main" id="{6834D2BF-A8DF-CED9-0641-53262255E43B}"/>
              </a:ext>
            </a:extLst>
          </p:cNvPr>
          <p:cNvSpPr>
            <a:spLocks noChangeArrowheads="1"/>
          </p:cNvSpPr>
          <p:nvPr/>
        </p:nvSpPr>
        <p:spPr bwMode="auto">
          <a:xfrm>
            <a:off x="8583273" y="395670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0" name="Oval 69">
            <a:extLst>
              <a:ext uri="{FF2B5EF4-FFF2-40B4-BE49-F238E27FC236}">
                <a16:creationId xmlns:a16="http://schemas.microsoft.com/office/drawing/2014/main" id="{C75D118E-60E4-E3F1-C19A-5E699524DB31}"/>
              </a:ext>
            </a:extLst>
          </p:cNvPr>
          <p:cNvSpPr>
            <a:spLocks noChangeArrowheads="1"/>
          </p:cNvSpPr>
          <p:nvPr/>
        </p:nvSpPr>
        <p:spPr bwMode="auto">
          <a:xfrm>
            <a:off x="7875603" y="370401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1" name="Oval 70">
            <a:extLst>
              <a:ext uri="{FF2B5EF4-FFF2-40B4-BE49-F238E27FC236}">
                <a16:creationId xmlns:a16="http://schemas.microsoft.com/office/drawing/2014/main" id="{D1ECF5C0-20F5-EDD7-CCEA-8CF900F74882}"/>
              </a:ext>
            </a:extLst>
          </p:cNvPr>
          <p:cNvSpPr>
            <a:spLocks noChangeArrowheads="1"/>
          </p:cNvSpPr>
          <p:nvPr/>
        </p:nvSpPr>
        <p:spPr bwMode="auto">
          <a:xfrm>
            <a:off x="6852646" y="224877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2" name="Oval 71">
            <a:extLst>
              <a:ext uri="{FF2B5EF4-FFF2-40B4-BE49-F238E27FC236}">
                <a16:creationId xmlns:a16="http://schemas.microsoft.com/office/drawing/2014/main" id="{613DC0C6-3FE7-6DD2-6577-B0E9FA8CD48D}"/>
              </a:ext>
            </a:extLst>
          </p:cNvPr>
          <p:cNvSpPr>
            <a:spLocks noChangeArrowheads="1"/>
          </p:cNvSpPr>
          <p:nvPr/>
        </p:nvSpPr>
        <p:spPr bwMode="auto">
          <a:xfrm>
            <a:off x="8015620" y="294381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3" name="Oval 72">
            <a:extLst>
              <a:ext uri="{FF2B5EF4-FFF2-40B4-BE49-F238E27FC236}">
                <a16:creationId xmlns:a16="http://schemas.microsoft.com/office/drawing/2014/main" id="{4162BF7D-7832-B4BE-D905-4A1394C79DF1}"/>
              </a:ext>
            </a:extLst>
          </p:cNvPr>
          <p:cNvSpPr>
            <a:spLocks noChangeArrowheads="1"/>
          </p:cNvSpPr>
          <p:nvPr/>
        </p:nvSpPr>
        <p:spPr bwMode="auto">
          <a:xfrm>
            <a:off x="9313725" y="276850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4" name="Oval 73">
            <a:extLst>
              <a:ext uri="{FF2B5EF4-FFF2-40B4-BE49-F238E27FC236}">
                <a16:creationId xmlns:a16="http://schemas.microsoft.com/office/drawing/2014/main" id="{99BDF396-3BA0-AA02-8ADD-A69942B93264}"/>
              </a:ext>
            </a:extLst>
          </p:cNvPr>
          <p:cNvSpPr>
            <a:spLocks noChangeArrowheads="1"/>
          </p:cNvSpPr>
          <p:nvPr/>
        </p:nvSpPr>
        <p:spPr bwMode="auto">
          <a:xfrm>
            <a:off x="4315015" y="238962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5" name="Oval 4">
            <a:extLst>
              <a:ext uri="{FF2B5EF4-FFF2-40B4-BE49-F238E27FC236}">
                <a16:creationId xmlns:a16="http://schemas.microsoft.com/office/drawing/2014/main" id="{01B7C406-F643-3EE6-1211-739A3234933C}"/>
              </a:ext>
            </a:extLst>
          </p:cNvPr>
          <p:cNvSpPr>
            <a:spLocks noChangeArrowheads="1"/>
          </p:cNvSpPr>
          <p:nvPr/>
        </p:nvSpPr>
        <p:spPr bwMode="auto">
          <a:xfrm>
            <a:off x="5053255" y="520371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5" name="Oval 74">
            <a:extLst>
              <a:ext uri="{FF2B5EF4-FFF2-40B4-BE49-F238E27FC236}">
                <a16:creationId xmlns:a16="http://schemas.microsoft.com/office/drawing/2014/main" id="{B426ACDF-BAD9-4550-C1BC-2069C8B984C3}"/>
              </a:ext>
            </a:extLst>
          </p:cNvPr>
          <p:cNvSpPr>
            <a:spLocks noChangeArrowheads="1"/>
          </p:cNvSpPr>
          <p:nvPr/>
        </p:nvSpPr>
        <p:spPr bwMode="auto">
          <a:xfrm>
            <a:off x="4718335" y="481487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6" name="Oval 75">
            <a:extLst>
              <a:ext uri="{FF2B5EF4-FFF2-40B4-BE49-F238E27FC236}">
                <a16:creationId xmlns:a16="http://schemas.microsoft.com/office/drawing/2014/main" id="{AE2E7C9B-3F0C-C093-D502-BC5F61C033CF}"/>
              </a:ext>
            </a:extLst>
          </p:cNvPr>
          <p:cNvSpPr>
            <a:spLocks noChangeArrowheads="1"/>
          </p:cNvSpPr>
          <p:nvPr/>
        </p:nvSpPr>
        <p:spPr bwMode="auto">
          <a:xfrm>
            <a:off x="5107207" y="524411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7" name="Oval 76">
            <a:extLst>
              <a:ext uri="{FF2B5EF4-FFF2-40B4-BE49-F238E27FC236}">
                <a16:creationId xmlns:a16="http://schemas.microsoft.com/office/drawing/2014/main" id="{C220B573-9816-7555-AEC5-B89EA0C5166B}"/>
              </a:ext>
            </a:extLst>
          </p:cNvPr>
          <p:cNvSpPr>
            <a:spLocks noChangeArrowheads="1"/>
          </p:cNvSpPr>
          <p:nvPr/>
        </p:nvSpPr>
        <p:spPr bwMode="auto">
          <a:xfrm>
            <a:off x="4557830" y="4908916"/>
            <a:ext cx="203606" cy="217079"/>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8" name="Oval 77">
            <a:extLst>
              <a:ext uri="{FF2B5EF4-FFF2-40B4-BE49-F238E27FC236}">
                <a16:creationId xmlns:a16="http://schemas.microsoft.com/office/drawing/2014/main" id="{20E20A31-A0D3-A63D-B5B6-DB7CFA622D57}"/>
              </a:ext>
            </a:extLst>
          </p:cNvPr>
          <p:cNvSpPr>
            <a:spLocks noChangeArrowheads="1"/>
          </p:cNvSpPr>
          <p:nvPr/>
        </p:nvSpPr>
        <p:spPr bwMode="auto">
          <a:xfrm>
            <a:off x="4256417" y="295192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9" name="Oval 78">
            <a:extLst>
              <a:ext uri="{FF2B5EF4-FFF2-40B4-BE49-F238E27FC236}">
                <a16:creationId xmlns:a16="http://schemas.microsoft.com/office/drawing/2014/main" id="{15686B93-4DB8-545B-A951-5A6DB8596F03}"/>
              </a:ext>
            </a:extLst>
          </p:cNvPr>
          <p:cNvSpPr>
            <a:spLocks noChangeArrowheads="1"/>
          </p:cNvSpPr>
          <p:nvPr/>
        </p:nvSpPr>
        <p:spPr bwMode="auto">
          <a:xfrm>
            <a:off x="4363814" y="304588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0" name="Oval 79">
            <a:extLst>
              <a:ext uri="{FF2B5EF4-FFF2-40B4-BE49-F238E27FC236}">
                <a16:creationId xmlns:a16="http://schemas.microsoft.com/office/drawing/2014/main" id="{B8A8DB20-65AA-D2DF-13FA-4EA5A4033AE9}"/>
              </a:ext>
            </a:extLst>
          </p:cNvPr>
          <p:cNvSpPr>
            <a:spLocks noChangeArrowheads="1"/>
          </p:cNvSpPr>
          <p:nvPr/>
        </p:nvSpPr>
        <p:spPr bwMode="auto">
          <a:xfrm>
            <a:off x="4229947" y="305938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1" name="Oval 80">
            <a:extLst>
              <a:ext uri="{FF2B5EF4-FFF2-40B4-BE49-F238E27FC236}">
                <a16:creationId xmlns:a16="http://schemas.microsoft.com/office/drawing/2014/main" id="{64B891D2-E6D9-C042-9861-6E594E284221}"/>
              </a:ext>
            </a:extLst>
          </p:cNvPr>
          <p:cNvSpPr>
            <a:spLocks noChangeArrowheads="1"/>
          </p:cNvSpPr>
          <p:nvPr/>
        </p:nvSpPr>
        <p:spPr bwMode="auto">
          <a:xfrm>
            <a:off x="4511590" y="386414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2" name="Oval 81">
            <a:extLst>
              <a:ext uri="{FF2B5EF4-FFF2-40B4-BE49-F238E27FC236}">
                <a16:creationId xmlns:a16="http://schemas.microsoft.com/office/drawing/2014/main" id="{3F20727B-ECF2-A553-7211-F47CDB50CB18}"/>
              </a:ext>
            </a:extLst>
          </p:cNvPr>
          <p:cNvSpPr>
            <a:spLocks noChangeArrowheads="1"/>
          </p:cNvSpPr>
          <p:nvPr/>
        </p:nvSpPr>
        <p:spPr bwMode="auto">
          <a:xfrm>
            <a:off x="4364319" y="375693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4" name="Oval 83">
            <a:extLst>
              <a:ext uri="{FF2B5EF4-FFF2-40B4-BE49-F238E27FC236}">
                <a16:creationId xmlns:a16="http://schemas.microsoft.com/office/drawing/2014/main" id="{0A2A7C47-C4F4-F14A-A97E-B034A9478D80}"/>
              </a:ext>
            </a:extLst>
          </p:cNvPr>
          <p:cNvSpPr>
            <a:spLocks noChangeArrowheads="1"/>
          </p:cNvSpPr>
          <p:nvPr/>
        </p:nvSpPr>
        <p:spPr bwMode="auto">
          <a:xfrm>
            <a:off x="4230621" y="359616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5" name="Oval 84">
            <a:extLst>
              <a:ext uri="{FF2B5EF4-FFF2-40B4-BE49-F238E27FC236}">
                <a16:creationId xmlns:a16="http://schemas.microsoft.com/office/drawing/2014/main" id="{A739554E-B4D0-949F-20CB-3C44D1B3DD84}"/>
              </a:ext>
            </a:extLst>
          </p:cNvPr>
          <p:cNvSpPr>
            <a:spLocks noChangeArrowheads="1"/>
          </p:cNvSpPr>
          <p:nvPr/>
        </p:nvSpPr>
        <p:spPr bwMode="auto">
          <a:xfrm>
            <a:off x="4351422" y="3515787"/>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7" name="Oval 86">
            <a:extLst>
              <a:ext uri="{FF2B5EF4-FFF2-40B4-BE49-F238E27FC236}">
                <a16:creationId xmlns:a16="http://schemas.microsoft.com/office/drawing/2014/main" id="{34D7C565-3F98-56BC-D0AF-3FDEA3D0CC4D}"/>
              </a:ext>
            </a:extLst>
          </p:cNvPr>
          <p:cNvSpPr>
            <a:spLocks noChangeArrowheads="1"/>
          </p:cNvSpPr>
          <p:nvPr/>
        </p:nvSpPr>
        <p:spPr bwMode="auto">
          <a:xfrm>
            <a:off x="4405374" y="335502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8" name="Oval 87">
            <a:extLst>
              <a:ext uri="{FF2B5EF4-FFF2-40B4-BE49-F238E27FC236}">
                <a16:creationId xmlns:a16="http://schemas.microsoft.com/office/drawing/2014/main" id="{1957C8B4-650B-A04C-B662-B297C0C1A4CF}"/>
              </a:ext>
            </a:extLst>
          </p:cNvPr>
          <p:cNvSpPr>
            <a:spLocks noChangeArrowheads="1"/>
          </p:cNvSpPr>
          <p:nvPr/>
        </p:nvSpPr>
        <p:spPr bwMode="auto">
          <a:xfrm>
            <a:off x="4164279" y="340875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0" name="Oval 89">
            <a:extLst>
              <a:ext uri="{FF2B5EF4-FFF2-40B4-BE49-F238E27FC236}">
                <a16:creationId xmlns:a16="http://schemas.microsoft.com/office/drawing/2014/main" id="{A9D7D6E5-39FC-1197-89B2-C713D32C59E2}"/>
              </a:ext>
            </a:extLst>
          </p:cNvPr>
          <p:cNvSpPr>
            <a:spLocks noChangeArrowheads="1"/>
          </p:cNvSpPr>
          <p:nvPr/>
        </p:nvSpPr>
        <p:spPr bwMode="auto">
          <a:xfrm>
            <a:off x="4767775" y="398560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1" name="Oval 90">
            <a:extLst>
              <a:ext uri="{FF2B5EF4-FFF2-40B4-BE49-F238E27FC236}">
                <a16:creationId xmlns:a16="http://schemas.microsoft.com/office/drawing/2014/main" id="{6B986C3D-9437-EB66-AB2A-34CF6B9C1669}"/>
              </a:ext>
            </a:extLst>
          </p:cNvPr>
          <p:cNvSpPr>
            <a:spLocks noChangeArrowheads="1"/>
          </p:cNvSpPr>
          <p:nvPr/>
        </p:nvSpPr>
        <p:spPr bwMode="auto">
          <a:xfrm>
            <a:off x="4861768" y="3905217"/>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3" name="Oval 92">
            <a:extLst>
              <a:ext uri="{FF2B5EF4-FFF2-40B4-BE49-F238E27FC236}">
                <a16:creationId xmlns:a16="http://schemas.microsoft.com/office/drawing/2014/main" id="{B8052454-D25F-A9DA-B7BC-7F9843E7526B}"/>
              </a:ext>
            </a:extLst>
          </p:cNvPr>
          <p:cNvSpPr>
            <a:spLocks noChangeArrowheads="1"/>
          </p:cNvSpPr>
          <p:nvPr/>
        </p:nvSpPr>
        <p:spPr bwMode="auto">
          <a:xfrm>
            <a:off x="4111507" y="312753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4" name="Oval 93">
            <a:extLst>
              <a:ext uri="{FF2B5EF4-FFF2-40B4-BE49-F238E27FC236}">
                <a16:creationId xmlns:a16="http://schemas.microsoft.com/office/drawing/2014/main" id="{602C2EFE-9496-7AF6-7AB2-856A3F5DE015}"/>
              </a:ext>
            </a:extLst>
          </p:cNvPr>
          <p:cNvSpPr>
            <a:spLocks noChangeArrowheads="1"/>
          </p:cNvSpPr>
          <p:nvPr/>
        </p:nvSpPr>
        <p:spPr bwMode="auto">
          <a:xfrm>
            <a:off x="4218905" y="320808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5" name="Oval 94">
            <a:extLst>
              <a:ext uri="{FF2B5EF4-FFF2-40B4-BE49-F238E27FC236}">
                <a16:creationId xmlns:a16="http://schemas.microsoft.com/office/drawing/2014/main" id="{9713BE5B-E866-7527-B53C-B3F4844CFB1C}"/>
              </a:ext>
            </a:extLst>
          </p:cNvPr>
          <p:cNvSpPr>
            <a:spLocks noChangeArrowheads="1"/>
          </p:cNvSpPr>
          <p:nvPr/>
        </p:nvSpPr>
        <p:spPr bwMode="auto">
          <a:xfrm>
            <a:off x="5653251" y="224256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6" name="Oval 95">
            <a:extLst>
              <a:ext uri="{FF2B5EF4-FFF2-40B4-BE49-F238E27FC236}">
                <a16:creationId xmlns:a16="http://schemas.microsoft.com/office/drawing/2014/main" id="{ABABDE27-5245-D05A-67F8-DC3DA95AAE2D}"/>
              </a:ext>
            </a:extLst>
          </p:cNvPr>
          <p:cNvSpPr>
            <a:spLocks noChangeArrowheads="1"/>
          </p:cNvSpPr>
          <p:nvPr/>
        </p:nvSpPr>
        <p:spPr bwMode="auto">
          <a:xfrm>
            <a:off x="5280497" y="2320742"/>
            <a:ext cx="109728" cy="109728"/>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7" name="Oval 96">
            <a:extLst>
              <a:ext uri="{FF2B5EF4-FFF2-40B4-BE49-F238E27FC236}">
                <a16:creationId xmlns:a16="http://schemas.microsoft.com/office/drawing/2014/main" id="{C1C28B38-37BB-7099-8117-B7F789000F6E}"/>
              </a:ext>
            </a:extLst>
          </p:cNvPr>
          <p:cNvSpPr>
            <a:spLocks noChangeArrowheads="1"/>
          </p:cNvSpPr>
          <p:nvPr/>
        </p:nvSpPr>
        <p:spPr bwMode="auto">
          <a:xfrm>
            <a:off x="4991411" y="2160035"/>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98" name="Oval 97">
            <a:extLst>
              <a:ext uri="{FF2B5EF4-FFF2-40B4-BE49-F238E27FC236}">
                <a16:creationId xmlns:a16="http://schemas.microsoft.com/office/drawing/2014/main" id="{1A89ACDE-115F-8F65-AB37-3DC402C39F31}"/>
              </a:ext>
            </a:extLst>
          </p:cNvPr>
          <p:cNvSpPr>
            <a:spLocks noChangeArrowheads="1"/>
          </p:cNvSpPr>
          <p:nvPr/>
        </p:nvSpPr>
        <p:spPr bwMode="auto">
          <a:xfrm>
            <a:off x="4620351" y="409485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0" name="Oval 99">
            <a:extLst>
              <a:ext uri="{FF2B5EF4-FFF2-40B4-BE49-F238E27FC236}">
                <a16:creationId xmlns:a16="http://schemas.microsoft.com/office/drawing/2014/main" id="{84753AFB-CDC3-3A42-3787-34FEB320D723}"/>
              </a:ext>
            </a:extLst>
          </p:cNvPr>
          <p:cNvSpPr>
            <a:spLocks noChangeArrowheads="1"/>
          </p:cNvSpPr>
          <p:nvPr/>
        </p:nvSpPr>
        <p:spPr bwMode="auto">
          <a:xfrm>
            <a:off x="9020072" y="353826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1" name="Oval 100">
            <a:extLst>
              <a:ext uri="{FF2B5EF4-FFF2-40B4-BE49-F238E27FC236}">
                <a16:creationId xmlns:a16="http://schemas.microsoft.com/office/drawing/2014/main" id="{9D9D25B4-E64B-3AF0-F25C-0B0D9CE829C4}"/>
              </a:ext>
            </a:extLst>
          </p:cNvPr>
          <p:cNvSpPr>
            <a:spLocks noChangeArrowheads="1"/>
          </p:cNvSpPr>
          <p:nvPr/>
        </p:nvSpPr>
        <p:spPr bwMode="auto">
          <a:xfrm>
            <a:off x="9099586" y="363102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2" name="Oval 101">
            <a:extLst>
              <a:ext uri="{FF2B5EF4-FFF2-40B4-BE49-F238E27FC236}">
                <a16:creationId xmlns:a16="http://schemas.microsoft.com/office/drawing/2014/main" id="{55DB3BAD-4CCC-1409-B1AF-7BC948868B52}"/>
              </a:ext>
            </a:extLst>
          </p:cNvPr>
          <p:cNvSpPr>
            <a:spLocks noChangeArrowheads="1"/>
          </p:cNvSpPr>
          <p:nvPr/>
        </p:nvSpPr>
        <p:spPr bwMode="auto">
          <a:xfrm>
            <a:off x="8993568" y="361777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3" name="Oval 102">
            <a:extLst>
              <a:ext uri="{FF2B5EF4-FFF2-40B4-BE49-F238E27FC236}">
                <a16:creationId xmlns:a16="http://schemas.microsoft.com/office/drawing/2014/main" id="{6602FC2D-0082-A95A-AB2B-E2C7B9DDAF74}"/>
              </a:ext>
            </a:extLst>
          </p:cNvPr>
          <p:cNvSpPr>
            <a:spLocks noChangeArrowheads="1"/>
          </p:cNvSpPr>
          <p:nvPr/>
        </p:nvSpPr>
        <p:spPr bwMode="auto">
          <a:xfrm>
            <a:off x="8596003" y="475746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4" name="Oval 103">
            <a:extLst>
              <a:ext uri="{FF2B5EF4-FFF2-40B4-BE49-F238E27FC236}">
                <a16:creationId xmlns:a16="http://schemas.microsoft.com/office/drawing/2014/main" id="{C58E1B70-4C01-5C9D-E746-AA325BE5C46A}"/>
              </a:ext>
            </a:extLst>
          </p:cNvPr>
          <p:cNvSpPr>
            <a:spLocks noChangeArrowheads="1"/>
          </p:cNvSpPr>
          <p:nvPr/>
        </p:nvSpPr>
        <p:spPr bwMode="auto">
          <a:xfrm>
            <a:off x="8649012" y="5009253"/>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5" name="Oval 104">
            <a:extLst>
              <a:ext uri="{FF2B5EF4-FFF2-40B4-BE49-F238E27FC236}">
                <a16:creationId xmlns:a16="http://schemas.microsoft.com/office/drawing/2014/main" id="{1D7223AD-80C8-4985-EE8F-661626287A25}"/>
              </a:ext>
            </a:extLst>
          </p:cNvPr>
          <p:cNvSpPr>
            <a:spLocks noChangeArrowheads="1"/>
          </p:cNvSpPr>
          <p:nvPr/>
        </p:nvSpPr>
        <p:spPr bwMode="auto">
          <a:xfrm>
            <a:off x="8715273" y="487673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6" name="Oval 105">
            <a:extLst>
              <a:ext uri="{FF2B5EF4-FFF2-40B4-BE49-F238E27FC236}">
                <a16:creationId xmlns:a16="http://schemas.microsoft.com/office/drawing/2014/main" id="{4FE93884-4A9E-4629-DDC9-E03C2B677938}"/>
              </a:ext>
            </a:extLst>
          </p:cNvPr>
          <p:cNvSpPr>
            <a:spLocks noChangeArrowheads="1"/>
          </p:cNvSpPr>
          <p:nvPr/>
        </p:nvSpPr>
        <p:spPr bwMode="auto">
          <a:xfrm>
            <a:off x="8238195" y="4267131"/>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7" name="Oval 106">
            <a:extLst>
              <a:ext uri="{FF2B5EF4-FFF2-40B4-BE49-F238E27FC236}">
                <a16:creationId xmlns:a16="http://schemas.microsoft.com/office/drawing/2014/main" id="{D4F1FB9F-0C86-C492-3FB6-B6AF4698DE09}"/>
              </a:ext>
            </a:extLst>
          </p:cNvPr>
          <p:cNvSpPr>
            <a:spLocks noChangeArrowheads="1"/>
          </p:cNvSpPr>
          <p:nvPr/>
        </p:nvSpPr>
        <p:spPr bwMode="auto">
          <a:xfrm>
            <a:off x="8489986" y="437314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10" name="Oval 109">
            <a:extLst>
              <a:ext uri="{FF2B5EF4-FFF2-40B4-BE49-F238E27FC236}">
                <a16:creationId xmlns:a16="http://schemas.microsoft.com/office/drawing/2014/main" id="{54C757D1-9D6C-41D3-5596-A52D3AEDB2BB}"/>
              </a:ext>
            </a:extLst>
          </p:cNvPr>
          <p:cNvSpPr>
            <a:spLocks noChangeArrowheads="1"/>
          </p:cNvSpPr>
          <p:nvPr/>
        </p:nvSpPr>
        <p:spPr bwMode="auto">
          <a:xfrm>
            <a:off x="8909136" y="3405738"/>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17" name="Oval 116">
            <a:extLst>
              <a:ext uri="{FF2B5EF4-FFF2-40B4-BE49-F238E27FC236}">
                <a16:creationId xmlns:a16="http://schemas.microsoft.com/office/drawing/2014/main" id="{AD523EB6-8E75-3244-2B3A-31F12B443FF7}"/>
              </a:ext>
            </a:extLst>
          </p:cNvPr>
          <p:cNvSpPr>
            <a:spLocks noChangeArrowheads="1"/>
          </p:cNvSpPr>
          <p:nvPr/>
        </p:nvSpPr>
        <p:spPr bwMode="auto">
          <a:xfrm>
            <a:off x="6259635" y="2269472"/>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18" name="Oval 117">
            <a:extLst>
              <a:ext uri="{FF2B5EF4-FFF2-40B4-BE49-F238E27FC236}">
                <a16:creationId xmlns:a16="http://schemas.microsoft.com/office/drawing/2014/main" id="{5438BA17-2E45-9A1E-EE02-A45B8FBC35D5}"/>
              </a:ext>
            </a:extLst>
          </p:cNvPr>
          <p:cNvSpPr>
            <a:spLocks noChangeArrowheads="1"/>
          </p:cNvSpPr>
          <p:nvPr/>
        </p:nvSpPr>
        <p:spPr bwMode="auto">
          <a:xfrm>
            <a:off x="5589627" y="2631659"/>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19" name="Oval 118">
            <a:extLst>
              <a:ext uri="{FF2B5EF4-FFF2-40B4-BE49-F238E27FC236}">
                <a16:creationId xmlns:a16="http://schemas.microsoft.com/office/drawing/2014/main" id="{4F3849B8-1983-F40A-83E5-93966FB5F210}"/>
              </a:ext>
            </a:extLst>
          </p:cNvPr>
          <p:cNvSpPr>
            <a:spLocks noChangeArrowheads="1"/>
          </p:cNvSpPr>
          <p:nvPr/>
        </p:nvSpPr>
        <p:spPr bwMode="auto">
          <a:xfrm>
            <a:off x="6882001" y="334833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23" name="Oval 122">
            <a:extLst>
              <a:ext uri="{FF2B5EF4-FFF2-40B4-BE49-F238E27FC236}">
                <a16:creationId xmlns:a16="http://schemas.microsoft.com/office/drawing/2014/main" id="{3AA21C86-5B75-5247-70B7-E23DF96C59FB}"/>
              </a:ext>
            </a:extLst>
          </p:cNvPr>
          <p:cNvSpPr>
            <a:spLocks noChangeArrowheads="1"/>
          </p:cNvSpPr>
          <p:nvPr/>
        </p:nvSpPr>
        <p:spPr bwMode="auto">
          <a:xfrm>
            <a:off x="8675629" y="412038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7" name="Oval 6">
            <a:extLst>
              <a:ext uri="{FF2B5EF4-FFF2-40B4-BE49-F238E27FC236}">
                <a16:creationId xmlns:a16="http://schemas.microsoft.com/office/drawing/2014/main" id="{670AB1EB-D590-64AB-AE67-7694DD14FB5E}"/>
              </a:ext>
            </a:extLst>
          </p:cNvPr>
          <p:cNvSpPr>
            <a:spLocks noChangeArrowheads="1"/>
          </p:cNvSpPr>
          <p:nvPr/>
        </p:nvSpPr>
        <p:spPr bwMode="auto">
          <a:xfrm>
            <a:off x="5651407" y="3926500"/>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8" name="Oval 7">
            <a:extLst>
              <a:ext uri="{FF2B5EF4-FFF2-40B4-BE49-F238E27FC236}">
                <a16:creationId xmlns:a16="http://schemas.microsoft.com/office/drawing/2014/main" id="{B3173670-B2E9-ABF1-8759-AE3BF410DB9C}"/>
              </a:ext>
            </a:extLst>
          </p:cNvPr>
          <p:cNvSpPr>
            <a:spLocks noChangeArrowheads="1"/>
          </p:cNvSpPr>
          <p:nvPr/>
        </p:nvSpPr>
        <p:spPr bwMode="auto">
          <a:xfrm>
            <a:off x="5320103" y="3780726"/>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10" name="Oval 9">
            <a:extLst>
              <a:ext uri="{FF2B5EF4-FFF2-40B4-BE49-F238E27FC236}">
                <a16:creationId xmlns:a16="http://schemas.microsoft.com/office/drawing/2014/main" id="{07C22117-9A7D-56C5-AA9A-C093DE6BA62D}"/>
              </a:ext>
            </a:extLst>
          </p:cNvPr>
          <p:cNvSpPr>
            <a:spLocks noChangeArrowheads="1"/>
          </p:cNvSpPr>
          <p:nvPr/>
        </p:nvSpPr>
        <p:spPr bwMode="auto">
          <a:xfrm>
            <a:off x="5187581" y="2362744"/>
            <a:ext cx="96317" cy="96310"/>
          </a:xfrm>
          <a:prstGeom prst="ellipse">
            <a:avLst/>
          </a:prstGeom>
          <a:solidFill>
            <a:srgbClr val="ED1B24"/>
          </a:solidFill>
          <a:ln w="15875"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a:ln>
                <a:noFill/>
              </a:ln>
              <a:solidFill>
                <a:prstClr val="white"/>
              </a:solidFill>
              <a:effectLst/>
              <a:highlight>
                <a:srgbClr val="FFFF00"/>
              </a:highlight>
              <a:uLnTx/>
              <a:uFillTx/>
              <a:latin typeface="Arial"/>
              <a:ea typeface="+mn-ea"/>
              <a:cs typeface="Arial"/>
            </a:endParaRPr>
          </a:p>
        </p:txBody>
      </p:sp>
      <p:sp>
        <p:nvSpPr>
          <p:cNvPr id="3" name="TextBox 2">
            <a:extLst>
              <a:ext uri="{FF2B5EF4-FFF2-40B4-BE49-F238E27FC236}">
                <a16:creationId xmlns:a16="http://schemas.microsoft.com/office/drawing/2014/main" id="{7D533EF6-2EC4-3A0F-53D8-2F9CF123539C}"/>
              </a:ext>
            </a:extLst>
          </p:cNvPr>
          <p:cNvSpPr txBox="1"/>
          <p:nvPr/>
        </p:nvSpPr>
        <p:spPr>
          <a:xfrm>
            <a:off x="293092" y="1387926"/>
            <a:ext cx="4020660" cy="4882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Kona Low Pressure System (Level 3)</a:t>
            </a:r>
            <a:endParaRPr lang="en-US" sz="1000">
              <a:solidFill>
                <a:srgbClr val="212529"/>
              </a:solidFill>
              <a:latin typeface="Arial" panose="020B0604020202020204" pitchFamily="34" charset="0"/>
              <a:ea typeface="Calibri" panose="020F0502020204030204"/>
              <a:cs typeface="Arial" panose="020B0604020202020204" pitchFamily="34" charset="0"/>
            </a:endParaRP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Super Typhoon </a:t>
            </a:r>
            <a:r>
              <a:rPr lang="en-US" sz="1000" err="1">
                <a:solidFill>
                  <a:srgbClr val="212529"/>
                </a:solidFill>
                <a:latin typeface="Arial"/>
                <a:ea typeface="Calibri" panose="020F0502020204030204"/>
                <a:cs typeface="Arial"/>
              </a:rPr>
              <a:t>Sinlaku</a:t>
            </a:r>
            <a:r>
              <a:rPr lang="en-US" sz="1000">
                <a:solidFill>
                  <a:srgbClr val="212529"/>
                </a:solidFill>
                <a:latin typeface="Arial"/>
                <a:ea typeface="Calibri" panose="020F0502020204030204"/>
                <a:cs typeface="Arial"/>
              </a:rPr>
              <a:t> (Level 6)</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Michigan Floods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Wisconsin Storms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Georgia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North Texas Tornadoes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Alabama-Mississippi Tornadoes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Southern California Hazardous Materials Incident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Illinois Storms (Level 4)</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Indiana Tornadoes (Level 4)</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Queens, New York Multi-Family Fire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Tropical Storm Arthur - Louisiana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Washington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Oregon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California Gold Country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Idaho, Montana &amp; East Oregon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Los Angeles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Northern California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Southern California Wildfires (Level 3)</a:t>
            </a:r>
          </a:p>
          <a:p>
            <a:pPr marL="229870" indent="-229870">
              <a:lnSpc>
                <a:spcPct val="125000"/>
              </a:lnSpc>
              <a:spcAft>
                <a:spcPts val="300"/>
              </a:spcAft>
              <a:buClr>
                <a:srgbClr val="ED1B2E"/>
              </a:buClr>
              <a:buAutoNum type="arabicPeriod"/>
            </a:pPr>
            <a:r>
              <a:rPr lang="en-US" sz="1000">
                <a:solidFill>
                  <a:srgbClr val="212529"/>
                </a:solidFill>
                <a:latin typeface="Arial"/>
                <a:ea typeface="Calibri" panose="020F0502020204030204"/>
                <a:cs typeface="Arial"/>
              </a:rPr>
              <a:t>Mississippi Floods (Level 3)</a:t>
            </a:r>
          </a:p>
          <a:p>
            <a:pPr marL="229870" indent="-229870">
              <a:lnSpc>
                <a:spcPct val="125000"/>
              </a:lnSpc>
              <a:spcAft>
                <a:spcPts val="300"/>
              </a:spcAft>
              <a:buClr>
                <a:srgbClr val="ED1B2E"/>
              </a:buClr>
              <a:buAutoNum type="arabicPeriod"/>
            </a:pPr>
            <a:endParaRPr lang="en-US" sz="1000">
              <a:solidFill>
                <a:srgbClr val="212529"/>
              </a:solidFill>
              <a:highlight>
                <a:srgbClr val="FFFF00"/>
              </a:highlight>
              <a:latin typeface="Arial"/>
              <a:ea typeface="Calibri" panose="020F0502020204030204"/>
              <a:cs typeface="Arial"/>
            </a:endParaRPr>
          </a:p>
        </p:txBody>
      </p:sp>
      <p:sp>
        <p:nvSpPr>
          <p:cNvPr id="112" name="Oval 111">
            <a:extLst>
              <a:ext uri="{FF2B5EF4-FFF2-40B4-BE49-F238E27FC236}">
                <a16:creationId xmlns:a16="http://schemas.microsoft.com/office/drawing/2014/main" id="{243734A7-3E93-78D8-2CF2-6003D300A370}"/>
              </a:ext>
            </a:extLst>
          </p:cNvPr>
          <p:cNvSpPr>
            <a:spLocks noChangeAspect="1" noChangeArrowheads="1"/>
          </p:cNvSpPr>
          <p:nvPr/>
        </p:nvSpPr>
        <p:spPr bwMode="auto">
          <a:xfrm>
            <a:off x="7736410" y="4169638"/>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7</a:t>
            </a:r>
          </a:p>
        </p:txBody>
      </p:sp>
      <p:sp>
        <p:nvSpPr>
          <p:cNvPr id="113" name="Oval 112">
            <a:extLst>
              <a:ext uri="{FF2B5EF4-FFF2-40B4-BE49-F238E27FC236}">
                <a16:creationId xmlns:a16="http://schemas.microsoft.com/office/drawing/2014/main" id="{279E3AF9-9D50-2E4F-829D-F02837230E08}"/>
              </a:ext>
            </a:extLst>
          </p:cNvPr>
          <p:cNvSpPr>
            <a:spLocks noChangeAspect="1" noChangeArrowheads="1"/>
          </p:cNvSpPr>
          <p:nvPr/>
        </p:nvSpPr>
        <p:spPr bwMode="auto">
          <a:xfrm>
            <a:off x="4381961" y="3701179"/>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8</a:t>
            </a:r>
          </a:p>
        </p:txBody>
      </p:sp>
      <p:sp>
        <p:nvSpPr>
          <p:cNvPr id="12" name="Oval 11">
            <a:extLst>
              <a:ext uri="{FF2B5EF4-FFF2-40B4-BE49-F238E27FC236}">
                <a16:creationId xmlns:a16="http://schemas.microsoft.com/office/drawing/2014/main" id="{244F0E3A-8478-391B-051F-A08F40722471}"/>
              </a:ext>
            </a:extLst>
          </p:cNvPr>
          <p:cNvSpPr>
            <a:spLocks noChangeAspect="1" noChangeArrowheads="1"/>
          </p:cNvSpPr>
          <p:nvPr/>
        </p:nvSpPr>
        <p:spPr bwMode="auto">
          <a:xfrm>
            <a:off x="3640107" y="4203230"/>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2</a:t>
            </a:r>
          </a:p>
        </p:txBody>
      </p:sp>
      <p:sp>
        <p:nvSpPr>
          <p:cNvPr id="13" name="Oval 12">
            <a:extLst>
              <a:ext uri="{FF2B5EF4-FFF2-40B4-BE49-F238E27FC236}">
                <a16:creationId xmlns:a16="http://schemas.microsoft.com/office/drawing/2014/main" id="{87E833F6-827E-C97D-DE89-1EE1F84062C0}"/>
              </a:ext>
            </a:extLst>
          </p:cNvPr>
          <p:cNvSpPr>
            <a:spLocks noChangeAspect="1" noChangeArrowheads="1"/>
          </p:cNvSpPr>
          <p:nvPr/>
        </p:nvSpPr>
        <p:spPr bwMode="auto">
          <a:xfrm>
            <a:off x="7880794" y="2654928"/>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3</a:t>
            </a:r>
          </a:p>
        </p:txBody>
      </p:sp>
      <p:sp>
        <p:nvSpPr>
          <p:cNvPr id="15" name="Oval 14">
            <a:extLst>
              <a:ext uri="{FF2B5EF4-FFF2-40B4-BE49-F238E27FC236}">
                <a16:creationId xmlns:a16="http://schemas.microsoft.com/office/drawing/2014/main" id="{070311BA-E5C8-DDE1-86F0-5B8527432895}"/>
              </a:ext>
            </a:extLst>
          </p:cNvPr>
          <p:cNvSpPr>
            <a:spLocks noChangeAspect="1" noChangeArrowheads="1"/>
          </p:cNvSpPr>
          <p:nvPr/>
        </p:nvSpPr>
        <p:spPr bwMode="auto">
          <a:xfrm>
            <a:off x="7433219" y="2501256"/>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4</a:t>
            </a:r>
          </a:p>
        </p:txBody>
      </p:sp>
      <p:sp>
        <p:nvSpPr>
          <p:cNvPr id="16" name="Oval 15">
            <a:extLst>
              <a:ext uri="{FF2B5EF4-FFF2-40B4-BE49-F238E27FC236}">
                <a16:creationId xmlns:a16="http://schemas.microsoft.com/office/drawing/2014/main" id="{9970F19B-C00F-5D6B-3616-402043260411}"/>
              </a:ext>
            </a:extLst>
          </p:cNvPr>
          <p:cNvSpPr>
            <a:spLocks noChangeAspect="1" noChangeArrowheads="1"/>
          </p:cNvSpPr>
          <p:nvPr/>
        </p:nvSpPr>
        <p:spPr bwMode="auto">
          <a:xfrm>
            <a:off x="8325209" y="4176082"/>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5</a:t>
            </a:r>
          </a:p>
        </p:txBody>
      </p:sp>
      <p:sp>
        <p:nvSpPr>
          <p:cNvPr id="17" name="Oval 16">
            <a:extLst>
              <a:ext uri="{FF2B5EF4-FFF2-40B4-BE49-F238E27FC236}">
                <a16:creationId xmlns:a16="http://schemas.microsoft.com/office/drawing/2014/main" id="{F1853918-0BF3-D983-77E0-676E1922DAF3}"/>
              </a:ext>
            </a:extLst>
          </p:cNvPr>
          <p:cNvSpPr>
            <a:spLocks noChangeAspect="1" noChangeArrowheads="1"/>
          </p:cNvSpPr>
          <p:nvPr/>
        </p:nvSpPr>
        <p:spPr bwMode="auto">
          <a:xfrm>
            <a:off x="6736073" y="4116493"/>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6</a:t>
            </a:r>
          </a:p>
        </p:txBody>
      </p:sp>
      <p:sp>
        <p:nvSpPr>
          <p:cNvPr id="20" name="Oval 19">
            <a:extLst>
              <a:ext uri="{FF2B5EF4-FFF2-40B4-BE49-F238E27FC236}">
                <a16:creationId xmlns:a16="http://schemas.microsoft.com/office/drawing/2014/main" id="{7C67637D-1ED9-F166-836D-426B82D2136F}"/>
              </a:ext>
            </a:extLst>
          </p:cNvPr>
          <p:cNvSpPr>
            <a:spLocks noChangeAspect="1" noChangeArrowheads="1"/>
          </p:cNvSpPr>
          <p:nvPr/>
        </p:nvSpPr>
        <p:spPr bwMode="auto">
          <a:xfrm>
            <a:off x="7811855" y="3276640"/>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10</a:t>
            </a:r>
          </a:p>
        </p:txBody>
      </p:sp>
      <p:sp>
        <p:nvSpPr>
          <p:cNvPr id="21" name="Oval 20">
            <a:extLst>
              <a:ext uri="{FF2B5EF4-FFF2-40B4-BE49-F238E27FC236}">
                <a16:creationId xmlns:a16="http://schemas.microsoft.com/office/drawing/2014/main" id="{5C186E20-FA42-B8A1-B3FC-9F763E366B82}"/>
              </a:ext>
            </a:extLst>
          </p:cNvPr>
          <p:cNvSpPr>
            <a:spLocks noChangeAspect="1" noChangeArrowheads="1"/>
          </p:cNvSpPr>
          <p:nvPr/>
        </p:nvSpPr>
        <p:spPr bwMode="auto">
          <a:xfrm>
            <a:off x="9067758" y="2713240"/>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11</a:t>
            </a:r>
          </a:p>
        </p:txBody>
      </p:sp>
      <p:sp>
        <p:nvSpPr>
          <p:cNvPr id="49" name="Oval 48">
            <a:extLst>
              <a:ext uri="{FF2B5EF4-FFF2-40B4-BE49-F238E27FC236}">
                <a16:creationId xmlns:a16="http://schemas.microsoft.com/office/drawing/2014/main" id="{78DFAB3D-DCF2-6DF1-E278-BD7DDA4F8424}"/>
              </a:ext>
            </a:extLst>
          </p:cNvPr>
          <p:cNvSpPr>
            <a:spLocks noChangeAspect="1" noChangeArrowheads="1"/>
          </p:cNvSpPr>
          <p:nvPr/>
        </p:nvSpPr>
        <p:spPr bwMode="auto">
          <a:xfrm>
            <a:off x="7334138" y="4531405"/>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12</a:t>
            </a:r>
          </a:p>
        </p:txBody>
      </p:sp>
      <p:sp>
        <p:nvSpPr>
          <p:cNvPr id="19" name="Oval 18">
            <a:extLst>
              <a:ext uri="{FF2B5EF4-FFF2-40B4-BE49-F238E27FC236}">
                <a16:creationId xmlns:a16="http://schemas.microsoft.com/office/drawing/2014/main" id="{069A7BAE-B689-5ABD-F6F2-E5C4A38E5363}"/>
              </a:ext>
            </a:extLst>
          </p:cNvPr>
          <p:cNvSpPr>
            <a:spLocks noChangeAspect="1" noChangeArrowheads="1"/>
          </p:cNvSpPr>
          <p:nvPr/>
        </p:nvSpPr>
        <p:spPr bwMode="auto">
          <a:xfrm>
            <a:off x="5751533" y="5003252"/>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a:t>
            </a:r>
          </a:p>
        </p:txBody>
      </p:sp>
      <p:sp>
        <p:nvSpPr>
          <p:cNvPr id="22" name="Oval 21">
            <a:extLst>
              <a:ext uri="{FF2B5EF4-FFF2-40B4-BE49-F238E27FC236}">
                <a16:creationId xmlns:a16="http://schemas.microsoft.com/office/drawing/2014/main" id="{D1C4D846-0FB7-CBF0-EC68-FE8F69331FAB}"/>
              </a:ext>
            </a:extLst>
          </p:cNvPr>
          <p:cNvSpPr>
            <a:spLocks noChangeAspect="1" noChangeArrowheads="1"/>
          </p:cNvSpPr>
          <p:nvPr/>
        </p:nvSpPr>
        <p:spPr bwMode="auto">
          <a:xfrm>
            <a:off x="7531192" y="3072782"/>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9</a:t>
            </a:r>
          </a:p>
        </p:txBody>
      </p:sp>
      <p:sp>
        <p:nvSpPr>
          <p:cNvPr id="9" name="Oval 8">
            <a:extLst>
              <a:ext uri="{FF2B5EF4-FFF2-40B4-BE49-F238E27FC236}">
                <a16:creationId xmlns:a16="http://schemas.microsoft.com/office/drawing/2014/main" id="{4A98E666-4381-F14D-E4F3-5E7E31F2C430}"/>
              </a:ext>
            </a:extLst>
          </p:cNvPr>
          <p:cNvSpPr>
            <a:spLocks noChangeAspect="1" noChangeArrowheads="1"/>
          </p:cNvSpPr>
          <p:nvPr/>
        </p:nvSpPr>
        <p:spPr bwMode="auto">
          <a:xfrm>
            <a:off x="4604484" y="1957538"/>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13</a:t>
            </a:r>
          </a:p>
        </p:txBody>
      </p:sp>
      <p:sp>
        <p:nvSpPr>
          <p:cNvPr id="11" name="Oval 10">
            <a:extLst>
              <a:ext uri="{FF2B5EF4-FFF2-40B4-BE49-F238E27FC236}">
                <a16:creationId xmlns:a16="http://schemas.microsoft.com/office/drawing/2014/main" id="{9B74E6BC-2E0A-6570-9DE8-AFC08C6104FD}"/>
              </a:ext>
            </a:extLst>
          </p:cNvPr>
          <p:cNvSpPr>
            <a:spLocks noChangeAspect="1" noChangeArrowheads="1"/>
          </p:cNvSpPr>
          <p:nvPr/>
        </p:nvSpPr>
        <p:spPr bwMode="auto">
          <a:xfrm>
            <a:off x="4448697" y="2343617"/>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14</a:t>
            </a:r>
          </a:p>
        </p:txBody>
      </p:sp>
      <p:sp>
        <p:nvSpPr>
          <p:cNvPr id="18" name="Oval 17">
            <a:extLst>
              <a:ext uri="{FF2B5EF4-FFF2-40B4-BE49-F238E27FC236}">
                <a16:creationId xmlns:a16="http://schemas.microsoft.com/office/drawing/2014/main" id="{AD5BFFA3-1738-AC9E-0C1A-4BBFA0DE1AFE}"/>
              </a:ext>
            </a:extLst>
          </p:cNvPr>
          <p:cNvSpPr>
            <a:spLocks noChangeAspect="1" noChangeArrowheads="1"/>
          </p:cNvSpPr>
          <p:nvPr/>
        </p:nvSpPr>
        <p:spPr bwMode="auto">
          <a:xfrm>
            <a:off x="4218404" y="2756791"/>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15</a:t>
            </a:r>
          </a:p>
        </p:txBody>
      </p:sp>
      <p:sp>
        <p:nvSpPr>
          <p:cNvPr id="59" name="Oval 58">
            <a:extLst>
              <a:ext uri="{FF2B5EF4-FFF2-40B4-BE49-F238E27FC236}">
                <a16:creationId xmlns:a16="http://schemas.microsoft.com/office/drawing/2014/main" id="{085037B9-28B6-2931-C70A-13536047D155}"/>
              </a:ext>
            </a:extLst>
          </p:cNvPr>
          <p:cNvSpPr>
            <a:spLocks noChangeAspect="1" noChangeArrowheads="1"/>
          </p:cNvSpPr>
          <p:nvPr/>
        </p:nvSpPr>
        <p:spPr bwMode="auto">
          <a:xfrm>
            <a:off x="4963470" y="2289431"/>
            <a:ext cx="295466" cy="296175"/>
          </a:xfrm>
          <a:prstGeom prst="ellipse">
            <a:avLst/>
          </a:prstGeom>
          <a:solidFill>
            <a:srgbClr val="ED1B24"/>
          </a:solidFill>
          <a:ln w="31750" cap="flat" cmpd="sng" algn="ctr">
            <a:solidFill>
              <a:srgbClr val="FFFFFF"/>
            </a:solidFill>
            <a:prstDash val="solid"/>
            <a:round/>
            <a:headEnd type="none" w="med" len="med"/>
            <a:tailEnd type="none" w="med" len="med"/>
          </a:ln>
          <a:effectLst>
            <a:outerShdw blurRad="444500" dist="38100" dir="2700000">
              <a:srgbClr val="000000">
                <a:alpha val="62000"/>
              </a:srgbClr>
            </a:outerShdw>
          </a:effectLst>
        </p:spPr>
        <p:txBody>
          <a:bodyPr lIns="0" tIns="45720" rIns="0" bIns="45720" anchor="ctr"/>
          <a:lstStyle/>
          <a:p>
            <a:pPr algn="ctr" fontAlgn="auto">
              <a:spcBef>
                <a:spcPts val="0"/>
              </a:spcBef>
              <a:spcAft>
                <a:spcPts val="0"/>
              </a:spcAft>
              <a:defRPr/>
            </a:pPr>
            <a:r>
              <a:rPr lang="en-US" sz="900" b="1">
                <a:solidFill>
                  <a:schemeClr val="bg1"/>
                </a:solidFill>
                <a:latin typeface="Arial"/>
                <a:cs typeface="Arial"/>
              </a:rPr>
              <a:t>16</a:t>
            </a:r>
          </a:p>
        </p:txBody>
      </p:sp>
    </p:spTree>
    <p:extLst>
      <p:ext uri="{BB962C8B-B14F-4D97-AF65-F5344CB8AC3E}">
        <p14:creationId xmlns:p14="http://schemas.microsoft.com/office/powerpoint/2010/main" val="30489240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E3DDEFB1-BE66-D1E5-FA7D-156F566247A1}"/>
              </a:ext>
            </a:extLst>
          </p:cNvPr>
          <p:cNvPicPr>
            <a:picLocks noGrp="1" noChangeAspect="1"/>
          </p:cNvPicPr>
          <p:nvPr>
            <p:ph type="pic" sz="quarter" idx="15"/>
          </p:nvPr>
        </p:nvPicPr>
        <p:blipFill>
          <a:blip r:embed="rId3"/>
          <a:srcRect t="2300" b="2481"/>
          <a:stretch>
            <a:fillRect/>
          </a:stretch>
        </p:blipFill>
        <p:spPr>
          <a:xfrm>
            <a:off x="5341718" y="-5865"/>
            <a:ext cx="4716681" cy="6441729"/>
          </a:xfrm>
          <a:prstGeom prst="rect">
            <a:avLst/>
          </a:prstGeom>
        </p:spPr>
      </p:pic>
      <p:sp>
        <p:nvSpPr>
          <p:cNvPr id="7" name="Title 6">
            <a:extLst>
              <a:ext uri="{FF2B5EF4-FFF2-40B4-BE49-F238E27FC236}">
                <a16:creationId xmlns:a16="http://schemas.microsoft.com/office/drawing/2014/main" id="{765BDBFA-6B06-114B-ACA0-DA78310854A5}"/>
              </a:ext>
            </a:extLst>
          </p:cNvPr>
          <p:cNvSpPr>
            <a:spLocks noGrp="1"/>
          </p:cNvSpPr>
          <p:nvPr>
            <p:ph type="title"/>
          </p:nvPr>
        </p:nvSpPr>
        <p:spPr>
          <a:xfrm>
            <a:off x="201168" y="429503"/>
            <a:ext cx="4656582" cy="999247"/>
          </a:xfrm>
        </p:spPr>
        <p:txBody>
          <a:bodyPr/>
          <a:lstStyle/>
          <a:p>
            <a:r>
              <a:rPr lang="en-US"/>
              <a:t>Our Partnership</a:t>
            </a:r>
          </a:p>
        </p:txBody>
      </p:sp>
      <p:sp>
        <p:nvSpPr>
          <p:cNvPr id="8" name="Text Placeholder 7">
            <a:extLst>
              <a:ext uri="{FF2B5EF4-FFF2-40B4-BE49-F238E27FC236}">
                <a16:creationId xmlns:a16="http://schemas.microsoft.com/office/drawing/2014/main" id="{151D7D4A-22D4-8F44-963E-33E478BB8F6F}"/>
              </a:ext>
            </a:extLst>
          </p:cNvPr>
          <p:cNvSpPr>
            <a:spLocks noGrp="1"/>
          </p:cNvSpPr>
          <p:nvPr>
            <p:ph type="body" sz="quarter" idx="10"/>
          </p:nvPr>
        </p:nvSpPr>
        <p:spPr>
          <a:xfrm>
            <a:off x="1641475" y="1539739"/>
            <a:ext cx="3194050" cy="998537"/>
          </a:xfrm>
        </p:spPr>
        <p:txBody>
          <a:bodyPr lIns="91440" tIns="45720" rIns="91440" bIns="45720" anchor="t"/>
          <a:lstStyle/>
          <a:p>
            <a:r>
              <a:rPr lang="en-US"/>
              <a:t>Your employees have contributed their valuable time to support [LOS/ACTIVITY] so far this year.</a:t>
            </a:r>
          </a:p>
        </p:txBody>
      </p:sp>
      <p:sp>
        <p:nvSpPr>
          <p:cNvPr id="9" name="Text Placeholder 8">
            <a:extLst>
              <a:ext uri="{FF2B5EF4-FFF2-40B4-BE49-F238E27FC236}">
                <a16:creationId xmlns:a16="http://schemas.microsoft.com/office/drawing/2014/main" id="{D39BE683-5085-3145-B4D3-F272213E2A82}"/>
              </a:ext>
            </a:extLst>
          </p:cNvPr>
          <p:cNvSpPr>
            <a:spLocks noGrp="1"/>
          </p:cNvSpPr>
          <p:nvPr>
            <p:ph type="body" sz="quarter" idx="11"/>
          </p:nvPr>
        </p:nvSpPr>
        <p:spPr>
          <a:xfrm>
            <a:off x="1641475" y="2970213"/>
            <a:ext cx="3205162" cy="1206500"/>
          </a:xfrm>
        </p:spPr>
        <p:txBody>
          <a:bodyPr lIns="91440" tIns="45720" rIns="91440" bIns="45720" anchor="t"/>
          <a:lstStyle/>
          <a:p>
            <a:pPr lvl="0"/>
            <a:r>
              <a:rPr lang="en-US" noProof="0"/>
              <a:t>[YOU/EMPLOYEES/CUSTOMERS] have donated more than $#### to the Red Cross this year.</a:t>
            </a:r>
          </a:p>
          <a:p>
            <a:endParaRPr lang="en-US"/>
          </a:p>
        </p:txBody>
      </p:sp>
      <p:sp>
        <p:nvSpPr>
          <p:cNvPr id="4" name="Text Placeholder 3">
            <a:extLst>
              <a:ext uri="{FF2B5EF4-FFF2-40B4-BE49-F238E27FC236}">
                <a16:creationId xmlns:a16="http://schemas.microsoft.com/office/drawing/2014/main" id="{5A641362-C782-478D-A49E-463BDD976725}"/>
              </a:ext>
            </a:extLst>
          </p:cNvPr>
          <p:cNvSpPr>
            <a:spLocks noGrp="1"/>
          </p:cNvSpPr>
          <p:nvPr>
            <p:ph type="body" sz="quarter" idx="12"/>
          </p:nvPr>
        </p:nvSpPr>
        <p:spPr>
          <a:xfrm>
            <a:off x="1641475" y="4549775"/>
            <a:ext cx="3216275" cy="1177925"/>
          </a:xfrm>
        </p:spPr>
        <p:txBody>
          <a:bodyPr lIns="91440" tIns="45720" rIns="91440" bIns="45720" anchor="t"/>
          <a:lstStyle/>
          <a:p>
            <a:r>
              <a:rPr lang="en-US"/>
              <a:t>Your employees have donated lifesaving blood to patients in need more than #### times so far this year.</a:t>
            </a:r>
          </a:p>
          <a:p>
            <a:endParaRPr lang="en-US"/>
          </a:p>
        </p:txBody>
      </p:sp>
      <p:pic>
        <p:nvPicPr>
          <p:cNvPr id="2" name="Picture 1">
            <a:extLst>
              <a:ext uri="{FF2B5EF4-FFF2-40B4-BE49-F238E27FC236}">
                <a16:creationId xmlns:a16="http://schemas.microsoft.com/office/drawing/2014/main" id="{F81FFDBB-82DD-CC0D-686F-8167E3C3995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9048" y="4465518"/>
            <a:ext cx="974334" cy="974334"/>
          </a:xfrm>
          <a:prstGeom prst="rect">
            <a:avLst/>
          </a:prstGeom>
        </p:spPr>
      </p:pic>
      <p:pic>
        <p:nvPicPr>
          <p:cNvPr id="6" name="Picture 5">
            <a:extLst>
              <a:ext uri="{FF2B5EF4-FFF2-40B4-BE49-F238E27FC236}">
                <a16:creationId xmlns:a16="http://schemas.microsoft.com/office/drawing/2014/main" id="{B5D82481-CA4E-D8E6-7C2A-C2225D93954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50959" y="1428750"/>
            <a:ext cx="837419" cy="824209"/>
          </a:xfrm>
          <a:prstGeom prst="rect">
            <a:avLst/>
          </a:prstGeom>
        </p:spPr>
      </p:pic>
      <p:pic>
        <p:nvPicPr>
          <p:cNvPr id="14" name="Picture 13">
            <a:extLst>
              <a:ext uri="{FF2B5EF4-FFF2-40B4-BE49-F238E27FC236}">
                <a16:creationId xmlns:a16="http://schemas.microsoft.com/office/drawing/2014/main" id="{91B453D7-BBCC-B56B-CF5A-F734FE11BA3D}"/>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22911" y="2776813"/>
            <a:ext cx="1160472" cy="1189903"/>
          </a:xfrm>
          <a:prstGeom prst="rect">
            <a:avLst/>
          </a:prstGeom>
        </p:spPr>
      </p:pic>
    </p:spTree>
    <p:extLst>
      <p:ext uri="{BB962C8B-B14F-4D97-AF65-F5344CB8AC3E}">
        <p14:creationId xmlns:p14="http://schemas.microsoft.com/office/powerpoint/2010/main" val="3968148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44F089D7-6FC7-6C41-BC98-4FACFA3C0289}"/>
              </a:ext>
            </a:extLst>
          </p:cNvPr>
          <p:cNvSpPr>
            <a:spLocks noGrp="1"/>
          </p:cNvSpPr>
          <p:nvPr>
            <p:ph type="title"/>
          </p:nvPr>
        </p:nvSpPr>
        <p:spPr/>
        <p:txBody>
          <a:bodyPr>
            <a:normAutofit/>
          </a:bodyPr>
          <a:lstStyle/>
          <a:p>
            <a:r>
              <a:rPr lang="en-US" sz="2400" dirty="0">
                <a:solidFill>
                  <a:srgbClr val="E21224"/>
                </a:solidFill>
              </a:rPr>
              <a:t>Your Benefits and Resources</a:t>
            </a:r>
          </a:p>
        </p:txBody>
      </p:sp>
      <p:sp>
        <p:nvSpPr>
          <p:cNvPr id="32" name="Text Placeholder 31">
            <a:extLst>
              <a:ext uri="{FF2B5EF4-FFF2-40B4-BE49-F238E27FC236}">
                <a16:creationId xmlns:a16="http://schemas.microsoft.com/office/drawing/2014/main" id="{AFE279C1-B33E-4C47-B2B8-BED5B5C9BABB}"/>
              </a:ext>
            </a:extLst>
          </p:cNvPr>
          <p:cNvSpPr>
            <a:spLocks noGrp="1"/>
          </p:cNvSpPr>
          <p:nvPr>
            <p:ph type="body" sz="quarter" idx="10"/>
          </p:nvPr>
        </p:nvSpPr>
        <p:spPr>
          <a:xfrm>
            <a:off x="312069" y="1022383"/>
            <a:ext cx="6247496" cy="742434"/>
          </a:xfrm>
        </p:spPr>
        <p:txBody>
          <a:bodyPr vert="horz" lIns="80826" tIns="40413" rIns="80826" bIns="40413" rtlCol="0" anchor="ctr">
            <a:noAutofit/>
          </a:bodyPr>
          <a:lstStyle/>
          <a:p>
            <a:pPr>
              <a:lnSpc>
                <a:spcPct val="150000"/>
              </a:lnSpc>
            </a:pPr>
            <a:r>
              <a:rPr lang="en-US" sz="1600" dirty="0">
                <a:solidFill>
                  <a:srgbClr val="212529"/>
                </a:solidFill>
                <a:latin typeface="Arial"/>
                <a:cs typeface="Arial"/>
              </a:rPr>
              <a:t>We were pleased to recognize you and offer engagement opportunities this quarter.</a:t>
            </a:r>
            <a:endParaRPr lang="en-US" sz="1600" dirty="0">
              <a:solidFill>
                <a:srgbClr val="212529"/>
              </a:solidFill>
            </a:endParaRPr>
          </a:p>
        </p:txBody>
      </p:sp>
      <p:sp>
        <p:nvSpPr>
          <p:cNvPr id="6" name="Text Placeholder 5">
            <a:extLst>
              <a:ext uri="{FF2B5EF4-FFF2-40B4-BE49-F238E27FC236}">
                <a16:creationId xmlns:a16="http://schemas.microsoft.com/office/drawing/2014/main" id="{06B3125C-68B0-654D-BC74-DB13B6AFC925}"/>
              </a:ext>
            </a:extLst>
          </p:cNvPr>
          <p:cNvSpPr>
            <a:spLocks noGrp="1"/>
          </p:cNvSpPr>
          <p:nvPr>
            <p:ph type="body" sz="quarter" idx="11"/>
          </p:nvPr>
        </p:nvSpPr>
        <p:spPr>
          <a:xfrm>
            <a:off x="467821" y="1902421"/>
            <a:ext cx="4248112" cy="3920007"/>
          </a:xfrm>
        </p:spPr>
        <p:txBody>
          <a:bodyPr vert="horz" lIns="80826" tIns="40413" rIns="80826" bIns="40413" rtlCol="0" anchor="t">
            <a:noAutofit/>
          </a:bodyPr>
          <a:lstStyle/>
          <a:p>
            <a:pPr marL="260350" indent="-260350" defTabSz="404121" fontAlgn="base">
              <a:lnSpc>
                <a:spcPct val="100000"/>
              </a:lnSpc>
              <a:spcBef>
                <a:spcPts val="0"/>
              </a:spcBef>
              <a:defRPr/>
            </a:pPr>
            <a:r>
              <a:rPr lang="en-US" sz="1400" dirty="0">
                <a:solidFill>
                  <a:schemeClr val="tx1"/>
                </a:solidFill>
                <a:latin typeface="Arial"/>
                <a:cs typeface="Arial"/>
              </a:rPr>
              <a:t>Acknowledged in </a:t>
            </a:r>
            <a:r>
              <a:rPr lang="en-US" sz="1500" b="1" dirty="0">
                <a:solidFill>
                  <a:srgbClr val="E21224"/>
                </a:solidFill>
                <a:latin typeface="Arial"/>
                <a:cs typeface="Arial"/>
              </a:rPr>
              <a:t>seven Disaster Information Update emails</a:t>
            </a:r>
            <a:r>
              <a:rPr lang="en-US" sz="1500" dirty="0">
                <a:solidFill>
                  <a:srgbClr val="E21224"/>
                </a:solidFill>
                <a:latin typeface="Arial"/>
                <a:cs typeface="Arial"/>
              </a:rPr>
              <a:t> </a:t>
            </a:r>
            <a:r>
              <a:rPr lang="en-US" sz="1400" dirty="0">
                <a:solidFill>
                  <a:schemeClr val="tx1"/>
                </a:solidFill>
                <a:latin typeface="Arial"/>
                <a:cs typeface="Arial"/>
              </a:rPr>
              <a:t>to key supporters.</a:t>
            </a:r>
          </a:p>
          <a:p>
            <a:pPr marL="260350" indent="-260350" defTabSz="404121" fontAlgn="base">
              <a:lnSpc>
                <a:spcPct val="100000"/>
              </a:lnSpc>
              <a:spcBef>
                <a:spcPts val="0"/>
              </a:spcBef>
              <a:defRPr/>
            </a:pPr>
            <a:r>
              <a:rPr lang="en-US" sz="1400" dirty="0">
                <a:solidFill>
                  <a:schemeClr val="tx1"/>
                </a:solidFill>
                <a:latin typeface="Arial"/>
                <a:cs typeface="Arial"/>
              </a:rPr>
              <a:t>Provided with </a:t>
            </a:r>
            <a:r>
              <a:rPr lang="en-US" sz="1500" b="1" dirty="0">
                <a:solidFill>
                  <a:srgbClr val="E21224"/>
                </a:solidFill>
                <a:latin typeface="Arial"/>
                <a:cs typeface="Arial"/>
              </a:rPr>
              <a:t>templated communication materials</a:t>
            </a:r>
            <a:r>
              <a:rPr lang="en-US" sz="1400" dirty="0">
                <a:solidFill>
                  <a:schemeClr val="tx1"/>
                </a:solidFill>
                <a:latin typeface="Arial"/>
                <a:cs typeface="Arial"/>
              </a:rPr>
              <a:t>, including social media posts and content aligned with key messaging moments such as National Volunteer Week </a:t>
            </a:r>
            <a:r>
              <a:rPr lang="en-US" sz="1400" b="1" dirty="0">
                <a:solidFill>
                  <a:schemeClr val="tx1"/>
                </a:solidFill>
                <a:latin typeface="Arial"/>
                <a:cs typeface="Arial"/>
              </a:rPr>
              <a:t>(April 19-25), </a:t>
            </a:r>
            <a:r>
              <a:rPr lang="en-US" sz="1400" dirty="0">
                <a:solidFill>
                  <a:schemeClr val="tx1"/>
                </a:solidFill>
                <a:latin typeface="Arial"/>
                <a:cs typeface="Arial"/>
              </a:rPr>
              <a:t>hurricane and wildfire preparedness and summer blood donations.</a:t>
            </a:r>
          </a:p>
          <a:p>
            <a:pPr marL="260350" indent="-260350" defTabSz="404121">
              <a:lnSpc>
                <a:spcPct val="100000"/>
              </a:lnSpc>
              <a:spcBef>
                <a:spcPts val="0"/>
              </a:spcBef>
              <a:spcAft>
                <a:spcPts val="1200"/>
              </a:spcAft>
              <a:buSzTx/>
              <a:defRPr/>
            </a:pPr>
            <a:r>
              <a:rPr lang="en-US" sz="1400" dirty="0">
                <a:solidFill>
                  <a:schemeClr val="tx1"/>
                </a:solidFill>
                <a:latin typeface="Arial"/>
                <a:cs typeface="Arial"/>
              </a:rPr>
              <a:t>Featured in </a:t>
            </a:r>
            <a:r>
              <a:rPr lang="en-US" sz="1400" b="1" dirty="0">
                <a:solidFill>
                  <a:srgbClr val="E21224"/>
                </a:solidFill>
                <a:latin typeface="Arial"/>
                <a:cs typeface="Arial"/>
              </a:rPr>
              <a:t>four Red Cross stories</a:t>
            </a:r>
            <a:r>
              <a:rPr lang="en-US" sz="1400" b="1" dirty="0">
                <a:solidFill>
                  <a:schemeClr val="tx1"/>
                </a:solidFill>
                <a:latin typeface="Arial"/>
                <a:cs typeface="Arial"/>
              </a:rPr>
              <a:t> </a:t>
            </a:r>
            <a:r>
              <a:rPr lang="en-US" sz="1400" dirty="0">
                <a:solidFill>
                  <a:schemeClr val="tx1"/>
                </a:solidFill>
                <a:latin typeface="Arial"/>
                <a:cs typeface="Arial"/>
              </a:rPr>
              <a:t>with more than </a:t>
            </a:r>
            <a:r>
              <a:rPr lang="en-US" sz="1400" b="1" dirty="0">
                <a:solidFill>
                  <a:schemeClr val="tx1"/>
                </a:solidFill>
                <a:latin typeface="Arial"/>
                <a:cs typeface="Arial"/>
              </a:rPr>
              <a:t>11,750</a:t>
            </a:r>
            <a:r>
              <a:rPr lang="en-US" sz="1400" dirty="0">
                <a:solidFill>
                  <a:schemeClr val="tx1"/>
                </a:solidFill>
                <a:latin typeface="Arial"/>
                <a:cs typeface="Arial"/>
              </a:rPr>
              <a:t> page views.</a:t>
            </a:r>
          </a:p>
          <a:p>
            <a:pPr marL="260350" indent="-260350" defTabSz="404121">
              <a:lnSpc>
                <a:spcPct val="100000"/>
              </a:lnSpc>
              <a:spcBef>
                <a:spcPts val="0"/>
              </a:spcBef>
              <a:buSzTx/>
              <a:defRPr/>
            </a:pPr>
            <a:r>
              <a:rPr lang="en-US" sz="1400" dirty="0">
                <a:solidFill>
                  <a:schemeClr val="tx1"/>
                </a:solidFill>
                <a:latin typeface="Arial"/>
                <a:cs typeface="Arial"/>
              </a:rPr>
              <a:t>Invited to participate in our </a:t>
            </a:r>
            <a:r>
              <a:rPr lang="en-US" sz="1400" b="1" dirty="0">
                <a:solidFill>
                  <a:srgbClr val="ED1B2E"/>
                </a:solidFill>
                <a:latin typeface="Arial"/>
                <a:cs typeface="Arial"/>
              </a:rPr>
              <a:t>Annual Member Satisfaction Survey</a:t>
            </a:r>
            <a:r>
              <a:rPr lang="en-US" sz="1400" dirty="0">
                <a:solidFill>
                  <a:schemeClr val="tx1"/>
                </a:solidFill>
                <a:latin typeface="Arial"/>
                <a:cs typeface="Arial"/>
              </a:rPr>
              <a:t>.</a:t>
            </a:r>
          </a:p>
          <a:p>
            <a:pPr marL="260350" indent="-260350" defTabSz="404121">
              <a:lnSpc>
                <a:spcPct val="100000"/>
              </a:lnSpc>
              <a:spcBef>
                <a:spcPts val="0"/>
              </a:spcBef>
              <a:buSzTx/>
              <a:defRPr/>
            </a:pPr>
            <a:endParaRPr lang="en-US" sz="1600" dirty="0">
              <a:latin typeface="Arial"/>
              <a:cs typeface="Arial"/>
            </a:endParaRPr>
          </a:p>
          <a:p>
            <a:pPr marL="0" indent="0" defTabSz="404121">
              <a:lnSpc>
                <a:spcPct val="100000"/>
              </a:lnSpc>
              <a:spcBef>
                <a:spcPts val="0"/>
              </a:spcBef>
              <a:spcAft>
                <a:spcPts val="1200"/>
              </a:spcAft>
              <a:buSzTx/>
              <a:buNone/>
              <a:defRPr/>
            </a:pPr>
            <a:endParaRPr lang="en-US" sz="1400" dirty="0">
              <a:latin typeface="Arial"/>
              <a:cs typeface="Arial"/>
            </a:endParaRPr>
          </a:p>
          <a:p>
            <a:pPr marL="260350" indent="-260350" defTabSz="404121">
              <a:lnSpc>
                <a:spcPct val="100000"/>
              </a:lnSpc>
              <a:spcBef>
                <a:spcPts val="0"/>
              </a:spcBef>
              <a:spcAft>
                <a:spcPts val="1200"/>
              </a:spcAft>
              <a:buSzTx/>
              <a:defRPr/>
            </a:pPr>
            <a:endParaRPr lang="en-US" sz="1600" b="1" dirty="0">
              <a:solidFill>
                <a:srgbClr val="ED1B2E"/>
              </a:solidFill>
              <a:latin typeface="Arial"/>
              <a:cs typeface="Arial"/>
            </a:endParaRPr>
          </a:p>
        </p:txBody>
      </p:sp>
      <p:pic>
        <p:nvPicPr>
          <p:cNvPr id="4" name="Picture 3">
            <a:extLst>
              <a:ext uri="{FF2B5EF4-FFF2-40B4-BE49-F238E27FC236}">
                <a16:creationId xmlns:a16="http://schemas.microsoft.com/office/drawing/2014/main" id="{84ABF041-FF45-2925-C16F-17B08C9FBA3F}"/>
              </a:ext>
            </a:extLst>
          </p:cNvPr>
          <p:cNvPicPr>
            <a:picLocks noChangeAspect="1"/>
          </p:cNvPicPr>
          <p:nvPr/>
        </p:nvPicPr>
        <p:blipFill>
          <a:blip r:embed="rId3"/>
          <a:stretch>
            <a:fillRect/>
          </a:stretch>
        </p:blipFill>
        <p:spPr>
          <a:xfrm>
            <a:off x="5338446" y="1532223"/>
            <a:ext cx="4206240" cy="2085687"/>
          </a:xfrm>
          <a:prstGeom prst="rect">
            <a:avLst/>
          </a:prstGeom>
          <a:ln>
            <a:solidFill>
              <a:schemeClr val="accent1"/>
            </a:solidFill>
          </a:ln>
        </p:spPr>
      </p:pic>
      <p:pic>
        <p:nvPicPr>
          <p:cNvPr id="13" name="Picture 12">
            <a:extLst>
              <a:ext uri="{FF2B5EF4-FFF2-40B4-BE49-F238E27FC236}">
                <a16:creationId xmlns:a16="http://schemas.microsoft.com/office/drawing/2014/main" id="{691B4B35-DCA0-0D58-1719-1AB4261323C1}"/>
              </a:ext>
            </a:extLst>
          </p:cNvPr>
          <p:cNvPicPr>
            <a:picLocks noChangeAspect="1"/>
          </p:cNvPicPr>
          <p:nvPr/>
        </p:nvPicPr>
        <p:blipFill>
          <a:blip r:embed="rId4"/>
          <a:stretch>
            <a:fillRect/>
          </a:stretch>
        </p:blipFill>
        <p:spPr>
          <a:xfrm>
            <a:off x="5338446" y="3617910"/>
            <a:ext cx="4206240" cy="2215292"/>
          </a:xfrm>
          <a:prstGeom prst="rect">
            <a:avLst/>
          </a:prstGeom>
          <a:ln>
            <a:solidFill>
              <a:schemeClr val="accent1"/>
            </a:solidFill>
          </a:ln>
        </p:spPr>
      </p:pic>
    </p:spTree>
    <p:extLst>
      <p:ext uri="{BB962C8B-B14F-4D97-AF65-F5344CB8AC3E}">
        <p14:creationId xmlns:p14="http://schemas.microsoft.com/office/powerpoint/2010/main" val="17544663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65BDBFA-6B06-114B-ACA0-DA78310854A5}"/>
              </a:ext>
            </a:extLst>
          </p:cNvPr>
          <p:cNvSpPr>
            <a:spLocks noGrp="1"/>
          </p:cNvSpPr>
          <p:nvPr>
            <p:ph type="title"/>
          </p:nvPr>
        </p:nvSpPr>
        <p:spPr>
          <a:xfrm>
            <a:off x="178904" y="192966"/>
            <a:ext cx="9601704" cy="588270"/>
          </a:xfrm>
        </p:spPr>
        <p:txBody>
          <a:bodyPr/>
          <a:lstStyle/>
          <a:p>
            <a:r>
              <a:rPr lang="en-US" sz="2400" dirty="0">
                <a:solidFill>
                  <a:srgbClr val="E21224"/>
                </a:solidFill>
              </a:rPr>
              <a:t>Prepare Today!</a:t>
            </a:r>
          </a:p>
        </p:txBody>
      </p:sp>
      <p:sp>
        <p:nvSpPr>
          <p:cNvPr id="24" name="Content Placeholder 2">
            <a:extLst>
              <a:ext uri="{FF2B5EF4-FFF2-40B4-BE49-F238E27FC236}">
                <a16:creationId xmlns:a16="http://schemas.microsoft.com/office/drawing/2014/main" id="{45C469B7-A396-E740-8B32-56829C393417}"/>
              </a:ext>
            </a:extLst>
          </p:cNvPr>
          <p:cNvSpPr txBox="1">
            <a:spLocks/>
          </p:cNvSpPr>
          <p:nvPr/>
        </p:nvSpPr>
        <p:spPr bwMode="auto">
          <a:xfrm>
            <a:off x="303636" y="1111281"/>
            <a:ext cx="4570206" cy="4907554"/>
          </a:xfrm>
          <a:prstGeom prst="rect">
            <a:avLst/>
          </a:prstGeom>
          <a:noFill/>
          <a:ln w="9525">
            <a:noFill/>
            <a:miter lim="800000"/>
            <a:headEnd/>
            <a:tailEnd/>
          </a:ln>
        </p:spPr>
        <p:txBody>
          <a:bodyPr vert="horz" wrap="square" lIns="91439" tIns="45720" rIns="91439" bIns="45720" numCol="1" anchor="t" anchorCtr="0" compatLnSpc="1">
            <a:prstTxWarp prst="textNoShape">
              <a:avLst/>
            </a:prstTxWarp>
            <a:noAutofit/>
          </a:bodyPr>
          <a:lstStyle/>
          <a:p>
            <a:pPr marL="0" marR="0">
              <a:lnSpc>
                <a:spcPct val="107000"/>
              </a:lnSpc>
            </a:pPr>
            <a:r>
              <a:rPr lang="en-US" sz="1600" dirty="0">
                <a:effectLst/>
                <a:latin typeface="Arial" panose="020B0604020202020204" pitchFamily="34" charset="0"/>
                <a:ea typeface="Aptos" panose="020B0004020202020204" pitchFamily="34" charset="0"/>
                <a:cs typeface="Arial" panose="020B0604020202020204" pitchFamily="34" charset="0"/>
              </a:rPr>
              <a:t>In an emergency, every second counts — that’s why it’s essential to be prepared. This is true now more than ever as disasters are becoming more frequent and intense. </a:t>
            </a:r>
          </a:p>
          <a:p>
            <a:pPr marL="0" marR="0">
              <a:lnSpc>
                <a:spcPct val="107000"/>
              </a:lnSpc>
            </a:pPr>
            <a:endParaRPr lang="en-US" sz="1600" dirty="0">
              <a:latin typeface="Arial" panose="020B0604020202020204" pitchFamily="34" charset="0"/>
              <a:ea typeface="Times New Roman" panose="02020603050405020304" pitchFamily="18" charset="0"/>
              <a:cs typeface="Arial" panose="020B0604020202020204" pitchFamily="34" charset="0"/>
            </a:endParaRPr>
          </a:p>
          <a:p>
            <a:pPr marL="0" marR="0">
              <a:lnSpc>
                <a:spcPct val="107000"/>
              </a:lnSpc>
            </a:pPr>
            <a:r>
              <a:rPr lang="en-US" sz="1600" dirty="0">
                <a:effectLst/>
                <a:latin typeface="Arial" panose="020B0604020202020204" pitchFamily="34" charset="0"/>
                <a:ea typeface="Times New Roman" panose="02020603050405020304" pitchFamily="18" charset="0"/>
                <a:cs typeface="Arial" panose="020B0604020202020204" pitchFamily="34" charset="0"/>
              </a:rPr>
              <a:t>Together with partners, the Red Cross stands ready to bring help and hope in times of dire need. And it’s critical that communities and families are prepared to face unexpected crises as well.</a:t>
            </a:r>
            <a:endParaRPr lang="en-US" sz="1600" dirty="0">
              <a:effectLst/>
              <a:latin typeface="Arial" panose="020B0604020202020204" pitchFamily="34" charset="0"/>
              <a:ea typeface="Aptos" panose="020B0004020202020204" pitchFamily="34" charset="0"/>
              <a:cs typeface="Arial" panose="020B0604020202020204" pitchFamily="34" charset="0"/>
            </a:endParaRPr>
          </a:p>
          <a:p>
            <a:pPr>
              <a:defRPr/>
            </a:pPr>
            <a:endParaRPr lang="en-US" sz="1600" dirty="0">
              <a:latin typeface="Arial" panose="020B0604020202020204" pitchFamily="34" charset="0"/>
              <a:cs typeface="Arial" panose="020B0604020202020204" pitchFamily="34" charset="0"/>
            </a:endParaRPr>
          </a:p>
          <a:p>
            <a:pPr>
              <a:defRPr/>
            </a:pPr>
            <a:r>
              <a:rPr lang="en-US" sz="1600" dirty="0">
                <a:latin typeface="Arial"/>
                <a:cs typeface="Arial"/>
              </a:rPr>
              <a:t>The summer months bring conditions conducive to hurricanes and wildfires, and we encourage you to prepare now for disasters big and small.</a:t>
            </a:r>
          </a:p>
          <a:p>
            <a:pPr>
              <a:defRPr/>
            </a:pPr>
            <a:endParaRPr lang="en-US" sz="1600" dirty="0">
              <a:latin typeface="Arial"/>
              <a:cs typeface="Arial"/>
            </a:endParaRPr>
          </a:p>
          <a:p>
            <a:pPr>
              <a:defRPr/>
            </a:pPr>
            <a:r>
              <a:rPr lang="en-US" sz="1600" b="1" dirty="0">
                <a:latin typeface="Arial"/>
                <a:cs typeface="Arial"/>
              </a:rPr>
              <a:t>Visit the </a:t>
            </a:r>
            <a:r>
              <a:rPr lang="en-US" sz="1600" b="1" dirty="0">
                <a:solidFill>
                  <a:srgbClr val="71787D"/>
                </a:solidFill>
                <a:latin typeface="Arial"/>
                <a:cs typeface="Arial"/>
                <a:hlinkClick r:id="rId3"/>
              </a:rPr>
              <a:t>Membership Hub</a:t>
            </a:r>
            <a:r>
              <a:rPr lang="en-US" sz="1600" b="1" dirty="0">
                <a:solidFill>
                  <a:srgbClr val="71787D"/>
                </a:solidFill>
                <a:latin typeface="Arial"/>
                <a:cs typeface="Arial"/>
              </a:rPr>
              <a:t> </a:t>
            </a:r>
            <a:r>
              <a:rPr lang="en-US" sz="1600" b="1" dirty="0">
                <a:latin typeface="Arial"/>
                <a:cs typeface="Arial"/>
              </a:rPr>
              <a:t>or</a:t>
            </a:r>
            <a:r>
              <a:rPr lang="en-US" sz="1600" b="1" dirty="0">
                <a:solidFill>
                  <a:srgbClr val="71787D"/>
                </a:solidFill>
                <a:latin typeface="Arial"/>
                <a:cs typeface="Arial"/>
              </a:rPr>
              <a:t> </a:t>
            </a:r>
            <a:r>
              <a:rPr lang="en-US" sz="1600" b="1" dirty="0">
                <a:solidFill>
                  <a:srgbClr val="71787D"/>
                </a:solidFill>
                <a:latin typeface="Arial"/>
                <a:cs typeface="Arial"/>
                <a:hlinkClick r:id="rId4"/>
              </a:rPr>
              <a:t>redcross.org</a:t>
            </a:r>
            <a:r>
              <a:rPr lang="en-US" sz="1600" b="1" dirty="0">
                <a:solidFill>
                  <a:srgbClr val="71787D"/>
                </a:solidFill>
                <a:latin typeface="Arial"/>
                <a:cs typeface="Arial"/>
              </a:rPr>
              <a:t> </a:t>
            </a:r>
            <a:r>
              <a:rPr lang="en-US" sz="1600" b="1" dirty="0">
                <a:latin typeface="Arial"/>
                <a:cs typeface="Arial"/>
              </a:rPr>
              <a:t>for preparedness communication resources to help you and your loved ones stay safe.</a:t>
            </a:r>
            <a:endParaRPr lang="en-US" sz="1600" b="1" dirty="0">
              <a:latin typeface="Arial"/>
              <a:ea typeface="Calibri"/>
              <a:cs typeface="Arial"/>
            </a:endParaRPr>
          </a:p>
        </p:txBody>
      </p:sp>
      <p:pic>
        <p:nvPicPr>
          <p:cNvPr id="2" name="Picture 1" descr="A hand holding a phone&#10;&#10;AI-generated content may be incorrect.">
            <a:extLst>
              <a:ext uri="{FF2B5EF4-FFF2-40B4-BE49-F238E27FC236}">
                <a16:creationId xmlns:a16="http://schemas.microsoft.com/office/drawing/2014/main" id="{E261FA7C-7790-5523-49D9-0B6B17E653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32699" y="1136678"/>
            <a:ext cx="4196894" cy="4196894"/>
          </a:xfrm>
          <a:prstGeom prst="rect">
            <a:avLst/>
          </a:prstGeom>
        </p:spPr>
      </p:pic>
    </p:spTree>
    <p:extLst>
      <p:ext uri="{BB962C8B-B14F-4D97-AF65-F5344CB8AC3E}">
        <p14:creationId xmlns:p14="http://schemas.microsoft.com/office/powerpoint/2010/main" val="28235913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582335-3B0E-3F57-42F2-3292E39FEA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4C90F-3D57-1135-C844-252574B8497D}"/>
              </a:ext>
            </a:extLst>
          </p:cNvPr>
          <p:cNvSpPr>
            <a:spLocks noGrp="1"/>
          </p:cNvSpPr>
          <p:nvPr>
            <p:ph type="title"/>
          </p:nvPr>
        </p:nvSpPr>
        <p:spPr/>
        <p:txBody>
          <a:bodyPr/>
          <a:lstStyle/>
          <a:p>
            <a:r>
              <a:rPr lang="en-US"/>
              <a:t>Deepen Your Engagement</a:t>
            </a:r>
          </a:p>
        </p:txBody>
      </p:sp>
      <p:sp>
        <p:nvSpPr>
          <p:cNvPr id="7" name="Text Placeholder 6">
            <a:extLst>
              <a:ext uri="{FF2B5EF4-FFF2-40B4-BE49-F238E27FC236}">
                <a16:creationId xmlns:a16="http://schemas.microsoft.com/office/drawing/2014/main" id="{00AE2BF4-205B-B214-BA11-B4B9F909B05D}"/>
              </a:ext>
            </a:extLst>
          </p:cNvPr>
          <p:cNvSpPr>
            <a:spLocks noGrp="1"/>
          </p:cNvSpPr>
          <p:nvPr>
            <p:ph type="body" sz="quarter" idx="21"/>
          </p:nvPr>
        </p:nvSpPr>
        <p:spPr>
          <a:prstGeom prst="rect">
            <a:avLst/>
          </a:prstGeom>
        </p:spPr>
        <p:txBody>
          <a:bodyPr lIns="91440" tIns="45720" rIns="91440" bIns="45720" anchor="t"/>
          <a:lstStyle/>
          <a:p>
            <a:pPr marL="0" indent="0">
              <a:spcBef>
                <a:spcPts val="0"/>
              </a:spcBef>
              <a:spcAft>
                <a:spcPts val="600"/>
              </a:spcAft>
            </a:pPr>
            <a:r>
              <a:rPr lang="en-US" sz="1400" b="1">
                <a:solidFill>
                  <a:schemeClr val="accent1"/>
                </a:solidFill>
                <a:latin typeface="Arial"/>
                <a:cs typeface="Arial"/>
              </a:rPr>
              <a:t>Find Your Perfect </a:t>
            </a:r>
            <a:br>
              <a:rPr lang="en-US" sz="1400" b="1">
                <a:solidFill>
                  <a:schemeClr val="accent1"/>
                </a:solidFill>
                <a:latin typeface="Arial"/>
                <a:cs typeface="Arial"/>
              </a:rPr>
            </a:br>
            <a:r>
              <a:rPr lang="en-US" sz="1400" b="1">
                <a:solidFill>
                  <a:schemeClr val="accent1"/>
                </a:solidFill>
                <a:latin typeface="Arial"/>
                <a:cs typeface="Arial"/>
              </a:rPr>
              <a:t>Fit as a Volunteer </a:t>
            </a:r>
            <a:endParaRPr lang="en-US" sz="1400">
              <a:solidFill>
                <a:schemeClr val="accent1"/>
              </a:solidFill>
            </a:endParaRPr>
          </a:p>
          <a:p>
            <a:pPr marL="0" indent="0">
              <a:spcBef>
                <a:spcPts val="0"/>
              </a:spcBef>
              <a:spcAft>
                <a:spcPts val="600"/>
              </a:spcAft>
            </a:pPr>
            <a:r>
              <a:rPr lang="en-US" sz="1400">
                <a:solidFill>
                  <a:srgbClr val="212529"/>
                </a:solidFill>
                <a:latin typeface="Arial"/>
                <a:cs typeface="Arial"/>
              </a:rPr>
              <a:t>Volunteers represent 90% of the Red Cross workforce. To ensure </a:t>
            </a:r>
            <a:br>
              <a:rPr lang="en-US" sz="1400">
                <a:solidFill>
                  <a:srgbClr val="212529"/>
                </a:solidFill>
                <a:latin typeface="Arial"/>
                <a:cs typeface="Arial"/>
              </a:rPr>
            </a:br>
            <a:r>
              <a:rPr lang="en-US" sz="1400">
                <a:solidFill>
                  <a:srgbClr val="212529"/>
                </a:solidFill>
                <a:latin typeface="Arial"/>
                <a:cs typeface="Arial"/>
              </a:rPr>
              <a:t>we can be there for people in their darkest moments, we need more volunteers who are trained and ready to help. Join us to provide relief and hope when they matter most!</a:t>
            </a:r>
            <a:r>
              <a:rPr lang="en-US">
                <a:solidFill>
                  <a:srgbClr val="212529"/>
                </a:solidFill>
                <a:latin typeface="Arial"/>
                <a:cs typeface="Arial"/>
              </a:rPr>
              <a:t> </a:t>
            </a:r>
            <a:r>
              <a:rPr lang="en-US" sz="1400">
                <a:latin typeface="Arial"/>
                <a:cs typeface="Arial"/>
              </a:rPr>
              <a:t> </a:t>
            </a:r>
            <a:r>
              <a:rPr lang="en-US" sz="1400">
                <a:latin typeface="Arial"/>
                <a:cs typeface="Arial"/>
                <a:hlinkClick r:id="rId3"/>
              </a:rPr>
              <a:t>Find your opportunity today.</a:t>
            </a:r>
            <a:endParaRPr lang="en-US" sz="1400"/>
          </a:p>
        </p:txBody>
      </p:sp>
      <p:sp>
        <p:nvSpPr>
          <p:cNvPr id="8" name="Text Placeholder 7">
            <a:extLst>
              <a:ext uri="{FF2B5EF4-FFF2-40B4-BE49-F238E27FC236}">
                <a16:creationId xmlns:a16="http://schemas.microsoft.com/office/drawing/2014/main" id="{3D32764B-7F18-EC46-57F0-D569E796A138}"/>
              </a:ext>
            </a:extLst>
          </p:cNvPr>
          <p:cNvSpPr>
            <a:spLocks noGrp="1"/>
          </p:cNvSpPr>
          <p:nvPr>
            <p:ph type="body" sz="quarter" idx="22"/>
          </p:nvPr>
        </p:nvSpPr>
        <p:spPr>
          <a:prstGeom prst="rect">
            <a:avLst/>
          </a:prstGeom>
        </p:spPr>
        <p:txBody>
          <a:bodyPr lIns="91440" tIns="45720" rIns="91440" bIns="45720" anchor="t"/>
          <a:lstStyle/>
          <a:p>
            <a:pPr marL="0" indent="0">
              <a:spcBef>
                <a:spcPts val="0"/>
              </a:spcBef>
              <a:spcAft>
                <a:spcPts val="600"/>
              </a:spcAft>
            </a:pPr>
            <a:r>
              <a:rPr lang="en-US" sz="1400" b="1">
                <a:solidFill>
                  <a:schemeClr val="accent1"/>
                </a:solidFill>
                <a:latin typeface="Arial"/>
                <a:cs typeface="Arial"/>
              </a:rPr>
              <a:t>Give Blood, Help Save Lives!</a:t>
            </a:r>
            <a:endParaRPr lang="en-US" sz="1400">
              <a:solidFill>
                <a:schemeClr val="accent1"/>
              </a:solidFill>
            </a:endParaRPr>
          </a:p>
          <a:p>
            <a:pPr marL="0" indent="0">
              <a:spcBef>
                <a:spcPts val="0"/>
              </a:spcBef>
              <a:spcAft>
                <a:spcPts val="0"/>
              </a:spcAft>
            </a:pPr>
            <a:r>
              <a:rPr lang="en-US" sz="1400">
                <a:solidFill>
                  <a:srgbClr val="212529"/>
                </a:solidFill>
                <a:latin typeface="Arial"/>
                <a:cs typeface="Arial"/>
              </a:rPr>
              <a:t>Every two seconds, someone in the U.S. needs blood. Blood products are essential for surgeries, cancer treatment, chronic illnesses and traumatic injuries.</a:t>
            </a:r>
            <a:r>
              <a:rPr lang="en-US" sz="1400">
                <a:latin typeface="Arial"/>
                <a:cs typeface="Arial"/>
              </a:rPr>
              <a:t> </a:t>
            </a:r>
            <a:r>
              <a:rPr lang="en-US" sz="1400">
                <a:latin typeface="Arial"/>
                <a:cs typeface="Arial"/>
                <a:hlinkClick r:id="rId4"/>
              </a:rPr>
              <a:t>Schedule your lifesaving blood donation appointment today!</a:t>
            </a:r>
            <a:endParaRPr lang="en-US" sz="1400">
              <a:latin typeface="Arial"/>
              <a:cs typeface="Arial"/>
            </a:endParaRPr>
          </a:p>
          <a:p>
            <a:pPr marL="0" indent="0">
              <a:spcBef>
                <a:spcPts val="0"/>
              </a:spcBef>
              <a:spcAft>
                <a:spcPts val="0"/>
              </a:spcAft>
              <a:buNone/>
            </a:pPr>
            <a:endParaRPr lang="en-US" sz="1400">
              <a:solidFill>
                <a:srgbClr val="212529"/>
              </a:solidFill>
              <a:latin typeface="Arial"/>
              <a:cs typeface="Arial"/>
            </a:endParaRPr>
          </a:p>
        </p:txBody>
      </p:sp>
      <p:sp>
        <p:nvSpPr>
          <p:cNvPr id="9" name="Text Placeholder 8">
            <a:extLst>
              <a:ext uri="{FF2B5EF4-FFF2-40B4-BE49-F238E27FC236}">
                <a16:creationId xmlns:a16="http://schemas.microsoft.com/office/drawing/2014/main" id="{2E7D38DB-7562-06F9-EEB9-A08E1252BF13}"/>
              </a:ext>
            </a:extLst>
          </p:cNvPr>
          <p:cNvSpPr>
            <a:spLocks noGrp="1"/>
          </p:cNvSpPr>
          <p:nvPr>
            <p:ph type="body" sz="quarter" idx="23"/>
          </p:nvPr>
        </p:nvSpPr>
        <p:spPr>
          <a:prstGeom prst="rect">
            <a:avLst/>
          </a:prstGeom>
        </p:spPr>
        <p:txBody>
          <a:bodyPr lIns="91440" tIns="45720" rIns="91440" bIns="45720" anchor="t"/>
          <a:lstStyle/>
          <a:p>
            <a:r>
              <a:rPr lang="en-US">
                <a:solidFill>
                  <a:srgbClr val="212529"/>
                </a:solidFill>
                <a:latin typeface="Arial"/>
                <a:cs typeface="Arial"/>
              </a:rPr>
              <a:t>Help your employees, customers and others stay engaged and safe this season!</a:t>
            </a:r>
          </a:p>
          <a:p>
            <a:endParaRPr lang="en-US" sz="1600"/>
          </a:p>
          <a:p>
            <a:pPr marL="0" indent="0">
              <a:spcBef>
                <a:spcPts val="0"/>
              </a:spcBef>
              <a:spcAft>
                <a:spcPts val="0"/>
              </a:spcAft>
              <a:buNone/>
            </a:pPr>
            <a:endParaRPr lang="en-US"/>
          </a:p>
        </p:txBody>
      </p:sp>
      <p:pic>
        <p:nvPicPr>
          <p:cNvPr id="20" name="Picture Placeholder 19">
            <a:extLst>
              <a:ext uri="{FF2B5EF4-FFF2-40B4-BE49-F238E27FC236}">
                <a16:creationId xmlns:a16="http://schemas.microsoft.com/office/drawing/2014/main" id="{EEFED14E-2844-F396-A7A3-6436158CDB93}"/>
              </a:ext>
            </a:extLst>
          </p:cNvPr>
          <p:cNvPicPr>
            <a:picLocks noGrp="1" noChangeAspect="1"/>
          </p:cNvPicPr>
          <p:nvPr>
            <p:ph type="pic" sz="quarter" idx="25"/>
          </p:nvPr>
        </p:nvPicPr>
        <p:blipFill>
          <a:blip r:embed="rId5">
            <a:extLst>
              <a:ext uri="{28A0092B-C50C-407E-A947-70E740481C1C}">
                <a14:useLocalDpi xmlns:a14="http://schemas.microsoft.com/office/drawing/2010/main"/>
              </a:ext>
            </a:extLst>
          </a:blip>
          <a:srcRect t="7360" r="13684" b="21045"/>
          <a:stretch>
            <a:fillRect/>
          </a:stretch>
        </p:blipFill>
        <p:spPr>
          <a:xfrm>
            <a:off x="6730621" y="1729134"/>
            <a:ext cx="2666411" cy="1365250"/>
          </a:xfrm>
          <a:prstGeom prst="rect">
            <a:avLst/>
          </a:prstGeom>
        </p:spPr>
      </p:pic>
      <p:pic>
        <p:nvPicPr>
          <p:cNvPr id="18" name="Picture Placeholder 17">
            <a:extLst>
              <a:ext uri="{FF2B5EF4-FFF2-40B4-BE49-F238E27FC236}">
                <a16:creationId xmlns:a16="http://schemas.microsoft.com/office/drawing/2014/main" id="{D6D847E2-19A7-FEC8-C5C7-896AE3700F58}"/>
              </a:ext>
            </a:extLst>
          </p:cNvPr>
          <p:cNvPicPr>
            <a:picLocks noGrp="1" noChangeAspect="1"/>
          </p:cNvPicPr>
          <p:nvPr>
            <p:ph type="pic" sz="quarter" idx="24"/>
          </p:nvPr>
        </p:nvPicPr>
        <p:blipFill>
          <a:blip r:embed="rId6">
            <a:extLst>
              <a:ext uri="{28A0092B-C50C-407E-A947-70E740481C1C}">
                <a14:useLocalDpi xmlns:a14="http://schemas.microsoft.com/office/drawing/2010/main"/>
              </a:ext>
            </a:extLst>
          </a:blip>
          <a:srcRect t="20368" b="45484"/>
          <a:stretch>
            <a:fillRect/>
          </a:stretch>
        </p:blipFill>
        <p:spPr>
          <a:xfrm>
            <a:off x="3506573" y="1729134"/>
            <a:ext cx="2666411" cy="1365250"/>
          </a:xfrm>
          <a:prstGeom prst="rect">
            <a:avLst/>
          </a:prstGeom>
        </p:spPr>
      </p:pic>
      <p:sp>
        <p:nvSpPr>
          <p:cNvPr id="12" name="Text Placeholder 11">
            <a:extLst>
              <a:ext uri="{FF2B5EF4-FFF2-40B4-BE49-F238E27FC236}">
                <a16:creationId xmlns:a16="http://schemas.microsoft.com/office/drawing/2014/main" id="{5906C490-F096-6AA3-CD89-4350AE207D58}"/>
              </a:ext>
            </a:extLst>
          </p:cNvPr>
          <p:cNvSpPr>
            <a:spLocks noGrp="1"/>
          </p:cNvSpPr>
          <p:nvPr>
            <p:ph type="body" sz="quarter" idx="26"/>
          </p:nvPr>
        </p:nvSpPr>
        <p:spPr>
          <a:xfrm>
            <a:off x="6622181" y="3200401"/>
            <a:ext cx="3238266" cy="1917127"/>
          </a:xfrm>
        </p:spPr>
        <p:txBody>
          <a:bodyPr/>
          <a:lstStyle/>
          <a:p>
            <a:pPr marL="0" indent="0">
              <a:spcBef>
                <a:spcPts val="0"/>
              </a:spcBef>
              <a:spcAft>
                <a:spcPts val="600"/>
              </a:spcAft>
            </a:pPr>
            <a:r>
              <a:rPr lang="en-US" sz="1400" b="1">
                <a:solidFill>
                  <a:schemeClr val="accent1"/>
                </a:solidFill>
                <a:latin typeface="Arial"/>
                <a:cs typeface="Arial"/>
              </a:rPr>
              <a:t>Help </a:t>
            </a:r>
            <a:r>
              <a:rPr lang="en-US" sz="1400" b="1" i="1">
                <a:solidFill>
                  <a:schemeClr val="accent1"/>
                </a:solidFill>
                <a:latin typeface="Arial"/>
                <a:cs typeface="Arial"/>
              </a:rPr>
              <a:t>Sound the Alarm </a:t>
            </a:r>
            <a:br>
              <a:rPr lang="en-US" sz="1400" b="1" i="1">
                <a:solidFill>
                  <a:schemeClr val="accent1"/>
                </a:solidFill>
                <a:latin typeface="Arial"/>
                <a:cs typeface="Arial"/>
              </a:rPr>
            </a:br>
            <a:r>
              <a:rPr lang="en-US" sz="1400" b="1">
                <a:solidFill>
                  <a:schemeClr val="accent1"/>
                </a:solidFill>
                <a:latin typeface="Arial"/>
                <a:cs typeface="Arial"/>
              </a:rPr>
              <a:t>for Home Fire Safety</a:t>
            </a:r>
          </a:p>
          <a:p>
            <a:pPr marL="0" indent="0">
              <a:spcBef>
                <a:spcPts val="0"/>
              </a:spcBef>
            </a:pPr>
            <a:r>
              <a:rPr lang="en-US" sz="1400">
                <a:solidFill>
                  <a:srgbClr val="212529"/>
                </a:solidFill>
                <a:latin typeface="Arial"/>
                <a:cs typeface="Arial"/>
              </a:rPr>
              <a:t>Home fires claim seven lives daily, but working smoke alarms can cut the risk of death by half. Join the Red Cross to install free smoke alarms as part of our </a:t>
            </a:r>
            <a:r>
              <a:rPr lang="en-US" sz="1400" i="1">
                <a:solidFill>
                  <a:srgbClr val="212529"/>
                </a:solidFill>
                <a:latin typeface="Arial"/>
                <a:cs typeface="Arial"/>
              </a:rPr>
              <a:t>Sound the Alarm </a:t>
            </a:r>
            <a:r>
              <a:rPr lang="en-US" sz="1400">
                <a:solidFill>
                  <a:srgbClr val="212529"/>
                </a:solidFill>
                <a:latin typeface="Arial"/>
                <a:cs typeface="Arial"/>
              </a:rPr>
              <a:t>events. Use the</a:t>
            </a:r>
            <a:r>
              <a:rPr lang="en-US" sz="1400">
                <a:latin typeface="Arial"/>
                <a:cs typeface="Arial"/>
              </a:rPr>
              <a:t> </a:t>
            </a:r>
            <a:r>
              <a:rPr lang="en-US" sz="1400">
                <a:latin typeface="Arial"/>
                <a:cs typeface="Arial"/>
                <a:hlinkClick r:id="rId7"/>
              </a:rPr>
              <a:t>zip code finder</a:t>
            </a:r>
            <a:r>
              <a:rPr lang="en-US" sz="1400" u="sng">
                <a:latin typeface="Arial"/>
                <a:cs typeface="Arial"/>
                <a:hlinkClick r:id="rId7"/>
              </a:rPr>
              <a:t> </a:t>
            </a:r>
            <a:r>
              <a:rPr lang="en-US" sz="1400">
                <a:solidFill>
                  <a:srgbClr val="212529"/>
                </a:solidFill>
                <a:latin typeface="Arial"/>
                <a:cs typeface="Arial"/>
              </a:rPr>
              <a:t>to support a local event this spring. </a:t>
            </a:r>
          </a:p>
          <a:p>
            <a:endParaRPr lang="en-US"/>
          </a:p>
        </p:txBody>
      </p:sp>
      <p:pic>
        <p:nvPicPr>
          <p:cNvPr id="17" name="Picture Placeholder 16">
            <a:extLst>
              <a:ext uri="{FF2B5EF4-FFF2-40B4-BE49-F238E27FC236}">
                <a16:creationId xmlns:a16="http://schemas.microsoft.com/office/drawing/2014/main" id="{CE1C9CFD-DF55-44FA-121C-CC111A183C1B}"/>
              </a:ext>
            </a:extLst>
          </p:cNvPr>
          <p:cNvPicPr>
            <a:picLocks noGrp="1" noChangeAspect="1"/>
          </p:cNvPicPr>
          <p:nvPr>
            <p:ph type="pic" sz="quarter" idx="19"/>
          </p:nvPr>
        </p:nvPicPr>
        <p:blipFill>
          <a:blip r:embed="rId8">
            <a:extLst>
              <a:ext uri="{28A0092B-C50C-407E-A947-70E740481C1C}">
                <a14:useLocalDpi xmlns:a14="http://schemas.microsoft.com/office/drawing/2010/main"/>
              </a:ext>
            </a:extLst>
          </a:blip>
          <a:srcRect l="25832" t="12826" r="11460" b="39041"/>
          <a:stretch>
            <a:fillRect/>
          </a:stretch>
        </p:blipFill>
        <p:spPr>
          <a:xfrm>
            <a:off x="282525" y="1729134"/>
            <a:ext cx="2666411" cy="1365250"/>
          </a:xfrm>
          <a:prstGeom prst="rect">
            <a:avLst/>
          </a:prstGeom>
        </p:spPr>
      </p:pic>
    </p:spTree>
    <p:extLst>
      <p:ext uri="{BB962C8B-B14F-4D97-AF65-F5344CB8AC3E}">
        <p14:creationId xmlns:p14="http://schemas.microsoft.com/office/powerpoint/2010/main" val="5123464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CB5D4C0-744A-3F02-13BB-85EC756CBB91}"/>
              </a:ext>
            </a:extLst>
          </p:cNvPr>
          <p:cNvPicPr>
            <a:picLocks noGrp="1" noChangeAspect="1"/>
          </p:cNvPicPr>
          <p:nvPr>
            <p:ph type="pic" sz="quarter" idx="11"/>
          </p:nvPr>
        </p:nvPicPr>
        <p:blipFill>
          <a:blip r:embed="rId3"/>
          <a:srcRect t="1434" b="33928"/>
          <a:stretch>
            <a:fillRect/>
          </a:stretch>
        </p:blipFill>
        <p:spPr>
          <a:xfrm>
            <a:off x="0" y="0"/>
            <a:ext cx="10058400" cy="4697413"/>
          </a:xfrm>
          <a:prstGeom prst="rect">
            <a:avLst/>
          </a:prstGeom>
          <a:solidFill>
            <a:srgbClr val="A5A5A5">
              <a:lumMod val="20000"/>
              <a:lumOff val="80000"/>
            </a:srgbClr>
          </a:solidFill>
        </p:spPr>
      </p:pic>
    </p:spTree>
    <p:extLst>
      <p:ext uri="{BB962C8B-B14F-4D97-AF65-F5344CB8AC3E}">
        <p14:creationId xmlns:p14="http://schemas.microsoft.com/office/powerpoint/2010/main" val="3567683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B9E0ADC7-B02F-2811-BFDD-940162D43852}"/>
              </a:ext>
            </a:extLst>
          </p:cNvPr>
          <p:cNvSpPr>
            <a:spLocks noGrp="1"/>
          </p:cNvSpPr>
          <p:nvPr>
            <p:ph type="title"/>
          </p:nvPr>
        </p:nvSpPr>
        <p:spPr/>
        <p:txBody>
          <a:bodyPr/>
          <a:lstStyle/>
          <a:p>
            <a:endParaRPr lang="en-US"/>
          </a:p>
        </p:txBody>
      </p:sp>
      <p:sp>
        <p:nvSpPr>
          <p:cNvPr id="16" name="Text Placeholder 15">
            <a:extLst>
              <a:ext uri="{FF2B5EF4-FFF2-40B4-BE49-F238E27FC236}">
                <a16:creationId xmlns:a16="http://schemas.microsoft.com/office/drawing/2014/main" id="{ED7047CD-BD0B-3DAB-EDE4-70A9DDB0698E}"/>
              </a:ext>
            </a:extLst>
          </p:cNvPr>
          <p:cNvSpPr>
            <a:spLocks noGrp="1"/>
          </p:cNvSpPr>
          <p:nvPr>
            <p:ph type="body" sz="quarter" idx="10"/>
          </p:nvPr>
        </p:nvSpPr>
        <p:spPr/>
        <p:txBody>
          <a:bodyPr/>
          <a:lstStyle/>
          <a:p>
            <a:endParaRPr lang="en-US"/>
          </a:p>
        </p:txBody>
      </p:sp>
      <p:sp>
        <p:nvSpPr>
          <p:cNvPr id="17" name="Text Placeholder 16">
            <a:extLst>
              <a:ext uri="{FF2B5EF4-FFF2-40B4-BE49-F238E27FC236}">
                <a16:creationId xmlns:a16="http://schemas.microsoft.com/office/drawing/2014/main" id="{31C9B422-CB6C-70BD-FA2D-BA3A351E539E}"/>
              </a:ext>
            </a:extLst>
          </p:cNvPr>
          <p:cNvSpPr>
            <a:spLocks noGrp="1"/>
          </p:cNvSpPr>
          <p:nvPr>
            <p:ph type="body" sz="quarter" idx="11"/>
          </p:nvPr>
        </p:nvSpPr>
        <p:spPr>
          <a:xfrm>
            <a:off x="228220" y="2638425"/>
            <a:ext cx="9487280" cy="3626372"/>
          </a:xfrm>
        </p:spPr>
        <p:txBody>
          <a:bodyPr lIns="91440" tIns="45720" rIns="91440" bIns="45720" anchor="t"/>
          <a:lstStyle/>
          <a:p>
            <a:pPr marL="0" indent="0" algn="ctr">
              <a:lnSpc>
                <a:spcPct val="150000"/>
              </a:lnSpc>
              <a:buNone/>
            </a:pPr>
            <a:r>
              <a:rPr lang="en-US" sz="1300" b="1" i="1">
                <a:solidFill>
                  <a:schemeClr val="tx1"/>
                </a:solidFill>
                <a:latin typeface="Arial"/>
                <a:cs typeface="Arial"/>
              </a:rPr>
              <a:t>As one of our most generous partners, you are invited to: </a:t>
            </a:r>
            <a:br>
              <a:rPr lang="en-US" sz="1300" b="1" i="1">
                <a:solidFill>
                  <a:schemeClr val="tx1"/>
                </a:solidFill>
              </a:rPr>
            </a:br>
            <a:r>
              <a:rPr lang="en-US" sz="1300" b="1" i="1">
                <a:solidFill>
                  <a:schemeClr val="accent6"/>
                </a:solidFill>
                <a:latin typeface="Arial"/>
                <a:cs typeface="Arial"/>
              </a:rPr>
              <a:t>Inside the Mission: </a:t>
            </a:r>
            <a:r>
              <a:rPr lang="en-US" sz="1300" b="1">
                <a:solidFill>
                  <a:schemeClr val="accent6"/>
                </a:solidFill>
                <a:latin typeface="Arial"/>
                <a:cs typeface="Arial"/>
              </a:rPr>
              <a:t>A Dialogue with American Red Cross President &amp; CEO Cliff Holtz</a:t>
            </a:r>
            <a:br>
              <a:rPr lang="en-US" sz="1300"/>
            </a:br>
            <a:r>
              <a:rPr lang="en-US" sz="1300">
                <a:solidFill>
                  <a:schemeClr val="tx1"/>
                </a:solidFill>
                <a:latin typeface="Arial"/>
                <a:cs typeface="Arial"/>
              </a:rPr>
              <a:t>hosted by </a:t>
            </a:r>
            <a:r>
              <a:rPr lang="en-US" sz="1300" b="1">
                <a:solidFill>
                  <a:schemeClr val="tx1"/>
                </a:solidFill>
                <a:latin typeface="Arial"/>
                <a:cs typeface="Arial"/>
              </a:rPr>
              <a:t>Cliff Holtz</a:t>
            </a:r>
            <a:r>
              <a:rPr lang="en-US" sz="1300">
                <a:solidFill>
                  <a:schemeClr val="tx1"/>
                </a:solidFill>
                <a:latin typeface="Arial"/>
                <a:cs typeface="Arial"/>
              </a:rPr>
              <a:t>, President and CEO, American Red Cross</a:t>
            </a:r>
            <a:br>
              <a:rPr lang="en-US" sz="1300">
                <a:solidFill>
                  <a:schemeClr val="tx1"/>
                </a:solidFill>
              </a:rPr>
            </a:br>
            <a:r>
              <a:rPr lang="en-US" sz="1300">
                <a:solidFill>
                  <a:schemeClr val="tx1"/>
                </a:solidFill>
                <a:latin typeface="Arial"/>
                <a:cs typeface="Arial"/>
              </a:rPr>
              <a:t>with </a:t>
            </a:r>
            <a:r>
              <a:rPr lang="en-US" sz="1300" b="1">
                <a:solidFill>
                  <a:schemeClr val="tx1"/>
                </a:solidFill>
                <a:latin typeface="Arial"/>
                <a:cs typeface="Arial"/>
              </a:rPr>
              <a:t>Trevor Riggen</a:t>
            </a:r>
            <a:r>
              <a:rPr lang="en-US" sz="1300">
                <a:solidFill>
                  <a:schemeClr val="tx1"/>
                </a:solidFill>
                <a:latin typeface="Arial"/>
                <a:cs typeface="Arial"/>
              </a:rPr>
              <a:t>, President, Humanitarian Services</a:t>
            </a:r>
            <a:br>
              <a:rPr lang="en-US" sz="1300">
                <a:solidFill>
                  <a:schemeClr val="tx1"/>
                </a:solidFill>
              </a:rPr>
            </a:br>
            <a:r>
              <a:rPr lang="en-US" sz="1300" b="1">
                <a:solidFill>
                  <a:schemeClr val="tx1"/>
                </a:solidFill>
                <a:latin typeface="Arial"/>
                <a:cs typeface="Arial"/>
              </a:rPr>
              <a:t>Patti Nagle, </a:t>
            </a:r>
            <a:r>
              <a:rPr lang="en-US" sz="1300">
                <a:solidFill>
                  <a:schemeClr val="tx1"/>
                </a:solidFill>
                <a:latin typeface="Arial"/>
                <a:cs typeface="Arial"/>
              </a:rPr>
              <a:t>Vice President, Donor Services, Biomedical Services</a:t>
            </a:r>
            <a:br>
              <a:rPr lang="en-US" sz="1300">
                <a:solidFill>
                  <a:schemeClr val="tx1"/>
                </a:solidFill>
              </a:rPr>
            </a:br>
            <a:r>
              <a:rPr lang="en-US" sz="1300">
                <a:solidFill>
                  <a:schemeClr val="tx1"/>
                </a:solidFill>
                <a:latin typeface="Arial"/>
                <a:cs typeface="Arial"/>
              </a:rPr>
              <a:t>Dialogue will be moderated by </a:t>
            </a:r>
            <a:r>
              <a:rPr lang="en-US" sz="1300" b="1">
                <a:solidFill>
                  <a:schemeClr val="tx1"/>
                </a:solidFill>
                <a:latin typeface="Arial"/>
                <a:cs typeface="Arial"/>
              </a:rPr>
              <a:t>Anne McKeough</a:t>
            </a:r>
            <a:r>
              <a:rPr lang="en-US" sz="1300">
                <a:solidFill>
                  <a:schemeClr val="tx1"/>
                </a:solidFill>
                <a:latin typeface="Arial"/>
                <a:cs typeface="Arial"/>
              </a:rPr>
              <a:t>, Chief Development Officer</a:t>
            </a:r>
          </a:p>
          <a:p>
            <a:pPr marL="0" indent="0" algn="ctr">
              <a:lnSpc>
                <a:spcPct val="150000"/>
              </a:lnSpc>
              <a:buNone/>
            </a:pPr>
            <a:r>
              <a:rPr lang="en-US" sz="1300" b="1">
                <a:solidFill>
                  <a:schemeClr val="accent6"/>
                </a:solidFill>
                <a:latin typeface="Arial"/>
                <a:cs typeface="Arial"/>
              </a:rPr>
              <a:t>Wednesday, August 19, 2026</a:t>
            </a:r>
            <a:br>
              <a:rPr lang="en-US" sz="1300">
                <a:highlight>
                  <a:srgbClr val="FFFF00"/>
                </a:highlight>
              </a:rPr>
            </a:br>
            <a:r>
              <a:rPr lang="en-US" sz="1300">
                <a:solidFill>
                  <a:schemeClr val="tx1"/>
                </a:solidFill>
                <a:latin typeface="Arial"/>
                <a:cs typeface="Arial"/>
              </a:rPr>
              <a:t>3 p.m. EDT | 2 p.m. CDT | 1 p.m. MDT | 12 p.m. PDT | 11 a.m. AKDT | 9 a.m. HST </a:t>
            </a:r>
          </a:p>
          <a:p>
            <a:pPr marL="0" indent="0" algn="ctr">
              <a:lnSpc>
                <a:spcPct val="150000"/>
              </a:lnSpc>
              <a:buNone/>
            </a:pPr>
            <a:r>
              <a:rPr lang="en-US" sz="1300" b="1">
                <a:solidFill>
                  <a:schemeClr val="accent6"/>
                </a:solidFill>
                <a:latin typeface="Arial"/>
                <a:cs typeface="Arial"/>
              </a:rPr>
              <a:t>Register at </a:t>
            </a:r>
            <a:r>
              <a:rPr lang="en-US" sz="1300" b="1">
                <a:solidFill>
                  <a:schemeClr val="accent6"/>
                </a:solidFill>
                <a:latin typeface="Arial"/>
                <a:cs typeface="Arial"/>
                <a:hlinkClick r:id="rId3">
                  <a:extLst>
                    <a:ext uri="{A12FA001-AC4F-418D-AE19-62706E023703}">
                      <ahyp:hlinkClr xmlns:ahyp="http://schemas.microsoft.com/office/drawing/2018/hyperlinkcolor" val="tx"/>
                    </a:ext>
                  </a:extLst>
                </a:hlinkClick>
              </a:rPr>
              <a:t>redcross.org/</a:t>
            </a:r>
            <a:r>
              <a:rPr lang="en-US" sz="1300" b="1" err="1">
                <a:solidFill>
                  <a:schemeClr val="accent6"/>
                </a:solidFill>
                <a:latin typeface="Arial"/>
                <a:cs typeface="Arial"/>
                <a:hlinkClick r:id="rId3">
                  <a:extLst>
                    <a:ext uri="{A12FA001-AC4F-418D-AE19-62706E023703}">
                      <ahyp:hlinkClr xmlns:ahyp="http://schemas.microsoft.com/office/drawing/2018/hyperlinkcolor" val="tx"/>
                    </a:ext>
                  </a:extLst>
                </a:hlinkClick>
              </a:rPr>
              <a:t>augdonorcall</a:t>
            </a:r>
            <a:endParaRPr lang="en-US" sz="1400">
              <a:solidFill>
                <a:schemeClr val="accent6"/>
              </a:solidFill>
            </a:endParaRPr>
          </a:p>
        </p:txBody>
      </p:sp>
      <p:pic>
        <p:nvPicPr>
          <p:cNvPr id="12" name="Picture 11" descr="A blue rectangular sign with white text&#10;&#10;AI-generated content may be incorrect.">
            <a:extLst>
              <a:ext uri="{FF2B5EF4-FFF2-40B4-BE49-F238E27FC236}">
                <a16:creationId xmlns:a16="http://schemas.microsoft.com/office/drawing/2014/main" id="{8D6BB1A3-C91F-A65E-4909-F438EA0F560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10058400" cy="2514600"/>
          </a:xfrm>
          <a:prstGeom prst="rect">
            <a:avLst/>
          </a:prstGeom>
        </p:spPr>
      </p:pic>
    </p:spTree>
    <p:extLst>
      <p:ext uri="{BB962C8B-B14F-4D97-AF65-F5344CB8AC3E}">
        <p14:creationId xmlns:p14="http://schemas.microsoft.com/office/powerpoint/2010/main" val="20519715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428A9A-D1D2-CCC7-2441-47616C2EDD55}"/>
              </a:ext>
            </a:extLst>
          </p:cNvPr>
          <p:cNvPicPr>
            <a:picLocks noChangeAspect="1"/>
          </p:cNvPicPr>
          <p:nvPr/>
        </p:nvPicPr>
        <p:blipFill>
          <a:blip r:embed="rId3"/>
          <a:srcRect t="12222" r="2566" b="19011"/>
          <a:stretch>
            <a:fillRect/>
          </a:stretch>
        </p:blipFill>
        <p:spPr>
          <a:xfrm>
            <a:off x="0" y="0"/>
            <a:ext cx="10058400" cy="2503918"/>
          </a:xfrm>
          <a:prstGeom prst="rect">
            <a:avLst/>
          </a:prstGeom>
        </p:spPr>
      </p:pic>
      <p:sp>
        <p:nvSpPr>
          <p:cNvPr id="5" name="TextBox 4">
            <a:extLst>
              <a:ext uri="{FF2B5EF4-FFF2-40B4-BE49-F238E27FC236}">
                <a16:creationId xmlns:a16="http://schemas.microsoft.com/office/drawing/2014/main" id="{38989DB9-E5A3-E305-853F-DE2EFB56A967}"/>
              </a:ext>
            </a:extLst>
          </p:cNvPr>
          <p:cNvSpPr txBox="1"/>
          <p:nvPr/>
        </p:nvSpPr>
        <p:spPr>
          <a:xfrm>
            <a:off x="0" y="2718374"/>
            <a:ext cx="10058400" cy="3612720"/>
          </a:xfrm>
          <a:prstGeom prst="rect">
            <a:avLst/>
          </a:prstGeom>
          <a:noFill/>
        </p:spPr>
        <p:txBody>
          <a:bodyPr wrap="square">
            <a:spAutoFit/>
          </a:bodyPr>
          <a:lstStyle/>
          <a:p>
            <a:pPr algn="ctr">
              <a:lnSpc>
                <a:spcPct val="114000"/>
              </a:lnSpc>
              <a:buNone/>
            </a:pPr>
            <a:r>
              <a:rPr lang="en-US" sz="1800" b="1" i="0">
                <a:effectLst/>
                <a:latin typeface="Arial" panose="020B0604020202020204" pitchFamily="34" charset="0"/>
                <a:cs typeface="Arial" panose="020B0604020202020204" pitchFamily="34" charset="0"/>
              </a:rPr>
              <a:t>Join Us for Our Next Red Talk!</a:t>
            </a:r>
          </a:p>
          <a:p>
            <a:pPr algn="ctr">
              <a:lnSpc>
                <a:spcPct val="114000"/>
              </a:lnSpc>
              <a:buNone/>
            </a:pPr>
            <a:r>
              <a:rPr lang="en-US" sz="1600" b="0" i="0">
                <a:solidFill>
                  <a:srgbClr val="212529"/>
                </a:solidFill>
                <a:effectLst/>
                <a:latin typeface="Arial" panose="020B0604020202020204" pitchFamily="34" charset="0"/>
                <a:cs typeface="Arial" panose="020B0604020202020204" pitchFamily="34" charset="0"/>
              </a:rPr>
              <a:t>Beyond the Front Lines: Supporting Those Who Serve—and Those Who Love Them</a:t>
            </a:r>
          </a:p>
          <a:p>
            <a:pPr algn="ctr">
              <a:lnSpc>
                <a:spcPct val="114000"/>
              </a:lnSpc>
              <a:buNone/>
            </a:pPr>
            <a:endParaRPr lang="en-US" sz="1200">
              <a:solidFill>
                <a:srgbClr val="212529"/>
              </a:solidFill>
              <a:latin typeface="Arial" panose="020B0604020202020204" pitchFamily="34" charset="0"/>
              <a:cs typeface="Arial" panose="020B0604020202020204" pitchFamily="34" charset="0"/>
            </a:endParaRPr>
          </a:p>
          <a:p>
            <a:pPr algn="ctr">
              <a:lnSpc>
                <a:spcPct val="114000"/>
              </a:lnSpc>
            </a:pPr>
            <a:r>
              <a:rPr lang="en-US" sz="1200" b="1">
                <a:solidFill>
                  <a:srgbClr val="0A0A09"/>
                </a:solidFill>
                <a:latin typeface="Arial" panose="020B0604020202020204" pitchFamily="34" charset="0"/>
                <a:cs typeface="Arial" panose="020B0604020202020204" pitchFamily="34" charset="0"/>
              </a:rPr>
              <a:t>Featured speakers</a:t>
            </a:r>
            <a:r>
              <a:rPr lang="en-US" sz="1200">
                <a:solidFill>
                  <a:srgbClr val="0A0A09"/>
                </a:solidFill>
                <a:latin typeface="Arial" panose="020B0604020202020204" pitchFamily="34" charset="0"/>
                <a:cs typeface="Arial" panose="020B0604020202020204" pitchFamily="34" charset="0"/>
              </a:rPr>
              <a:t>: </a:t>
            </a:r>
          </a:p>
          <a:p>
            <a:pPr marL="171450" indent="-171450" algn="ctr">
              <a:lnSpc>
                <a:spcPct val="114000"/>
              </a:lnSpc>
              <a:buFont typeface="Arial" panose="020B0604020202020204" pitchFamily="34" charset="0"/>
              <a:buChar char="•"/>
            </a:pPr>
            <a:r>
              <a:rPr lang="en-US" sz="1200" b="1">
                <a:solidFill>
                  <a:srgbClr val="0A0A09"/>
                </a:solidFill>
                <a:latin typeface="Arial" panose="020B0604020202020204" pitchFamily="34" charset="0"/>
                <a:cs typeface="Arial" panose="020B0604020202020204" pitchFamily="34" charset="0"/>
              </a:rPr>
              <a:t>Josett Valdez</a:t>
            </a:r>
            <a:r>
              <a:rPr lang="en-US" sz="1200">
                <a:solidFill>
                  <a:srgbClr val="0A0A09"/>
                </a:solidFill>
                <a:latin typeface="Arial" panose="020B0604020202020204" pitchFamily="34" charset="0"/>
                <a:cs typeface="Arial" panose="020B0604020202020204" pitchFamily="34" charset="0"/>
              </a:rPr>
              <a:t>, Division Fundraising Vice President</a:t>
            </a:r>
          </a:p>
          <a:p>
            <a:pPr marL="171450" indent="-171450" algn="ctr">
              <a:lnSpc>
                <a:spcPct val="114000"/>
              </a:lnSpc>
              <a:buFont typeface="Arial" panose="020B0604020202020204" pitchFamily="34" charset="0"/>
              <a:buChar char="•"/>
            </a:pPr>
            <a:r>
              <a:rPr lang="en-US" sz="1200" b="1">
                <a:solidFill>
                  <a:srgbClr val="0A0A09"/>
                </a:solidFill>
                <a:latin typeface="Arial" panose="020B0604020202020204" pitchFamily="34" charset="0"/>
                <a:cs typeface="Arial" panose="020B0604020202020204" pitchFamily="34" charset="0"/>
              </a:rPr>
              <a:t>Rebecca Streifler</a:t>
            </a:r>
            <a:r>
              <a:rPr lang="en-US" sz="1200">
                <a:solidFill>
                  <a:srgbClr val="0A0A09"/>
                </a:solidFill>
                <a:latin typeface="Arial" panose="020B0604020202020204" pitchFamily="34" charset="0"/>
                <a:cs typeface="Arial" panose="020B0604020202020204" pitchFamily="34" charset="0"/>
              </a:rPr>
              <a:t>, Vice President, International Services/Service to the Armed Forces</a:t>
            </a:r>
          </a:p>
          <a:p>
            <a:pPr marL="171450" indent="-171450" algn="ctr">
              <a:lnSpc>
                <a:spcPct val="114000"/>
              </a:lnSpc>
              <a:buFont typeface="Arial" panose="020B0604020202020204" pitchFamily="34" charset="0"/>
              <a:buChar char="•"/>
            </a:pPr>
            <a:r>
              <a:rPr lang="en-US" sz="1200" b="1">
                <a:solidFill>
                  <a:srgbClr val="0A0A09"/>
                </a:solidFill>
                <a:latin typeface="Arial" panose="020B0604020202020204" pitchFamily="34" charset="0"/>
                <a:cs typeface="Arial" panose="020B0604020202020204" pitchFamily="34" charset="0"/>
              </a:rPr>
              <a:t>Melissa Fairbanks</a:t>
            </a:r>
            <a:r>
              <a:rPr lang="en-US" sz="1200">
                <a:solidFill>
                  <a:srgbClr val="0A0A09"/>
                </a:solidFill>
                <a:latin typeface="Arial" panose="020B0604020202020204" pitchFamily="34" charset="0"/>
                <a:cs typeface="Arial" panose="020B0604020202020204" pitchFamily="34" charset="0"/>
              </a:rPr>
              <a:t>, Tiffany Circle Member &amp; Service to the Armed Forces mobile Teams Reservist, Indiana Region</a:t>
            </a:r>
          </a:p>
          <a:p>
            <a:pPr marL="171450" indent="-171450" algn="ctr">
              <a:lnSpc>
                <a:spcPct val="114000"/>
              </a:lnSpc>
              <a:buFont typeface="Arial" panose="020B0604020202020204" pitchFamily="34" charset="0"/>
              <a:buChar char="•"/>
            </a:pPr>
            <a:r>
              <a:rPr lang="en-US" sz="1200" b="1">
                <a:solidFill>
                  <a:srgbClr val="0A0A09"/>
                </a:solidFill>
                <a:latin typeface="Arial" panose="020B0604020202020204" pitchFamily="34" charset="0"/>
                <a:cs typeface="Arial" panose="020B0604020202020204" pitchFamily="34" charset="0"/>
              </a:rPr>
              <a:t>Michelle Hagge</a:t>
            </a:r>
            <a:r>
              <a:rPr lang="en-US" sz="1200">
                <a:solidFill>
                  <a:srgbClr val="0A0A09"/>
                </a:solidFill>
                <a:latin typeface="Arial" panose="020B0604020202020204" pitchFamily="34" charset="0"/>
                <a:cs typeface="Arial" panose="020B0604020202020204" pitchFamily="34" charset="0"/>
              </a:rPr>
              <a:t>, Senior Service to the Armed Forces Regional Program Specialist</a:t>
            </a:r>
          </a:p>
          <a:p>
            <a:pPr algn="ctr">
              <a:lnSpc>
                <a:spcPct val="114000"/>
              </a:lnSpc>
              <a:buNone/>
            </a:pPr>
            <a:endParaRPr lang="en-US" sz="1600">
              <a:solidFill>
                <a:srgbClr val="212529"/>
              </a:solidFill>
              <a:latin typeface="Arial" panose="020B0604020202020204" pitchFamily="34" charset="0"/>
              <a:cs typeface="Arial" panose="020B0604020202020204" pitchFamily="34" charset="0"/>
            </a:endParaRPr>
          </a:p>
          <a:p>
            <a:pPr algn="ctr">
              <a:lnSpc>
                <a:spcPct val="114000"/>
              </a:lnSpc>
              <a:buNone/>
            </a:pPr>
            <a:r>
              <a:rPr lang="en-US" sz="1600" b="1">
                <a:latin typeface="Arial" panose="020B0604020202020204" pitchFamily="34" charset="0"/>
                <a:cs typeface="Arial" panose="020B0604020202020204" pitchFamily="34" charset="0"/>
              </a:rPr>
              <a:t>Thursday, September 24</a:t>
            </a:r>
            <a:endParaRPr lang="en-US" sz="1600">
              <a:latin typeface="Arial" panose="020B0604020202020204" pitchFamily="34" charset="0"/>
              <a:cs typeface="Arial" panose="020B0604020202020204" pitchFamily="34" charset="0"/>
            </a:endParaRPr>
          </a:p>
          <a:p>
            <a:pPr algn="ctr">
              <a:lnSpc>
                <a:spcPct val="114000"/>
              </a:lnSpc>
            </a:pPr>
            <a:r>
              <a:rPr lang="en-US" sz="1600" b="1">
                <a:solidFill>
                  <a:srgbClr val="212529"/>
                </a:solidFill>
                <a:latin typeface="Arial" panose="020B0604020202020204" pitchFamily="34" charset="0"/>
                <a:cs typeface="Arial" panose="020B0604020202020204" pitchFamily="34" charset="0"/>
              </a:rPr>
              <a:t>1 p.m. ET | 12 p.m. CT | 11 a.m. MT | 10 a.m. PT</a:t>
            </a:r>
          </a:p>
          <a:p>
            <a:pPr algn="ctr">
              <a:lnSpc>
                <a:spcPct val="114000"/>
              </a:lnSpc>
              <a:buNone/>
            </a:pPr>
            <a:endParaRPr lang="en-US" sz="1600" b="1">
              <a:solidFill>
                <a:srgbClr val="212529"/>
              </a:solidFill>
              <a:latin typeface="Arial" panose="020B0604020202020204" pitchFamily="34" charset="0"/>
              <a:cs typeface="Arial" panose="020B0604020202020204" pitchFamily="34" charset="0"/>
            </a:endParaRPr>
          </a:p>
          <a:p>
            <a:pPr algn="ctr">
              <a:lnSpc>
                <a:spcPct val="114000"/>
              </a:lnSpc>
              <a:buNone/>
            </a:pPr>
            <a:r>
              <a:rPr lang="en-US" sz="1600" b="1">
                <a:solidFill>
                  <a:srgbClr val="212529"/>
                </a:solidFill>
                <a:latin typeface="Arial" panose="020B0604020202020204" pitchFamily="34" charset="0"/>
                <a:cs typeface="Arial" panose="020B0604020202020204" pitchFamily="34" charset="0"/>
                <a:hlinkClick r:id="rId4"/>
              </a:rPr>
              <a:t>Register Now for the September Red Talk</a:t>
            </a:r>
            <a:endParaRPr lang="en-US" sz="1600" b="1">
              <a:solidFill>
                <a:srgbClr val="212529"/>
              </a:solidFill>
              <a:latin typeface="Arial" panose="020B0604020202020204" pitchFamily="34" charset="0"/>
              <a:cs typeface="Arial" panose="020B0604020202020204" pitchFamily="34" charset="0"/>
            </a:endParaRPr>
          </a:p>
          <a:p>
            <a:pPr algn="ctr">
              <a:lnSpc>
                <a:spcPct val="114000"/>
              </a:lnSpc>
              <a:buNone/>
            </a:pPr>
            <a:endParaRPr lang="en-US" sz="1600" b="0" i="0">
              <a:solidFill>
                <a:srgbClr val="212529"/>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4221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93409-1EF8-DFED-7026-3E872A9F5AB0}"/>
            </a:ext>
          </a:extLst>
        </p:cNvPr>
        <p:cNvGrpSpPr/>
        <p:nvPr/>
      </p:nvGrpSpPr>
      <p:grpSpPr>
        <a:xfrm>
          <a:off x="0" y="0"/>
          <a:ext cx="0" cy="0"/>
          <a:chOff x="0" y="0"/>
          <a:chExt cx="0" cy="0"/>
        </a:xfrm>
      </p:grpSpPr>
      <p:sp>
        <p:nvSpPr>
          <p:cNvPr id="268" name="Rectangle 267">
            <a:extLst>
              <a:ext uri="{FF2B5EF4-FFF2-40B4-BE49-F238E27FC236}">
                <a16:creationId xmlns:a16="http://schemas.microsoft.com/office/drawing/2014/main" id="{D50038A6-F493-9AAA-40A6-041848EE46C1}"/>
              </a:ext>
            </a:extLst>
          </p:cNvPr>
          <p:cNvSpPr/>
          <p:nvPr/>
        </p:nvSpPr>
        <p:spPr>
          <a:xfrm>
            <a:off x="0" y="4533402"/>
            <a:ext cx="10066163" cy="581891"/>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Title 261">
            <a:extLst>
              <a:ext uri="{FF2B5EF4-FFF2-40B4-BE49-F238E27FC236}">
                <a16:creationId xmlns:a16="http://schemas.microsoft.com/office/drawing/2014/main" id="{84DD4278-FFE2-1DB4-3CC8-6836281D595A}"/>
              </a:ext>
            </a:extLst>
          </p:cNvPr>
          <p:cNvSpPr>
            <a:spLocks noGrp="1"/>
          </p:cNvSpPr>
          <p:nvPr>
            <p:ph type="title"/>
          </p:nvPr>
        </p:nvSpPr>
        <p:spPr/>
        <p:txBody>
          <a:bodyPr lIns="91440" tIns="45720" rIns="91440" bIns="45720" anchor="t"/>
          <a:lstStyle/>
          <a:p>
            <a:r>
              <a:rPr lang="en-US">
                <a:solidFill>
                  <a:schemeClr val="accent1"/>
                </a:solidFill>
                <a:latin typeface="Arial"/>
                <a:cs typeface="Arial"/>
              </a:rPr>
              <a:t>Domestic Disaster Response Impact </a:t>
            </a:r>
          </a:p>
        </p:txBody>
      </p:sp>
      <p:sp>
        <p:nvSpPr>
          <p:cNvPr id="43" name="Text Placeholder 42">
            <a:extLst>
              <a:ext uri="{FF2B5EF4-FFF2-40B4-BE49-F238E27FC236}">
                <a16:creationId xmlns:a16="http://schemas.microsoft.com/office/drawing/2014/main" id="{A2B9653E-8F74-84AD-4244-B57808E7E95C}"/>
              </a:ext>
            </a:extLst>
          </p:cNvPr>
          <p:cNvSpPr>
            <a:spLocks noGrp="1"/>
          </p:cNvSpPr>
          <p:nvPr>
            <p:ph type="body" sz="quarter" idx="26"/>
          </p:nvPr>
        </p:nvSpPr>
        <p:spPr/>
        <p:txBody>
          <a:bodyPr lIns="91440" tIns="45720" rIns="91440" bIns="45720" anchor="t"/>
          <a:lstStyle/>
          <a:p>
            <a:pPr>
              <a:tabLst>
                <a:tab pos="1198563" algn="l"/>
              </a:tabLst>
              <a:defRPr/>
            </a:pPr>
            <a:r>
              <a:rPr lang="en-US">
                <a:solidFill>
                  <a:srgbClr val="212529"/>
                </a:solidFill>
                <a:latin typeface="Arial"/>
                <a:cs typeface="Arial"/>
              </a:rPr>
              <a:t>In FY26-Q4, some </a:t>
            </a:r>
            <a:r>
              <a:rPr lang="en-US">
                <a:solidFill>
                  <a:srgbClr val="ED1B2E"/>
                </a:solidFill>
                <a:latin typeface="Arial"/>
                <a:cs typeface="Arial"/>
              </a:rPr>
              <a:t>2,750 Red Cross disaster workers </a:t>
            </a:r>
            <a:r>
              <a:rPr lang="en-US">
                <a:solidFill>
                  <a:srgbClr val="212529"/>
                </a:solidFill>
                <a:latin typeface="Arial"/>
                <a:cs typeface="Arial"/>
              </a:rPr>
              <a:t>provided critical services in lockstep with our partners across the U.S. </a:t>
            </a:r>
            <a:endParaRPr lang="en-US" baseline="36000">
              <a:solidFill>
                <a:srgbClr val="212529"/>
              </a:solidFill>
            </a:endParaRPr>
          </a:p>
        </p:txBody>
      </p:sp>
      <p:sp>
        <p:nvSpPr>
          <p:cNvPr id="23" name="Rectangle 22">
            <a:extLst>
              <a:ext uri="{FF2B5EF4-FFF2-40B4-BE49-F238E27FC236}">
                <a16:creationId xmlns:a16="http://schemas.microsoft.com/office/drawing/2014/main" id="{29C783E3-95B4-650C-8E66-E7A6B686C95E}"/>
              </a:ext>
            </a:extLst>
          </p:cNvPr>
          <p:cNvSpPr/>
          <p:nvPr/>
        </p:nvSpPr>
        <p:spPr>
          <a:xfrm>
            <a:off x="2583565" y="5828194"/>
            <a:ext cx="7292990" cy="338554"/>
          </a:xfrm>
          <a:prstGeom prst="rect">
            <a:avLst/>
          </a:prstGeom>
        </p:spPr>
        <p:txBody>
          <a:bodyPr wrap="square" lIns="91440" tIns="45720" rIns="91440" bIns="45720" anchor="t">
            <a:spAutoFit/>
          </a:bodyPr>
          <a:lstStyle/>
          <a:p>
            <a:pPr algn="r"/>
            <a:r>
              <a:rPr lang="en-US" sz="800">
                <a:solidFill>
                  <a:srgbClr val="212529"/>
                </a:solidFill>
                <a:latin typeface="Arial"/>
                <a:cs typeface="Arial"/>
              </a:rPr>
              <a:t>April 1, 2026 – June 30, 2026</a:t>
            </a:r>
          </a:p>
          <a:p>
            <a:pPr algn="r"/>
            <a:r>
              <a:rPr lang="en-US" sz="800">
                <a:solidFill>
                  <a:srgbClr val="212529"/>
                </a:solidFill>
                <a:latin typeface="Arial"/>
                <a:cs typeface="Arial"/>
              </a:rPr>
              <a:t>Includes domestic disaster operations with costs of $10,000+ (i.e., level 2 and higher).  </a:t>
            </a:r>
          </a:p>
        </p:txBody>
      </p:sp>
      <p:sp>
        <p:nvSpPr>
          <p:cNvPr id="15" name="Rectangle 14">
            <a:extLst>
              <a:ext uri="{FF2B5EF4-FFF2-40B4-BE49-F238E27FC236}">
                <a16:creationId xmlns:a16="http://schemas.microsoft.com/office/drawing/2014/main" id="{C4FB1E20-7BA6-39DB-1FD7-522974C8B505}"/>
              </a:ext>
            </a:extLst>
          </p:cNvPr>
          <p:cNvSpPr/>
          <p:nvPr/>
        </p:nvSpPr>
        <p:spPr>
          <a:xfrm>
            <a:off x="7824241" y="-10462"/>
            <a:ext cx="2241923" cy="2921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6FF6182-17E2-56D6-D06C-23DAEE590EE4}"/>
              </a:ext>
            </a:extLst>
          </p:cNvPr>
          <p:cNvSpPr txBox="1"/>
          <p:nvPr/>
        </p:nvSpPr>
        <p:spPr>
          <a:xfrm>
            <a:off x="8027440" y="15007"/>
            <a:ext cx="1981200" cy="276999"/>
          </a:xfrm>
          <a:prstGeom prst="rect">
            <a:avLst/>
          </a:prstGeom>
          <a:noFill/>
        </p:spPr>
        <p:txBody>
          <a:bodyPr wrap="square" rtlCol="0">
            <a:spAutoFit/>
          </a:bodyPr>
          <a:lstStyle/>
          <a:p>
            <a:r>
              <a:rPr lang="en-US" sz="1200" b="1" spc="150">
                <a:solidFill>
                  <a:schemeClr val="bg1"/>
                </a:solidFill>
                <a:latin typeface="Arial" panose="020B0604020202020204" pitchFamily="34" charset="0"/>
                <a:cs typeface="Arial" panose="020B0604020202020204" pitchFamily="34" charset="0"/>
              </a:rPr>
              <a:t>DISASTER RELIEF</a:t>
            </a:r>
          </a:p>
        </p:txBody>
      </p:sp>
      <p:sp>
        <p:nvSpPr>
          <p:cNvPr id="58" name="Text Placeholder 7">
            <a:extLst>
              <a:ext uri="{FF2B5EF4-FFF2-40B4-BE49-F238E27FC236}">
                <a16:creationId xmlns:a16="http://schemas.microsoft.com/office/drawing/2014/main" id="{1DAA86DF-4019-948C-48C1-F640FE7DE63D}"/>
              </a:ext>
            </a:extLst>
          </p:cNvPr>
          <p:cNvSpPr>
            <a:spLocks noGrp="1"/>
          </p:cNvSpPr>
          <p:nvPr>
            <p:ph type="body" sz="quarter" idx="15"/>
          </p:nvPr>
        </p:nvSpPr>
        <p:spPr>
          <a:xfrm>
            <a:off x="1210033" y="3503317"/>
            <a:ext cx="1749949" cy="1233488"/>
          </a:xfrm>
        </p:spPr>
        <p:txBody>
          <a:bodyPr lIns="91440" tIns="45720" rIns="91440" bIns="45720" anchor="t"/>
          <a:lstStyle/>
          <a:p>
            <a:pPr>
              <a:spcBef>
                <a:spcPct val="20000"/>
              </a:spcBef>
            </a:pPr>
            <a:r>
              <a:rPr lang="en-US" sz="1800" b="1">
                <a:solidFill>
                  <a:schemeClr val="accent1"/>
                </a:solidFill>
                <a:latin typeface="Arial"/>
                <a:cs typeface="Arial"/>
              </a:rPr>
              <a:t>309,000</a:t>
            </a:r>
            <a:endParaRPr lang="en-US" sz="1800" b="1">
              <a:solidFill>
                <a:schemeClr val="accent1"/>
              </a:solidFill>
            </a:endParaRPr>
          </a:p>
          <a:p>
            <a:r>
              <a:rPr lang="en-US" sz="1200">
                <a:solidFill>
                  <a:schemeClr val="tx1">
                    <a:lumMod val="85000"/>
                    <a:lumOff val="15000"/>
                  </a:schemeClr>
                </a:solidFill>
                <a:latin typeface="Arial"/>
                <a:cs typeface="Arial"/>
              </a:rPr>
              <a:t>meals and snacks served with partners</a:t>
            </a:r>
          </a:p>
        </p:txBody>
      </p:sp>
      <p:sp>
        <p:nvSpPr>
          <p:cNvPr id="59" name="Text Placeholder 8">
            <a:extLst>
              <a:ext uri="{FF2B5EF4-FFF2-40B4-BE49-F238E27FC236}">
                <a16:creationId xmlns:a16="http://schemas.microsoft.com/office/drawing/2014/main" id="{7B5D97B4-56E0-99A5-5A86-657B3564A3A2}"/>
              </a:ext>
            </a:extLst>
          </p:cNvPr>
          <p:cNvSpPr>
            <a:spLocks noGrp="1"/>
          </p:cNvSpPr>
          <p:nvPr>
            <p:ph type="body" sz="quarter" idx="16"/>
          </p:nvPr>
        </p:nvSpPr>
        <p:spPr>
          <a:xfrm>
            <a:off x="3116003" y="3504278"/>
            <a:ext cx="1973790" cy="1233488"/>
          </a:xfrm>
        </p:spPr>
        <p:txBody>
          <a:bodyPr lIns="91440" tIns="45720" rIns="91440" bIns="45720" anchor="t"/>
          <a:lstStyle/>
          <a:p>
            <a:pPr>
              <a:spcBef>
                <a:spcPct val="20000"/>
              </a:spcBef>
            </a:pPr>
            <a:r>
              <a:rPr lang="en-US" sz="1800" b="1">
                <a:solidFill>
                  <a:schemeClr val="accent1"/>
                </a:solidFill>
                <a:latin typeface="Arial"/>
                <a:cs typeface="Arial"/>
              </a:rPr>
              <a:t>24,000</a:t>
            </a:r>
            <a:endParaRPr lang="en-US" sz="1800" b="1">
              <a:solidFill>
                <a:schemeClr val="accent1"/>
              </a:solidFill>
            </a:endParaRPr>
          </a:p>
          <a:p>
            <a:r>
              <a:rPr lang="en-US" sz="1200">
                <a:solidFill>
                  <a:schemeClr val="tx1">
                    <a:lumMod val="85000"/>
                    <a:lumOff val="15000"/>
                  </a:schemeClr>
                </a:solidFill>
                <a:latin typeface="Arial"/>
                <a:cs typeface="Arial"/>
              </a:rPr>
              <a:t>overnight stays in emergency lodgings provided with partners</a:t>
            </a:r>
          </a:p>
        </p:txBody>
      </p:sp>
      <p:sp>
        <p:nvSpPr>
          <p:cNvPr id="60" name="Text Placeholder 9">
            <a:extLst>
              <a:ext uri="{FF2B5EF4-FFF2-40B4-BE49-F238E27FC236}">
                <a16:creationId xmlns:a16="http://schemas.microsoft.com/office/drawing/2014/main" id="{F088A813-965E-0235-A012-5BABD0A0D72B}"/>
              </a:ext>
            </a:extLst>
          </p:cNvPr>
          <p:cNvSpPr>
            <a:spLocks noGrp="1"/>
          </p:cNvSpPr>
          <p:nvPr>
            <p:ph type="body" sz="quarter" idx="17"/>
          </p:nvPr>
        </p:nvSpPr>
        <p:spPr>
          <a:xfrm>
            <a:off x="5301372" y="3507437"/>
            <a:ext cx="1749949" cy="1233488"/>
          </a:xfrm>
        </p:spPr>
        <p:txBody>
          <a:bodyPr lIns="91440" tIns="45720" rIns="91440" bIns="45720" anchor="t"/>
          <a:lstStyle/>
          <a:p>
            <a:r>
              <a:rPr lang="en-US" sz="1800" b="1">
                <a:solidFill>
                  <a:schemeClr val="accent1"/>
                </a:solidFill>
                <a:latin typeface="Arial"/>
                <a:cs typeface="Arial"/>
              </a:rPr>
              <a:t>15,700</a:t>
            </a:r>
            <a:endParaRPr lang="en-US" sz="1800" b="1">
              <a:solidFill>
                <a:schemeClr val="accent1"/>
              </a:solidFill>
            </a:endParaRPr>
          </a:p>
          <a:p>
            <a:r>
              <a:rPr lang="en-US" sz="1200">
                <a:solidFill>
                  <a:schemeClr val="tx1">
                    <a:lumMod val="85000"/>
                    <a:lumOff val="15000"/>
                  </a:schemeClr>
                </a:solidFill>
                <a:latin typeface="Arial"/>
                <a:cs typeface="Arial"/>
              </a:rPr>
              <a:t>households provided relief items</a:t>
            </a:r>
          </a:p>
        </p:txBody>
      </p:sp>
      <p:sp>
        <p:nvSpPr>
          <p:cNvPr id="61" name="Text Placeholder 11">
            <a:extLst>
              <a:ext uri="{FF2B5EF4-FFF2-40B4-BE49-F238E27FC236}">
                <a16:creationId xmlns:a16="http://schemas.microsoft.com/office/drawing/2014/main" id="{4ED50CB2-3957-4D4B-0C83-45332E0458D9}"/>
              </a:ext>
            </a:extLst>
          </p:cNvPr>
          <p:cNvSpPr txBox="1">
            <a:spLocks/>
          </p:cNvSpPr>
          <p:nvPr/>
        </p:nvSpPr>
        <p:spPr>
          <a:xfrm>
            <a:off x="6984887" y="3503317"/>
            <a:ext cx="2326037" cy="1233488"/>
          </a:xfrm>
          <a:prstGeom prst="rect">
            <a:avLst/>
          </a:prstGeom>
        </p:spPr>
        <p:txBody>
          <a:bodyPr lIns="91440" tIns="45720" rIns="91440" bIns="45720" anchor="t"/>
          <a:lstStyle>
            <a:lvl1pPr marL="12700" indent="-1270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1400" kern="1200">
                <a:solidFill>
                  <a:schemeClr val="bg1"/>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spcBef>
                <a:spcPct val="20000"/>
              </a:spcBef>
            </a:pPr>
            <a:r>
              <a:rPr lang="en-US" sz="1800" b="1">
                <a:solidFill>
                  <a:schemeClr val="accent1"/>
                </a:solidFill>
                <a:latin typeface="Arial"/>
                <a:cs typeface="Arial"/>
              </a:rPr>
              <a:t>5,700</a:t>
            </a:r>
            <a:endParaRPr lang="en-US" sz="1800" b="1">
              <a:solidFill>
                <a:schemeClr val="accent1"/>
              </a:solidFill>
            </a:endParaRPr>
          </a:p>
          <a:p>
            <a:r>
              <a:rPr lang="en-US" sz="1200">
                <a:solidFill>
                  <a:schemeClr val="tx1">
                    <a:lumMod val="85000"/>
                    <a:lumOff val="15000"/>
                  </a:schemeClr>
                </a:solidFill>
                <a:latin typeface="Arial"/>
                <a:cs typeface="Arial"/>
              </a:rPr>
              <a:t>households provided recovery support, including financial assistance</a:t>
            </a:r>
          </a:p>
        </p:txBody>
      </p:sp>
      <p:sp>
        <p:nvSpPr>
          <p:cNvPr id="62" name="Oval 61">
            <a:extLst>
              <a:ext uri="{FF2B5EF4-FFF2-40B4-BE49-F238E27FC236}">
                <a16:creationId xmlns:a16="http://schemas.microsoft.com/office/drawing/2014/main" id="{8CC7C426-CA89-F627-FB84-328F49666895}"/>
              </a:ext>
            </a:extLst>
          </p:cNvPr>
          <p:cNvSpPr/>
          <p:nvPr/>
        </p:nvSpPr>
        <p:spPr>
          <a:xfrm>
            <a:off x="1553078" y="2415102"/>
            <a:ext cx="1027323" cy="1027323"/>
          </a:xfrm>
          <a:prstGeom prst="ellipse">
            <a:avLst/>
          </a:prstGeom>
          <a:solidFill>
            <a:schemeClr val="bg1"/>
          </a:solidFill>
          <a:ln>
            <a:solidFill>
              <a:srgbClr val="004B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D973937C-C6B4-6768-510E-A2ADEC042B24}"/>
              </a:ext>
            </a:extLst>
          </p:cNvPr>
          <p:cNvSpPr/>
          <p:nvPr/>
        </p:nvSpPr>
        <p:spPr>
          <a:xfrm>
            <a:off x="7613281" y="2415102"/>
            <a:ext cx="1027323" cy="1027323"/>
          </a:xfrm>
          <a:prstGeom prst="ellipse">
            <a:avLst/>
          </a:prstGeom>
          <a:solidFill>
            <a:schemeClr val="bg1"/>
          </a:solidFill>
          <a:ln>
            <a:solidFill>
              <a:srgbClr val="004B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6" name="Picture Placeholder 35" descr="Shape, circle&#10;&#10;Description automatically generated">
            <a:extLst>
              <a:ext uri="{FF2B5EF4-FFF2-40B4-BE49-F238E27FC236}">
                <a16:creationId xmlns:a16="http://schemas.microsoft.com/office/drawing/2014/main" id="{2E9DE9C7-FC49-931D-E5FB-5371A5CA1A95}"/>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l="-16927" t="-10973" r="-16927" b="-10973"/>
          <a:stretch/>
        </p:blipFill>
        <p:spPr>
          <a:xfrm>
            <a:off x="1583283" y="2618666"/>
            <a:ext cx="966912" cy="629191"/>
          </a:xfrm>
        </p:spPr>
      </p:pic>
      <p:pic>
        <p:nvPicPr>
          <p:cNvPr id="257" name="Picture Placeholder 33" descr="A picture containing text, clipart, vector graphics&#10;&#10;Description automatically generated">
            <a:extLst>
              <a:ext uri="{FF2B5EF4-FFF2-40B4-BE49-F238E27FC236}">
                <a16:creationId xmlns:a16="http://schemas.microsoft.com/office/drawing/2014/main" id="{C7981AF7-4922-869F-FBB1-D97403DD4620}"/>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8496" b="-9941"/>
          <a:stretch>
            <a:fillRect/>
          </a:stretch>
        </p:blipFill>
        <p:spPr>
          <a:xfrm>
            <a:off x="7824241" y="2654819"/>
            <a:ext cx="532025" cy="593038"/>
          </a:xfrm>
          <a:prstGeom prst="rect">
            <a:avLst/>
          </a:prstGeom>
          <a:noFill/>
        </p:spPr>
      </p:pic>
      <p:sp>
        <p:nvSpPr>
          <p:cNvPr id="258" name="Text Placeholder 12">
            <a:extLst>
              <a:ext uri="{FF2B5EF4-FFF2-40B4-BE49-F238E27FC236}">
                <a16:creationId xmlns:a16="http://schemas.microsoft.com/office/drawing/2014/main" id="{4876575B-199F-173F-549D-19F4F26C199C}"/>
              </a:ext>
            </a:extLst>
          </p:cNvPr>
          <p:cNvSpPr txBox="1">
            <a:spLocks/>
          </p:cNvSpPr>
          <p:nvPr/>
        </p:nvSpPr>
        <p:spPr>
          <a:xfrm>
            <a:off x="-100693" y="4580874"/>
            <a:ext cx="1053829" cy="790430"/>
          </a:xfrm>
          <a:prstGeom prst="rect">
            <a:avLst/>
          </a:prstGeom>
        </p:spPr>
        <p:txBody>
          <a:bodyPr/>
          <a:lstStyle>
            <a:lvl1pPr marL="12700" indent="-1270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algn="r"/>
            <a:r>
              <a:rPr lang="en-US" sz="1400">
                <a:solidFill>
                  <a:schemeClr val="bg1"/>
                </a:solidFill>
              </a:rPr>
              <a:t>FY26 </a:t>
            </a:r>
            <a:br>
              <a:rPr lang="en-US" sz="1400">
                <a:solidFill>
                  <a:schemeClr val="bg1"/>
                </a:solidFill>
              </a:rPr>
            </a:br>
            <a:r>
              <a:rPr lang="en-US" sz="1400">
                <a:solidFill>
                  <a:schemeClr val="bg1"/>
                </a:solidFill>
              </a:rPr>
              <a:t>Totals</a:t>
            </a:r>
          </a:p>
        </p:txBody>
      </p:sp>
      <p:sp>
        <p:nvSpPr>
          <p:cNvPr id="259" name="Text Placeholder 13">
            <a:extLst>
              <a:ext uri="{FF2B5EF4-FFF2-40B4-BE49-F238E27FC236}">
                <a16:creationId xmlns:a16="http://schemas.microsoft.com/office/drawing/2014/main" id="{AB98272F-0E7E-20BB-900A-AB8230F99714}"/>
              </a:ext>
            </a:extLst>
          </p:cNvPr>
          <p:cNvSpPr txBox="1">
            <a:spLocks/>
          </p:cNvSpPr>
          <p:nvPr/>
        </p:nvSpPr>
        <p:spPr>
          <a:xfrm>
            <a:off x="1299961" y="4684676"/>
            <a:ext cx="1577029" cy="581891"/>
          </a:xfrm>
          <a:prstGeom prst="rect">
            <a:avLst/>
          </a:prstGeom>
        </p:spPr>
        <p:txBody>
          <a:bodyPr lIns="91440" tIns="45720" rIns="91440" bIns="45720" anchor="t"/>
          <a:lstStyle>
            <a:lvl1pPr marL="0" indent="0" algn="ctr" defTabSz="754380" rtl="0" eaLnBrk="1" latinLnBrk="0" hangingPunct="1">
              <a:lnSpc>
                <a:spcPct val="100000"/>
              </a:lnSpc>
              <a:spcBef>
                <a:spcPts val="825"/>
              </a:spcBef>
              <a:spcAft>
                <a:spcPts val="120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sz="1600">
                <a:solidFill>
                  <a:schemeClr val="bg1"/>
                </a:solidFill>
                <a:latin typeface="Arial"/>
                <a:cs typeface="Arial"/>
              </a:rPr>
              <a:t>955,660</a:t>
            </a:r>
            <a:endParaRPr lang="en-US">
              <a:solidFill>
                <a:schemeClr val="bg1"/>
              </a:solidFill>
            </a:endParaRPr>
          </a:p>
        </p:txBody>
      </p:sp>
      <p:sp>
        <p:nvSpPr>
          <p:cNvPr id="260" name="Text Placeholder 14">
            <a:extLst>
              <a:ext uri="{FF2B5EF4-FFF2-40B4-BE49-F238E27FC236}">
                <a16:creationId xmlns:a16="http://schemas.microsoft.com/office/drawing/2014/main" id="{EE9BC0A9-1085-70CD-DF85-9971AE6636E2}"/>
              </a:ext>
            </a:extLst>
          </p:cNvPr>
          <p:cNvSpPr txBox="1">
            <a:spLocks/>
          </p:cNvSpPr>
          <p:nvPr/>
        </p:nvSpPr>
        <p:spPr>
          <a:xfrm>
            <a:off x="3390783" y="4684676"/>
            <a:ext cx="1529255" cy="581891"/>
          </a:xfrm>
          <a:prstGeom prst="rect">
            <a:avLst/>
          </a:prstGeom>
        </p:spPr>
        <p:txBody>
          <a:bodyPr lIns="91440" tIns="45720" rIns="91440" bIns="45720" anchor="t"/>
          <a:lstStyle>
            <a:lvl1pPr marL="0" indent="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sz="1600">
                <a:solidFill>
                  <a:schemeClr val="bg1"/>
                </a:solidFill>
                <a:latin typeface="Arial"/>
                <a:cs typeface="Arial"/>
              </a:rPr>
              <a:t>72,750</a:t>
            </a:r>
            <a:endParaRPr lang="en-US" sz="1600">
              <a:solidFill>
                <a:schemeClr val="bg1"/>
              </a:solidFill>
            </a:endParaRPr>
          </a:p>
        </p:txBody>
      </p:sp>
      <p:sp>
        <p:nvSpPr>
          <p:cNvPr id="261" name="Text Placeholder 15">
            <a:extLst>
              <a:ext uri="{FF2B5EF4-FFF2-40B4-BE49-F238E27FC236}">
                <a16:creationId xmlns:a16="http://schemas.microsoft.com/office/drawing/2014/main" id="{3B1D41B9-546F-FCC8-8E0F-4D99DA4FE07D}"/>
              </a:ext>
            </a:extLst>
          </p:cNvPr>
          <p:cNvSpPr txBox="1">
            <a:spLocks/>
          </p:cNvSpPr>
          <p:nvPr/>
        </p:nvSpPr>
        <p:spPr>
          <a:xfrm>
            <a:off x="5433832" y="4684676"/>
            <a:ext cx="1529255" cy="581891"/>
          </a:xfrm>
          <a:prstGeom prst="rect">
            <a:avLst/>
          </a:prstGeom>
        </p:spPr>
        <p:txBody>
          <a:bodyPr lIns="91440" tIns="45720" rIns="91440" bIns="45720" anchor="t"/>
          <a:lstStyle>
            <a:lvl1pPr marL="0" indent="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sz="1600">
                <a:solidFill>
                  <a:schemeClr val="bg1"/>
                </a:solidFill>
                <a:latin typeface="Arial"/>
                <a:cs typeface="Arial"/>
              </a:rPr>
              <a:t>43,160</a:t>
            </a:r>
            <a:endParaRPr lang="en-US" sz="1600">
              <a:solidFill>
                <a:schemeClr val="bg1"/>
              </a:solidFill>
            </a:endParaRPr>
          </a:p>
          <a:p>
            <a:endParaRPr lang="en-US" sz="1600">
              <a:solidFill>
                <a:schemeClr val="bg1"/>
              </a:solidFill>
            </a:endParaRPr>
          </a:p>
          <a:p>
            <a:endParaRPr lang="en-US" sz="1600">
              <a:solidFill>
                <a:schemeClr val="bg1"/>
              </a:solidFill>
            </a:endParaRPr>
          </a:p>
        </p:txBody>
      </p:sp>
      <p:sp>
        <p:nvSpPr>
          <p:cNvPr id="263" name="Oval 262">
            <a:extLst>
              <a:ext uri="{FF2B5EF4-FFF2-40B4-BE49-F238E27FC236}">
                <a16:creationId xmlns:a16="http://schemas.microsoft.com/office/drawing/2014/main" id="{350E5071-87A0-22C1-95CC-0230AF2CFCFC}"/>
              </a:ext>
            </a:extLst>
          </p:cNvPr>
          <p:cNvSpPr/>
          <p:nvPr/>
        </p:nvSpPr>
        <p:spPr>
          <a:xfrm>
            <a:off x="3532348" y="2415102"/>
            <a:ext cx="1027323" cy="1027323"/>
          </a:xfrm>
          <a:prstGeom prst="ellipse">
            <a:avLst/>
          </a:prstGeom>
          <a:solidFill>
            <a:schemeClr val="bg1"/>
          </a:solidFill>
          <a:ln>
            <a:solidFill>
              <a:srgbClr val="004B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 name="Oval 263">
            <a:extLst>
              <a:ext uri="{FF2B5EF4-FFF2-40B4-BE49-F238E27FC236}">
                <a16:creationId xmlns:a16="http://schemas.microsoft.com/office/drawing/2014/main" id="{9D0B1EBA-F690-F729-4D1F-9B37EA3F64B8}"/>
              </a:ext>
            </a:extLst>
          </p:cNvPr>
          <p:cNvSpPr/>
          <p:nvPr/>
        </p:nvSpPr>
        <p:spPr>
          <a:xfrm>
            <a:off x="5623615" y="2415102"/>
            <a:ext cx="1027323" cy="1027323"/>
          </a:xfrm>
          <a:prstGeom prst="ellipse">
            <a:avLst/>
          </a:prstGeom>
          <a:solidFill>
            <a:schemeClr val="bg1"/>
          </a:solidFill>
          <a:ln>
            <a:solidFill>
              <a:srgbClr val="004B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Text Placeholder 17">
            <a:extLst>
              <a:ext uri="{FF2B5EF4-FFF2-40B4-BE49-F238E27FC236}">
                <a16:creationId xmlns:a16="http://schemas.microsoft.com/office/drawing/2014/main" id="{7A00D6B5-0F69-1088-1BB9-F1513BBA4974}"/>
              </a:ext>
            </a:extLst>
          </p:cNvPr>
          <p:cNvSpPr txBox="1">
            <a:spLocks/>
          </p:cNvSpPr>
          <p:nvPr/>
        </p:nvSpPr>
        <p:spPr>
          <a:xfrm>
            <a:off x="7434396" y="4684676"/>
            <a:ext cx="1427018" cy="581891"/>
          </a:xfrm>
          <a:prstGeom prst="rect">
            <a:avLst/>
          </a:prstGeom>
        </p:spPr>
        <p:txBody>
          <a:bodyPr lIns="91440" tIns="45720" rIns="91440" bIns="45720" anchor="t"/>
          <a:lstStyle>
            <a:lvl1pPr marL="0" indent="0" algn="ctr" defTabSz="754380" rtl="0" eaLnBrk="1" latinLnBrk="0" hangingPunct="1">
              <a:lnSpc>
                <a:spcPct val="100000"/>
              </a:lnSpc>
              <a:spcBef>
                <a:spcPts val="0"/>
              </a:spcBef>
              <a:spcAft>
                <a:spcPts val="0"/>
              </a:spcAft>
              <a:buClr>
                <a:srgbClr val="ED1B2E"/>
              </a:buClr>
              <a:buSzPct val="80000"/>
              <a:buFont typeface="Arial" panose="020B0604020202020204" pitchFamily="34" charset="0"/>
              <a:buNone/>
              <a:tabLst/>
              <a:defRPr sz="2100" b="1" kern="1200">
                <a:solidFill>
                  <a:srgbClr val="6D6E70"/>
                </a:solidFill>
                <a:latin typeface="Arial" panose="020B0604020202020204" pitchFamily="34" charset="0"/>
                <a:ea typeface="+mn-ea"/>
                <a:cs typeface="Arial" panose="020B0604020202020204" pitchFamily="34" charset="0"/>
              </a:defRPr>
            </a:lvl1pPr>
            <a:lvl2pPr marL="56578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980" kern="1200">
                <a:solidFill>
                  <a:srgbClr val="717073"/>
                </a:solidFill>
                <a:latin typeface="Arial" panose="020B0604020202020204" pitchFamily="34" charset="0"/>
                <a:ea typeface="+mn-ea"/>
                <a:cs typeface="Arial" panose="020B0604020202020204" pitchFamily="34" charset="0"/>
              </a:defRPr>
            </a:lvl2pPr>
            <a:lvl3pPr marL="94297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650" kern="1200">
                <a:solidFill>
                  <a:srgbClr val="717073"/>
                </a:solidFill>
                <a:latin typeface="Arial" panose="020B0604020202020204" pitchFamily="34" charset="0"/>
                <a:ea typeface="+mn-ea"/>
                <a:cs typeface="Arial" panose="020B0604020202020204" pitchFamily="34" charset="0"/>
              </a:defRPr>
            </a:lvl3pPr>
            <a:lvl4pPr marL="132016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4pPr>
            <a:lvl5pPr marL="1697355" indent="-188595" algn="l" defTabSz="754380" rtl="0" eaLnBrk="1" latinLnBrk="0" hangingPunct="1">
              <a:lnSpc>
                <a:spcPct val="100000"/>
              </a:lnSpc>
              <a:spcBef>
                <a:spcPts val="413"/>
              </a:spcBef>
              <a:spcAft>
                <a:spcPts val="1200"/>
              </a:spcAft>
              <a:buClr>
                <a:srgbClr val="ED1B2E"/>
              </a:buClr>
              <a:buSzPct val="80000"/>
              <a:buFont typeface="Arial" panose="020B0604020202020204" pitchFamily="34" charset="0"/>
              <a:buChar char="•"/>
              <a:defRPr sz="1485" kern="1200">
                <a:solidFill>
                  <a:srgbClr val="717073"/>
                </a:solidFill>
                <a:latin typeface="Arial" panose="020B0604020202020204" pitchFamily="34" charset="0"/>
                <a:ea typeface="+mn-ea"/>
                <a:cs typeface="Arial" panose="020B0604020202020204" pitchFamily="34" charset="0"/>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r>
              <a:rPr lang="en-US" sz="1600">
                <a:solidFill>
                  <a:schemeClr val="bg1"/>
                </a:solidFill>
                <a:latin typeface="Arial"/>
                <a:cs typeface="Arial"/>
              </a:rPr>
              <a:t>15,100</a:t>
            </a:r>
            <a:endParaRPr lang="en-US" sz="1600">
              <a:solidFill>
                <a:schemeClr val="bg1"/>
              </a:solidFill>
            </a:endParaRPr>
          </a:p>
          <a:p>
            <a:endParaRPr lang="en-US" sz="1600">
              <a:solidFill>
                <a:schemeClr val="bg1"/>
              </a:solidFill>
            </a:endParaRPr>
          </a:p>
          <a:p>
            <a:endParaRPr lang="en-US" sz="1600">
              <a:solidFill>
                <a:schemeClr val="bg1"/>
              </a:solidFill>
            </a:endParaRPr>
          </a:p>
        </p:txBody>
      </p:sp>
      <p:pic>
        <p:nvPicPr>
          <p:cNvPr id="266" name="Picture 265">
            <a:extLst>
              <a:ext uri="{FF2B5EF4-FFF2-40B4-BE49-F238E27FC236}">
                <a16:creationId xmlns:a16="http://schemas.microsoft.com/office/drawing/2014/main" id="{28A36F60-BB11-CA9C-6453-4A8F446CC77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642987" y="2451012"/>
            <a:ext cx="806043" cy="806043"/>
          </a:xfrm>
          <a:prstGeom prst="rect">
            <a:avLst/>
          </a:prstGeom>
        </p:spPr>
      </p:pic>
      <p:pic>
        <p:nvPicPr>
          <p:cNvPr id="267" name="Picture 266">
            <a:extLst>
              <a:ext uri="{FF2B5EF4-FFF2-40B4-BE49-F238E27FC236}">
                <a16:creationId xmlns:a16="http://schemas.microsoft.com/office/drawing/2014/main" id="{A63F61D2-0C61-3F39-9542-56DD9628C4A9}"/>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703127" y="2488202"/>
            <a:ext cx="856698" cy="856698"/>
          </a:xfrm>
          <a:prstGeom prst="rect">
            <a:avLst/>
          </a:prstGeom>
        </p:spPr>
      </p:pic>
    </p:spTree>
    <p:extLst>
      <p:ext uri="{BB962C8B-B14F-4D97-AF65-F5344CB8AC3E}">
        <p14:creationId xmlns:p14="http://schemas.microsoft.com/office/powerpoint/2010/main" val="1535494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91CEF-4A26-63A0-8060-406E0100C87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8F0D047-8704-37CE-7949-183AE4B7F315}"/>
              </a:ext>
            </a:extLst>
          </p:cNvPr>
          <p:cNvSpPr>
            <a:spLocks noGrp="1"/>
          </p:cNvSpPr>
          <p:nvPr>
            <p:ph type="title"/>
          </p:nvPr>
        </p:nvSpPr>
        <p:spPr/>
        <p:txBody>
          <a:bodyPr/>
          <a:lstStyle/>
          <a:p>
            <a:r>
              <a:rPr lang="en-US" sz="2400">
                <a:solidFill>
                  <a:schemeClr val="accent1"/>
                </a:solidFill>
              </a:rPr>
              <a:t>Responding to Large Disasters Across the U.S.</a:t>
            </a:r>
          </a:p>
        </p:txBody>
      </p:sp>
      <p:sp>
        <p:nvSpPr>
          <p:cNvPr id="6" name="Text Placeholder 5">
            <a:extLst>
              <a:ext uri="{FF2B5EF4-FFF2-40B4-BE49-F238E27FC236}">
                <a16:creationId xmlns:a16="http://schemas.microsoft.com/office/drawing/2014/main" id="{28167F48-34E6-35AE-BC09-5EDDE6F5B2FB}"/>
              </a:ext>
            </a:extLst>
          </p:cNvPr>
          <p:cNvSpPr>
            <a:spLocks noGrp="1"/>
          </p:cNvSpPr>
          <p:nvPr>
            <p:ph type="body" sz="quarter" idx="17"/>
          </p:nvPr>
        </p:nvSpPr>
        <p:spPr>
          <a:xfrm>
            <a:off x="7927846" y="-5865"/>
            <a:ext cx="2130553" cy="301752"/>
          </a:xfrm>
          <a:solidFill>
            <a:srgbClr val="004B79"/>
          </a:solidFill>
        </p:spPr>
        <p:txBody>
          <a:bodyPr/>
          <a:lstStyle/>
          <a:p>
            <a:pPr>
              <a:lnSpc>
                <a:spcPct val="100000"/>
              </a:lnSpc>
            </a:pPr>
            <a:r>
              <a:rPr lang="en-US"/>
              <a:t>DISASTER RELIEF</a:t>
            </a:r>
          </a:p>
        </p:txBody>
      </p:sp>
      <p:sp>
        <p:nvSpPr>
          <p:cNvPr id="15" name="Text Placeholder 14">
            <a:extLst>
              <a:ext uri="{FF2B5EF4-FFF2-40B4-BE49-F238E27FC236}">
                <a16:creationId xmlns:a16="http://schemas.microsoft.com/office/drawing/2014/main" id="{BF8EE8BB-FF6B-BF65-C49B-B0945F54DA2F}"/>
              </a:ext>
            </a:extLst>
          </p:cNvPr>
          <p:cNvSpPr>
            <a:spLocks noGrp="1"/>
          </p:cNvSpPr>
          <p:nvPr>
            <p:ph type="body" sz="quarter" idx="21"/>
          </p:nvPr>
        </p:nvSpPr>
        <p:spPr>
          <a:xfrm>
            <a:off x="299103" y="4070336"/>
            <a:ext cx="3915299" cy="1766793"/>
          </a:xfrm>
        </p:spPr>
        <p:txBody>
          <a:bodyPr/>
          <a:lstStyle/>
          <a:p>
            <a:pPr>
              <a:spcBef>
                <a:spcPts val="0"/>
              </a:spcBef>
              <a:spcAft>
                <a:spcPts val="600"/>
              </a:spcAft>
            </a:pPr>
            <a:r>
              <a:rPr lang="en-US" sz="1300" b="1">
                <a:solidFill>
                  <a:schemeClr val="accent1"/>
                </a:solidFill>
                <a:latin typeface="Arial"/>
                <a:cs typeface="Arial"/>
              </a:rPr>
              <a:t>After Super Typhoon </a:t>
            </a:r>
            <a:r>
              <a:rPr lang="en-US" sz="1300" b="1" err="1">
                <a:solidFill>
                  <a:schemeClr val="accent1"/>
                </a:solidFill>
                <a:latin typeface="Arial"/>
                <a:cs typeface="Arial"/>
              </a:rPr>
              <a:t>Sinlaku</a:t>
            </a:r>
            <a:r>
              <a:rPr lang="en-US" sz="1300" b="1">
                <a:solidFill>
                  <a:schemeClr val="accent1"/>
                </a:solidFill>
                <a:latin typeface="Arial"/>
                <a:cs typeface="Arial"/>
              </a:rPr>
              <a:t> devastated U.S. residents of Guam and the Northern Mariana Islands, we:</a:t>
            </a:r>
          </a:p>
          <a:p>
            <a:pPr marL="173038" indent="-163513">
              <a:spcBef>
                <a:spcPts val="0"/>
              </a:spcBef>
              <a:spcAft>
                <a:spcPts val="600"/>
              </a:spcAft>
              <a:buClr>
                <a:schemeClr val="accent1"/>
              </a:buClr>
              <a:buSzPct val="100000"/>
              <a:buFont typeface="Arial" panose="020B0604020202020204" pitchFamily="34" charset="0"/>
              <a:buChar char="•"/>
            </a:pPr>
            <a:r>
              <a:rPr lang="en-US">
                <a:latin typeface="Arial"/>
                <a:cs typeface="Arial"/>
              </a:rPr>
              <a:t>Supported immediate needs for food, shelter and clean water amid long-lasting power outages.</a:t>
            </a:r>
          </a:p>
          <a:p>
            <a:pPr marL="173038" indent="-163513">
              <a:spcBef>
                <a:spcPts val="0"/>
              </a:spcBef>
              <a:spcAft>
                <a:spcPts val="600"/>
              </a:spcAft>
              <a:buClr>
                <a:schemeClr val="accent1"/>
              </a:buClr>
              <a:buSzPct val="100000"/>
              <a:buFont typeface="Arial" panose="020B0604020202020204" pitchFamily="34" charset="0"/>
              <a:buChar char="•"/>
            </a:pPr>
            <a:r>
              <a:rPr lang="en-US">
                <a:latin typeface="Arial"/>
                <a:cs typeface="Arial"/>
              </a:rPr>
              <a:t>Distributed financial assistance, helping people get back on their feet.</a:t>
            </a:r>
            <a:endParaRPr lang="en-US"/>
          </a:p>
        </p:txBody>
      </p:sp>
      <p:sp>
        <p:nvSpPr>
          <p:cNvPr id="16" name="Text Placeholder 15">
            <a:extLst>
              <a:ext uri="{FF2B5EF4-FFF2-40B4-BE49-F238E27FC236}">
                <a16:creationId xmlns:a16="http://schemas.microsoft.com/office/drawing/2014/main" id="{FD0A9392-0CA2-5C1C-7497-AF6EE6BCE959}"/>
              </a:ext>
            </a:extLst>
          </p:cNvPr>
          <p:cNvSpPr>
            <a:spLocks noGrp="1"/>
          </p:cNvSpPr>
          <p:nvPr>
            <p:ph type="body" sz="quarter" idx="22"/>
          </p:nvPr>
        </p:nvSpPr>
        <p:spPr>
          <a:xfrm>
            <a:off x="5116798" y="4070337"/>
            <a:ext cx="4240144" cy="2089874"/>
          </a:xfrm>
        </p:spPr>
        <p:txBody>
          <a:bodyPr/>
          <a:lstStyle/>
          <a:p>
            <a:r>
              <a:rPr lang="en-US" sz="1300" b="1">
                <a:solidFill>
                  <a:schemeClr val="accent1"/>
                </a:solidFill>
                <a:latin typeface="Arial"/>
                <a:cs typeface="Arial"/>
              </a:rPr>
              <a:t>When June’s tornadoes and storms upended lives in Illinois and Indiana, the Red Cross and our partners: </a:t>
            </a:r>
          </a:p>
          <a:p>
            <a:pPr marL="173038" indent="-163513">
              <a:buClr>
                <a:schemeClr val="accent1"/>
              </a:buClr>
              <a:buSzPct val="100000"/>
              <a:buFont typeface="Arial" panose="020B0604020202020204" pitchFamily="34" charset="0"/>
              <a:buChar char="•"/>
            </a:pPr>
            <a:r>
              <a:rPr lang="en-US">
                <a:latin typeface="Arial"/>
                <a:cs typeface="Arial"/>
              </a:rPr>
              <a:t>Supported safe shelter for displaced individuals and families.</a:t>
            </a:r>
          </a:p>
          <a:p>
            <a:pPr marL="173038" indent="-163513">
              <a:buClr>
                <a:schemeClr val="accent1"/>
              </a:buClr>
              <a:buSzPct val="100000"/>
              <a:buFont typeface="Arial" panose="020B0604020202020204" pitchFamily="34" charset="0"/>
              <a:buChar char="•"/>
            </a:pPr>
            <a:r>
              <a:rPr lang="en-US">
                <a:latin typeface="Arial"/>
                <a:cs typeface="Arial"/>
              </a:rPr>
              <a:t>Delivered meals, relief supplies, emotional support and basic health services.</a:t>
            </a:r>
          </a:p>
          <a:p>
            <a:pPr marL="173038" indent="-163513">
              <a:buClr>
                <a:schemeClr val="accent1"/>
              </a:buClr>
              <a:buSzPct val="100000"/>
              <a:buFont typeface="Arial" panose="020B0604020202020204" pitchFamily="34" charset="0"/>
              <a:buChar char="•"/>
            </a:pPr>
            <a:r>
              <a:rPr lang="en-US">
                <a:latin typeface="Arial"/>
                <a:cs typeface="Arial"/>
              </a:rPr>
              <a:t>Distributed financial assistance to help with urgent needs. </a:t>
            </a:r>
            <a:endParaRPr lang="en-US"/>
          </a:p>
        </p:txBody>
      </p:sp>
      <p:sp>
        <p:nvSpPr>
          <p:cNvPr id="17" name="Text Placeholder 16">
            <a:extLst>
              <a:ext uri="{FF2B5EF4-FFF2-40B4-BE49-F238E27FC236}">
                <a16:creationId xmlns:a16="http://schemas.microsoft.com/office/drawing/2014/main" id="{97E11194-A420-1716-F93B-374CF3F0FC3C}"/>
              </a:ext>
            </a:extLst>
          </p:cNvPr>
          <p:cNvSpPr>
            <a:spLocks noGrp="1"/>
          </p:cNvSpPr>
          <p:nvPr>
            <p:ph type="body" sz="quarter" idx="23"/>
          </p:nvPr>
        </p:nvSpPr>
        <p:spPr/>
        <p:txBody>
          <a:bodyPr/>
          <a:lstStyle/>
          <a:p>
            <a:r>
              <a:rPr lang="en-US"/>
              <a:t>Thanks to your commitment, we could prepare for and respond immediately to urgent crises across the country when we were needed most.</a:t>
            </a:r>
          </a:p>
          <a:p>
            <a:endParaRPr lang="en-US">
              <a:highlight>
                <a:srgbClr val="FFFF00"/>
              </a:highlight>
            </a:endParaRPr>
          </a:p>
        </p:txBody>
      </p:sp>
      <p:sp>
        <p:nvSpPr>
          <p:cNvPr id="4" name="Rectangle 3">
            <a:extLst>
              <a:ext uri="{FF2B5EF4-FFF2-40B4-BE49-F238E27FC236}">
                <a16:creationId xmlns:a16="http://schemas.microsoft.com/office/drawing/2014/main" id="{91689E8F-E3CE-07EA-AB3D-077893070924}"/>
              </a:ext>
            </a:extLst>
          </p:cNvPr>
          <p:cNvSpPr/>
          <p:nvPr/>
        </p:nvSpPr>
        <p:spPr>
          <a:xfrm>
            <a:off x="387350" y="1855814"/>
            <a:ext cx="3721099" cy="123799"/>
          </a:xfrm>
          <a:prstGeom prst="rect">
            <a:avLst/>
          </a:prstGeom>
          <a:solidFill>
            <a:srgbClr val="004B79"/>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178EEC7-9563-484B-A02F-3AA68E729E43}"/>
              </a:ext>
            </a:extLst>
          </p:cNvPr>
          <p:cNvSpPr/>
          <p:nvPr/>
        </p:nvSpPr>
        <p:spPr>
          <a:xfrm>
            <a:off x="5242923" y="1821948"/>
            <a:ext cx="3721137" cy="96952"/>
          </a:xfrm>
          <a:prstGeom prst="rect">
            <a:avLst/>
          </a:prstGeom>
          <a:solidFill>
            <a:srgbClr val="004B79"/>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a:extLst>
              <a:ext uri="{FF2B5EF4-FFF2-40B4-BE49-F238E27FC236}">
                <a16:creationId xmlns:a16="http://schemas.microsoft.com/office/drawing/2014/main" id="{8D5132A8-53AE-8928-B5CE-A3B0F2381226}"/>
              </a:ext>
            </a:extLst>
          </p:cNvPr>
          <p:cNvCxnSpPr>
            <a:cxnSpLocks/>
          </p:cNvCxnSpPr>
          <p:nvPr/>
        </p:nvCxnSpPr>
        <p:spPr>
          <a:xfrm>
            <a:off x="4672007" y="1846074"/>
            <a:ext cx="0" cy="4197539"/>
          </a:xfrm>
          <a:prstGeom prst="line">
            <a:avLst/>
          </a:prstGeom>
          <a:ln>
            <a:solidFill>
              <a:srgbClr val="004B79"/>
            </a:solidFill>
          </a:ln>
        </p:spPr>
        <p:style>
          <a:lnRef idx="1">
            <a:schemeClr val="accent1"/>
          </a:lnRef>
          <a:fillRef idx="0">
            <a:schemeClr val="accent1"/>
          </a:fillRef>
          <a:effectRef idx="0">
            <a:schemeClr val="accent1"/>
          </a:effectRef>
          <a:fontRef idx="minor">
            <a:schemeClr val="tx1"/>
          </a:fontRef>
        </p:style>
      </p:cxnSp>
      <p:pic>
        <p:nvPicPr>
          <p:cNvPr id="5" name="Picture Placeholder 4">
            <a:extLst>
              <a:ext uri="{FF2B5EF4-FFF2-40B4-BE49-F238E27FC236}">
                <a16:creationId xmlns:a16="http://schemas.microsoft.com/office/drawing/2014/main" id="{CF18A788-3C3A-6318-0683-B87D8D9179B5}"/>
              </a:ext>
            </a:extLst>
          </p:cNvPr>
          <p:cNvPicPr>
            <a:picLocks noGrp="1" noChangeAspect="1"/>
          </p:cNvPicPr>
          <p:nvPr>
            <p:ph type="pic" sz="quarter" idx="19"/>
          </p:nvPr>
        </p:nvPicPr>
        <p:blipFill>
          <a:blip r:embed="rId3">
            <a:extLst>
              <a:ext uri="{28A0092B-C50C-407E-A947-70E740481C1C}">
                <a14:useLocalDpi xmlns:a14="http://schemas.microsoft.com/office/drawing/2010/main"/>
              </a:ext>
            </a:extLst>
          </a:blip>
          <a:srcRect t="9588" b="9588"/>
          <a:stretch/>
        </p:blipFill>
        <p:spPr>
          <a:xfrm>
            <a:off x="387350" y="1979613"/>
            <a:ext cx="3721100" cy="2005012"/>
          </a:xfrm>
          <a:prstGeom prst="rect">
            <a:avLst/>
          </a:prstGeom>
        </p:spPr>
      </p:pic>
      <p:pic>
        <p:nvPicPr>
          <p:cNvPr id="11" name="Picture Placeholder 10">
            <a:extLst>
              <a:ext uri="{FF2B5EF4-FFF2-40B4-BE49-F238E27FC236}">
                <a16:creationId xmlns:a16="http://schemas.microsoft.com/office/drawing/2014/main" id="{D9FAF58D-DBAA-E31B-B470-D9EA5D770D36}"/>
              </a:ext>
            </a:extLst>
          </p:cNvPr>
          <p:cNvPicPr>
            <a:picLocks noGrp="1" noChangeAspect="1"/>
          </p:cNvPicPr>
          <p:nvPr>
            <p:ph type="pic" sz="quarter" idx="20"/>
          </p:nvPr>
        </p:nvPicPr>
        <p:blipFill>
          <a:blip r:embed="rId4"/>
          <a:srcRect t="9588" b="9588"/>
          <a:stretch>
            <a:fillRect/>
          </a:stretch>
        </p:blipFill>
        <p:spPr>
          <a:prstGeom prst="rect">
            <a:avLst/>
          </a:prstGeom>
        </p:spPr>
      </p:pic>
    </p:spTree>
    <p:extLst>
      <p:ext uri="{BB962C8B-B14F-4D97-AF65-F5344CB8AC3E}">
        <p14:creationId xmlns:p14="http://schemas.microsoft.com/office/powerpoint/2010/main" val="2103634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58748-7071-28F0-6DBA-0C04D44DE317}"/>
            </a:ext>
          </a:extLst>
        </p:cNvPr>
        <p:cNvGrpSpPr/>
        <p:nvPr/>
      </p:nvGrpSpPr>
      <p:grpSpPr>
        <a:xfrm>
          <a:off x="0" y="0"/>
          <a:ext cx="0" cy="0"/>
          <a:chOff x="0" y="0"/>
          <a:chExt cx="0" cy="0"/>
        </a:xfrm>
      </p:grpSpPr>
      <p:sp>
        <p:nvSpPr>
          <p:cNvPr id="30" name="Text Placeholder 1">
            <a:extLst>
              <a:ext uri="{FF2B5EF4-FFF2-40B4-BE49-F238E27FC236}">
                <a16:creationId xmlns:a16="http://schemas.microsoft.com/office/drawing/2014/main" id="{663B594C-BC30-51C8-61FA-0E777FB0DBAA}"/>
              </a:ext>
            </a:extLst>
          </p:cNvPr>
          <p:cNvSpPr>
            <a:spLocks noGrp="1"/>
          </p:cNvSpPr>
          <p:nvPr>
            <p:ph type="body" sz="quarter" idx="13"/>
          </p:nvPr>
        </p:nvSpPr>
        <p:spPr>
          <a:xfrm>
            <a:off x="5617026" y="678329"/>
            <a:ext cx="4479925" cy="503399"/>
          </a:xfrm>
        </p:spPr>
        <p:txBody>
          <a:bodyPr/>
          <a:lstStyle/>
          <a:p>
            <a:pPr marL="122238" indent="-111125"/>
            <a:r>
              <a:rPr lang="en-US">
                <a:solidFill>
                  <a:srgbClr val="004B79"/>
                </a:solidFill>
              </a:rPr>
              <a:t>“I am alive, at least I am alive.”</a:t>
            </a:r>
          </a:p>
        </p:txBody>
      </p:sp>
      <p:sp>
        <p:nvSpPr>
          <p:cNvPr id="31" name="Text Placeholder 2">
            <a:extLst>
              <a:ext uri="{FF2B5EF4-FFF2-40B4-BE49-F238E27FC236}">
                <a16:creationId xmlns:a16="http://schemas.microsoft.com/office/drawing/2014/main" id="{D1F72C86-B3EF-39CE-2B38-CC0C909FD9B4}"/>
              </a:ext>
            </a:extLst>
          </p:cNvPr>
          <p:cNvSpPr>
            <a:spLocks noGrp="1"/>
          </p:cNvSpPr>
          <p:nvPr>
            <p:ph type="body" sz="quarter" idx="14"/>
          </p:nvPr>
        </p:nvSpPr>
        <p:spPr>
          <a:xfrm>
            <a:off x="5824856" y="1181728"/>
            <a:ext cx="3009471" cy="622879"/>
          </a:xfrm>
        </p:spPr>
        <p:txBody>
          <a:bodyPr/>
          <a:lstStyle/>
          <a:p>
            <a:r>
              <a:rPr lang="en-US" b="1"/>
              <a:t>Nida </a:t>
            </a:r>
            <a:r>
              <a:rPr lang="en-US" b="1" err="1"/>
              <a:t>Amansec</a:t>
            </a:r>
            <a:r>
              <a:rPr lang="en-US" b="1"/>
              <a:t>,</a:t>
            </a:r>
          </a:p>
          <a:p>
            <a:r>
              <a:rPr lang="en-US"/>
              <a:t>a Northern Mariana Islands resident whose home was destroyed by Typhoon </a:t>
            </a:r>
            <a:r>
              <a:rPr lang="en-US" err="1"/>
              <a:t>Sinlaku</a:t>
            </a:r>
            <a:endParaRPr lang="en-US"/>
          </a:p>
        </p:txBody>
      </p:sp>
      <p:sp>
        <p:nvSpPr>
          <p:cNvPr id="5" name="Text Placeholder 4">
            <a:extLst>
              <a:ext uri="{FF2B5EF4-FFF2-40B4-BE49-F238E27FC236}">
                <a16:creationId xmlns:a16="http://schemas.microsoft.com/office/drawing/2014/main" id="{D45BB240-EA14-9E9F-5B20-29DD464A0399}"/>
              </a:ext>
            </a:extLst>
          </p:cNvPr>
          <p:cNvSpPr>
            <a:spLocks noGrp="1"/>
          </p:cNvSpPr>
          <p:nvPr>
            <p:ph type="body" sz="quarter" idx="16"/>
          </p:nvPr>
        </p:nvSpPr>
        <p:spPr>
          <a:xfrm>
            <a:off x="269424" y="1714530"/>
            <a:ext cx="4479923" cy="3823970"/>
          </a:xfrm>
        </p:spPr>
        <p:txBody>
          <a:bodyPr/>
          <a:lstStyle/>
          <a:p>
            <a:r>
              <a:rPr lang="en-US"/>
              <a:t>Nida </a:t>
            </a:r>
            <a:r>
              <a:rPr lang="en-US" err="1"/>
              <a:t>Amansec</a:t>
            </a:r>
            <a:r>
              <a:rPr lang="en-US"/>
              <a:t> lives in the </a:t>
            </a:r>
            <a:r>
              <a:rPr lang="en-US" b="1"/>
              <a:t>Northern Mariana Islands</a:t>
            </a:r>
            <a:r>
              <a:rPr lang="en-US"/>
              <a:t>, a </a:t>
            </a:r>
            <a:r>
              <a:rPr lang="en-US" b="1"/>
              <a:t>U.S. territory where thousands of Americans’ lives were upended </a:t>
            </a:r>
            <a:r>
              <a:rPr lang="en-US"/>
              <a:t>by Super Typhoon </a:t>
            </a:r>
            <a:r>
              <a:rPr lang="en-US" err="1"/>
              <a:t>Sinlaku’s</a:t>
            </a:r>
            <a:r>
              <a:rPr lang="en-US"/>
              <a:t> devastating strike in April. Nida lost her home to the storm, but she was grateful to be alive after her ordeal.</a:t>
            </a:r>
          </a:p>
          <a:p>
            <a:r>
              <a:rPr lang="en-US"/>
              <a:t>Red Crossers like Vic Parker deployed thousands of miles to join local responders — including many volunteers who’d been impacted themselves — to support survivors like Nida with </a:t>
            </a:r>
            <a:r>
              <a:rPr lang="en-US" b="1"/>
              <a:t>shelter, feeding, relief supplies, financial assistance </a:t>
            </a:r>
            <a:r>
              <a:rPr lang="en-US"/>
              <a:t>and</a:t>
            </a:r>
            <a:r>
              <a:rPr lang="en-US" b="1"/>
              <a:t> other essentials</a:t>
            </a:r>
            <a:r>
              <a:rPr lang="en-US"/>
              <a:t>. </a:t>
            </a:r>
          </a:p>
        </p:txBody>
      </p:sp>
      <p:sp>
        <p:nvSpPr>
          <p:cNvPr id="39" name="Title 22">
            <a:extLst>
              <a:ext uri="{FF2B5EF4-FFF2-40B4-BE49-F238E27FC236}">
                <a16:creationId xmlns:a16="http://schemas.microsoft.com/office/drawing/2014/main" id="{1D318D97-869B-90F0-55F6-99B409B7459A}"/>
              </a:ext>
            </a:extLst>
          </p:cNvPr>
          <p:cNvSpPr>
            <a:spLocks noGrp="1"/>
          </p:cNvSpPr>
          <p:nvPr>
            <p:ph type="title"/>
          </p:nvPr>
        </p:nvSpPr>
        <p:spPr>
          <a:xfrm>
            <a:off x="269424" y="678329"/>
            <a:ext cx="4656582" cy="503399"/>
          </a:xfrm>
        </p:spPr>
        <p:txBody>
          <a:bodyPr/>
          <a:lstStyle/>
          <a:p>
            <a:r>
              <a:rPr lang="en-US">
                <a:latin typeface="Arial"/>
                <a:ea typeface="Calibri"/>
                <a:cs typeface="Calibri"/>
              </a:rPr>
              <a:t>Helping </a:t>
            </a:r>
            <a:r>
              <a:rPr lang="en-US" sz="2400">
                <a:solidFill>
                  <a:schemeClr val="accent1"/>
                </a:solidFill>
                <a:latin typeface="Arial"/>
                <a:ea typeface="Calibri"/>
                <a:cs typeface="Calibri"/>
              </a:rPr>
              <a:t>Super Typhoon </a:t>
            </a:r>
            <a:r>
              <a:rPr lang="en-US" sz="2400" err="1">
                <a:solidFill>
                  <a:schemeClr val="accent1"/>
                </a:solidFill>
                <a:latin typeface="Arial"/>
                <a:ea typeface="Calibri"/>
                <a:cs typeface="Calibri"/>
              </a:rPr>
              <a:t>Sinlaku</a:t>
            </a:r>
            <a:r>
              <a:rPr lang="en-US" sz="2400">
                <a:solidFill>
                  <a:schemeClr val="accent1"/>
                </a:solidFill>
                <a:latin typeface="Arial"/>
                <a:ea typeface="Calibri"/>
                <a:cs typeface="Calibri"/>
              </a:rPr>
              <a:t> Survivors</a:t>
            </a:r>
            <a:endParaRPr lang="en-US" sz="2400">
              <a:solidFill>
                <a:schemeClr val="accent1"/>
              </a:solidFill>
            </a:endParaRPr>
          </a:p>
        </p:txBody>
      </p:sp>
      <p:sp>
        <p:nvSpPr>
          <p:cNvPr id="2" name="Text Placeholder 1">
            <a:extLst>
              <a:ext uri="{FF2B5EF4-FFF2-40B4-BE49-F238E27FC236}">
                <a16:creationId xmlns:a16="http://schemas.microsoft.com/office/drawing/2014/main" id="{0FB99ED2-7D31-1C6E-C795-FD36DF108322}"/>
              </a:ext>
            </a:extLst>
          </p:cNvPr>
          <p:cNvSpPr>
            <a:spLocks noGrp="1"/>
          </p:cNvSpPr>
          <p:nvPr>
            <p:ph type="body" sz="quarter" idx="17"/>
          </p:nvPr>
        </p:nvSpPr>
        <p:spPr>
          <a:xfrm>
            <a:off x="7927846" y="-5865"/>
            <a:ext cx="2130553" cy="301752"/>
          </a:xfrm>
          <a:solidFill>
            <a:srgbClr val="004B79"/>
          </a:solidFill>
        </p:spPr>
        <p:txBody>
          <a:bodyPr/>
          <a:lstStyle/>
          <a:p>
            <a:r>
              <a:rPr lang="en-US"/>
              <a:t>DISASTER RELIEF</a:t>
            </a:r>
          </a:p>
        </p:txBody>
      </p:sp>
      <p:sp>
        <p:nvSpPr>
          <p:cNvPr id="8" name="TextBox 7">
            <a:extLst>
              <a:ext uri="{FF2B5EF4-FFF2-40B4-BE49-F238E27FC236}">
                <a16:creationId xmlns:a16="http://schemas.microsoft.com/office/drawing/2014/main" id="{E232AF89-9318-E22F-8E79-FFF1B9190C59}"/>
              </a:ext>
            </a:extLst>
          </p:cNvPr>
          <p:cNvSpPr txBox="1"/>
          <p:nvPr/>
        </p:nvSpPr>
        <p:spPr>
          <a:xfrm>
            <a:off x="201168" y="235755"/>
            <a:ext cx="3751854" cy="276999"/>
          </a:xfrm>
          <a:prstGeom prst="rect">
            <a:avLst/>
          </a:prstGeom>
          <a:noFill/>
        </p:spPr>
        <p:txBody>
          <a:bodyPr wrap="square" rtlCol="0">
            <a:spAutoFit/>
          </a:bodyPr>
          <a:lstStyle/>
          <a:p>
            <a:r>
              <a:rPr lang="en-US" sz="1200" b="1" spc="150">
                <a:latin typeface="Arial" panose="020B0604020202020204" pitchFamily="34" charset="0"/>
                <a:cs typeface="Arial" panose="020B0604020202020204" pitchFamily="34" charset="0"/>
              </a:rPr>
              <a:t>STORIES FROM THE FIELD</a:t>
            </a:r>
          </a:p>
        </p:txBody>
      </p:sp>
      <p:sp>
        <p:nvSpPr>
          <p:cNvPr id="10" name="Rectangle 9">
            <a:extLst>
              <a:ext uri="{FF2B5EF4-FFF2-40B4-BE49-F238E27FC236}">
                <a16:creationId xmlns:a16="http://schemas.microsoft.com/office/drawing/2014/main" id="{12CFE9CA-73C8-DD85-0814-1CF63725CF02}"/>
              </a:ext>
            </a:extLst>
          </p:cNvPr>
          <p:cNvSpPr/>
          <p:nvPr/>
        </p:nvSpPr>
        <p:spPr>
          <a:xfrm>
            <a:off x="5617124" y="2033232"/>
            <a:ext cx="4171852" cy="13728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a:extLst>
              <a:ext uri="{FF2B5EF4-FFF2-40B4-BE49-F238E27FC236}">
                <a16:creationId xmlns:a16="http://schemas.microsoft.com/office/drawing/2014/main" id="{8EB96412-34BB-8144-B494-9940C816CB2F}"/>
              </a:ext>
            </a:extLst>
          </p:cNvPr>
          <p:cNvPicPr>
            <a:picLocks noGrp="1" noChangeAspect="1"/>
          </p:cNvPicPr>
          <p:nvPr>
            <p:ph type="pic" sz="quarter" idx="15"/>
          </p:nvPr>
        </p:nvPicPr>
        <p:blipFill>
          <a:blip r:embed="rId3">
            <a:extLst>
              <a:ext uri="{28A0092B-C50C-407E-A947-70E740481C1C}">
                <a14:useLocalDpi xmlns:a14="http://schemas.microsoft.com/office/drawing/2010/main"/>
              </a:ext>
            </a:extLst>
          </a:blip>
          <a:srcRect l="11051" t="3469" r="14173" b="535"/>
          <a:stretch>
            <a:fillRect/>
          </a:stretch>
        </p:blipFill>
        <p:spPr>
          <a:xfrm>
            <a:off x="5617026" y="2152712"/>
            <a:ext cx="4171950" cy="3570572"/>
          </a:xfrm>
          <a:prstGeom prst="rect">
            <a:avLst/>
          </a:prstGeom>
          <a:noFill/>
        </p:spPr>
      </p:pic>
    </p:spTree>
    <p:extLst>
      <p:ext uri="{BB962C8B-B14F-4D97-AF65-F5344CB8AC3E}">
        <p14:creationId xmlns:p14="http://schemas.microsoft.com/office/powerpoint/2010/main" val="520070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1B7C0-534C-9867-DC3B-B73375D02D9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BAC2BE7-E147-77F1-4FA1-4EA905775DC5}"/>
              </a:ext>
            </a:extLst>
          </p:cNvPr>
          <p:cNvSpPr>
            <a:spLocks noGrp="1"/>
          </p:cNvSpPr>
          <p:nvPr>
            <p:ph type="body" sz="quarter" idx="13"/>
          </p:nvPr>
        </p:nvSpPr>
        <p:spPr>
          <a:xfrm>
            <a:off x="5578474" y="590550"/>
            <a:ext cx="4479925" cy="838200"/>
          </a:xfrm>
        </p:spPr>
        <p:txBody>
          <a:bodyPr/>
          <a:lstStyle/>
          <a:p>
            <a:r>
              <a:rPr lang="en-US">
                <a:solidFill>
                  <a:srgbClr val="004B79"/>
                </a:solidFill>
              </a:rPr>
              <a:t>“Staying connected can save a life — and not just from heat.” </a:t>
            </a:r>
          </a:p>
        </p:txBody>
      </p:sp>
      <p:sp>
        <p:nvSpPr>
          <p:cNvPr id="3" name="Text Placeholder 2">
            <a:extLst>
              <a:ext uri="{FF2B5EF4-FFF2-40B4-BE49-F238E27FC236}">
                <a16:creationId xmlns:a16="http://schemas.microsoft.com/office/drawing/2014/main" id="{91B2CFDA-FF59-47BC-8FE9-98575C96539F}"/>
              </a:ext>
            </a:extLst>
          </p:cNvPr>
          <p:cNvSpPr>
            <a:spLocks noGrp="1"/>
          </p:cNvSpPr>
          <p:nvPr>
            <p:ph type="body" sz="quarter" idx="14"/>
          </p:nvPr>
        </p:nvSpPr>
        <p:spPr>
          <a:xfrm>
            <a:off x="5662295" y="1326355"/>
            <a:ext cx="3059257" cy="654843"/>
          </a:xfrm>
        </p:spPr>
        <p:txBody>
          <a:bodyPr/>
          <a:lstStyle/>
          <a:p>
            <a:r>
              <a:rPr lang="en-US" b="1"/>
              <a:t>Jacqui Basserman (below right),</a:t>
            </a:r>
          </a:p>
          <a:p>
            <a:r>
              <a:rPr lang="en-US"/>
              <a:t>Red Cross employee and extreme heat safety advocate</a:t>
            </a:r>
          </a:p>
        </p:txBody>
      </p:sp>
      <p:pic>
        <p:nvPicPr>
          <p:cNvPr id="7" name="Picture Placeholder 6">
            <a:extLst>
              <a:ext uri="{FF2B5EF4-FFF2-40B4-BE49-F238E27FC236}">
                <a16:creationId xmlns:a16="http://schemas.microsoft.com/office/drawing/2014/main" id="{43CC9D8F-D937-AA0C-8375-A8B7DCDFC9D1}"/>
              </a:ext>
            </a:extLst>
          </p:cNvPr>
          <p:cNvPicPr>
            <a:picLocks noGrp="1" noChangeAspect="1"/>
          </p:cNvPicPr>
          <p:nvPr>
            <p:ph type="pic" sz="quarter" idx="15"/>
          </p:nvPr>
        </p:nvPicPr>
        <p:blipFill>
          <a:blip r:embed="rId3"/>
          <a:srcRect l="15181" r="15181"/>
          <a:stretch/>
        </p:blipFill>
        <p:spPr>
          <a:xfrm>
            <a:off x="5662295" y="2195036"/>
            <a:ext cx="4037013" cy="3864769"/>
          </a:xfrm>
        </p:spPr>
      </p:pic>
      <p:sp>
        <p:nvSpPr>
          <p:cNvPr id="5" name="Text Placeholder 4">
            <a:extLst>
              <a:ext uri="{FF2B5EF4-FFF2-40B4-BE49-F238E27FC236}">
                <a16:creationId xmlns:a16="http://schemas.microsoft.com/office/drawing/2014/main" id="{B216C172-DA26-0DA0-2A80-EE84B8BB711C}"/>
              </a:ext>
            </a:extLst>
          </p:cNvPr>
          <p:cNvSpPr>
            <a:spLocks noGrp="1"/>
          </p:cNvSpPr>
          <p:nvPr>
            <p:ph type="body" sz="quarter" idx="16"/>
          </p:nvPr>
        </p:nvSpPr>
        <p:spPr>
          <a:xfrm>
            <a:off x="201167" y="1767840"/>
            <a:ext cx="4479923" cy="4119393"/>
          </a:xfrm>
        </p:spPr>
        <p:txBody>
          <a:bodyPr/>
          <a:lstStyle/>
          <a:p>
            <a:r>
              <a:rPr lang="en-US" sz="1400" b="1"/>
              <a:t>Extreme temperatures </a:t>
            </a:r>
            <a:r>
              <a:rPr lang="en-US" sz="1400"/>
              <a:t>continue to impact communities across the U.S. In Spring 2026, we addressed this growing threat with community </a:t>
            </a:r>
            <a:r>
              <a:rPr lang="en-US" sz="1400" b="1"/>
              <a:t>Heat Walks</a:t>
            </a:r>
            <a:r>
              <a:rPr lang="en-US" sz="1400"/>
              <a:t>. Through this initiative, led by our </a:t>
            </a:r>
            <a:r>
              <a:rPr lang="en-US" sz="1400" b="1"/>
              <a:t>Arizona and New Mexico </a:t>
            </a:r>
            <a:r>
              <a:rPr lang="en-US" sz="1400"/>
              <a:t>regions, </a:t>
            </a:r>
            <a:r>
              <a:rPr lang="en-US" sz="1400" b="1"/>
              <a:t>volunteers went door-to-door </a:t>
            </a:r>
            <a:r>
              <a:rPr lang="en-US" sz="1400"/>
              <a:t>in vulnerable communities, </a:t>
            </a:r>
            <a:r>
              <a:rPr lang="en-US" sz="1400" b="1"/>
              <a:t>performing wellness checks </a:t>
            </a:r>
            <a:r>
              <a:rPr lang="en-US" sz="1400"/>
              <a:t>and </a:t>
            </a:r>
            <a:r>
              <a:rPr lang="en-US" sz="1400" b="1"/>
              <a:t>offering resources and education </a:t>
            </a:r>
            <a:r>
              <a:rPr lang="en-US" sz="1400"/>
              <a:t>on staying safe during extreme heat. </a:t>
            </a:r>
          </a:p>
          <a:p>
            <a:r>
              <a:rPr lang="en-US" sz="1400"/>
              <a:t>Red Cross worker and heat safety advocate Jacqui Basserman shared another </a:t>
            </a:r>
            <a:r>
              <a:rPr lang="en-US" sz="1400" b="1"/>
              <a:t>often-overlooked risk factor </a:t>
            </a:r>
            <a:r>
              <a:rPr lang="en-US" sz="1400"/>
              <a:t>during extreme heat: </a:t>
            </a:r>
            <a:r>
              <a:rPr lang="en-US" sz="1400" b="1"/>
              <a:t>loneliness and social isolation</a:t>
            </a:r>
            <a:r>
              <a:rPr lang="en-US" sz="1400"/>
              <a:t>. “Sadly, many people are at risk because nobody is checking in on them. That’s one of the reasons the Red Cross is showing up at their doors – to check on them,” she said.  </a:t>
            </a:r>
          </a:p>
        </p:txBody>
      </p:sp>
      <p:sp>
        <p:nvSpPr>
          <p:cNvPr id="14" name="Title 13">
            <a:extLst>
              <a:ext uri="{FF2B5EF4-FFF2-40B4-BE49-F238E27FC236}">
                <a16:creationId xmlns:a16="http://schemas.microsoft.com/office/drawing/2014/main" id="{148935D9-1720-B5F4-778B-BC62CA15B677}"/>
              </a:ext>
            </a:extLst>
          </p:cNvPr>
          <p:cNvSpPr>
            <a:spLocks noGrp="1"/>
          </p:cNvSpPr>
          <p:nvPr>
            <p:ph type="title"/>
          </p:nvPr>
        </p:nvSpPr>
        <p:spPr>
          <a:xfrm>
            <a:off x="201168" y="782320"/>
            <a:ext cx="4656582" cy="838200"/>
          </a:xfrm>
        </p:spPr>
        <p:txBody>
          <a:bodyPr/>
          <a:lstStyle/>
          <a:p>
            <a:r>
              <a:rPr lang="en-US"/>
              <a:t>Heat Walks Help Communities Prepare, Stay Connected</a:t>
            </a:r>
          </a:p>
        </p:txBody>
      </p:sp>
      <p:sp>
        <p:nvSpPr>
          <p:cNvPr id="24" name="Text Placeholder 23">
            <a:extLst>
              <a:ext uri="{FF2B5EF4-FFF2-40B4-BE49-F238E27FC236}">
                <a16:creationId xmlns:a16="http://schemas.microsoft.com/office/drawing/2014/main" id="{2A701F68-FF98-B0F1-52CE-BE488F43F997}"/>
              </a:ext>
            </a:extLst>
          </p:cNvPr>
          <p:cNvSpPr>
            <a:spLocks noGrp="1"/>
          </p:cNvSpPr>
          <p:nvPr>
            <p:ph type="body" sz="quarter" idx="17"/>
          </p:nvPr>
        </p:nvSpPr>
        <p:spPr>
          <a:xfrm>
            <a:off x="7927846" y="-5865"/>
            <a:ext cx="2130553" cy="301752"/>
          </a:xfrm>
          <a:solidFill>
            <a:srgbClr val="004B79"/>
          </a:solidFill>
        </p:spPr>
        <p:txBody>
          <a:bodyPr/>
          <a:lstStyle/>
          <a:p>
            <a:r>
              <a:rPr lang="en-US"/>
              <a:t>DISASTER RELIEF</a:t>
            </a:r>
          </a:p>
        </p:txBody>
      </p:sp>
      <p:sp>
        <p:nvSpPr>
          <p:cNvPr id="32" name="TextBox 31">
            <a:extLst>
              <a:ext uri="{FF2B5EF4-FFF2-40B4-BE49-F238E27FC236}">
                <a16:creationId xmlns:a16="http://schemas.microsoft.com/office/drawing/2014/main" id="{4903BD3A-420E-14E7-CFAB-95A9961E2050}"/>
              </a:ext>
            </a:extLst>
          </p:cNvPr>
          <p:cNvSpPr txBox="1"/>
          <p:nvPr/>
        </p:nvSpPr>
        <p:spPr>
          <a:xfrm>
            <a:off x="201168" y="235755"/>
            <a:ext cx="3751854" cy="276999"/>
          </a:xfrm>
          <a:prstGeom prst="rect">
            <a:avLst/>
          </a:prstGeom>
          <a:noFill/>
        </p:spPr>
        <p:txBody>
          <a:bodyPr wrap="square" rtlCol="0">
            <a:spAutoFit/>
          </a:bodyPr>
          <a:lstStyle/>
          <a:p>
            <a:r>
              <a:rPr lang="en-US" sz="1200" b="1" spc="150">
                <a:latin typeface="Arial" panose="020B0604020202020204" pitchFamily="34" charset="0"/>
                <a:cs typeface="Arial" panose="020B0604020202020204" pitchFamily="34" charset="0"/>
              </a:rPr>
              <a:t>STORIES FROM THE FIELD</a:t>
            </a:r>
          </a:p>
        </p:txBody>
      </p:sp>
      <p:sp>
        <p:nvSpPr>
          <p:cNvPr id="33" name="Rectangle 32">
            <a:extLst>
              <a:ext uri="{FF2B5EF4-FFF2-40B4-BE49-F238E27FC236}">
                <a16:creationId xmlns:a16="http://schemas.microsoft.com/office/drawing/2014/main" id="{4F8BC26A-3538-7D67-CA18-32446639FB1E}"/>
              </a:ext>
            </a:extLst>
          </p:cNvPr>
          <p:cNvSpPr/>
          <p:nvPr/>
        </p:nvSpPr>
        <p:spPr>
          <a:xfrm>
            <a:off x="5662295" y="2195036"/>
            <a:ext cx="4037012" cy="13728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2525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3A38A-7C68-68BB-4CA9-A84E5A53E9D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291382B-5974-53A3-11B3-8C817BB8768B}"/>
              </a:ext>
            </a:extLst>
          </p:cNvPr>
          <p:cNvSpPr>
            <a:spLocks noGrp="1"/>
          </p:cNvSpPr>
          <p:nvPr>
            <p:ph type="body" sz="quarter" idx="13"/>
          </p:nvPr>
        </p:nvSpPr>
        <p:spPr>
          <a:xfrm>
            <a:off x="5573556" y="691137"/>
            <a:ext cx="4479925" cy="1243243"/>
          </a:xfrm>
        </p:spPr>
        <p:txBody>
          <a:bodyPr/>
          <a:lstStyle/>
          <a:p>
            <a:pPr marL="122238" indent="-122238"/>
            <a:r>
              <a:rPr lang="en-US">
                <a:solidFill>
                  <a:srgbClr val="004B79"/>
                </a:solidFill>
              </a:rPr>
              <a:t>“It’s all about seeing what we can do for the people.” </a:t>
            </a:r>
          </a:p>
        </p:txBody>
      </p:sp>
      <p:sp>
        <p:nvSpPr>
          <p:cNvPr id="4" name="Text Placeholder 3">
            <a:extLst>
              <a:ext uri="{FF2B5EF4-FFF2-40B4-BE49-F238E27FC236}">
                <a16:creationId xmlns:a16="http://schemas.microsoft.com/office/drawing/2014/main" id="{94BFF374-030C-FE7A-505A-093F49C1413A}"/>
              </a:ext>
            </a:extLst>
          </p:cNvPr>
          <p:cNvSpPr>
            <a:spLocks noGrp="1"/>
          </p:cNvSpPr>
          <p:nvPr>
            <p:ph type="body" sz="quarter" idx="14"/>
          </p:nvPr>
        </p:nvSpPr>
        <p:spPr>
          <a:xfrm>
            <a:off x="5672642" y="1428750"/>
            <a:ext cx="3951693" cy="639246"/>
          </a:xfrm>
        </p:spPr>
        <p:txBody>
          <a:bodyPr lIns="91440" tIns="45720" rIns="91440" bIns="45720" anchor="t">
            <a:noAutofit/>
          </a:bodyPr>
          <a:lstStyle/>
          <a:p>
            <a:r>
              <a:rPr lang="en-US" sz="1100" b="1"/>
              <a:t>Maria Corral, </a:t>
            </a:r>
          </a:p>
          <a:p>
            <a:r>
              <a:rPr lang="en-US"/>
              <a:t>a local Texas resident and long-term recovery volunteer, pictured (second from left) with Red Cross caseworkers Tom Bethke, Rick Rosen, Patricia Haas and Gary Roane</a:t>
            </a:r>
            <a:endParaRPr lang="en-US" sz="1100"/>
          </a:p>
        </p:txBody>
      </p:sp>
      <p:sp>
        <p:nvSpPr>
          <p:cNvPr id="5" name="Text Placeholder 4">
            <a:extLst>
              <a:ext uri="{FF2B5EF4-FFF2-40B4-BE49-F238E27FC236}">
                <a16:creationId xmlns:a16="http://schemas.microsoft.com/office/drawing/2014/main" id="{612C9EBC-959A-D5A2-6D5B-61B5007A8F8F}"/>
              </a:ext>
            </a:extLst>
          </p:cNvPr>
          <p:cNvSpPr>
            <a:spLocks noGrp="1"/>
          </p:cNvSpPr>
          <p:nvPr>
            <p:ph type="body" sz="quarter" idx="16"/>
          </p:nvPr>
        </p:nvSpPr>
        <p:spPr>
          <a:xfrm>
            <a:off x="269534" y="1428750"/>
            <a:ext cx="4379379" cy="4736295"/>
          </a:xfrm>
        </p:spPr>
        <p:txBody>
          <a:bodyPr lIns="91440" tIns="45720" rIns="91440" bIns="45720" anchor="t">
            <a:noAutofit/>
          </a:bodyPr>
          <a:lstStyle/>
          <a:p>
            <a:r>
              <a:rPr lang="en-US" sz="1400" b="1"/>
              <a:t>A Long-Term Recovery program provided an additional round of financial assistance </a:t>
            </a:r>
            <a:r>
              <a:rPr lang="en-US" sz="1400"/>
              <a:t>to individuals and families whose homes sustained major damage or were destroyed by the devastating </a:t>
            </a:r>
            <a:r>
              <a:rPr lang="en-US" sz="1400" b="1"/>
              <a:t>July 2025 flooding in Texas</a:t>
            </a:r>
            <a:r>
              <a:rPr lang="en-US" sz="1400"/>
              <a:t>.</a:t>
            </a:r>
          </a:p>
          <a:p>
            <a:r>
              <a:rPr lang="en-US" sz="1400"/>
              <a:t>Immediately following the disaster, we provided shelter, feeding, and health and mental health services. But recovery does not end when the shelters close, and impacted residents may still face ongoing challenges, such as living in temporary housing. </a:t>
            </a:r>
          </a:p>
          <a:p>
            <a:r>
              <a:rPr lang="en-US" sz="1400"/>
              <a:t>Through our Long-Term Recovery program, we  provided </a:t>
            </a:r>
            <a:r>
              <a:rPr lang="en-US" sz="1400" b="1"/>
              <a:t>more than $1 million in direct financial assistance to more than 720 individuals</a:t>
            </a:r>
            <a:r>
              <a:rPr lang="en-US" sz="1400"/>
              <a:t>, giving recipients the dignity and autonomy to address their most pressing needs.</a:t>
            </a:r>
          </a:p>
        </p:txBody>
      </p:sp>
      <p:sp>
        <p:nvSpPr>
          <p:cNvPr id="8" name="Title 7">
            <a:extLst>
              <a:ext uri="{FF2B5EF4-FFF2-40B4-BE49-F238E27FC236}">
                <a16:creationId xmlns:a16="http://schemas.microsoft.com/office/drawing/2014/main" id="{E3F206A3-B8BB-E97A-47CB-EF1648804841}"/>
              </a:ext>
            </a:extLst>
          </p:cNvPr>
          <p:cNvSpPr>
            <a:spLocks noGrp="1"/>
          </p:cNvSpPr>
          <p:nvPr>
            <p:ph type="title"/>
          </p:nvPr>
        </p:nvSpPr>
        <p:spPr>
          <a:xfrm>
            <a:off x="201168" y="618614"/>
            <a:ext cx="4943400" cy="767406"/>
          </a:xfrm>
        </p:spPr>
        <p:txBody>
          <a:bodyPr/>
          <a:lstStyle/>
          <a:p>
            <a:r>
              <a:rPr lang="en-US" sz="2300"/>
              <a:t>Financial Assistance Helps Survivors Get Back on Their Feet</a:t>
            </a:r>
          </a:p>
        </p:txBody>
      </p:sp>
      <p:sp>
        <p:nvSpPr>
          <p:cNvPr id="10" name="Text Placeholder 9">
            <a:extLst>
              <a:ext uri="{FF2B5EF4-FFF2-40B4-BE49-F238E27FC236}">
                <a16:creationId xmlns:a16="http://schemas.microsoft.com/office/drawing/2014/main" id="{12021DA2-7424-1E0C-767D-38523DE894E7}"/>
              </a:ext>
            </a:extLst>
          </p:cNvPr>
          <p:cNvSpPr>
            <a:spLocks noGrp="1"/>
          </p:cNvSpPr>
          <p:nvPr>
            <p:ph type="body" sz="quarter" idx="17"/>
          </p:nvPr>
        </p:nvSpPr>
        <p:spPr>
          <a:solidFill>
            <a:srgbClr val="004B79"/>
          </a:solidFill>
        </p:spPr>
        <p:txBody>
          <a:bodyPr/>
          <a:lstStyle/>
          <a:p>
            <a:r>
              <a:rPr lang="en-US"/>
              <a:t>DISASTER RELIEF</a:t>
            </a:r>
          </a:p>
        </p:txBody>
      </p:sp>
      <p:sp>
        <p:nvSpPr>
          <p:cNvPr id="3" name="TextBox 2">
            <a:extLst>
              <a:ext uri="{FF2B5EF4-FFF2-40B4-BE49-F238E27FC236}">
                <a16:creationId xmlns:a16="http://schemas.microsoft.com/office/drawing/2014/main" id="{F6F3232C-AE93-BBAC-F161-9EE75FC23874}"/>
              </a:ext>
            </a:extLst>
          </p:cNvPr>
          <p:cNvSpPr txBox="1"/>
          <p:nvPr/>
        </p:nvSpPr>
        <p:spPr>
          <a:xfrm>
            <a:off x="201168" y="235755"/>
            <a:ext cx="4105912" cy="276999"/>
          </a:xfrm>
          <a:prstGeom prst="rect">
            <a:avLst/>
          </a:prstGeom>
          <a:noFill/>
        </p:spPr>
        <p:txBody>
          <a:bodyPr wrap="square" rtlCol="0">
            <a:spAutoFit/>
          </a:bodyPr>
          <a:lstStyle/>
          <a:p>
            <a:r>
              <a:rPr lang="en-US" sz="1200" b="1" spc="150">
                <a:latin typeface="Arial" panose="020B0604020202020204" pitchFamily="34" charset="0"/>
                <a:cs typeface="Arial" panose="020B0604020202020204" pitchFamily="34" charset="0"/>
              </a:rPr>
              <a:t>STORIES FROM THE FIELD</a:t>
            </a:r>
          </a:p>
        </p:txBody>
      </p:sp>
      <p:sp>
        <p:nvSpPr>
          <p:cNvPr id="6" name="Rectangle 5">
            <a:extLst>
              <a:ext uri="{FF2B5EF4-FFF2-40B4-BE49-F238E27FC236}">
                <a16:creationId xmlns:a16="http://schemas.microsoft.com/office/drawing/2014/main" id="{4846D77B-01F5-9097-101B-7F019C1C2B50}"/>
              </a:ext>
            </a:extLst>
          </p:cNvPr>
          <p:cNvSpPr/>
          <p:nvPr/>
        </p:nvSpPr>
        <p:spPr>
          <a:xfrm>
            <a:off x="5672642" y="2463246"/>
            <a:ext cx="4037011" cy="13728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Placeholder 8">
            <a:extLst>
              <a:ext uri="{FF2B5EF4-FFF2-40B4-BE49-F238E27FC236}">
                <a16:creationId xmlns:a16="http://schemas.microsoft.com/office/drawing/2014/main" id="{01E904AB-F613-175C-CBC3-114162648752}"/>
              </a:ext>
            </a:extLst>
          </p:cNvPr>
          <p:cNvPicPr>
            <a:picLocks noGrp="1" noChangeAspect="1"/>
          </p:cNvPicPr>
          <p:nvPr>
            <p:ph type="pic" sz="quarter" idx="15"/>
          </p:nvPr>
        </p:nvPicPr>
        <p:blipFill>
          <a:blip r:embed="rId3"/>
          <a:srcRect l="17956" t="6490" r="10394" b="185"/>
          <a:stretch>
            <a:fillRect/>
          </a:stretch>
        </p:blipFill>
        <p:spPr>
          <a:xfrm>
            <a:off x="5672641" y="2600531"/>
            <a:ext cx="4037012" cy="3471636"/>
          </a:xfrm>
          <a:prstGeom prst="rect">
            <a:avLst/>
          </a:prstGeom>
          <a:noFill/>
        </p:spPr>
      </p:pic>
    </p:spTree>
    <p:extLst>
      <p:ext uri="{BB962C8B-B14F-4D97-AF65-F5344CB8AC3E}">
        <p14:creationId xmlns:p14="http://schemas.microsoft.com/office/powerpoint/2010/main" val="830826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D5C21-C2E0-2E07-CF18-D0F4255C91C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991498A-659F-2B2E-4C92-7C1973B536BC}"/>
              </a:ext>
            </a:extLst>
          </p:cNvPr>
          <p:cNvSpPr>
            <a:spLocks noGrp="1"/>
          </p:cNvSpPr>
          <p:nvPr>
            <p:ph type="title"/>
          </p:nvPr>
        </p:nvSpPr>
        <p:spPr>
          <a:xfrm>
            <a:off x="197953" y="240590"/>
            <a:ext cx="9763749" cy="742433"/>
          </a:xfrm>
        </p:spPr>
        <p:txBody>
          <a:bodyPr/>
          <a:lstStyle/>
          <a:p>
            <a:r>
              <a:rPr lang="en-US"/>
              <a:t>Providing Long-Term Recovery Support</a:t>
            </a:r>
          </a:p>
        </p:txBody>
      </p:sp>
      <p:sp>
        <p:nvSpPr>
          <p:cNvPr id="19" name="Text Placeholder 18">
            <a:extLst>
              <a:ext uri="{FF2B5EF4-FFF2-40B4-BE49-F238E27FC236}">
                <a16:creationId xmlns:a16="http://schemas.microsoft.com/office/drawing/2014/main" id="{A83BAB5B-BE11-1D8F-A96B-98583166C5E2}"/>
              </a:ext>
            </a:extLst>
          </p:cNvPr>
          <p:cNvSpPr>
            <a:spLocks noGrp="1"/>
          </p:cNvSpPr>
          <p:nvPr>
            <p:ph type="body" sz="quarter" idx="17"/>
          </p:nvPr>
        </p:nvSpPr>
        <p:spPr>
          <a:xfrm>
            <a:off x="7927975" y="-6007"/>
            <a:ext cx="2130425" cy="301625"/>
          </a:xfrm>
          <a:solidFill>
            <a:srgbClr val="004B79"/>
          </a:solidFill>
        </p:spPr>
        <p:txBody>
          <a:bodyPr/>
          <a:lstStyle/>
          <a:p>
            <a:r>
              <a:rPr lang="en-US"/>
              <a:t>DISASTER RELIEF</a:t>
            </a:r>
          </a:p>
        </p:txBody>
      </p:sp>
      <p:pic>
        <p:nvPicPr>
          <p:cNvPr id="6" name="Picture Placeholder 5">
            <a:extLst>
              <a:ext uri="{FF2B5EF4-FFF2-40B4-BE49-F238E27FC236}">
                <a16:creationId xmlns:a16="http://schemas.microsoft.com/office/drawing/2014/main" id="{A7CF5895-82F2-11A3-3982-1E8A156DC3B6}"/>
              </a:ext>
            </a:extLst>
          </p:cNvPr>
          <p:cNvPicPr>
            <a:picLocks noGrp="1" noChangeAspect="1"/>
          </p:cNvPicPr>
          <p:nvPr>
            <p:ph type="pic" sz="quarter" idx="19"/>
          </p:nvPr>
        </p:nvPicPr>
        <p:blipFill>
          <a:blip r:embed="rId2"/>
          <a:srcRect t="14047" b="14047"/>
          <a:stretch>
            <a:fillRect/>
          </a:stretch>
        </p:blipFill>
        <p:spPr>
          <a:prstGeom prst="rect">
            <a:avLst/>
          </a:prstGeom>
        </p:spPr>
      </p:pic>
      <p:pic>
        <p:nvPicPr>
          <p:cNvPr id="3" name="Picture Placeholder 2">
            <a:extLst>
              <a:ext uri="{FF2B5EF4-FFF2-40B4-BE49-F238E27FC236}">
                <a16:creationId xmlns:a16="http://schemas.microsoft.com/office/drawing/2014/main" id="{8AB7F618-EC56-F284-C7F5-6B60D60E79DC}"/>
              </a:ext>
            </a:extLst>
          </p:cNvPr>
          <p:cNvPicPr>
            <a:picLocks noGrp="1" noChangeAspect="1"/>
          </p:cNvPicPr>
          <p:nvPr>
            <p:ph type="pic" sz="quarter" idx="20"/>
          </p:nvPr>
        </p:nvPicPr>
        <p:blipFill>
          <a:blip r:embed="rId3"/>
          <a:srcRect t="29794" b="29794"/>
          <a:stretch>
            <a:fillRect/>
          </a:stretch>
        </p:blipFill>
        <p:spPr>
          <a:prstGeom prst="rect">
            <a:avLst/>
          </a:prstGeom>
        </p:spPr>
      </p:pic>
      <p:sp>
        <p:nvSpPr>
          <p:cNvPr id="30" name="Text Placeholder 29">
            <a:extLst>
              <a:ext uri="{FF2B5EF4-FFF2-40B4-BE49-F238E27FC236}">
                <a16:creationId xmlns:a16="http://schemas.microsoft.com/office/drawing/2014/main" id="{937861CC-4572-3BC1-5D6B-8FCC38CC5244}"/>
              </a:ext>
            </a:extLst>
          </p:cNvPr>
          <p:cNvSpPr>
            <a:spLocks noGrp="1"/>
          </p:cNvSpPr>
          <p:nvPr>
            <p:ph type="body" sz="quarter" idx="21"/>
          </p:nvPr>
        </p:nvSpPr>
        <p:spPr/>
        <p:txBody>
          <a:bodyPr/>
          <a:lstStyle/>
          <a:p>
            <a:r>
              <a:rPr lang="en-US" b="1">
                <a:solidFill>
                  <a:schemeClr val="accent1"/>
                </a:solidFill>
                <a:latin typeface="Arial"/>
                <a:cs typeface="Arial"/>
              </a:rPr>
              <a:t>Alaska and Washington Floods: </a:t>
            </a:r>
            <a:r>
              <a:rPr lang="en-US"/>
              <a:t>In June, the Red Cross completed additional financial assistance programs in Washington State and Alaska, supporting residents still getting back on their feet after destructive floods last fall and winter. This additional assistance helped families cover overcome barriers to recovery. "This will really help as we decide what we are going to do," said Harvey Dock, whose family lived in the rural Alaskan community of </a:t>
            </a:r>
            <a:r>
              <a:rPr lang="en-US" err="1"/>
              <a:t>Nightmute</a:t>
            </a:r>
            <a:r>
              <a:rPr lang="en-US"/>
              <a:t>.</a:t>
            </a:r>
            <a:endParaRPr lang="en-US">
              <a:solidFill>
                <a:srgbClr val="212529"/>
              </a:solidFill>
            </a:endParaRPr>
          </a:p>
        </p:txBody>
      </p:sp>
      <p:sp>
        <p:nvSpPr>
          <p:cNvPr id="31" name="Text Placeholder 30">
            <a:extLst>
              <a:ext uri="{FF2B5EF4-FFF2-40B4-BE49-F238E27FC236}">
                <a16:creationId xmlns:a16="http://schemas.microsoft.com/office/drawing/2014/main" id="{DCA126AC-346F-2344-FB8F-F94888F33609}"/>
              </a:ext>
            </a:extLst>
          </p:cNvPr>
          <p:cNvSpPr>
            <a:spLocks noGrp="1"/>
          </p:cNvSpPr>
          <p:nvPr>
            <p:ph type="body" sz="quarter" idx="22"/>
          </p:nvPr>
        </p:nvSpPr>
        <p:spPr>
          <a:xfrm>
            <a:off x="5116798" y="4070336"/>
            <a:ext cx="4295214" cy="1973277"/>
          </a:xfrm>
        </p:spPr>
        <p:txBody>
          <a:bodyPr/>
          <a:lstStyle/>
          <a:p>
            <a:r>
              <a:rPr lang="en-US" b="1">
                <a:solidFill>
                  <a:schemeClr val="accent1"/>
                </a:solidFill>
                <a:latin typeface="Arial"/>
                <a:cs typeface="Arial"/>
              </a:rPr>
              <a:t>Hurricane Helene: </a:t>
            </a:r>
            <a:r>
              <a:rPr lang="en-US"/>
              <a:t>Eddie and Darlene lost their Avery County, North Carolina, home when Hurricane Helene moved through the area in 2024. Dozens of trees crashed onto their house, trapping them until a neighbor with an excavator cleared the debris hours later. This May, Eddie and Darlene received the keys to a newly rebuilt home through Appalachian Service Project, supported by a Red Cross recovery grant. “All the people were very special people,” Eddie said. “All the groups that came to our aid were tremendous people, [a] tremendous help.”</a:t>
            </a:r>
          </a:p>
        </p:txBody>
      </p:sp>
      <p:sp>
        <p:nvSpPr>
          <p:cNvPr id="24" name="Text Placeholder 23">
            <a:extLst>
              <a:ext uri="{FF2B5EF4-FFF2-40B4-BE49-F238E27FC236}">
                <a16:creationId xmlns:a16="http://schemas.microsoft.com/office/drawing/2014/main" id="{0765ED83-279C-E60D-C946-51D06604616E}"/>
              </a:ext>
            </a:extLst>
          </p:cNvPr>
          <p:cNvSpPr>
            <a:spLocks noGrp="1"/>
          </p:cNvSpPr>
          <p:nvPr>
            <p:ph type="body" sz="quarter" idx="23"/>
          </p:nvPr>
        </p:nvSpPr>
        <p:spPr>
          <a:xfrm>
            <a:off x="198438" y="993775"/>
            <a:ext cx="8765616" cy="742950"/>
          </a:xfrm>
        </p:spPr>
        <p:txBody>
          <a:bodyPr/>
          <a:lstStyle/>
          <a:p>
            <a:r>
              <a:rPr lang="en-US"/>
              <a:t>Beyond our immediate response to support urgent needs, we also help communities and families recover in the months — and years — ahead.</a:t>
            </a:r>
          </a:p>
          <a:p>
            <a:endParaRPr lang="en-US"/>
          </a:p>
        </p:txBody>
      </p:sp>
      <p:sp>
        <p:nvSpPr>
          <p:cNvPr id="12" name="Rectangle 11">
            <a:extLst>
              <a:ext uri="{FF2B5EF4-FFF2-40B4-BE49-F238E27FC236}">
                <a16:creationId xmlns:a16="http://schemas.microsoft.com/office/drawing/2014/main" id="{C604A031-AD49-18D6-783A-FA43267F5503}"/>
              </a:ext>
            </a:extLst>
          </p:cNvPr>
          <p:cNvSpPr/>
          <p:nvPr/>
        </p:nvSpPr>
        <p:spPr>
          <a:xfrm>
            <a:off x="324083" y="1846074"/>
            <a:ext cx="3721138" cy="190982"/>
          </a:xfrm>
          <a:prstGeom prst="rect">
            <a:avLst/>
          </a:prstGeom>
          <a:solidFill>
            <a:srgbClr val="004B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073AFDD-60CB-D1EB-04C9-FBCAA2FDDF78}"/>
              </a:ext>
            </a:extLst>
          </p:cNvPr>
          <p:cNvSpPr/>
          <p:nvPr/>
        </p:nvSpPr>
        <p:spPr>
          <a:xfrm>
            <a:off x="5235742" y="1846074"/>
            <a:ext cx="3721138" cy="190982"/>
          </a:xfrm>
          <a:prstGeom prst="rect">
            <a:avLst/>
          </a:prstGeom>
          <a:solidFill>
            <a:srgbClr val="004B7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DC1A5A4B-4490-041D-2F77-C91321247D1F}"/>
              </a:ext>
            </a:extLst>
          </p:cNvPr>
          <p:cNvCxnSpPr>
            <a:cxnSpLocks/>
          </p:cNvCxnSpPr>
          <p:nvPr/>
        </p:nvCxnSpPr>
        <p:spPr>
          <a:xfrm>
            <a:off x="4672007" y="1846074"/>
            <a:ext cx="0" cy="4197539"/>
          </a:xfrm>
          <a:prstGeom prst="line">
            <a:avLst/>
          </a:prstGeom>
          <a:ln>
            <a:solidFill>
              <a:srgbClr val="004B7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6345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Office Theme">
  <a:themeElements>
    <a:clrScheme name="Custom 44">
      <a:dk1>
        <a:srgbClr val="000000"/>
      </a:dk1>
      <a:lt1>
        <a:srgbClr val="FFFFFF"/>
      </a:lt1>
      <a:dk2>
        <a:srgbClr val="6D6E70"/>
      </a:dk2>
      <a:lt2>
        <a:srgbClr val="E7E6E6"/>
      </a:lt2>
      <a:accent1>
        <a:srgbClr val="E21224"/>
      </a:accent1>
      <a:accent2>
        <a:srgbClr val="6D6E70"/>
      </a:accent2>
      <a:accent3>
        <a:srgbClr val="A5A5A5"/>
      </a:accent3>
      <a:accent4>
        <a:srgbClr val="E7F2FB"/>
      </a:accent4>
      <a:accent5>
        <a:srgbClr val="000000"/>
      </a:accent5>
      <a:accent6>
        <a:srgbClr val="004B7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d Cross 6">
    <a:dk1>
      <a:srgbClr val="000000"/>
    </a:dk1>
    <a:lt1>
      <a:srgbClr val="FFFFFF"/>
    </a:lt1>
    <a:dk2>
      <a:srgbClr val="6D6E70"/>
    </a:dk2>
    <a:lt2>
      <a:srgbClr val="E7E6E6"/>
    </a:lt2>
    <a:accent1>
      <a:srgbClr val="ED1B2E"/>
    </a:accent1>
    <a:accent2>
      <a:srgbClr val="6D6E70"/>
    </a:accent2>
    <a:accent3>
      <a:srgbClr val="A5A5A5"/>
    </a:accent3>
    <a:accent4>
      <a:srgbClr val="E7F2FB"/>
    </a:accent4>
    <a:accent5>
      <a:srgbClr val="000000"/>
    </a:accent5>
    <a:accent6>
      <a:srgbClr val="004B79"/>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C9823EC43F414581A37E3CA297709B" ma:contentTypeVersion="19" ma:contentTypeDescription="Create a new document." ma:contentTypeScope="" ma:versionID="c3c72dc2fcb7d7887e2b23ead6992272">
  <xsd:schema xmlns:xsd="http://www.w3.org/2001/XMLSchema" xmlns:xs="http://www.w3.org/2001/XMLSchema" xmlns:p="http://schemas.microsoft.com/office/2006/metadata/properties" xmlns:ns2="40c07c56-c1fb-4b50-afce-1dac0c9a409e" xmlns:ns3="467aea9a-aa26-4753-9dfa-28c7e491a979" targetNamespace="http://schemas.microsoft.com/office/2006/metadata/properties" ma:root="true" ma:fieldsID="3f89427dc2a4783ad71177bc890325a5" ns2:_="" ns3:_="">
    <xsd:import namespace="40c07c56-c1fb-4b50-afce-1dac0c9a409e"/>
    <xsd:import namespace="467aea9a-aa26-4753-9dfa-28c7e491a97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element ref="ns2:MediaServiceEventHashCode" minOccurs="0"/>
                <xsd:element ref="ns2:MediaServiceGenerationTime"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c07c56-c1fb-4b50-afce-1dac0c9a40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0885467-fdf6-42e8-a23e-67efc3f39a7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7aea9a-aa26-4753-9dfa-28c7e491a97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9cca9b54-1d04-4fe1-8bda-0578a646bbe1}" ma:internalName="TaxCatchAll" ma:showField="CatchAllData" ma:web="467aea9a-aa26-4753-9dfa-28c7e491a9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0c07c56-c1fb-4b50-afce-1dac0c9a409e">
      <Terms xmlns="http://schemas.microsoft.com/office/infopath/2007/PartnerControls"/>
    </lcf76f155ced4ddcb4097134ff3c332f>
    <TaxCatchAll xmlns="467aea9a-aa26-4753-9dfa-28c7e491a979" xsi:nil="true"/>
    <SharedWithUsers xmlns="467aea9a-aa26-4753-9dfa-28c7e491a979">
      <UserInfo>
        <DisplayName>Bunte, Kara</DisplayName>
        <AccountId>15</AccountId>
        <AccountType/>
      </UserInfo>
      <UserInfo>
        <DisplayName>Long, Jodi</DisplayName>
        <AccountId>10</AccountId>
        <AccountType/>
      </UserInfo>
      <UserInfo>
        <DisplayName>Brown, Anne</DisplayName>
        <AccountId>549</AccountId>
        <AccountType/>
      </UserInfo>
      <UserInfo>
        <DisplayName>Brownlee, Denise</DisplayName>
        <AccountId>352</AccountId>
        <AccountType/>
      </UserInfo>
      <UserInfo>
        <DisplayName>Nguyen, Violet</DisplayName>
        <AccountId>2461</AccountId>
        <AccountType/>
      </UserInfo>
      <UserInfo>
        <DisplayName>Rowland, Holly</DisplayName>
        <AccountId>1264</AccountId>
        <AccountType/>
      </UserInfo>
      <UserInfo>
        <DisplayName>Held, Jaclyn N</DisplayName>
        <AccountId>373</AccountId>
        <AccountType/>
      </UserInfo>
      <UserInfo>
        <DisplayName>North, Amy</DisplayName>
        <AccountId>993</AccountId>
        <AccountType/>
      </UserInfo>
      <UserInfo>
        <DisplayName>Shuffield, Michelle</DisplayName>
        <AccountId>829</AccountId>
        <AccountType/>
      </UserInfo>
      <UserInfo>
        <DisplayName>Rosenbaum, Lindsey</DisplayName>
        <AccountId>533</AccountId>
        <AccountType/>
      </UserInfo>
      <UserInfo>
        <DisplayName>Powell, Mary</DisplayName>
        <AccountId>2440</AccountId>
        <AccountType/>
      </UserInfo>
      <UserInfo>
        <DisplayName>Poole, Adriana</DisplayName>
        <AccountId>49</AccountId>
        <AccountType/>
      </UserInfo>
      <UserInfo>
        <DisplayName>Smolen, Dyana</DisplayName>
        <AccountId>2379</AccountId>
        <AccountType/>
      </UserInfo>
      <UserInfo>
        <DisplayName>Nguyen, Alex</DisplayName>
        <AccountId>340</AccountId>
        <AccountType/>
      </UserInfo>
      <UserInfo>
        <DisplayName>Patterson, David</DisplayName>
        <AccountId>2547</AccountId>
        <AccountType/>
      </UserInfo>
      <UserInfo>
        <DisplayName>Schneider, Miah</DisplayName>
        <AccountId>227</AccountId>
        <AccountType/>
      </UserInfo>
      <UserInfo>
        <DisplayName>Householder-Glenn, Lynn A.</DisplayName>
        <AccountId>22</AccountId>
        <AccountType/>
      </UserInfo>
      <UserInfo>
        <DisplayName>Schulze, Rachel</DisplayName>
        <AccountId>746</AccountId>
        <AccountType/>
      </UserInfo>
      <UserInfo>
        <DisplayName>Lepof, Amanda</DisplayName>
        <AccountId>195</AccountId>
        <AccountType/>
      </UserInfo>
      <UserInfo>
        <DisplayName>Watson, Neil</DisplayName>
        <AccountId>16</AccountId>
        <AccountType/>
      </UserInfo>
      <UserInfo>
        <DisplayName>Saldivar, Natalie</DisplayName>
        <AccountId>285</AccountId>
        <AccountType/>
      </UserInfo>
      <UserInfo>
        <DisplayName>Oriatti, Janet</DisplayName>
        <AccountId>1796</AccountId>
        <AccountType/>
      </UserInfo>
      <UserInfo>
        <DisplayName>Bray, Ash</DisplayName>
        <AccountId>2859</AccountId>
        <AccountType/>
      </UserInfo>
      <UserInfo>
        <DisplayName>Asif-Haider, Maham</DisplayName>
        <AccountId>4122</AccountId>
        <AccountType/>
      </UserInfo>
      <UserInfo>
        <DisplayName>Smith, Crystal L.2</DisplayName>
        <AccountId>4123</AccountId>
        <AccountType/>
      </UserInfo>
      <UserInfo>
        <DisplayName>Dantignac, Virgil</DisplayName>
        <AccountId>3879</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94EC2E-358A-4DF5-B873-ED2066759EBD}">
  <ds:schemaRefs>
    <ds:schemaRef ds:uri="40c07c56-c1fb-4b50-afce-1dac0c9a409e"/>
    <ds:schemaRef ds:uri="467aea9a-aa26-4753-9dfa-28c7e491a97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E561B4D-37CE-4656-90B1-7BDD8E511EE5}">
  <ds:schemaRefs>
    <ds:schemaRef ds:uri="40c07c56-c1fb-4b50-afce-1dac0c9a409e"/>
    <ds:schemaRef ds:uri="467aea9a-aa26-4753-9dfa-28c7e491a97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CA0A458-2E01-43B6-B4C8-F86F5B1BB75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TotalTime>
  <Words>3962</Words>
  <Application>Microsoft Office PowerPoint</Application>
  <PresentationFormat>Custom</PresentationFormat>
  <Paragraphs>400</Paragraphs>
  <Slides>36</Slides>
  <Notes>31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Akzidenz-Grotesk Std Bold</vt:lpstr>
      <vt:lpstr>Akzidenz-Grotesk Std Regular</vt:lpstr>
      <vt:lpstr>Arial</vt:lpstr>
      <vt:lpstr>Arial Unicode MS</vt:lpstr>
      <vt:lpstr>Calibri</vt:lpstr>
      <vt:lpstr>Courier New</vt:lpstr>
      <vt:lpstr>Georgia</vt:lpstr>
      <vt:lpstr>System Font Regular</vt:lpstr>
      <vt:lpstr>Wingdings</vt:lpstr>
      <vt:lpstr>2_Office Theme</vt:lpstr>
      <vt:lpstr>PowerPoint Presentation</vt:lpstr>
      <vt:lpstr>Alleviating Suffering  Through Disaster Relief</vt:lpstr>
      <vt:lpstr>Red Cross Responded to 102 Big Disasters</vt:lpstr>
      <vt:lpstr>Domestic Disaster Response Impact </vt:lpstr>
      <vt:lpstr>Responding to Large Disasters Across the U.S.</vt:lpstr>
      <vt:lpstr>Helping Super Typhoon Sinlaku Survivors</vt:lpstr>
      <vt:lpstr>Heat Walks Help Communities Prepare, Stay Connected</vt:lpstr>
      <vt:lpstr>Financial Assistance Helps Survivors Get Back on Their Feet</vt:lpstr>
      <vt:lpstr>Providing Long-Term Recovery Support</vt:lpstr>
      <vt:lpstr>Helping People  Impacted by Home Fires</vt:lpstr>
      <vt:lpstr>Home Fire Campaign Impact </vt:lpstr>
      <vt:lpstr>Alarms, Escape Plan Help Family Survive Home Fire</vt:lpstr>
      <vt:lpstr>Red Cross Helps Dozens Recover From Apartment Fire</vt:lpstr>
      <vt:lpstr>Over 2,690 Lives Saved  From Home Fires Since 2014</vt:lpstr>
      <vt:lpstr>Alleviating Suffering  Around the World</vt:lpstr>
      <vt:lpstr>International Services Impact </vt:lpstr>
      <vt:lpstr>17 Major Emergencies Around the World </vt:lpstr>
      <vt:lpstr>Across Borders, Cultures and Crises, American Red Crosser Finds a Shared Humanity</vt:lpstr>
      <vt:lpstr>Strengthening  America’s Blood Supply</vt:lpstr>
      <vt:lpstr>Delivering Lifesaving Blood Products</vt:lpstr>
      <vt:lpstr>Record Blood Collection Growth Fuels Lifesaving Impact in FY26</vt:lpstr>
      <vt:lpstr>Sickle Cell Warrior Advocates for Blood Donation on World Sickle Cell Day</vt:lpstr>
      <vt:lpstr>Expanding Blood Collections Capacity: 7 New Centers Opened</vt:lpstr>
      <vt:lpstr>Supporting Military  and Veteran Families</vt:lpstr>
      <vt:lpstr>Supporting Military Heroes</vt:lpstr>
      <vt:lpstr>Red Cross Supports Children in Military Families</vt:lpstr>
      <vt:lpstr>Training for the  Moments That Matter</vt:lpstr>
      <vt:lpstr>Training Services Impact </vt:lpstr>
      <vt:lpstr>Young Lifeguard Saves a Life</vt:lpstr>
      <vt:lpstr>Our Partnership</vt:lpstr>
      <vt:lpstr>Your Benefits and Resources</vt:lpstr>
      <vt:lpstr>Prepare Today!</vt:lpstr>
      <vt:lpstr>Deepen Your Engagement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Bunte, Kara</dc:creator>
  <cp:lastModifiedBy>Palmer, Grace</cp:lastModifiedBy>
  <cp:revision>5</cp:revision>
  <dcterms:created xsi:type="dcterms:W3CDTF">2024-04-10T19:08:17Z</dcterms:created>
  <dcterms:modified xsi:type="dcterms:W3CDTF">2026-08-05T13:26:11Z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0x0101008FC9823EC43F414581A37E3CA297709B</vt:lpwstr>
  </property>
  <property fmtid="{D5CDD505-2E9C-101B-9397-08002B2CF9AE}" pid="3" name="MediaServiceImageTags">
    <vt:lpwstr/>
  </property>
  <property fmtid="{D5CDD505-2E9C-101B-9397-08002B2CF9AE}" pid="4" name="MSIP_Label_44adf7a2-81a7-497f-a10b-5f8bc04d14db_Enabled">
    <vt:lpwstr>true</vt:lpwstr>
  </property>
  <property fmtid="{D5CDD505-2E9C-101B-9397-08002B2CF9AE}" pid="5" name="MSIP_Label_44adf7a2-81a7-497f-a10b-5f8bc04d14db_SetDate">
    <vt:lpwstr>2026-05-22T17:10:57Z</vt:lpwstr>
  </property>
  <property fmtid="{D5CDD505-2E9C-101B-9397-08002B2CF9AE}" pid="6" name="MSIP_Label_44adf7a2-81a7-497f-a10b-5f8bc04d14db_Method">
    <vt:lpwstr>Standard</vt:lpwstr>
  </property>
  <property fmtid="{D5CDD505-2E9C-101B-9397-08002B2CF9AE}" pid="7" name="MSIP_Label_44adf7a2-81a7-497f-a10b-5f8bc04d14db_Name">
    <vt:lpwstr>General Business Use</vt:lpwstr>
  </property>
  <property fmtid="{D5CDD505-2E9C-101B-9397-08002B2CF9AE}" pid="8" name="MSIP_Label_44adf7a2-81a7-497f-a10b-5f8bc04d14db_SiteId">
    <vt:lpwstr>dd5b5d42-c0d3-4ad2-b5f1-60edb3af2771</vt:lpwstr>
  </property>
  <property fmtid="{D5CDD505-2E9C-101B-9397-08002B2CF9AE}" pid="9" name="MSIP_Label_44adf7a2-81a7-497f-a10b-5f8bc04d14db_ActionId">
    <vt:lpwstr>2be7268d-bfd5-4b58-8bb8-a8de9b0706f3</vt:lpwstr>
  </property>
  <property fmtid="{D5CDD505-2E9C-101B-9397-08002B2CF9AE}" pid="10" name="MSIP_Label_44adf7a2-81a7-497f-a10b-5f8bc04d14db_ContentBits">
    <vt:lpwstr>0</vt:lpwstr>
  </property>
  <property fmtid="{D5CDD505-2E9C-101B-9397-08002B2CF9AE}" pid="11" name="MSIP_Label_44adf7a2-81a7-497f-a10b-5f8bc04d14db_Tag">
    <vt:lpwstr>10, 3, 0, 2</vt:lpwstr>
  </property>
</Properties>
</file>