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omments/modernComment_63D_14B1B516.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668_49EE8D9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660_A3FB74B1.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1" r:id="rId4"/>
    <p:sldMasterId id="2147483664" r:id="rId5"/>
    <p:sldMasterId id="2147484144" r:id="rId6"/>
    <p:sldMasterId id="2147483665" r:id="rId7"/>
  </p:sldMasterIdLst>
  <p:notesMasterIdLst>
    <p:notesMasterId r:id="rId34"/>
  </p:notesMasterIdLst>
  <p:sldIdLst>
    <p:sldId id="1606" r:id="rId8"/>
    <p:sldId id="1607" r:id="rId9"/>
    <p:sldId id="1608" r:id="rId10"/>
    <p:sldId id="1609" r:id="rId11"/>
    <p:sldId id="1610" r:id="rId12"/>
    <p:sldId id="1612" r:id="rId13"/>
    <p:sldId id="265" r:id="rId14"/>
    <p:sldId id="1639" r:id="rId15"/>
    <p:sldId id="1597" r:id="rId16"/>
    <p:sldId id="1613" r:id="rId17"/>
    <p:sldId id="1641" r:id="rId18"/>
    <p:sldId id="1640" r:id="rId19"/>
    <p:sldId id="1616" r:id="rId20"/>
    <p:sldId id="1614" r:id="rId21"/>
    <p:sldId id="1615" r:id="rId22"/>
    <p:sldId id="1629" r:id="rId23"/>
    <p:sldId id="1636" r:id="rId24"/>
    <p:sldId id="1635" r:id="rId25"/>
    <p:sldId id="1632" r:id="rId26"/>
    <p:sldId id="1634" r:id="rId27"/>
    <p:sldId id="1620" r:id="rId28"/>
    <p:sldId id="1633" r:id="rId29"/>
    <p:sldId id="1642" r:id="rId30"/>
    <p:sldId id="1638" r:id="rId31"/>
    <p:sldId id="1617" r:id="rId32"/>
    <p:sldId id="16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454662-BA78-5C75-90C7-56540C41F272}" name="Parker, Allie" initials="PA" userId="S::allie.parker@redcross.org::580e2965-477b-484c-a820-f775f685ff5b" providerId="AD"/>
  <p188:author id="{EA4D52F3-7D0C-C7B0-66DD-15801E5434D4}" name="Kapoor, Shivum" initials="KS" userId="S::shivum.kapoor@redcross.org::c2495da0-9809-4d49-b74a-54e9f48ba8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iyanarachchi, Himashi" initials="LH" lastIdx="1" clrIdx="6">
    <p:extLst>
      <p:ext uri="{19B8F6BF-5375-455C-9EA6-DF929625EA0E}">
        <p15:presenceInfo xmlns:p15="http://schemas.microsoft.com/office/powerpoint/2012/main" userId="S::himashi.liyanarachch@redcross.org::2f0c7063-db2b-4672-8123-2e0f6dd79f48" providerId="AD"/>
      </p:ext>
    </p:extLst>
  </p:cmAuthor>
  <p:cmAuthor id="1" name="Kapoor, Shivum" initials="KS" lastIdx="14" clrIdx="0">
    <p:extLst>
      <p:ext uri="{19B8F6BF-5375-455C-9EA6-DF929625EA0E}">
        <p15:presenceInfo xmlns:p15="http://schemas.microsoft.com/office/powerpoint/2012/main" userId="S::shivum.kapoor@redcross.org::c2495da0-9809-4d49-b74a-54e9f48ba87f" providerId="AD"/>
      </p:ext>
    </p:extLst>
  </p:cmAuthor>
  <p:cmAuthor id="2" name="Moss, Rachel" initials="MR" lastIdx="2" clrIdx="1">
    <p:extLst>
      <p:ext uri="{19B8F6BF-5375-455C-9EA6-DF929625EA0E}">
        <p15:presenceInfo xmlns:p15="http://schemas.microsoft.com/office/powerpoint/2012/main" userId="S::rachel.moss@redcross.org::db0447fa-d8b6-4768-a204-b281e791d8fa" providerId="AD"/>
      </p:ext>
    </p:extLst>
  </p:cmAuthor>
  <p:cmAuthor id="3" name="Parker, Alexandra" initials="PA" lastIdx="6" clrIdx="2">
    <p:extLst>
      <p:ext uri="{19B8F6BF-5375-455C-9EA6-DF929625EA0E}">
        <p15:presenceInfo xmlns:p15="http://schemas.microsoft.com/office/powerpoint/2012/main" userId="S::alexandra.parker@redcross.org::3829d473-8503-4352-8dd8-64011bf13a8d" providerId="AD"/>
      </p:ext>
    </p:extLst>
  </p:cmAuthor>
  <p:cmAuthor id="4" name="Giang, Anna" initials="GA" lastIdx="9" clrIdx="3">
    <p:extLst>
      <p:ext uri="{19B8F6BF-5375-455C-9EA6-DF929625EA0E}">
        <p15:presenceInfo xmlns:p15="http://schemas.microsoft.com/office/powerpoint/2012/main" userId="S::anna.giang@redcross.org::7ab743d0-b349-4474-88ba-7438f4aee87c" providerId="AD"/>
      </p:ext>
    </p:extLst>
  </p:cmAuthor>
  <p:cmAuthor id="5" name="Huang, Steven" initials="HS" lastIdx="8" clrIdx="4">
    <p:extLst>
      <p:ext uri="{19B8F6BF-5375-455C-9EA6-DF929625EA0E}">
        <p15:presenceInfo xmlns:p15="http://schemas.microsoft.com/office/powerpoint/2012/main" userId="S::steven.huang@redcross.org::98f0c94d-d515-441c-8f0a-7091bfadde97" providerId="AD"/>
      </p:ext>
    </p:extLst>
  </p:cmAuthor>
  <p:cmAuthor id="6" name="Chiu, Ethan" initials="CE" lastIdx="1" clrIdx="5">
    <p:extLst>
      <p:ext uri="{19B8F6BF-5375-455C-9EA6-DF929625EA0E}">
        <p15:presenceInfo xmlns:p15="http://schemas.microsoft.com/office/powerpoint/2012/main" userId="S::ethan.chiu@redcross.org::1801c14a-8fec-4c87-a7ec-5e6dea56aa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64F57-6086-E509-CB3D-FEF6C6924A10}" v="94" dt="2022-08-21T22:48:57.488"/>
    <p1510:client id="{0538316C-DB1B-3BBC-6433-A99E48D47B8E}" v="1" dt="2022-08-21T06:45:45.292"/>
    <p1510:client id="{0A6E8F04-A09A-B2CD-7B12-394AD4F934F9}" v="230" dt="2021-08-10T16:59:17.364"/>
    <p1510:client id="{229E8864-8F36-58A4-F1E3-42BA41C937B2}" v="1" dt="2021-08-11T05:11:04.420"/>
    <p1510:client id="{2F731E65-8E18-0C47-9AB4-DD85EF1189D6}" v="698" dt="2021-08-09T02:44:00.692"/>
    <p1510:client id="{3BCC3231-E0A9-2D43-77FE-01DD64AE687A}" v="167" dt="2021-08-10T06:27:03.297"/>
    <p1510:client id="{406C3AC3-6A3D-402F-BED8-56C5EF954E22}" v="107" dt="2022-08-15T03:38:35.225"/>
    <p1510:client id="{42AFE1D5-2248-C85A-90F5-DBE778DE46D4}" v="3" dt="2021-08-11T08:20:52.198"/>
    <p1510:client id="{44BC00A3-AD8B-6F9E-2C69-CC04999FA601}" v="3" dt="2021-10-25T22:09:58.455"/>
    <p1510:client id="{493B0EB0-5583-327D-73A0-46E5A014CC13}" v="107" dt="2022-08-18T22:57:40.461"/>
    <p1510:client id="{4ED9FF98-8815-16F3-45D9-CDCCA46B3852}" v="21" dt="2021-08-16T18:13:27.840"/>
    <p1510:client id="{500BDA64-2A8C-4D9F-A66F-AA8A503F4143}" v="30" dt="2022-08-21T18:19:57.098"/>
    <p1510:client id="{6379C57A-33B1-060A-7534-E07E2E4B5C37}" v="6" dt="2022-08-21T22:53:55.396"/>
    <p1510:client id="{6400FC37-C126-3B5F-B061-BEA1504E5286}" v="117" dt="2021-08-18T19:46:27.460"/>
    <p1510:client id="{6D65A23A-02DB-B30C-C7AA-7D939D5DD4FD}" v="41" dt="2022-08-15T20:38:18.919"/>
    <p1510:client id="{6DBEAC77-9546-5028-829F-B654141C6E1F}" v="2" dt="2022-08-16T23:35:46.209"/>
    <p1510:client id="{70B63560-689F-941C-F67F-F54FFE6A35D5}" v="71" dt="2022-08-21T22:51:25.577"/>
    <p1510:client id="{7B90A1BD-A823-6BE3-BFF7-EB3B8DA67FD3}" v="276" dt="2022-08-21T22:44:51.098"/>
    <p1510:client id="{80943EEF-6C4D-3D6F-D8DC-391D4FAD15D6}" v="6" dt="2021-08-16T21:17:00.339"/>
    <p1510:client id="{82A09955-00AC-5D50-A267-15C6BBE2EC2A}" v="2" dt="2022-08-21T23:01:31.791"/>
    <p1510:client id="{84F4118C-E88D-C553-80F8-AFAD140F5F6D}" v="136" dt="2021-08-11T21:33:52.714"/>
    <p1510:client id="{850FB5EC-4EA0-E16F-E268-CDF9220D15A0}" v="25" dt="2021-08-10T20:43:53.998"/>
    <p1510:client id="{8EC78D7C-5374-AEA2-82F8-F2F6027C135E}" v="1" dt="2021-08-13T05:06:58.302"/>
    <p1510:client id="{90D73318-B5A9-16D4-C51D-814AD42D2781}" v="37" dt="2022-08-15T18:35:24.085"/>
    <p1510:client id="{91DDE09E-7258-A74F-B66D-C4BAD5CCE844}" v="2" dt="2022-08-23T06:21:26.692"/>
    <p1510:client id="{9C837011-A8FF-B258-56D0-87A1901B0EA5}" v="289" dt="2021-08-21T01:11:30.716"/>
    <p1510:client id="{A5D30675-DAFB-EE8E-EDBB-7E219342D943}" v="44" dt="2022-08-16T00:09:11.655"/>
    <p1510:client id="{BDAEEACB-F884-3130-919B-FDEA115D109B}" v="1" dt="2021-08-22T00:09:23.110"/>
    <p1510:client id="{BE882945-1381-09C4-FBCF-0D11D4ACD522}" v="27" dt="2022-08-21T04:17:44.754"/>
    <p1510:client id="{CA560A39-36C9-FFBE-5086-DD3F177CE293}" v="130" dt="2022-08-11T02:14:50.666"/>
    <p1510:client id="{CACA94AB-C5C6-4170-F7AE-36FFAFA4B0DD}" v="822" dt="2022-08-12T04:24:21.629"/>
    <p1510:client id="{D044BE6F-0ED3-6E9C-9189-D86BE483FD0D}" v="117" dt="2022-08-15T04:28:20.711"/>
    <p1510:client id="{E059EB97-644E-9F24-7028-0D312A55FF1F}" v="2" dt="2021-08-12T21:46:40.438"/>
    <p1510:client id="{E155AC89-34B0-1B20-A65B-CBA1B65F020F}" v="128" dt="2021-08-13T05:05:52.214"/>
    <p1510:client id="{E35E8468-C62D-9E1D-F867-ADD90C17178E}" v="9" dt="2021-08-22T02:43:11.192"/>
    <p1510:client id="{E40C9CEC-E30F-8ECA-A9FE-69CC1532315C}" v="2" dt="2021-08-13T05:25:50.023"/>
    <p1510:client id="{F922C2FE-C1BD-DAC3-62C4-49AB6D2B2642}" v="82" dt="2021-08-09T00:11:38.932"/>
    <p1510:client id="{FC414CE3-7A9F-FD2A-8A76-77788B5B7204}" v="726" dt="2022-08-15T07:34:05.072"/>
    <p1510:client id="{FDAA5BB0-A812-CEAE-5377-9DEDA11B431A}" v="36" dt="2021-08-22T23:45:39.784"/>
    <p1510:client id="{FF75B0A5-EA71-8E4A-237F-A91C84575494}" v="13" dt="2021-08-16T17:58:30.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m, Dylan" userId="S::dylan.lim@redcross.org::a6275260-d0f8-4aa8-b4a0-e9430d790e23" providerId="AD" clId="Web-{A5D30675-DAFB-EE8E-EDBB-7E219342D943}"/>
    <pc:docChg chg="addSld modSld">
      <pc:chgData name="Lim, Dylan" userId="S::dylan.lim@redcross.org::a6275260-d0f8-4aa8-b4a0-e9430d790e23" providerId="AD" clId="Web-{A5D30675-DAFB-EE8E-EDBB-7E219342D943}" dt="2022-08-16T00:09:11.655" v="34"/>
      <pc:docMkLst>
        <pc:docMk/>
      </pc:docMkLst>
      <pc:sldChg chg="addSp delSp modSp modCm">
        <pc:chgData name="Lim, Dylan" userId="S::dylan.lim@redcross.org::a6275260-d0f8-4aa8-b4a0-e9430d790e23" providerId="AD" clId="Web-{A5D30675-DAFB-EE8E-EDBB-7E219342D943}" dt="2022-08-16T00:09:11.655" v="34"/>
        <pc:sldMkLst>
          <pc:docMk/>
          <pc:sldMk cId="347190550" sldId="1597"/>
        </pc:sldMkLst>
        <pc:graphicFrameChg chg="add del modGraphic">
          <ac:chgData name="Lim, Dylan" userId="S::dylan.lim@redcross.org::a6275260-d0f8-4aa8-b4a0-e9430d790e23" providerId="AD" clId="Web-{A5D30675-DAFB-EE8E-EDBB-7E219342D943}" dt="2022-08-16T00:08:53.466" v="32"/>
          <ac:graphicFrameMkLst>
            <pc:docMk/>
            <pc:sldMk cId="347190550" sldId="1597"/>
            <ac:graphicFrameMk id="9" creationId="{B0328FCD-5B06-4B55-9776-239E475C3D08}"/>
          </ac:graphicFrameMkLst>
        </pc:graphicFrameChg>
      </pc:sldChg>
      <pc:sldChg chg="modSp add">
        <pc:chgData name="Lim, Dylan" userId="S::dylan.lim@redcross.org::a6275260-d0f8-4aa8-b4a0-e9430d790e23" providerId="AD" clId="Web-{A5D30675-DAFB-EE8E-EDBB-7E219342D943}" dt="2022-08-15T23:39:52.491" v="25" actId="20577"/>
        <pc:sldMkLst>
          <pc:docMk/>
          <pc:sldMk cId="1240370584" sldId="1640"/>
        </pc:sldMkLst>
        <pc:spChg chg="mod">
          <ac:chgData name="Lim, Dylan" userId="S::dylan.lim@redcross.org::a6275260-d0f8-4aa8-b4a0-e9430d790e23" providerId="AD" clId="Web-{A5D30675-DAFB-EE8E-EDBB-7E219342D943}" dt="2022-08-15T23:38:00.833" v="11" actId="20577"/>
          <ac:spMkLst>
            <pc:docMk/>
            <pc:sldMk cId="1240370584" sldId="1640"/>
            <ac:spMk id="4" creationId="{FD9CA1C3-46D0-43F5-917F-1D4F49363B86}"/>
          </ac:spMkLst>
        </pc:spChg>
        <pc:spChg chg="mod">
          <ac:chgData name="Lim, Dylan" userId="S::dylan.lim@redcross.org::a6275260-d0f8-4aa8-b4a0-e9430d790e23" providerId="AD" clId="Web-{A5D30675-DAFB-EE8E-EDBB-7E219342D943}" dt="2022-08-15T23:39:52.491" v="25" actId="20577"/>
          <ac:spMkLst>
            <pc:docMk/>
            <pc:sldMk cId="1240370584" sldId="1640"/>
            <ac:spMk id="6" creationId="{7354136D-5FA8-3F48-9779-FCE8C2C86CC5}"/>
          </ac:spMkLst>
        </pc:spChg>
      </pc:sldChg>
    </pc:docChg>
  </pc:docChgLst>
  <pc:docChgLst>
    <pc:chgData name="Velu, Sanjana" userId="S::sanjana.velu@redcross.org::7d795d15-cd8e-4e1e-8b47-5f5dab9b2024" providerId="AD" clId="Web-{BE882945-1381-09C4-FBCF-0D11D4ACD522}"/>
    <pc:docChg chg="modSld">
      <pc:chgData name="Velu, Sanjana" userId="S::sanjana.velu@redcross.org::7d795d15-cd8e-4e1e-8b47-5f5dab9b2024" providerId="AD" clId="Web-{BE882945-1381-09C4-FBCF-0D11D4ACD522}" dt="2022-08-21T04:17:44.754" v="26" actId="20577"/>
      <pc:docMkLst>
        <pc:docMk/>
      </pc:docMkLst>
      <pc:sldChg chg="modSp">
        <pc:chgData name="Velu, Sanjana" userId="S::sanjana.velu@redcross.org::7d795d15-cd8e-4e1e-8b47-5f5dab9b2024" providerId="AD" clId="Web-{BE882945-1381-09C4-FBCF-0D11D4ACD522}" dt="2022-08-21T04:17:44.754" v="26" actId="20577"/>
        <pc:sldMkLst>
          <pc:docMk/>
          <pc:sldMk cId="2751165617" sldId="1632"/>
        </pc:sldMkLst>
        <pc:spChg chg="mod">
          <ac:chgData name="Velu, Sanjana" userId="S::sanjana.velu@redcross.org::7d795d15-cd8e-4e1e-8b47-5f5dab9b2024" providerId="AD" clId="Web-{BE882945-1381-09C4-FBCF-0D11D4ACD522}" dt="2022-08-21T04:17:44.754" v="26" actId="20577"/>
          <ac:spMkLst>
            <pc:docMk/>
            <pc:sldMk cId="2751165617" sldId="1632"/>
            <ac:spMk id="3" creationId="{A2E68DBF-3484-4DEB-A71F-A0B5A57A0520}"/>
          </ac:spMkLst>
        </pc:spChg>
      </pc:sldChg>
    </pc:docChg>
  </pc:docChgLst>
  <pc:docChgLst>
    <pc:chgData name="Lim, Dylan" userId="S::dylan.lim@redcross.org::a6275260-d0f8-4aa8-b4a0-e9430d790e23" providerId="AD" clId="Web-{850FB5EC-4EA0-E16F-E268-CDF9220D15A0}"/>
    <pc:docChg chg="addSld delSld modSld">
      <pc:chgData name="Lim, Dylan" userId="S::dylan.lim@redcross.org::a6275260-d0f8-4aa8-b4a0-e9430d790e23" providerId="AD" clId="Web-{850FB5EC-4EA0-E16F-E268-CDF9220D15A0}" dt="2021-08-10T20:42:51.809" v="21" actId="1076"/>
      <pc:docMkLst>
        <pc:docMk/>
      </pc:docMkLst>
      <pc:sldChg chg="addSp delSp modSp">
        <pc:chgData name="Lim, Dylan" userId="S::dylan.lim@redcross.org::a6275260-d0f8-4aa8-b4a0-e9430d790e23" providerId="AD" clId="Web-{850FB5EC-4EA0-E16F-E268-CDF9220D15A0}" dt="2021-08-10T20:36:32.359" v="8"/>
        <pc:sldMkLst>
          <pc:docMk/>
          <pc:sldMk cId="1958886147" sldId="1615"/>
        </pc:sldMkLst>
        <pc:spChg chg="add del">
          <ac:chgData name="Lim, Dylan" userId="S::dylan.lim@redcross.org::a6275260-d0f8-4aa8-b4a0-e9430d790e23" providerId="AD" clId="Web-{850FB5EC-4EA0-E16F-E268-CDF9220D15A0}" dt="2021-08-10T20:36:32.359" v="8"/>
          <ac:spMkLst>
            <pc:docMk/>
            <pc:sldMk cId="1958886147" sldId="1615"/>
            <ac:spMk id="6" creationId="{9EB2AFC4-1F74-7143-A75C-8E9107FA58CA}"/>
          </ac:spMkLst>
        </pc:spChg>
        <pc:picChg chg="add del mod ord modCrop">
          <ac:chgData name="Lim, Dylan" userId="S::dylan.lim@redcross.org::a6275260-d0f8-4aa8-b4a0-e9430d790e23" providerId="AD" clId="Web-{850FB5EC-4EA0-E16F-E268-CDF9220D15A0}" dt="2021-08-10T20:35:40.810" v="1"/>
          <ac:picMkLst>
            <pc:docMk/>
            <pc:sldMk cId="1958886147" sldId="1615"/>
            <ac:picMk id="2" creationId="{4D10BDA2-9A17-48C5-BA17-CCFAE10AF1B6}"/>
          </ac:picMkLst>
        </pc:picChg>
        <pc:picChg chg="add del mod ord modCrop">
          <ac:chgData name="Lim, Dylan" userId="S::dylan.lim@redcross.org::a6275260-d0f8-4aa8-b4a0-e9430d790e23" providerId="AD" clId="Web-{850FB5EC-4EA0-E16F-E268-CDF9220D15A0}" dt="2021-08-10T20:35:59.061" v="3"/>
          <ac:picMkLst>
            <pc:docMk/>
            <pc:sldMk cId="1958886147" sldId="1615"/>
            <ac:picMk id="5" creationId="{60F4A2E3-8F42-4490-91CC-4404C756EC6A}"/>
          </ac:picMkLst>
        </pc:picChg>
        <pc:picChg chg="add del mod ord modCrop">
          <ac:chgData name="Lim, Dylan" userId="S::dylan.lim@redcross.org::a6275260-d0f8-4aa8-b4a0-e9430d790e23" providerId="AD" clId="Web-{850FB5EC-4EA0-E16F-E268-CDF9220D15A0}" dt="2021-08-10T20:36:22.593" v="7"/>
          <ac:picMkLst>
            <pc:docMk/>
            <pc:sldMk cId="1958886147" sldId="1615"/>
            <ac:picMk id="8" creationId="{6E4D1733-A45C-4BF6-83C2-3C6A740C5B1F}"/>
          </ac:picMkLst>
        </pc:picChg>
        <pc:picChg chg="add mod ord modCrop">
          <ac:chgData name="Lim, Dylan" userId="S::dylan.lim@redcross.org::a6275260-d0f8-4aa8-b4a0-e9430d790e23" providerId="AD" clId="Web-{850FB5EC-4EA0-E16F-E268-CDF9220D15A0}" dt="2021-08-10T20:36:32.359" v="8"/>
          <ac:picMkLst>
            <pc:docMk/>
            <pc:sldMk cId="1958886147" sldId="1615"/>
            <ac:picMk id="9" creationId="{7E0A8D4D-1CAB-47BC-8E22-8E55A1491DBE}"/>
          </ac:picMkLst>
        </pc:picChg>
      </pc:sldChg>
      <pc:sldChg chg="addSp modSp new del">
        <pc:chgData name="Lim, Dylan" userId="S::dylan.lim@redcross.org::a6275260-d0f8-4aa8-b4a0-e9430d790e23" providerId="AD" clId="Web-{850FB5EC-4EA0-E16F-E268-CDF9220D15A0}" dt="2021-08-10T20:41:18.509" v="16"/>
        <pc:sldMkLst>
          <pc:docMk/>
          <pc:sldMk cId="4220673097" sldId="1630"/>
        </pc:sldMkLst>
        <pc:picChg chg="add mod">
          <ac:chgData name="Lim, Dylan" userId="S::dylan.lim@redcross.org::a6275260-d0f8-4aa8-b4a0-e9430d790e23" providerId="AD" clId="Web-{850FB5EC-4EA0-E16F-E268-CDF9220D15A0}" dt="2021-08-10T20:40:58.540" v="14" actId="1076"/>
          <ac:picMkLst>
            <pc:docMk/>
            <pc:sldMk cId="4220673097" sldId="1630"/>
            <ac:picMk id="4" creationId="{00473EDA-38DD-4CD7-9614-FFF44D7472C2}"/>
          </ac:picMkLst>
        </pc:picChg>
      </pc:sldChg>
      <pc:sldChg chg="addSp modSp new">
        <pc:chgData name="Lim, Dylan" userId="S::dylan.lim@redcross.org::a6275260-d0f8-4aa8-b4a0-e9430d790e23" providerId="AD" clId="Web-{850FB5EC-4EA0-E16F-E268-CDF9220D15A0}" dt="2021-08-10T20:42:51.809" v="21" actId="1076"/>
        <pc:sldMkLst>
          <pc:docMk/>
          <pc:sldMk cId="1236541954" sldId="1631"/>
        </pc:sldMkLst>
        <pc:picChg chg="add mod">
          <ac:chgData name="Lim, Dylan" userId="S::dylan.lim@redcross.org::a6275260-d0f8-4aa8-b4a0-e9430d790e23" providerId="AD" clId="Web-{850FB5EC-4EA0-E16F-E268-CDF9220D15A0}" dt="2021-08-10T20:42:51.809" v="21" actId="1076"/>
          <ac:picMkLst>
            <pc:docMk/>
            <pc:sldMk cId="1236541954" sldId="1631"/>
            <ac:picMk id="2" creationId="{F0670A1F-52C8-4114-9E0D-BCD1F600943A}"/>
          </ac:picMkLst>
        </pc:picChg>
      </pc:sldChg>
    </pc:docChg>
  </pc:docChgLst>
  <pc:docChgLst>
    <pc:chgData name="Lim, Dylan" userId="S::dylan.lim@redcross.org::a6275260-d0f8-4aa8-b4a0-e9430d790e23" providerId="AD" clId="Web-{91DDE09E-7258-A74F-B66D-C4BAD5CCE844}"/>
    <pc:docChg chg="modSld">
      <pc:chgData name="Lim, Dylan" userId="S::dylan.lim@redcross.org::a6275260-d0f8-4aa8-b4a0-e9430d790e23" providerId="AD" clId="Web-{91DDE09E-7258-A74F-B66D-C4BAD5CCE844}" dt="2022-08-23T06:21:26.692" v="1"/>
      <pc:docMkLst>
        <pc:docMk/>
      </pc:docMkLst>
      <pc:sldChg chg="mod modShow">
        <pc:chgData name="Lim, Dylan" userId="S::dylan.lim@redcross.org::a6275260-d0f8-4aa8-b4a0-e9430d790e23" providerId="AD" clId="Web-{91DDE09E-7258-A74F-B66D-C4BAD5CCE844}" dt="2022-08-23T06:21:26.692" v="1"/>
        <pc:sldMkLst>
          <pc:docMk/>
          <pc:sldMk cId="277091248" sldId="1606"/>
        </pc:sldMkLst>
      </pc:sldChg>
    </pc:docChg>
  </pc:docChgLst>
  <pc:docChgLst>
    <pc:chgData name="Lim, Dylan" userId="S::dylan.lim@redcross.org::a6275260-d0f8-4aa8-b4a0-e9430d790e23" providerId="AD" clId="Web-{FDAA5BB0-A812-CEAE-5377-9DEDA11B431A}"/>
    <pc:docChg chg="addSld delSld modSld">
      <pc:chgData name="Lim, Dylan" userId="S::dylan.lim@redcross.org::a6275260-d0f8-4aa8-b4a0-e9430d790e23" providerId="AD" clId="Web-{FDAA5BB0-A812-CEAE-5377-9DEDA11B431A}" dt="2021-08-22T23:45:39.784" v="35" actId="20577"/>
      <pc:docMkLst>
        <pc:docMk/>
      </pc:docMkLst>
      <pc:sldChg chg="modSp">
        <pc:chgData name="Lim, Dylan" userId="S::dylan.lim@redcross.org::a6275260-d0f8-4aa8-b4a0-e9430d790e23" providerId="AD" clId="Web-{FDAA5BB0-A812-CEAE-5377-9DEDA11B431A}" dt="2021-08-22T00:05:53.740" v="1" actId="20577"/>
        <pc:sldMkLst>
          <pc:docMk/>
          <pc:sldMk cId="3587510063" sldId="1608"/>
        </pc:sldMkLst>
        <pc:graphicFrameChg chg="modGraphic">
          <ac:chgData name="Lim, Dylan" userId="S::dylan.lim@redcross.org::a6275260-d0f8-4aa8-b4a0-e9430d790e23" providerId="AD" clId="Web-{FDAA5BB0-A812-CEAE-5377-9DEDA11B431A}" dt="2021-08-22T00:05:53.740" v="1" actId="20577"/>
          <ac:graphicFrameMkLst>
            <pc:docMk/>
            <pc:sldMk cId="3587510063" sldId="1608"/>
            <ac:graphicFrameMk id="8" creationId="{90BAF61B-FCCB-A244-8275-B43B5F26B309}"/>
          </ac:graphicFrameMkLst>
        </pc:graphicFrameChg>
      </pc:sldChg>
      <pc:sldChg chg="modSp">
        <pc:chgData name="Lim, Dylan" userId="S::dylan.lim@redcross.org::a6275260-d0f8-4aa8-b4a0-e9430d790e23" providerId="AD" clId="Web-{FDAA5BB0-A812-CEAE-5377-9DEDA11B431A}" dt="2021-08-22T00:08:20.540" v="2" actId="1076"/>
        <pc:sldMkLst>
          <pc:docMk/>
          <pc:sldMk cId="1990621569" sldId="1613"/>
        </pc:sldMkLst>
        <pc:picChg chg="mod">
          <ac:chgData name="Lim, Dylan" userId="S::dylan.lim@redcross.org::a6275260-d0f8-4aa8-b4a0-e9430d790e23" providerId="AD" clId="Web-{FDAA5BB0-A812-CEAE-5377-9DEDA11B431A}" dt="2021-08-22T00:08:20.540" v="2" actId="1076"/>
          <ac:picMkLst>
            <pc:docMk/>
            <pc:sldMk cId="1990621569" sldId="1613"/>
            <ac:picMk id="11" creationId="{86ADC626-2926-AA4B-9C30-6E6D65AA36DB}"/>
          </ac:picMkLst>
        </pc:picChg>
      </pc:sldChg>
      <pc:sldChg chg="del">
        <pc:chgData name="Lim, Dylan" userId="S::dylan.lim@redcross.org::a6275260-d0f8-4aa8-b4a0-e9430d790e23" providerId="AD" clId="Web-{FDAA5BB0-A812-CEAE-5377-9DEDA11B431A}" dt="2021-08-22T00:22:38.281" v="19"/>
        <pc:sldMkLst>
          <pc:docMk/>
          <pc:sldMk cId="833486741" sldId="1619"/>
        </pc:sldMkLst>
      </pc:sldChg>
      <pc:sldChg chg="modSp">
        <pc:chgData name="Lim, Dylan" userId="S::dylan.lim@redcross.org::a6275260-d0f8-4aa8-b4a0-e9430d790e23" providerId="AD" clId="Web-{FDAA5BB0-A812-CEAE-5377-9DEDA11B431A}" dt="2021-08-22T23:45:39.784" v="35" actId="20577"/>
        <pc:sldMkLst>
          <pc:docMk/>
          <pc:sldMk cId="1163801186" sldId="1624"/>
        </pc:sldMkLst>
        <pc:spChg chg="mod">
          <ac:chgData name="Lim, Dylan" userId="S::dylan.lim@redcross.org::a6275260-d0f8-4aa8-b4a0-e9430d790e23" providerId="AD" clId="Web-{FDAA5BB0-A812-CEAE-5377-9DEDA11B431A}" dt="2021-08-22T23:45:39.784" v="35" actId="20577"/>
          <ac:spMkLst>
            <pc:docMk/>
            <pc:sldMk cId="1163801186" sldId="1624"/>
            <ac:spMk id="3" creationId="{3EECACD1-8A57-48E7-9A95-5B9C9F4AB1A1}"/>
          </ac:spMkLst>
        </pc:spChg>
      </pc:sldChg>
      <pc:sldChg chg="delSp modSp new">
        <pc:chgData name="Lim, Dylan" userId="S::dylan.lim@redcross.org::a6275260-d0f8-4aa8-b4a0-e9430d790e23" providerId="AD" clId="Web-{FDAA5BB0-A812-CEAE-5377-9DEDA11B431A}" dt="2021-08-22T00:20:29.668" v="18" actId="20577"/>
        <pc:sldMkLst>
          <pc:docMk/>
          <pc:sldMk cId="4024267788" sldId="1633"/>
        </pc:sldMkLst>
        <pc:spChg chg="mod">
          <ac:chgData name="Lim, Dylan" userId="S::dylan.lim@redcross.org::a6275260-d0f8-4aa8-b4a0-e9430d790e23" providerId="AD" clId="Web-{FDAA5BB0-A812-CEAE-5377-9DEDA11B431A}" dt="2021-08-22T00:20:29.668" v="18" actId="20577"/>
          <ac:spMkLst>
            <pc:docMk/>
            <pc:sldMk cId="4024267788" sldId="1633"/>
            <ac:spMk id="2" creationId="{A50E2EDB-9D5B-489A-9C8B-FB3004540B49}"/>
          </ac:spMkLst>
        </pc:spChg>
        <pc:spChg chg="del">
          <ac:chgData name="Lim, Dylan" userId="S::dylan.lim@redcross.org::a6275260-d0f8-4aa8-b4a0-e9430d790e23" providerId="AD" clId="Web-{FDAA5BB0-A812-CEAE-5377-9DEDA11B431A}" dt="2021-08-22T00:19:35.433" v="4"/>
          <ac:spMkLst>
            <pc:docMk/>
            <pc:sldMk cId="4024267788" sldId="1633"/>
            <ac:spMk id="3" creationId="{03234EF4-A5EF-4B8E-AD98-E1B746D9CA06}"/>
          </ac:spMkLst>
        </pc:spChg>
      </pc:sldChg>
    </pc:docChg>
  </pc:docChgLst>
  <pc:docChgLst>
    <pc:chgData name="Clark, Kate" userId="S::kate.clark2@redcross.org::f06fec2f-6116-44dc-b55e-24935db838f5" providerId="AD" clId="Web-{82A09955-00AC-5D50-A267-15C6BBE2EC2A}"/>
    <pc:docChg chg="modSld">
      <pc:chgData name="Clark, Kate" userId="S::kate.clark2@redcross.org::f06fec2f-6116-44dc-b55e-24935db838f5" providerId="AD" clId="Web-{82A09955-00AC-5D50-A267-15C6BBE2EC2A}" dt="2022-08-21T23:01:29.776" v="12"/>
      <pc:docMkLst>
        <pc:docMk/>
      </pc:docMkLst>
      <pc:sldChg chg="modNotes">
        <pc:chgData name="Clark, Kate" userId="S::kate.clark2@redcross.org::f06fec2f-6116-44dc-b55e-24935db838f5" providerId="AD" clId="Web-{82A09955-00AC-5D50-A267-15C6BBE2EC2A}" dt="2022-08-21T23:01:24.198" v="5"/>
        <pc:sldMkLst>
          <pc:docMk/>
          <pc:sldMk cId="870764682" sldId="1629"/>
        </pc:sldMkLst>
      </pc:sldChg>
      <pc:sldChg chg="modNotes">
        <pc:chgData name="Clark, Kate" userId="S::kate.clark2@redcross.org::f06fec2f-6116-44dc-b55e-24935db838f5" providerId="AD" clId="Web-{82A09955-00AC-5D50-A267-15C6BBE2EC2A}" dt="2022-08-21T23:01:29.776" v="12"/>
        <pc:sldMkLst>
          <pc:docMk/>
          <pc:sldMk cId="3912445522" sldId="1636"/>
        </pc:sldMkLst>
      </pc:sldChg>
    </pc:docChg>
  </pc:docChgLst>
  <pc:docChgLst>
    <pc:chgData name="Chiu, Ethan" userId="S::ethan.chiu@redcross.org::1801c14a-8fec-4c87-a7ec-5e6dea56aaa8" providerId="AD" clId="Web-{0A6E8F04-A09A-B2CD-7B12-394AD4F934F9}"/>
    <pc:docChg chg="addSld delSld modSld addMainMaster">
      <pc:chgData name="Chiu, Ethan" userId="S::ethan.chiu@redcross.org::1801c14a-8fec-4c87-a7ec-5e6dea56aaa8" providerId="AD" clId="Web-{0A6E8F04-A09A-B2CD-7B12-394AD4F934F9}" dt="2021-08-10T16:59:17.364" v="152"/>
      <pc:docMkLst>
        <pc:docMk/>
      </pc:docMkLst>
      <pc:sldChg chg="addSp delSp modSp">
        <pc:chgData name="Chiu, Ethan" userId="S::ethan.chiu@redcross.org::1801c14a-8fec-4c87-a7ec-5e6dea56aaa8" providerId="AD" clId="Web-{0A6E8F04-A09A-B2CD-7B12-394AD4F934F9}" dt="2021-08-10T16:54:03.106" v="69"/>
        <pc:sldMkLst>
          <pc:docMk/>
          <pc:sldMk cId="2778593085" sldId="1614"/>
        </pc:sldMkLst>
        <pc:spChg chg="mod">
          <ac:chgData name="Chiu, Ethan" userId="S::ethan.chiu@redcross.org::1801c14a-8fec-4c87-a7ec-5e6dea56aaa8" providerId="AD" clId="Web-{0A6E8F04-A09A-B2CD-7B12-394AD4F934F9}" dt="2021-08-10T16:52:05.556" v="68" actId="20577"/>
          <ac:spMkLst>
            <pc:docMk/>
            <pc:sldMk cId="2778593085" sldId="1614"/>
            <ac:spMk id="4" creationId="{DE89EDFE-8E99-3A45-9035-B6E221D833B2}"/>
          </ac:spMkLst>
        </pc:spChg>
        <pc:spChg chg="del">
          <ac:chgData name="Chiu, Ethan" userId="S::ethan.chiu@redcross.org::1801c14a-8fec-4c87-a7ec-5e6dea56aaa8" providerId="AD" clId="Web-{0A6E8F04-A09A-B2CD-7B12-394AD4F934F9}" dt="2021-08-10T16:54:03.106" v="69"/>
          <ac:spMkLst>
            <pc:docMk/>
            <pc:sldMk cId="2778593085" sldId="1614"/>
            <ac:spMk id="6" creationId="{526098E4-6FDA-AF42-9031-E67685C7D588}"/>
          </ac:spMkLst>
        </pc:spChg>
        <pc:picChg chg="add mod ord modCrop">
          <ac:chgData name="Chiu, Ethan" userId="S::ethan.chiu@redcross.org::1801c14a-8fec-4c87-a7ec-5e6dea56aaa8" providerId="AD" clId="Web-{0A6E8F04-A09A-B2CD-7B12-394AD4F934F9}" dt="2021-08-10T16:54:03.106" v="69"/>
          <ac:picMkLst>
            <pc:docMk/>
            <pc:sldMk cId="2778593085" sldId="1614"/>
            <ac:picMk id="2" creationId="{FBCC3735-C65E-497F-8F51-8AD59C79BF82}"/>
          </ac:picMkLst>
        </pc:picChg>
      </pc:sldChg>
      <pc:sldChg chg="add">
        <pc:chgData name="Chiu, Ethan" userId="S::ethan.chiu@redcross.org::1801c14a-8fec-4c87-a7ec-5e6dea56aaa8" providerId="AD" clId="Web-{0A6E8F04-A09A-B2CD-7B12-394AD4F934F9}" dt="2021-08-10T16:55:12.811" v="70"/>
        <pc:sldMkLst>
          <pc:docMk/>
          <pc:sldMk cId="555475076" sldId="1620"/>
        </pc:sldMkLst>
      </pc:sldChg>
      <pc:sldChg chg="add del">
        <pc:chgData name="Chiu, Ethan" userId="S::ethan.chiu@redcross.org::1801c14a-8fec-4c87-a7ec-5e6dea56aaa8" providerId="AD" clId="Web-{0A6E8F04-A09A-B2CD-7B12-394AD4F934F9}" dt="2021-08-10T16:59:17.364" v="152"/>
        <pc:sldMkLst>
          <pc:docMk/>
          <pc:sldMk cId="4159077806" sldId="1621"/>
        </pc:sldMkLst>
      </pc:sldChg>
      <pc:sldChg chg="add del">
        <pc:chgData name="Chiu, Ethan" userId="S::ethan.chiu@redcross.org::1801c14a-8fec-4c87-a7ec-5e6dea56aaa8" providerId="AD" clId="Web-{0A6E8F04-A09A-B2CD-7B12-394AD4F934F9}" dt="2021-08-10T16:59:17.349" v="151"/>
        <pc:sldMkLst>
          <pc:docMk/>
          <pc:sldMk cId="2625338875" sldId="1622"/>
        </pc:sldMkLst>
      </pc:sldChg>
      <pc:sldChg chg="add del">
        <pc:chgData name="Chiu, Ethan" userId="S::ethan.chiu@redcross.org::1801c14a-8fec-4c87-a7ec-5e6dea56aaa8" providerId="AD" clId="Web-{0A6E8F04-A09A-B2CD-7B12-394AD4F934F9}" dt="2021-08-10T16:59:17.286" v="149"/>
        <pc:sldMkLst>
          <pc:docMk/>
          <pc:sldMk cId="4205426359" sldId="1623"/>
        </pc:sldMkLst>
      </pc:sldChg>
      <pc:sldChg chg="modSp add">
        <pc:chgData name="Chiu, Ethan" userId="S::ethan.chiu@redcross.org::1801c14a-8fec-4c87-a7ec-5e6dea56aaa8" providerId="AD" clId="Web-{0A6E8F04-A09A-B2CD-7B12-394AD4F934F9}" dt="2021-08-10T16:59:17.302" v="150" actId="20577"/>
        <pc:sldMkLst>
          <pc:docMk/>
          <pc:sldMk cId="1163801186" sldId="1624"/>
        </pc:sldMkLst>
        <pc:spChg chg="mod">
          <ac:chgData name="Chiu, Ethan" userId="S::ethan.chiu@redcross.org::1801c14a-8fec-4c87-a7ec-5e6dea56aaa8" providerId="AD" clId="Web-{0A6E8F04-A09A-B2CD-7B12-394AD4F934F9}" dt="2021-08-10T16:59:17.302" v="150" actId="20577"/>
          <ac:spMkLst>
            <pc:docMk/>
            <pc:sldMk cId="1163801186" sldId="1624"/>
            <ac:spMk id="3" creationId="{3EECACD1-8A57-48E7-9A95-5B9C9F4AB1A1}"/>
          </ac:spMkLst>
        </pc:spChg>
      </pc:sldChg>
      <pc:sldChg chg="add del">
        <pc:chgData name="Chiu, Ethan" userId="S::ethan.chiu@redcross.org::1801c14a-8fec-4c87-a7ec-5e6dea56aaa8" providerId="AD" clId="Web-{0A6E8F04-A09A-B2CD-7B12-394AD4F934F9}" dt="2021-08-10T16:57:41.846" v="132"/>
        <pc:sldMkLst>
          <pc:docMk/>
          <pc:sldMk cId="1300774999" sldId="1625"/>
        </pc:sldMkLst>
      </pc:sldChg>
      <pc:sldChg chg="modSp add del">
        <pc:chgData name="Chiu, Ethan" userId="S::ethan.chiu@redcross.org::1801c14a-8fec-4c87-a7ec-5e6dea56aaa8" providerId="AD" clId="Web-{0A6E8F04-A09A-B2CD-7B12-394AD4F934F9}" dt="2021-08-10T16:57:32.533" v="131"/>
        <pc:sldMkLst>
          <pc:docMk/>
          <pc:sldMk cId="2643238586" sldId="1626"/>
        </pc:sldMkLst>
        <pc:spChg chg="mod">
          <ac:chgData name="Chiu, Ethan" userId="S::ethan.chiu@redcross.org::1801c14a-8fec-4c87-a7ec-5e6dea56aaa8" providerId="AD" clId="Web-{0A6E8F04-A09A-B2CD-7B12-394AD4F934F9}" dt="2021-08-10T16:57:05.267" v="121" actId="20577"/>
          <ac:spMkLst>
            <pc:docMk/>
            <pc:sldMk cId="2643238586" sldId="1626"/>
            <ac:spMk id="3" creationId="{62F145A8-420B-4875-8816-CBEE97EB3B3F}"/>
          </ac:spMkLst>
        </pc:spChg>
      </pc:sldChg>
      <pc:sldChg chg="modSp add">
        <pc:chgData name="Chiu, Ethan" userId="S::ethan.chiu@redcross.org::1801c14a-8fec-4c87-a7ec-5e6dea56aaa8" providerId="AD" clId="Web-{0A6E8F04-A09A-B2CD-7B12-394AD4F934F9}" dt="2021-08-10T16:57:30.580" v="130" actId="1076"/>
        <pc:sldMkLst>
          <pc:docMk/>
          <pc:sldMk cId="3518215672" sldId="1627"/>
        </pc:sldMkLst>
        <pc:spChg chg="mod">
          <ac:chgData name="Chiu, Ethan" userId="S::ethan.chiu@redcross.org::1801c14a-8fec-4c87-a7ec-5e6dea56aaa8" providerId="AD" clId="Web-{0A6E8F04-A09A-B2CD-7B12-394AD4F934F9}" dt="2021-08-10T16:57:30.580" v="130" actId="1076"/>
          <ac:spMkLst>
            <pc:docMk/>
            <pc:sldMk cId="3518215672" sldId="1627"/>
            <ac:spMk id="3" creationId="{A2E68DBF-3484-4DEB-A71F-A0B5A57A0520}"/>
          </ac:spMkLst>
        </pc:spChg>
      </pc:sldChg>
      <pc:sldChg chg="modSp add">
        <pc:chgData name="Chiu, Ethan" userId="S::ethan.chiu@redcross.org::1801c14a-8fec-4c87-a7ec-5e6dea56aaa8" providerId="AD" clId="Web-{0A6E8F04-A09A-B2CD-7B12-394AD4F934F9}" dt="2021-08-10T16:56:33.985" v="120" actId="20577"/>
        <pc:sldMkLst>
          <pc:docMk/>
          <pc:sldMk cId="2646346548" sldId="1628"/>
        </pc:sldMkLst>
        <pc:spChg chg="mod">
          <ac:chgData name="Chiu, Ethan" userId="S::ethan.chiu@redcross.org::1801c14a-8fec-4c87-a7ec-5e6dea56aaa8" providerId="AD" clId="Web-{0A6E8F04-A09A-B2CD-7B12-394AD4F934F9}" dt="2021-08-10T16:56:33.985" v="120" actId="20577"/>
          <ac:spMkLst>
            <pc:docMk/>
            <pc:sldMk cId="2646346548" sldId="1628"/>
            <ac:spMk id="3" creationId="{B0F16599-394F-4DAE-8B1F-2B2779198945}"/>
          </ac:spMkLst>
        </pc:spChg>
      </pc:sldChg>
      <pc:sldChg chg="addSp delSp modSp add">
        <pc:chgData name="Chiu, Ethan" userId="S::ethan.chiu@redcross.org::1801c14a-8fec-4c87-a7ec-5e6dea56aaa8" providerId="AD" clId="Web-{0A6E8F04-A09A-B2CD-7B12-394AD4F934F9}" dt="2021-08-10T16:55:58" v="102" actId="20577"/>
        <pc:sldMkLst>
          <pc:docMk/>
          <pc:sldMk cId="870764682" sldId="1629"/>
        </pc:sldMkLst>
        <pc:spChg chg="mod">
          <ac:chgData name="Chiu, Ethan" userId="S::ethan.chiu@redcross.org::1801c14a-8fec-4c87-a7ec-5e6dea56aaa8" providerId="AD" clId="Web-{0A6E8F04-A09A-B2CD-7B12-394AD4F934F9}" dt="2021-08-10T16:55:36.983" v="90" actId="20577"/>
          <ac:spMkLst>
            <pc:docMk/>
            <pc:sldMk cId="870764682" sldId="1629"/>
            <ac:spMk id="2" creationId="{523AE6F3-378D-4CA8-834C-8D6EB9854710}"/>
          </ac:spMkLst>
        </pc:spChg>
        <pc:spChg chg="mod">
          <ac:chgData name="Chiu, Ethan" userId="S::ethan.chiu@redcross.org::1801c14a-8fec-4c87-a7ec-5e6dea56aaa8" providerId="AD" clId="Web-{0A6E8F04-A09A-B2CD-7B12-394AD4F934F9}" dt="2021-08-10T16:55:58" v="102" actId="20577"/>
          <ac:spMkLst>
            <pc:docMk/>
            <pc:sldMk cId="870764682" sldId="1629"/>
            <ac:spMk id="3" creationId="{7C4480D2-B168-4F5F-A02E-668691DCA1F8}"/>
          </ac:spMkLst>
        </pc:spChg>
        <pc:spChg chg="add del mod">
          <ac:chgData name="Chiu, Ethan" userId="S::ethan.chiu@redcross.org::1801c14a-8fec-4c87-a7ec-5e6dea56aaa8" providerId="AD" clId="Web-{0A6E8F04-A09A-B2CD-7B12-394AD4F934F9}" dt="2021-08-10T16:55:40.233" v="91"/>
          <ac:spMkLst>
            <pc:docMk/>
            <pc:sldMk cId="870764682" sldId="1629"/>
            <ac:spMk id="4" creationId="{A77AEF5F-A4B9-4FAD-AD1D-2F3F72C2AF67}"/>
          </ac:spMkLst>
        </pc:spChg>
      </pc:sldChg>
      <pc:sldMasterChg chg="add addSldLayout">
        <pc:chgData name="Chiu, Ethan" userId="S::ethan.chiu@redcross.org::1801c14a-8fec-4c87-a7ec-5e6dea56aaa8" providerId="AD" clId="Web-{0A6E8F04-A09A-B2CD-7B12-394AD4F934F9}" dt="2021-08-10T16:55:12.811" v="70"/>
        <pc:sldMasterMkLst>
          <pc:docMk/>
          <pc:sldMasterMk cId="0" sldId="2147483665"/>
        </pc:sldMasterMkLst>
        <pc:sldLayoutChg chg="add">
          <pc:chgData name="Chiu, Ethan" userId="S::ethan.chiu@redcross.org::1801c14a-8fec-4c87-a7ec-5e6dea56aaa8" providerId="AD" clId="Web-{0A6E8F04-A09A-B2CD-7B12-394AD4F934F9}" dt="2021-08-10T16:55:12.811" v="70"/>
          <pc:sldLayoutMkLst>
            <pc:docMk/>
            <pc:sldMasterMk cId="0" sldId="2147483665"/>
            <pc:sldLayoutMk cId="0" sldId="2147483648"/>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49"/>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0"/>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1"/>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2"/>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3"/>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4"/>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5"/>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6"/>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7"/>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8"/>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59"/>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60"/>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61"/>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62"/>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3663"/>
          </pc:sldLayoutMkLst>
        </pc:sldLayoutChg>
        <pc:sldLayoutChg chg="add">
          <pc:chgData name="Chiu, Ethan" userId="S::ethan.chiu@redcross.org::1801c14a-8fec-4c87-a7ec-5e6dea56aaa8" providerId="AD" clId="Web-{0A6E8F04-A09A-B2CD-7B12-394AD4F934F9}" dt="2021-08-10T16:55:12.811" v="70"/>
          <pc:sldLayoutMkLst>
            <pc:docMk/>
            <pc:sldMasterMk cId="0" sldId="2147483665"/>
            <pc:sldLayoutMk cId="0" sldId="2147484158"/>
          </pc:sldLayoutMkLst>
        </pc:sldLayoutChg>
      </pc:sldMasterChg>
    </pc:docChg>
  </pc:docChgLst>
  <pc:docChgLst>
    <pc:chgData name="Lim, Dylan" userId="S::dylan.lim@redcross.org::a6275260-d0f8-4aa8-b4a0-e9430d790e23" providerId="AD" clId="Web-{6379C57A-33B1-060A-7534-E07E2E4B5C37}"/>
    <pc:docChg chg="addSld delSld">
      <pc:chgData name="Lim, Dylan" userId="S::dylan.lim@redcross.org::a6275260-d0f8-4aa8-b4a0-e9430d790e23" providerId="AD" clId="Web-{6379C57A-33B1-060A-7534-E07E2E4B5C37}" dt="2022-08-21T22:53:52.177" v="1"/>
      <pc:docMkLst>
        <pc:docMk/>
      </pc:docMkLst>
      <pc:sldChg chg="add del">
        <pc:chgData name="Lim, Dylan" userId="S::dylan.lim@redcross.org::a6275260-d0f8-4aa8-b4a0-e9430d790e23" providerId="AD" clId="Web-{6379C57A-33B1-060A-7534-E07E2E4B5C37}" dt="2022-08-21T22:53:52.177" v="1"/>
        <pc:sldMkLst>
          <pc:docMk/>
          <pc:sldMk cId="555475076" sldId="1620"/>
        </pc:sldMkLst>
      </pc:sldChg>
    </pc:docChg>
  </pc:docChgLst>
  <pc:docChgLst>
    <pc:chgData name="Lim, Dylan" userId="S::dylan.lim@redcross.org::a6275260-d0f8-4aa8-b4a0-e9430d790e23" providerId="AD" clId="Web-{FC414CE3-7A9F-FD2A-8A76-77788B5B7204}"/>
    <pc:docChg chg="addSld delSld modSld">
      <pc:chgData name="Lim, Dylan" userId="S::dylan.lim@redcross.org::a6275260-d0f8-4aa8-b4a0-e9430d790e23" providerId="AD" clId="Web-{FC414CE3-7A9F-FD2A-8A76-77788B5B7204}" dt="2022-08-15T07:34:04.634" v="880" actId="20577"/>
      <pc:docMkLst>
        <pc:docMk/>
      </pc:docMkLst>
      <pc:sldChg chg="modSp">
        <pc:chgData name="Lim, Dylan" userId="S::dylan.lim@redcross.org::a6275260-d0f8-4aa8-b4a0-e9430d790e23" providerId="AD" clId="Web-{FC414CE3-7A9F-FD2A-8A76-77788B5B7204}" dt="2022-08-15T04:35:13.128" v="41" actId="20577"/>
        <pc:sldMkLst>
          <pc:docMk/>
          <pc:sldMk cId="2382893992" sldId="265"/>
        </pc:sldMkLst>
        <pc:spChg chg="mod">
          <ac:chgData name="Lim, Dylan" userId="S::dylan.lim@redcross.org::a6275260-d0f8-4aa8-b4a0-e9430d790e23" providerId="AD" clId="Web-{FC414CE3-7A9F-FD2A-8A76-77788B5B7204}" dt="2022-08-15T04:35:13.128" v="41" actId="20577"/>
          <ac:spMkLst>
            <pc:docMk/>
            <pc:sldMk cId="2382893992" sldId="265"/>
            <ac:spMk id="5" creationId="{3D564AFD-E13B-E94D-AEF8-1A32E80658C6}"/>
          </ac:spMkLst>
        </pc:spChg>
      </pc:sldChg>
      <pc:sldChg chg="modSp">
        <pc:chgData name="Lim, Dylan" userId="S::dylan.lim@redcross.org::a6275260-d0f8-4aa8-b4a0-e9430d790e23" providerId="AD" clId="Web-{FC414CE3-7A9F-FD2A-8A76-77788B5B7204}" dt="2022-08-15T07:30:40.061" v="853" actId="1076"/>
        <pc:sldMkLst>
          <pc:docMk/>
          <pc:sldMk cId="347190550" sldId="1597"/>
        </pc:sldMkLst>
        <pc:spChg chg="mod">
          <ac:chgData name="Lim, Dylan" userId="S::dylan.lim@redcross.org::a6275260-d0f8-4aa8-b4a0-e9430d790e23" providerId="AD" clId="Web-{FC414CE3-7A9F-FD2A-8A76-77788B5B7204}" dt="2022-08-15T04:37:06.569" v="63" actId="20577"/>
          <ac:spMkLst>
            <pc:docMk/>
            <pc:sldMk cId="347190550" sldId="1597"/>
            <ac:spMk id="2" creationId="{158F9B04-2FBF-BA49-B6B6-94DBEA527E17}"/>
          </ac:spMkLst>
        </pc:spChg>
        <pc:graphicFrameChg chg="mod modGraphic">
          <ac:chgData name="Lim, Dylan" userId="S::dylan.lim@redcross.org::a6275260-d0f8-4aa8-b4a0-e9430d790e23" providerId="AD" clId="Web-{FC414CE3-7A9F-FD2A-8A76-77788B5B7204}" dt="2022-08-15T07:30:40.061" v="853" actId="1076"/>
          <ac:graphicFrameMkLst>
            <pc:docMk/>
            <pc:sldMk cId="347190550" sldId="1597"/>
            <ac:graphicFrameMk id="9" creationId="{B0328FCD-5B06-4B55-9776-239E475C3D08}"/>
          </ac:graphicFrameMkLst>
        </pc:graphicFrameChg>
      </pc:sldChg>
      <pc:sldChg chg="modSp">
        <pc:chgData name="Lim, Dylan" userId="S::dylan.lim@redcross.org::a6275260-d0f8-4aa8-b4a0-e9430d790e23" providerId="AD" clId="Web-{FC414CE3-7A9F-FD2A-8A76-77788B5B7204}" dt="2022-08-15T04:37:26.038" v="67" actId="20577"/>
        <pc:sldMkLst>
          <pc:docMk/>
          <pc:sldMk cId="3070135082" sldId="1610"/>
        </pc:sldMkLst>
        <pc:spChg chg="mod">
          <ac:chgData name="Lim, Dylan" userId="S::dylan.lim@redcross.org::a6275260-d0f8-4aa8-b4a0-e9430d790e23" providerId="AD" clId="Web-{FC414CE3-7A9F-FD2A-8A76-77788B5B7204}" dt="2022-08-15T04:37:26.038" v="67" actId="20577"/>
          <ac:spMkLst>
            <pc:docMk/>
            <pc:sldMk cId="3070135082" sldId="1610"/>
            <ac:spMk id="2" creationId="{7814B0C4-702C-A340-9FF2-A4C59AC05112}"/>
          </ac:spMkLst>
        </pc:spChg>
      </pc:sldChg>
      <pc:sldChg chg="modSp">
        <pc:chgData name="Lim, Dylan" userId="S::dylan.lim@redcross.org::a6275260-d0f8-4aa8-b4a0-e9430d790e23" providerId="AD" clId="Web-{FC414CE3-7A9F-FD2A-8A76-77788B5B7204}" dt="2022-08-15T04:37:24.225" v="66" actId="20577"/>
        <pc:sldMkLst>
          <pc:docMk/>
          <pc:sldMk cId="3911151988" sldId="1612"/>
        </pc:sldMkLst>
        <pc:spChg chg="mod">
          <ac:chgData name="Lim, Dylan" userId="S::dylan.lim@redcross.org::a6275260-d0f8-4aa8-b4a0-e9430d790e23" providerId="AD" clId="Web-{FC414CE3-7A9F-FD2A-8A76-77788B5B7204}" dt="2022-08-15T04:37:24.225" v="66" actId="20577"/>
          <ac:spMkLst>
            <pc:docMk/>
            <pc:sldMk cId="3911151988" sldId="1612"/>
            <ac:spMk id="2" creationId="{7814B0C4-702C-A340-9FF2-A4C59AC05112}"/>
          </ac:spMkLst>
        </pc:spChg>
      </pc:sldChg>
      <pc:sldChg chg="modSp">
        <pc:chgData name="Lim, Dylan" userId="S::dylan.lim@redcross.org::a6275260-d0f8-4aa8-b4a0-e9430d790e23" providerId="AD" clId="Web-{FC414CE3-7A9F-FD2A-8A76-77788B5B7204}" dt="2022-08-15T07:28:41.635" v="713" actId="20577"/>
        <pc:sldMkLst>
          <pc:docMk/>
          <pc:sldMk cId="1990621569" sldId="1613"/>
        </pc:sldMkLst>
        <pc:spChg chg="mod">
          <ac:chgData name="Lim, Dylan" userId="S::dylan.lim@redcross.org::a6275260-d0f8-4aa8-b4a0-e9430d790e23" providerId="AD" clId="Web-{FC414CE3-7A9F-FD2A-8A76-77788B5B7204}" dt="2022-08-15T04:37:17.850" v="65" actId="20577"/>
          <ac:spMkLst>
            <pc:docMk/>
            <pc:sldMk cId="1990621569" sldId="1613"/>
            <ac:spMk id="2" creationId="{A715177C-923C-8E47-A0DD-E4986BDAC8C4}"/>
          </ac:spMkLst>
        </pc:spChg>
        <pc:graphicFrameChg chg="modGraphic">
          <ac:chgData name="Lim, Dylan" userId="S::dylan.lim@redcross.org::a6275260-d0f8-4aa8-b4a0-e9430d790e23" providerId="AD" clId="Web-{FC414CE3-7A9F-FD2A-8A76-77788B5B7204}" dt="2022-08-15T07:28:41.635" v="713" actId="20577"/>
          <ac:graphicFrameMkLst>
            <pc:docMk/>
            <pc:sldMk cId="1990621569" sldId="1613"/>
            <ac:graphicFrameMk id="8" creationId="{10B0A065-CF05-FD43-BD7E-46A671D50667}"/>
          </ac:graphicFrameMkLst>
        </pc:graphicFrameChg>
      </pc:sldChg>
      <pc:sldChg chg="addSp delSp modSp mod modClrScheme chgLayout">
        <pc:chgData name="Lim, Dylan" userId="S::dylan.lim@redcross.org::a6275260-d0f8-4aa8-b4a0-e9430d790e23" providerId="AD" clId="Web-{FC414CE3-7A9F-FD2A-8A76-77788B5B7204}" dt="2022-08-15T07:34:04.634" v="880" actId="20577"/>
        <pc:sldMkLst>
          <pc:docMk/>
          <pc:sldMk cId="3309407770" sldId="1639"/>
        </pc:sldMkLst>
        <pc:spChg chg="mod ord">
          <ac:chgData name="Lim, Dylan" userId="S::dylan.lim@redcross.org::a6275260-d0f8-4aa8-b4a0-e9430d790e23" providerId="AD" clId="Web-{FC414CE3-7A9F-FD2A-8A76-77788B5B7204}" dt="2022-08-15T07:26:34.660" v="702" actId="20577"/>
          <ac:spMkLst>
            <pc:docMk/>
            <pc:sldMk cId="3309407770" sldId="1639"/>
            <ac:spMk id="2" creationId="{8D9609C8-C55A-26F8-6617-F803C3D09C9D}"/>
          </ac:spMkLst>
        </pc:spChg>
        <pc:spChg chg="del mod ord">
          <ac:chgData name="Lim, Dylan" userId="S::dylan.lim@redcross.org::a6275260-d0f8-4aa8-b4a0-e9430d790e23" providerId="AD" clId="Web-{FC414CE3-7A9F-FD2A-8A76-77788B5B7204}" dt="2022-08-15T07:10:11.690" v="68"/>
          <ac:spMkLst>
            <pc:docMk/>
            <pc:sldMk cId="3309407770" sldId="1639"/>
            <ac:spMk id="3" creationId="{FAE471F4-4444-5A93-22B7-950A92E785BA}"/>
          </ac:spMkLst>
        </pc:spChg>
        <pc:spChg chg="add mod ord">
          <ac:chgData name="Lim, Dylan" userId="S::dylan.lim@redcross.org::a6275260-d0f8-4aa8-b4a0-e9430d790e23" providerId="AD" clId="Web-{FC414CE3-7A9F-FD2A-8A76-77788B5B7204}" dt="2022-08-15T07:34:04.634" v="880" actId="20577"/>
          <ac:spMkLst>
            <pc:docMk/>
            <pc:sldMk cId="3309407770" sldId="1639"/>
            <ac:spMk id="4" creationId="{5CBFA43B-F6A9-6884-2596-E4832EED4510}"/>
          </ac:spMkLst>
        </pc:spChg>
      </pc:sldChg>
      <pc:sldChg chg="modSp add del replId">
        <pc:chgData name="Lim, Dylan" userId="S::dylan.lim@redcross.org::a6275260-d0f8-4aa8-b4a0-e9430d790e23" providerId="AD" clId="Web-{FC414CE3-7A9F-FD2A-8A76-77788B5B7204}" dt="2022-08-15T07:25:20.657" v="699"/>
        <pc:sldMkLst>
          <pc:docMk/>
          <pc:sldMk cId="1363026918" sldId="1640"/>
        </pc:sldMkLst>
        <pc:spChg chg="mod">
          <ac:chgData name="Lim, Dylan" userId="S::dylan.lim@redcross.org::a6275260-d0f8-4aa8-b4a0-e9430d790e23" providerId="AD" clId="Web-{FC414CE3-7A9F-FD2A-8A76-77788B5B7204}" dt="2022-08-15T07:21:02.146" v="551" actId="20577"/>
          <ac:spMkLst>
            <pc:docMk/>
            <pc:sldMk cId="1363026918" sldId="1640"/>
            <ac:spMk id="2" creationId="{8D9609C8-C55A-26F8-6617-F803C3D09C9D}"/>
          </ac:spMkLst>
        </pc:spChg>
        <pc:spChg chg="mod">
          <ac:chgData name="Lim, Dylan" userId="S::dylan.lim@redcross.org::a6275260-d0f8-4aa8-b4a0-e9430d790e23" providerId="AD" clId="Web-{FC414CE3-7A9F-FD2A-8A76-77788B5B7204}" dt="2022-08-15T07:23:47.669" v="674" actId="20577"/>
          <ac:spMkLst>
            <pc:docMk/>
            <pc:sldMk cId="1363026918" sldId="1640"/>
            <ac:spMk id="4" creationId="{5CBFA43B-F6A9-6884-2596-E4832EED4510}"/>
          </ac:spMkLst>
        </pc:spChg>
      </pc:sldChg>
      <pc:sldChg chg="new del">
        <pc:chgData name="Lim, Dylan" userId="S::dylan.lim@redcross.org::a6275260-d0f8-4aa8-b4a0-e9430d790e23" providerId="AD" clId="Web-{FC414CE3-7A9F-FD2A-8A76-77788B5B7204}" dt="2022-08-15T04:35:58.160" v="54"/>
        <pc:sldMkLst>
          <pc:docMk/>
          <pc:sldMk cId="1939599991" sldId="1640"/>
        </pc:sldMkLst>
      </pc:sldChg>
    </pc:docChg>
  </pc:docChgLst>
  <pc:docChgLst>
    <pc:chgData name="Huang, Steven" userId="S::steven.huang@redcross.org::98f0c94d-d515-441c-8f0a-7091bfadde97" providerId="AD" clId="Web-{FF75B0A5-EA71-8E4A-237F-A91C84575494}"/>
    <pc:docChg chg="modSld">
      <pc:chgData name="Huang, Steven" userId="S::steven.huang@redcross.org::98f0c94d-d515-441c-8f0a-7091bfadde97" providerId="AD" clId="Web-{FF75B0A5-EA71-8E4A-237F-A91C84575494}" dt="2021-08-16T17:58:30.054" v="12"/>
      <pc:docMkLst>
        <pc:docMk/>
      </pc:docMkLst>
      <pc:sldChg chg="modSp addCm">
        <pc:chgData name="Huang, Steven" userId="S::steven.huang@redcross.org::98f0c94d-d515-441c-8f0a-7091bfadde97" providerId="AD" clId="Web-{FF75B0A5-EA71-8E4A-237F-A91C84575494}" dt="2021-08-16T17:58:30.054" v="12"/>
        <pc:sldMkLst>
          <pc:docMk/>
          <pc:sldMk cId="1163801186" sldId="1624"/>
        </pc:sldMkLst>
        <pc:spChg chg="mod">
          <ac:chgData name="Huang, Steven" userId="S::steven.huang@redcross.org::98f0c94d-d515-441c-8f0a-7091bfadde97" providerId="AD" clId="Web-{FF75B0A5-EA71-8E4A-237F-A91C84575494}" dt="2021-08-16T17:58:01.460" v="11" actId="20577"/>
          <ac:spMkLst>
            <pc:docMk/>
            <pc:sldMk cId="1163801186" sldId="1624"/>
            <ac:spMk id="3" creationId="{3EECACD1-8A57-48E7-9A95-5B9C9F4AB1A1}"/>
          </ac:spMkLst>
        </pc:spChg>
      </pc:sldChg>
    </pc:docChg>
  </pc:docChgLst>
  <pc:docChgLst>
    <pc:chgData name="Chiu, Ethan" userId="S::ethan.chiu@redcross.org::1801c14a-8fec-4c87-a7ec-5e6dea56aaa8" providerId="AD" clId="Web-{4ED9FF98-8815-16F3-45D9-CDCCA46B3852}"/>
    <pc:docChg chg="modSld">
      <pc:chgData name="Chiu, Ethan" userId="S::ethan.chiu@redcross.org::1801c14a-8fec-4c87-a7ec-5e6dea56aaa8" providerId="AD" clId="Web-{4ED9FF98-8815-16F3-45D9-CDCCA46B3852}" dt="2021-08-16T18:13:27.840" v="20" actId="14100"/>
      <pc:docMkLst>
        <pc:docMk/>
      </pc:docMkLst>
      <pc:sldChg chg="addSp delSp modSp">
        <pc:chgData name="Chiu, Ethan" userId="S::ethan.chiu@redcross.org::1801c14a-8fec-4c87-a7ec-5e6dea56aaa8" providerId="AD" clId="Web-{4ED9FF98-8815-16F3-45D9-CDCCA46B3852}" dt="2021-08-16T18:13:27.840" v="20" actId="14100"/>
        <pc:sldMkLst>
          <pc:docMk/>
          <pc:sldMk cId="555475076" sldId="1620"/>
        </pc:sldMkLst>
        <pc:spChg chg="add del">
          <ac:chgData name="Chiu, Ethan" userId="S::ethan.chiu@redcross.org::1801c14a-8fec-4c87-a7ec-5e6dea56aaa8" providerId="AD" clId="Web-{4ED9FF98-8815-16F3-45D9-CDCCA46B3852}" dt="2021-08-16T18:07:09.019" v="6"/>
          <ac:spMkLst>
            <pc:docMk/>
            <pc:sldMk cId="555475076" sldId="1620"/>
            <ac:spMk id="3" creationId="{922C8470-8BCD-4D27-90B4-82F0E252BB9B}"/>
          </ac:spMkLst>
        </pc:spChg>
        <pc:spChg chg="add del">
          <ac:chgData name="Chiu, Ethan" userId="S::ethan.chiu@redcross.org::1801c14a-8fec-4c87-a7ec-5e6dea56aaa8" providerId="AD" clId="Web-{4ED9FF98-8815-16F3-45D9-CDCCA46B3852}" dt="2021-08-16T18:07:04.910" v="5"/>
          <ac:spMkLst>
            <pc:docMk/>
            <pc:sldMk cId="555475076" sldId="1620"/>
            <ac:spMk id="4" creationId="{A0D81F37-B6D3-4B35-88F6-CD589149FF24}"/>
          </ac:spMkLst>
        </pc:spChg>
        <pc:spChg chg="mod">
          <ac:chgData name="Chiu, Ethan" userId="S::ethan.chiu@redcross.org::1801c14a-8fec-4c87-a7ec-5e6dea56aaa8" providerId="AD" clId="Web-{4ED9FF98-8815-16F3-45D9-CDCCA46B3852}" dt="2021-08-16T18:13:27.840" v="20" actId="14100"/>
          <ac:spMkLst>
            <pc:docMk/>
            <pc:sldMk cId="555475076" sldId="1620"/>
            <ac:spMk id="9" creationId="{678ABAD0-6821-40E2-BD44-3A060E047DBD}"/>
          </ac:spMkLst>
        </pc:spChg>
        <pc:picChg chg="add mod">
          <ac:chgData name="Chiu, Ethan" userId="S::ethan.chiu@redcross.org::1801c14a-8fec-4c87-a7ec-5e6dea56aaa8" providerId="AD" clId="Web-{4ED9FF98-8815-16F3-45D9-CDCCA46B3852}" dt="2021-08-16T18:13:20.153" v="18" actId="1076"/>
          <ac:picMkLst>
            <pc:docMk/>
            <pc:sldMk cId="555475076" sldId="1620"/>
            <ac:picMk id="5" creationId="{6450245E-D77D-449F-8F8F-30F856A0B3B1}"/>
          </ac:picMkLst>
        </pc:picChg>
      </pc:sldChg>
      <pc:sldChg chg="modSp">
        <pc:chgData name="Chiu, Ethan" userId="S::ethan.chiu@redcross.org::1801c14a-8fec-4c87-a7ec-5e6dea56aaa8" providerId="AD" clId="Web-{4ED9FF98-8815-16F3-45D9-CDCCA46B3852}" dt="2021-08-16T18:05:35.017" v="2" actId="20577"/>
        <pc:sldMkLst>
          <pc:docMk/>
          <pc:sldMk cId="1163801186" sldId="1624"/>
        </pc:sldMkLst>
        <pc:spChg chg="mod">
          <ac:chgData name="Chiu, Ethan" userId="S::ethan.chiu@redcross.org::1801c14a-8fec-4c87-a7ec-5e6dea56aaa8" providerId="AD" clId="Web-{4ED9FF98-8815-16F3-45D9-CDCCA46B3852}" dt="2021-08-16T18:05:35.017" v="2" actId="20577"/>
          <ac:spMkLst>
            <pc:docMk/>
            <pc:sldMk cId="1163801186" sldId="1624"/>
            <ac:spMk id="3" creationId="{3EECACD1-8A57-48E7-9A95-5B9C9F4AB1A1}"/>
          </ac:spMkLst>
        </pc:spChg>
      </pc:sldChg>
    </pc:docChg>
  </pc:docChgLst>
  <pc:docChgLst>
    <pc:chgData name="Parker, Alexandra" userId="S::alexandra.parker@redcross.org::3829d473-8503-4352-8dd8-64011bf13a8d" providerId="AD" clId="Web-{84F4118C-E88D-C553-80F8-AFAD140F5F6D}"/>
    <pc:docChg chg="modSld">
      <pc:chgData name="Parker, Alexandra" userId="S::alexandra.parker@redcross.org::3829d473-8503-4352-8dd8-64011bf13a8d" providerId="AD" clId="Web-{84F4118C-E88D-C553-80F8-AFAD140F5F6D}" dt="2021-08-11T21:33:52.714" v="132"/>
      <pc:docMkLst>
        <pc:docMk/>
      </pc:docMkLst>
      <pc:sldChg chg="modSp">
        <pc:chgData name="Parker, Alexandra" userId="S::alexandra.parker@redcross.org::3829d473-8503-4352-8dd8-64011bf13a8d" providerId="AD" clId="Web-{84F4118C-E88D-C553-80F8-AFAD140F5F6D}" dt="2021-08-11T21:30:15.597" v="41" actId="20577"/>
        <pc:sldMkLst>
          <pc:docMk/>
          <pc:sldMk cId="347190550" sldId="1597"/>
        </pc:sldMkLst>
        <pc:graphicFrameChg chg="modGraphic">
          <ac:chgData name="Parker, Alexandra" userId="S::alexandra.parker@redcross.org::3829d473-8503-4352-8dd8-64011bf13a8d" providerId="AD" clId="Web-{84F4118C-E88D-C553-80F8-AFAD140F5F6D}" dt="2021-08-11T21:30:15.597" v="41" actId="20577"/>
          <ac:graphicFrameMkLst>
            <pc:docMk/>
            <pc:sldMk cId="347190550" sldId="1597"/>
            <ac:graphicFrameMk id="9" creationId="{B0328FCD-5B06-4B55-9776-239E475C3D08}"/>
          </ac:graphicFrameMkLst>
        </pc:graphicFrameChg>
      </pc:sldChg>
      <pc:sldChg chg="modSp">
        <pc:chgData name="Parker, Alexandra" userId="S::alexandra.parker@redcross.org::3829d473-8503-4352-8dd8-64011bf13a8d" providerId="AD" clId="Web-{84F4118C-E88D-C553-80F8-AFAD140F5F6D}" dt="2021-08-11T21:29:00.735" v="10" actId="20577"/>
        <pc:sldMkLst>
          <pc:docMk/>
          <pc:sldMk cId="3911151988" sldId="1612"/>
        </pc:sldMkLst>
        <pc:spChg chg="mod">
          <ac:chgData name="Parker, Alexandra" userId="S::alexandra.parker@redcross.org::3829d473-8503-4352-8dd8-64011bf13a8d" providerId="AD" clId="Web-{84F4118C-E88D-C553-80F8-AFAD140F5F6D}" dt="2021-08-11T18:43:47.317" v="4" actId="20577"/>
          <ac:spMkLst>
            <pc:docMk/>
            <pc:sldMk cId="3911151988" sldId="1612"/>
            <ac:spMk id="3" creationId="{7DDA177E-443E-4A4B-99C2-498A20547413}"/>
          </ac:spMkLst>
        </pc:spChg>
        <pc:graphicFrameChg chg="mod modGraphic">
          <ac:chgData name="Parker, Alexandra" userId="S::alexandra.parker@redcross.org::3829d473-8503-4352-8dd8-64011bf13a8d" providerId="AD" clId="Web-{84F4118C-E88D-C553-80F8-AFAD140F5F6D}" dt="2021-08-11T21:29:00.735" v="10" actId="20577"/>
          <ac:graphicFrameMkLst>
            <pc:docMk/>
            <pc:sldMk cId="3911151988" sldId="1612"/>
            <ac:graphicFrameMk id="5" creationId="{C3F606F3-8982-0446-8736-593DCF8B98A4}"/>
          </ac:graphicFrameMkLst>
        </pc:graphicFrameChg>
      </pc:sldChg>
      <pc:sldChg chg="addSp delSp modSp">
        <pc:chgData name="Parker, Alexandra" userId="S::alexandra.parker@redcross.org::3829d473-8503-4352-8dd8-64011bf13a8d" providerId="AD" clId="Web-{84F4118C-E88D-C553-80F8-AFAD140F5F6D}" dt="2021-08-11T21:33:35.432" v="131"/>
        <pc:sldMkLst>
          <pc:docMk/>
          <pc:sldMk cId="488485466" sldId="1617"/>
        </pc:sldMkLst>
        <pc:spChg chg="add del mod">
          <ac:chgData name="Parker, Alexandra" userId="S::alexandra.parker@redcross.org::3829d473-8503-4352-8dd8-64011bf13a8d" providerId="AD" clId="Web-{84F4118C-E88D-C553-80F8-AFAD140F5F6D}" dt="2021-08-11T21:33:35.432" v="131"/>
          <ac:spMkLst>
            <pc:docMk/>
            <pc:sldMk cId="488485466" sldId="1617"/>
            <ac:spMk id="2" creationId="{EE9BD82C-C00A-47FE-9D13-F8619722963E}"/>
          </ac:spMkLst>
        </pc:spChg>
        <pc:spChg chg="add del">
          <ac:chgData name="Parker, Alexandra" userId="S::alexandra.parker@redcross.org::3829d473-8503-4352-8dd8-64011bf13a8d" providerId="AD" clId="Web-{84F4118C-E88D-C553-80F8-AFAD140F5F6D}" dt="2021-08-11T21:33:34.260" v="129"/>
          <ac:spMkLst>
            <pc:docMk/>
            <pc:sldMk cId="488485466" sldId="1617"/>
            <ac:spMk id="5" creationId="{5940CFCA-084E-4573-BACF-F39C44E5B44F}"/>
          </ac:spMkLst>
        </pc:spChg>
      </pc:sldChg>
      <pc:sldChg chg="addCm">
        <pc:chgData name="Parker, Alexandra" userId="S::alexandra.parker@redcross.org::3829d473-8503-4352-8dd8-64011bf13a8d" providerId="AD" clId="Web-{84F4118C-E88D-C553-80F8-AFAD140F5F6D}" dt="2021-08-11T21:33:52.714" v="132"/>
        <pc:sldMkLst>
          <pc:docMk/>
          <pc:sldMk cId="555475076" sldId="1620"/>
        </pc:sldMkLst>
      </pc:sldChg>
      <pc:sldChg chg="addCm">
        <pc:chgData name="Parker, Alexandra" userId="S::alexandra.parker@redcross.org::3829d473-8503-4352-8dd8-64011bf13a8d" providerId="AD" clId="Web-{84F4118C-E88D-C553-80F8-AFAD140F5F6D}" dt="2021-08-11T21:33:02.477" v="126"/>
        <pc:sldMkLst>
          <pc:docMk/>
          <pc:sldMk cId="1163801186" sldId="1624"/>
        </pc:sldMkLst>
      </pc:sldChg>
      <pc:sldChg chg="modSp">
        <pc:chgData name="Parker, Alexandra" userId="S::alexandra.parker@redcross.org::3829d473-8503-4352-8dd8-64011bf13a8d" providerId="AD" clId="Web-{84F4118C-E88D-C553-80F8-AFAD140F5F6D}" dt="2021-08-11T21:32:30.508" v="125" actId="20577"/>
        <pc:sldMkLst>
          <pc:docMk/>
          <pc:sldMk cId="3518215672" sldId="1627"/>
        </pc:sldMkLst>
        <pc:spChg chg="mod">
          <ac:chgData name="Parker, Alexandra" userId="S::alexandra.parker@redcross.org::3829d473-8503-4352-8dd8-64011bf13a8d" providerId="AD" clId="Web-{84F4118C-E88D-C553-80F8-AFAD140F5F6D}" dt="2021-08-11T21:32:30.508" v="125" actId="20577"/>
          <ac:spMkLst>
            <pc:docMk/>
            <pc:sldMk cId="3518215672" sldId="1627"/>
            <ac:spMk id="3" creationId="{A2E68DBF-3484-4DEB-A71F-A0B5A57A0520}"/>
          </ac:spMkLst>
        </pc:spChg>
      </pc:sldChg>
      <pc:sldChg chg="modSp">
        <pc:chgData name="Parker, Alexandra" userId="S::alexandra.parker@redcross.org::3829d473-8503-4352-8dd8-64011bf13a8d" providerId="AD" clId="Web-{84F4118C-E88D-C553-80F8-AFAD140F5F6D}" dt="2021-08-11T21:31:25.380" v="73" actId="20577"/>
        <pc:sldMkLst>
          <pc:docMk/>
          <pc:sldMk cId="870764682" sldId="1629"/>
        </pc:sldMkLst>
        <pc:spChg chg="mod">
          <ac:chgData name="Parker, Alexandra" userId="S::alexandra.parker@redcross.org::3829d473-8503-4352-8dd8-64011bf13a8d" providerId="AD" clId="Web-{84F4118C-E88D-C553-80F8-AFAD140F5F6D}" dt="2021-08-11T21:31:25.380" v="73" actId="20577"/>
          <ac:spMkLst>
            <pc:docMk/>
            <pc:sldMk cId="870764682" sldId="1629"/>
            <ac:spMk id="3" creationId="{7C4480D2-B168-4F5F-A02E-668691DCA1F8}"/>
          </ac:spMkLst>
        </pc:spChg>
      </pc:sldChg>
    </pc:docChg>
  </pc:docChgLst>
  <pc:docChgLst>
    <pc:chgData name="Huang, Steven" userId="S::steven.huang@redcross.org::98f0c94d-d515-441c-8f0a-7091bfadde97" providerId="AD" clId="Web-{E35E8468-C62D-9E1D-F867-ADD90C17178E}"/>
    <pc:docChg chg="modSld">
      <pc:chgData name="Huang, Steven" userId="S::steven.huang@redcross.org::98f0c94d-d515-441c-8f0a-7091bfadde97" providerId="AD" clId="Web-{E35E8468-C62D-9E1D-F867-ADD90C17178E}" dt="2021-08-22T03:27:15.981" v="988"/>
      <pc:docMkLst>
        <pc:docMk/>
      </pc:docMkLst>
      <pc:sldChg chg="modNotes">
        <pc:chgData name="Huang, Steven" userId="S::steven.huang@redcross.org::98f0c94d-d515-441c-8f0a-7091bfadde97" providerId="AD" clId="Web-{E35E8468-C62D-9E1D-F867-ADD90C17178E}" dt="2021-08-22T03:24:32.253" v="892"/>
        <pc:sldMkLst>
          <pc:docMk/>
          <pc:sldMk cId="347190550" sldId="1597"/>
        </pc:sldMkLst>
      </pc:sldChg>
      <pc:sldChg chg="modNotes">
        <pc:chgData name="Huang, Steven" userId="S::steven.huang@redcross.org::98f0c94d-d515-441c-8f0a-7091bfadde97" providerId="AD" clId="Web-{E35E8468-C62D-9E1D-F867-ADD90C17178E}" dt="2021-08-22T03:04:26.147" v="570"/>
        <pc:sldMkLst>
          <pc:docMk/>
          <pc:sldMk cId="277091248" sldId="1606"/>
        </pc:sldMkLst>
      </pc:sldChg>
      <pc:sldChg chg="modNotes">
        <pc:chgData name="Huang, Steven" userId="S::steven.huang@redcross.org::98f0c94d-d515-441c-8f0a-7091bfadde97" providerId="AD" clId="Web-{E35E8468-C62D-9E1D-F867-ADD90C17178E}" dt="2021-08-22T03:05:15.182" v="583"/>
        <pc:sldMkLst>
          <pc:docMk/>
          <pc:sldMk cId="1141752426" sldId="1607"/>
        </pc:sldMkLst>
      </pc:sldChg>
      <pc:sldChg chg="modSp modNotes">
        <pc:chgData name="Huang, Steven" userId="S::steven.huang@redcross.org::98f0c94d-d515-441c-8f0a-7091bfadde97" providerId="AD" clId="Web-{E35E8468-C62D-9E1D-F867-ADD90C17178E}" dt="2021-08-22T02:39:02.700" v="4" actId="20577"/>
        <pc:sldMkLst>
          <pc:docMk/>
          <pc:sldMk cId="3587510063" sldId="1608"/>
        </pc:sldMkLst>
        <pc:graphicFrameChg chg="modGraphic">
          <ac:chgData name="Huang, Steven" userId="S::steven.huang@redcross.org::98f0c94d-d515-441c-8f0a-7091bfadde97" providerId="AD" clId="Web-{E35E8468-C62D-9E1D-F867-ADD90C17178E}" dt="2021-08-22T02:39:02.700" v="4" actId="20577"/>
          <ac:graphicFrameMkLst>
            <pc:docMk/>
            <pc:sldMk cId="3587510063" sldId="1608"/>
            <ac:graphicFrameMk id="8" creationId="{90BAF61B-FCCB-A244-8275-B43B5F26B309}"/>
          </ac:graphicFrameMkLst>
        </pc:graphicFrameChg>
      </pc:sldChg>
      <pc:sldChg chg="modNotes">
        <pc:chgData name="Huang, Steven" userId="S::steven.huang@redcross.org::98f0c94d-d515-441c-8f0a-7091bfadde97" providerId="AD" clId="Web-{E35E8468-C62D-9E1D-F867-ADD90C17178E}" dt="2021-08-22T02:39:31.842" v="26"/>
        <pc:sldMkLst>
          <pc:docMk/>
          <pc:sldMk cId="1339115776" sldId="1609"/>
        </pc:sldMkLst>
      </pc:sldChg>
      <pc:sldChg chg="modSp modNotes">
        <pc:chgData name="Huang, Steven" userId="S::steven.huang@redcross.org::98f0c94d-d515-441c-8f0a-7091bfadde97" providerId="AD" clId="Web-{E35E8468-C62D-9E1D-F867-ADD90C17178E}" dt="2021-08-22T02:52:26.584" v="338"/>
        <pc:sldMkLst>
          <pc:docMk/>
          <pc:sldMk cId="3070135082" sldId="1610"/>
        </pc:sldMkLst>
        <pc:spChg chg="mod">
          <ac:chgData name="Huang, Steven" userId="S::steven.huang@redcross.org::98f0c94d-d515-441c-8f0a-7091bfadde97" providerId="AD" clId="Web-{E35E8468-C62D-9E1D-F867-ADD90C17178E}" dt="2021-08-22T02:43:09.051" v="58" actId="20577"/>
          <ac:spMkLst>
            <pc:docMk/>
            <pc:sldMk cId="3070135082" sldId="1610"/>
            <ac:spMk id="3" creationId="{7DDA177E-443E-4A4B-99C2-498A20547413}"/>
          </ac:spMkLst>
        </pc:spChg>
      </pc:sldChg>
      <pc:sldChg chg="modNotes">
        <pc:chgData name="Huang, Steven" userId="S::steven.huang@redcross.org::98f0c94d-d515-441c-8f0a-7091bfadde97" providerId="AD" clId="Web-{E35E8468-C62D-9E1D-F867-ADD90C17178E}" dt="2021-08-22T02:56:55.537" v="458"/>
        <pc:sldMkLst>
          <pc:docMk/>
          <pc:sldMk cId="3911151988" sldId="1612"/>
        </pc:sldMkLst>
      </pc:sldChg>
      <pc:sldChg chg="modNotes">
        <pc:chgData name="Huang, Steven" userId="S::steven.huang@redcross.org::98f0c94d-d515-441c-8f0a-7091bfadde97" providerId="AD" clId="Web-{E35E8468-C62D-9E1D-F867-ADD90C17178E}" dt="2021-08-22T03:27:15.981" v="988"/>
        <pc:sldMkLst>
          <pc:docMk/>
          <pc:sldMk cId="1990621569" sldId="1613"/>
        </pc:sldMkLst>
      </pc:sldChg>
    </pc:docChg>
  </pc:docChgLst>
  <pc:docChgLst>
    <pc:chgData name="Giang, Anna" userId="S::anna.giang@redcross.org::7ab743d0-b349-4474-88ba-7438f4aee87c" providerId="AD" clId="Web-{6400FC37-C126-3B5F-B061-BEA1504E5286}"/>
    <pc:docChg chg="modSld">
      <pc:chgData name="Giang, Anna" userId="S::anna.giang@redcross.org::7ab743d0-b349-4474-88ba-7438f4aee87c" providerId="AD" clId="Web-{6400FC37-C126-3B5F-B061-BEA1504E5286}" dt="2021-08-18T19:46:27.460" v="85"/>
      <pc:docMkLst>
        <pc:docMk/>
      </pc:docMkLst>
      <pc:sldChg chg="modSp addCm">
        <pc:chgData name="Giang, Anna" userId="S::anna.giang@redcross.org::7ab743d0-b349-4474-88ba-7438f4aee87c" providerId="AD" clId="Web-{6400FC37-C126-3B5F-B061-BEA1504E5286}" dt="2021-08-18T19:46:27.460" v="85"/>
        <pc:sldMkLst>
          <pc:docMk/>
          <pc:sldMk cId="347190550" sldId="1597"/>
        </pc:sldMkLst>
        <pc:graphicFrameChg chg="modGraphic">
          <ac:chgData name="Giang, Anna" userId="S::anna.giang@redcross.org::7ab743d0-b349-4474-88ba-7438f4aee87c" providerId="AD" clId="Web-{6400FC37-C126-3B5F-B061-BEA1504E5286}" dt="2021-08-18T19:44:09.833" v="83" actId="20577"/>
          <ac:graphicFrameMkLst>
            <pc:docMk/>
            <pc:sldMk cId="347190550" sldId="1597"/>
            <ac:graphicFrameMk id="9" creationId="{B0328FCD-5B06-4B55-9776-239E475C3D08}"/>
          </ac:graphicFrameMkLst>
        </pc:graphicFrameChg>
      </pc:sldChg>
      <pc:sldChg chg="modSp">
        <pc:chgData name="Giang, Anna" userId="S::anna.giang@redcross.org::7ab743d0-b349-4474-88ba-7438f4aee87c" providerId="AD" clId="Web-{6400FC37-C126-3B5F-B061-BEA1504E5286}" dt="2021-08-18T19:17:06.022" v="8" actId="20577"/>
        <pc:sldMkLst>
          <pc:docMk/>
          <pc:sldMk cId="277091248" sldId="1606"/>
        </pc:sldMkLst>
        <pc:spChg chg="mod">
          <ac:chgData name="Giang, Anna" userId="S::anna.giang@redcross.org::7ab743d0-b349-4474-88ba-7438f4aee87c" providerId="AD" clId="Web-{6400FC37-C126-3B5F-B061-BEA1504E5286}" dt="2021-08-18T19:17:06.022" v="8" actId="20577"/>
          <ac:spMkLst>
            <pc:docMk/>
            <pc:sldMk cId="277091248" sldId="1606"/>
            <ac:spMk id="5" creationId="{3D564AFD-E13B-E94D-AEF8-1A32E80658C6}"/>
          </ac:spMkLst>
        </pc:spChg>
      </pc:sldChg>
      <pc:sldChg chg="modSp addCm">
        <pc:chgData name="Giang, Anna" userId="S::anna.giang@redcross.org::7ab743d0-b349-4474-88ba-7438f4aee87c" providerId="AD" clId="Web-{6400FC37-C126-3B5F-B061-BEA1504E5286}" dt="2021-08-18T19:20:53.182" v="22"/>
        <pc:sldMkLst>
          <pc:docMk/>
          <pc:sldMk cId="1141752426" sldId="1607"/>
        </pc:sldMkLst>
        <pc:spChg chg="mod">
          <ac:chgData name="Giang, Anna" userId="S::anna.giang@redcross.org::7ab743d0-b349-4474-88ba-7438f4aee87c" providerId="AD" clId="Web-{6400FC37-C126-3B5F-B061-BEA1504E5286}" dt="2021-08-18T19:19:06.618" v="16" actId="20577"/>
          <ac:spMkLst>
            <pc:docMk/>
            <pc:sldMk cId="1141752426" sldId="1607"/>
            <ac:spMk id="3" creationId="{60D775B1-8E10-0146-A392-BA782D65026D}"/>
          </ac:spMkLst>
        </pc:spChg>
      </pc:sldChg>
      <pc:sldChg chg="modSp">
        <pc:chgData name="Giang, Anna" userId="S::anna.giang@redcross.org::7ab743d0-b349-4474-88ba-7438f4aee87c" providerId="AD" clId="Web-{6400FC37-C126-3B5F-B061-BEA1504E5286}" dt="2021-08-18T19:17:54.929" v="10" actId="20577"/>
        <pc:sldMkLst>
          <pc:docMk/>
          <pc:sldMk cId="3587510063" sldId="1608"/>
        </pc:sldMkLst>
        <pc:graphicFrameChg chg="modGraphic">
          <ac:chgData name="Giang, Anna" userId="S::anna.giang@redcross.org::7ab743d0-b349-4474-88ba-7438f4aee87c" providerId="AD" clId="Web-{6400FC37-C126-3B5F-B061-BEA1504E5286}" dt="2021-08-18T19:17:54.929" v="10" actId="20577"/>
          <ac:graphicFrameMkLst>
            <pc:docMk/>
            <pc:sldMk cId="3587510063" sldId="1608"/>
            <ac:graphicFrameMk id="8" creationId="{90BAF61B-FCCB-A244-8275-B43B5F26B309}"/>
          </ac:graphicFrameMkLst>
        </pc:graphicFrameChg>
      </pc:sldChg>
      <pc:sldChg chg="modSp addCm">
        <pc:chgData name="Giang, Anna" userId="S::anna.giang@redcross.org::7ab743d0-b349-4474-88ba-7438f4aee87c" providerId="AD" clId="Web-{6400FC37-C126-3B5F-B061-BEA1504E5286}" dt="2021-08-18T19:21:33.667" v="23"/>
        <pc:sldMkLst>
          <pc:docMk/>
          <pc:sldMk cId="1339115776" sldId="1609"/>
        </pc:sldMkLst>
        <pc:spChg chg="mod">
          <ac:chgData name="Giang, Anna" userId="S::anna.giang@redcross.org::7ab743d0-b349-4474-88ba-7438f4aee87c" providerId="AD" clId="Web-{6400FC37-C126-3B5F-B061-BEA1504E5286}" dt="2021-08-18T19:20:25.823" v="21" actId="20577"/>
          <ac:spMkLst>
            <pc:docMk/>
            <pc:sldMk cId="1339115776" sldId="1609"/>
            <ac:spMk id="3" creationId="{AD84AEC9-DD93-7F48-81EF-A5127ADDB984}"/>
          </ac:spMkLst>
        </pc:spChg>
      </pc:sldChg>
      <pc:sldChg chg="addCm">
        <pc:chgData name="Giang, Anna" userId="S::anna.giang@redcross.org::7ab743d0-b349-4474-88ba-7438f4aee87c" providerId="AD" clId="Web-{6400FC37-C126-3B5F-B061-BEA1504E5286}" dt="2021-08-18T19:23:52.842" v="24"/>
        <pc:sldMkLst>
          <pc:docMk/>
          <pc:sldMk cId="3070135082" sldId="1610"/>
        </pc:sldMkLst>
      </pc:sldChg>
      <pc:sldChg chg="modSp">
        <pc:chgData name="Giang, Anna" userId="S::anna.giang@redcross.org::7ab743d0-b349-4474-88ba-7438f4aee87c" providerId="AD" clId="Web-{6400FC37-C126-3B5F-B061-BEA1504E5286}" dt="2021-08-18T19:24:27.858" v="29" actId="20577"/>
        <pc:sldMkLst>
          <pc:docMk/>
          <pc:sldMk cId="3911151988" sldId="1612"/>
        </pc:sldMkLst>
        <pc:spChg chg="mod">
          <ac:chgData name="Giang, Anna" userId="S::anna.giang@redcross.org::7ab743d0-b349-4474-88ba-7438f4aee87c" providerId="AD" clId="Web-{6400FC37-C126-3B5F-B061-BEA1504E5286}" dt="2021-08-18T19:24:27.858" v="29" actId="20577"/>
          <ac:spMkLst>
            <pc:docMk/>
            <pc:sldMk cId="3911151988" sldId="1612"/>
            <ac:spMk id="3" creationId="{7DDA177E-443E-4A4B-99C2-498A20547413}"/>
          </ac:spMkLst>
        </pc:spChg>
      </pc:sldChg>
    </pc:docChg>
  </pc:docChgLst>
  <pc:docChgLst>
    <pc:chgData name="Velu, Sanjana" userId="S::sanjana.velu@redcross.org::7d795d15-cd8e-4e1e-8b47-5f5dab9b2024" providerId="AD" clId="Web-{CACA94AB-C5C6-4170-F7AE-36FFAFA4B0DD}"/>
    <pc:docChg chg="delSld modSld sldOrd">
      <pc:chgData name="Velu, Sanjana" userId="S::sanjana.velu@redcross.org::7d795d15-cd8e-4e1e-8b47-5f5dab9b2024" providerId="AD" clId="Web-{CACA94AB-C5C6-4170-F7AE-36FFAFA4B0DD}" dt="2022-08-12T04:24:20.160" v="571" actId="20577"/>
      <pc:docMkLst>
        <pc:docMk/>
      </pc:docMkLst>
      <pc:sldChg chg="modSp">
        <pc:chgData name="Velu, Sanjana" userId="S::sanjana.velu@redcross.org::7d795d15-cd8e-4e1e-8b47-5f5dab9b2024" providerId="AD" clId="Web-{CACA94AB-C5C6-4170-F7AE-36FFAFA4B0DD}" dt="2022-08-12T04:23:48.721" v="568" actId="20577"/>
        <pc:sldMkLst>
          <pc:docMk/>
          <pc:sldMk cId="277091248" sldId="1606"/>
        </pc:sldMkLst>
        <pc:spChg chg="mod">
          <ac:chgData name="Velu, Sanjana" userId="S::sanjana.velu@redcross.org::7d795d15-cd8e-4e1e-8b47-5f5dab9b2024" providerId="AD" clId="Web-{CACA94AB-C5C6-4170-F7AE-36FFAFA4B0DD}" dt="2022-08-12T04:23:48.721" v="568" actId="20577"/>
          <ac:spMkLst>
            <pc:docMk/>
            <pc:sldMk cId="277091248" sldId="1606"/>
            <ac:spMk id="5" creationId="{3D564AFD-E13B-E94D-AEF8-1A32E80658C6}"/>
          </ac:spMkLst>
        </pc:spChg>
      </pc:sldChg>
      <pc:sldChg chg="addSp delSp modSp ord">
        <pc:chgData name="Velu, Sanjana" userId="S::sanjana.velu@redcross.org::7d795d15-cd8e-4e1e-8b47-5f5dab9b2024" providerId="AD" clId="Web-{CACA94AB-C5C6-4170-F7AE-36FFAFA4B0DD}" dt="2022-08-12T04:24:04.097" v="569"/>
        <pc:sldMkLst>
          <pc:docMk/>
          <pc:sldMk cId="2778593085" sldId="1614"/>
        </pc:sldMkLst>
        <pc:spChg chg="mod">
          <ac:chgData name="Velu, Sanjana" userId="S::sanjana.velu@redcross.org::7d795d15-cd8e-4e1e-8b47-5f5dab9b2024" providerId="AD" clId="Web-{CACA94AB-C5C6-4170-F7AE-36FFAFA4B0DD}" dt="2022-08-12T03:22:44.347" v="83" actId="1076"/>
          <ac:spMkLst>
            <pc:docMk/>
            <pc:sldMk cId="2778593085" sldId="1614"/>
            <ac:spMk id="4" creationId="{DE89EDFE-8E99-3A45-9035-B6E221D833B2}"/>
          </ac:spMkLst>
        </pc:spChg>
        <pc:spChg chg="del">
          <ac:chgData name="Velu, Sanjana" userId="S::sanjana.velu@redcross.org::7d795d15-cd8e-4e1e-8b47-5f5dab9b2024" providerId="AD" clId="Web-{CACA94AB-C5C6-4170-F7AE-36FFAFA4B0DD}" dt="2022-08-12T03:23:25.942" v="84"/>
          <ac:spMkLst>
            <pc:docMk/>
            <pc:sldMk cId="2778593085" sldId="1614"/>
            <ac:spMk id="6" creationId="{4B9B76F8-7320-0E44-EDE3-BAEC7DBEFCE9}"/>
          </ac:spMkLst>
        </pc:spChg>
        <pc:spChg chg="mod">
          <ac:chgData name="Velu, Sanjana" userId="S::sanjana.velu@redcross.org::7d795d15-cd8e-4e1e-8b47-5f5dab9b2024" providerId="AD" clId="Web-{CACA94AB-C5C6-4170-F7AE-36FFAFA4B0DD}" dt="2022-08-12T04:23:20.705" v="565"/>
          <ac:spMkLst>
            <pc:docMk/>
            <pc:sldMk cId="2778593085" sldId="1614"/>
            <ac:spMk id="7" creationId="{49993EE4-DF7A-7248-8C52-B4A0ADB4A45D}"/>
          </ac:spMkLst>
        </pc:spChg>
        <pc:picChg chg="add mod ord modCrop">
          <ac:chgData name="Velu, Sanjana" userId="S::sanjana.velu@redcross.org::7d795d15-cd8e-4e1e-8b47-5f5dab9b2024" providerId="AD" clId="Web-{CACA94AB-C5C6-4170-F7AE-36FFAFA4B0DD}" dt="2022-08-12T03:23:35.129" v="85" actId="14100"/>
          <ac:picMkLst>
            <pc:docMk/>
            <pc:sldMk cId="2778593085" sldId="1614"/>
            <ac:picMk id="2" creationId="{390C5E0D-3267-8EDC-5480-21E524DE17BE}"/>
          </ac:picMkLst>
        </pc:picChg>
      </pc:sldChg>
      <pc:sldChg chg="ord">
        <pc:chgData name="Velu, Sanjana" userId="S::sanjana.velu@redcross.org::7d795d15-cd8e-4e1e-8b47-5f5dab9b2024" providerId="AD" clId="Web-{CACA94AB-C5C6-4170-F7AE-36FFAFA4B0DD}" dt="2022-08-12T04:00:29.303" v="381"/>
        <pc:sldMkLst>
          <pc:docMk/>
          <pc:sldMk cId="852860688" sldId="1616"/>
        </pc:sldMkLst>
      </pc:sldChg>
      <pc:sldChg chg="addSp delSp modSp">
        <pc:chgData name="Velu, Sanjana" userId="S::sanjana.velu@redcross.org::7d795d15-cd8e-4e1e-8b47-5f5dab9b2024" providerId="AD" clId="Web-{CACA94AB-C5C6-4170-F7AE-36FFAFA4B0DD}" dt="2022-08-12T04:21:09.935" v="548" actId="1076"/>
        <pc:sldMkLst>
          <pc:docMk/>
          <pc:sldMk cId="555475076" sldId="1620"/>
        </pc:sldMkLst>
        <pc:spChg chg="mod">
          <ac:chgData name="Velu, Sanjana" userId="S::sanjana.velu@redcross.org::7d795d15-cd8e-4e1e-8b47-5f5dab9b2024" providerId="AD" clId="Web-{CACA94AB-C5C6-4170-F7AE-36FFAFA4B0DD}" dt="2022-08-12T04:08:37.880" v="509" actId="20577"/>
          <ac:spMkLst>
            <pc:docMk/>
            <pc:sldMk cId="555475076" sldId="1620"/>
            <ac:spMk id="2" creationId="{15A23FEF-779A-47E1-BC2D-9E13118B957C}"/>
          </ac:spMkLst>
        </pc:spChg>
        <pc:spChg chg="mod">
          <ac:chgData name="Velu, Sanjana" userId="S::sanjana.velu@redcross.org::7d795d15-cd8e-4e1e-8b47-5f5dab9b2024" providerId="AD" clId="Web-{CACA94AB-C5C6-4170-F7AE-36FFAFA4B0DD}" dt="2022-08-12T04:09:36.209" v="515" actId="1076"/>
          <ac:spMkLst>
            <pc:docMk/>
            <pc:sldMk cId="555475076" sldId="1620"/>
            <ac:spMk id="9" creationId="{678ABAD0-6821-40E2-BD44-3A060E047DBD}"/>
          </ac:spMkLst>
        </pc:spChg>
        <pc:picChg chg="add mod">
          <ac:chgData name="Velu, Sanjana" userId="S::sanjana.velu@redcross.org::7d795d15-cd8e-4e1e-8b47-5f5dab9b2024" providerId="AD" clId="Web-{CACA94AB-C5C6-4170-F7AE-36FFAFA4B0DD}" dt="2022-08-12T04:21:09.935" v="548" actId="1076"/>
          <ac:picMkLst>
            <pc:docMk/>
            <pc:sldMk cId="555475076" sldId="1620"/>
            <ac:picMk id="4" creationId="{4017FE4E-B3F4-626C-4042-EDEF269A680A}"/>
          </ac:picMkLst>
        </pc:picChg>
        <pc:picChg chg="del mod">
          <ac:chgData name="Velu, Sanjana" userId="S::sanjana.velu@redcross.org::7d795d15-cd8e-4e1e-8b47-5f5dab9b2024" providerId="AD" clId="Web-{CACA94AB-C5C6-4170-F7AE-36FFAFA4B0DD}" dt="2022-08-12T04:20:57.748" v="544"/>
          <ac:picMkLst>
            <pc:docMk/>
            <pc:sldMk cId="555475076" sldId="1620"/>
            <ac:picMk id="5" creationId="{6450245E-D77D-449F-8F8F-30F856A0B3B1}"/>
          </ac:picMkLst>
        </pc:picChg>
      </pc:sldChg>
      <pc:sldChg chg="del">
        <pc:chgData name="Velu, Sanjana" userId="S::sanjana.velu@redcross.org::7d795d15-cd8e-4e1e-8b47-5f5dab9b2024" providerId="AD" clId="Web-{CACA94AB-C5C6-4170-F7AE-36FFAFA4B0DD}" dt="2022-08-12T03:30:34.999" v="276"/>
        <pc:sldMkLst>
          <pc:docMk/>
          <pc:sldMk cId="1163801186" sldId="1624"/>
        </pc:sldMkLst>
      </pc:sldChg>
      <pc:sldChg chg="del ord">
        <pc:chgData name="Velu, Sanjana" userId="S::sanjana.velu@redcross.org::7d795d15-cd8e-4e1e-8b47-5f5dab9b2024" providerId="AD" clId="Web-{CACA94AB-C5C6-4170-F7AE-36FFAFA4B0DD}" dt="2022-08-12T03:29:11.981" v="215"/>
        <pc:sldMkLst>
          <pc:docMk/>
          <pc:sldMk cId="3518215672" sldId="1627"/>
        </pc:sldMkLst>
      </pc:sldChg>
      <pc:sldChg chg="del ord">
        <pc:chgData name="Velu, Sanjana" userId="S::sanjana.velu@redcross.org::7d795d15-cd8e-4e1e-8b47-5f5dab9b2024" providerId="AD" clId="Web-{CACA94AB-C5C6-4170-F7AE-36FFAFA4B0DD}" dt="2022-08-12T03:27:35.854" v="129"/>
        <pc:sldMkLst>
          <pc:docMk/>
          <pc:sldMk cId="2646346548" sldId="1628"/>
        </pc:sldMkLst>
      </pc:sldChg>
      <pc:sldChg chg="modSp ord">
        <pc:chgData name="Velu, Sanjana" userId="S::sanjana.velu@redcross.org::7d795d15-cd8e-4e1e-8b47-5f5dab9b2024" providerId="AD" clId="Web-{CACA94AB-C5C6-4170-F7AE-36FFAFA4B0DD}" dt="2022-08-12T04:03:39.199" v="389" actId="1076"/>
        <pc:sldMkLst>
          <pc:docMk/>
          <pc:sldMk cId="870764682" sldId="1629"/>
        </pc:sldMkLst>
        <pc:spChg chg="mod">
          <ac:chgData name="Velu, Sanjana" userId="S::sanjana.velu@redcross.org::7d795d15-cd8e-4e1e-8b47-5f5dab9b2024" providerId="AD" clId="Web-{CACA94AB-C5C6-4170-F7AE-36FFAFA4B0DD}" dt="2022-08-12T04:03:39.199" v="389" actId="1076"/>
          <ac:spMkLst>
            <pc:docMk/>
            <pc:sldMk cId="870764682" sldId="1629"/>
            <ac:spMk id="2" creationId="{523AE6F3-378D-4CA8-834C-8D6EB9854710}"/>
          </ac:spMkLst>
        </pc:spChg>
        <pc:spChg chg="mod">
          <ac:chgData name="Velu, Sanjana" userId="S::sanjana.velu@redcross.org::7d795d15-cd8e-4e1e-8b47-5f5dab9b2024" providerId="AD" clId="Web-{CACA94AB-C5C6-4170-F7AE-36FFAFA4B0DD}" dt="2022-08-12T04:03:18.183" v="386" actId="14100"/>
          <ac:spMkLst>
            <pc:docMk/>
            <pc:sldMk cId="870764682" sldId="1629"/>
            <ac:spMk id="3" creationId="{7C4480D2-B168-4F5F-A02E-668691DCA1F8}"/>
          </ac:spMkLst>
        </pc:spChg>
      </pc:sldChg>
      <pc:sldChg chg="modSp ord">
        <pc:chgData name="Velu, Sanjana" userId="S::sanjana.velu@redcross.org::7d795d15-cd8e-4e1e-8b47-5f5dab9b2024" providerId="AD" clId="Web-{CACA94AB-C5C6-4170-F7AE-36FFAFA4B0DD}" dt="2022-08-12T04:20:22.747" v="543" actId="14100"/>
        <pc:sldMkLst>
          <pc:docMk/>
          <pc:sldMk cId="2751165617" sldId="1632"/>
        </pc:sldMkLst>
        <pc:spChg chg="mod">
          <ac:chgData name="Velu, Sanjana" userId="S::sanjana.velu@redcross.org::7d795d15-cd8e-4e1e-8b47-5f5dab9b2024" providerId="AD" clId="Web-{CACA94AB-C5C6-4170-F7AE-36FFAFA4B0DD}" dt="2022-08-12T04:20:22.747" v="543" actId="14100"/>
          <ac:spMkLst>
            <pc:docMk/>
            <pc:sldMk cId="2751165617" sldId="1632"/>
            <ac:spMk id="3" creationId="{A2E68DBF-3484-4DEB-A71F-A0B5A57A0520}"/>
          </ac:spMkLst>
        </pc:spChg>
        <pc:spChg chg="mod">
          <ac:chgData name="Velu, Sanjana" userId="S::sanjana.velu@redcross.org::7d795d15-cd8e-4e1e-8b47-5f5dab9b2024" providerId="AD" clId="Web-{CACA94AB-C5C6-4170-F7AE-36FFAFA4B0DD}" dt="2022-08-12T04:05:52.406" v="431" actId="20577"/>
          <ac:spMkLst>
            <pc:docMk/>
            <pc:sldMk cId="2751165617" sldId="1632"/>
            <ac:spMk id="14" creationId="{5E3DA12E-BAA4-4D30-B8BF-945C8DFBE1CD}"/>
          </ac:spMkLst>
        </pc:spChg>
      </pc:sldChg>
      <pc:sldChg chg="modSp">
        <pc:chgData name="Velu, Sanjana" userId="S::sanjana.velu@redcross.org::7d795d15-cd8e-4e1e-8b47-5f5dab9b2024" providerId="AD" clId="Web-{CACA94AB-C5C6-4170-F7AE-36FFAFA4B0DD}" dt="2022-08-12T03:54:28.230" v="289" actId="1076"/>
        <pc:sldMkLst>
          <pc:docMk/>
          <pc:sldMk cId="2467546398" sldId="1634"/>
        </pc:sldMkLst>
        <pc:spChg chg="mod">
          <ac:chgData name="Velu, Sanjana" userId="S::sanjana.velu@redcross.org::7d795d15-cd8e-4e1e-8b47-5f5dab9b2024" providerId="AD" clId="Web-{CACA94AB-C5C6-4170-F7AE-36FFAFA4B0DD}" dt="2022-08-12T03:19:01.200" v="53" actId="20577"/>
          <ac:spMkLst>
            <pc:docMk/>
            <pc:sldMk cId="2467546398" sldId="1634"/>
            <ac:spMk id="4" creationId="{E79D615F-6963-40BC-8615-70083FEFE118}"/>
          </ac:spMkLst>
        </pc:spChg>
        <pc:spChg chg="mod">
          <ac:chgData name="Velu, Sanjana" userId="S::sanjana.velu@redcross.org::7d795d15-cd8e-4e1e-8b47-5f5dab9b2024" providerId="AD" clId="Web-{CACA94AB-C5C6-4170-F7AE-36FFAFA4B0DD}" dt="2022-08-12T03:54:28.230" v="289" actId="1076"/>
          <ac:spMkLst>
            <pc:docMk/>
            <pc:sldMk cId="2467546398" sldId="1634"/>
            <ac:spMk id="5" creationId="{C82AF334-7474-4B34-B4A1-BAD4B6C821FB}"/>
          </ac:spMkLst>
        </pc:spChg>
      </pc:sldChg>
      <pc:sldChg chg="delSp modSp">
        <pc:chgData name="Velu, Sanjana" userId="S::sanjana.velu@redcross.org::7d795d15-cd8e-4e1e-8b47-5f5dab9b2024" providerId="AD" clId="Web-{CACA94AB-C5C6-4170-F7AE-36FFAFA4B0DD}" dt="2022-08-12T04:24:20.160" v="571" actId="20577"/>
        <pc:sldMkLst>
          <pc:docMk/>
          <pc:sldMk cId="635900368" sldId="1635"/>
        </pc:sldMkLst>
        <pc:spChg chg="mod">
          <ac:chgData name="Velu, Sanjana" userId="S::sanjana.velu@redcross.org::7d795d15-cd8e-4e1e-8b47-5f5dab9b2024" providerId="AD" clId="Web-{CACA94AB-C5C6-4170-F7AE-36FFAFA4B0DD}" dt="2022-08-12T03:59:20.004" v="380" actId="1076"/>
          <ac:spMkLst>
            <pc:docMk/>
            <pc:sldMk cId="635900368" sldId="1635"/>
            <ac:spMk id="5" creationId="{E0E2552A-1F89-41E4-9373-0A6BBA6B865E}"/>
          </ac:spMkLst>
        </pc:spChg>
        <pc:spChg chg="mod">
          <ac:chgData name="Velu, Sanjana" userId="S::sanjana.velu@redcross.org::7d795d15-cd8e-4e1e-8b47-5f5dab9b2024" providerId="AD" clId="Web-{CACA94AB-C5C6-4170-F7AE-36FFAFA4B0DD}" dt="2022-08-12T04:24:20.160" v="571" actId="20577"/>
          <ac:spMkLst>
            <pc:docMk/>
            <pc:sldMk cId="635900368" sldId="1635"/>
            <ac:spMk id="6" creationId="{3853AE96-27E2-4152-8B9B-738535DE8C70}"/>
          </ac:spMkLst>
        </pc:spChg>
        <pc:spChg chg="del">
          <ac:chgData name="Velu, Sanjana" userId="S::sanjana.velu@redcross.org::7d795d15-cd8e-4e1e-8b47-5f5dab9b2024" providerId="AD" clId="Web-{CACA94AB-C5C6-4170-F7AE-36FFAFA4B0DD}" dt="2022-08-12T03:16:57.932" v="26"/>
          <ac:spMkLst>
            <pc:docMk/>
            <pc:sldMk cId="635900368" sldId="1635"/>
            <ac:spMk id="7" creationId="{FA7FD014-6074-4995-B960-ECE0C2614670}"/>
          </ac:spMkLst>
        </pc:spChg>
      </pc:sldChg>
      <pc:sldChg chg="delSp modSp">
        <pc:chgData name="Velu, Sanjana" userId="S::sanjana.velu@redcross.org::7d795d15-cd8e-4e1e-8b47-5f5dab9b2024" providerId="AD" clId="Web-{CACA94AB-C5C6-4170-F7AE-36FFAFA4B0DD}" dt="2022-08-12T04:22:36.251" v="560" actId="1076"/>
        <pc:sldMkLst>
          <pc:docMk/>
          <pc:sldMk cId="3912445522" sldId="1636"/>
        </pc:sldMkLst>
        <pc:spChg chg="mod">
          <ac:chgData name="Velu, Sanjana" userId="S::sanjana.velu@redcross.org::7d795d15-cd8e-4e1e-8b47-5f5dab9b2024" providerId="AD" clId="Web-{CACA94AB-C5C6-4170-F7AE-36FFAFA4B0DD}" dt="2022-08-12T04:22:36.251" v="560" actId="1076"/>
          <ac:spMkLst>
            <pc:docMk/>
            <pc:sldMk cId="3912445522" sldId="1636"/>
            <ac:spMk id="5" creationId="{17968305-5937-4181-B569-DE198A8E85AE}"/>
          </ac:spMkLst>
        </pc:spChg>
        <pc:picChg chg="del mod">
          <ac:chgData name="Velu, Sanjana" userId="S::sanjana.velu@redcross.org::7d795d15-cd8e-4e1e-8b47-5f5dab9b2024" providerId="AD" clId="Web-{CACA94AB-C5C6-4170-F7AE-36FFAFA4B0DD}" dt="2022-08-12T04:21:12.857" v="549"/>
          <ac:picMkLst>
            <pc:docMk/>
            <pc:sldMk cId="3912445522" sldId="1636"/>
            <ac:picMk id="3" creationId="{4FE0E024-E80D-0CD2-6811-F26466839790}"/>
          </ac:picMkLst>
        </pc:picChg>
      </pc:sldChg>
      <pc:sldChg chg="modSp del">
        <pc:chgData name="Velu, Sanjana" userId="S::sanjana.velu@redcross.org::7d795d15-cd8e-4e1e-8b47-5f5dab9b2024" providerId="AD" clId="Web-{CACA94AB-C5C6-4170-F7AE-36FFAFA4B0DD}" dt="2022-08-12T03:25:09.569" v="88"/>
        <pc:sldMkLst>
          <pc:docMk/>
          <pc:sldMk cId="3517518465" sldId="1637"/>
        </pc:sldMkLst>
        <pc:spChg chg="mod">
          <ac:chgData name="Velu, Sanjana" userId="S::sanjana.velu@redcross.org::7d795d15-cd8e-4e1e-8b47-5f5dab9b2024" providerId="AD" clId="Web-{CACA94AB-C5C6-4170-F7AE-36FFAFA4B0DD}" dt="2022-08-12T03:20:13.562" v="55" actId="1076"/>
          <ac:spMkLst>
            <pc:docMk/>
            <pc:sldMk cId="3517518465" sldId="1637"/>
            <ac:spMk id="3" creationId="{4985E7A2-B7A0-443F-BFA6-FE597D53443D}"/>
          </ac:spMkLst>
        </pc:spChg>
      </pc:sldChg>
    </pc:docChg>
  </pc:docChgLst>
  <pc:docChgLst>
    <pc:chgData name="Chiu, Ethan" userId="S::ethan.chiu@redcross.org::1801c14a-8fec-4c87-a7ec-5e6dea56aaa8" providerId="AD" clId="Web-{44BC00A3-AD8B-6F9E-2C69-CC04999FA601}"/>
    <pc:docChg chg="modSld">
      <pc:chgData name="Chiu, Ethan" userId="S::ethan.chiu@redcross.org::1801c14a-8fec-4c87-a7ec-5e6dea56aaa8" providerId="AD" clId="Web-{44BC00A3-AD8B-6F9E-2C69-CC04999FA601}" dt="2021-10-25T22:09:58.455" v="2" actId="20577"/>
      <pc:docMkLst>
        <pc:docMk/>
      </pc:docMkLst>
      <pc:sldChg chg="modSp">
        <pc:chgData name="Chiu, Ethan" userId="S::ethan.chiu@redcross.org::1801c14a-8fec-4c87-a7ec-5e6dea56aaa8" providerId="AD" clId="Web-{44BC00A3-AD8B-6F9E-2C69-CC04999FA601}" dt="2021-10-25T22:09:58.455" v="2" actId="20577"/>
        <pc:sldMkLst>
          <pc:docMk/>
          <pc:sldMk cId="2778593085" sldId="1614"/>
        </pc:sldMkLst>
        <pc:spChg chg="mod">
          <ac:chgData name="Chiu, Ethan" userId="S::ethan.chiu@redcross.org::1801c14a-8fec-4c87-a7ec-5e6dea56aaa8" providerId="AD" clId="Web-{44BC00A3-AD8B-6F9E-2C69-CC04999FA601}" dt="2021-10-25T22:09:58.455" v="2" actId="20577"/>
          <ac:spMkLst>
            <pc:docMk/>
            <pc:sldMk cId="2778593085" sldId="1614"/>
            <ac:spMk id="4" creationId="{DE89EDFE-8E99-3A45-9035-B6E221D833B2}"/>
          </ac:spMkLst>
        </pc:spChg>
      </pc:sldChg>
    </pc:docChg>
  </pc:docChgLst>
  <pc:docChgLst>
    <pc:chgData name="Solis, Bryan" userId="S::bryan.solis2@redcross.org::1f33a493-21e2-4035-9d28-5e5d8e9a1ea2" providerId="AD" clId="Web-{6D65A23A-02DB-B30C-C7AA-7D939D5DD4FD}"/>
    <pc:docChg chg="modSld">
      <pc:chgData name="Solis, Bryan" userId="S::bryan.solis2@redcross.org::1f33a493-21e2-4035-9d28-5e5d8e9a1ea2" providerId="AD" clId="Web-{6D65A23A-02DB-B30C-C7AA-7D939D5DD4FD}" dt="2022-08-15T20:38:18.902" v="75" actId="20577"/>
      <pc:docMkLst>
        <pc:docMk/>
      </pc:docMkLst>
      <pc:sldChg chg="modSp">
        <pc:chgData name="Solis, Bryan" userId="S::bryan.solis2@redcross.org::1f33a493-21e2-4035-9d28-5e5d8e9a1ea2" providerId="AD" clId="Web-{6D65A23A-02DB-B30C-C7AA-7D939D5DD4FD}" dt="2022-08-15T20:33:47.601" v="56" actId="20577"/>
        <pc:sldMkLst>
          <pc:docMk/>
          <pc:sldMk cId="347190550" sldId="1597"/>
        </pc:sldMkLst>
        <pc:graphicFrameChg chg="modGraphic">
          <ac:chgData name="Solis, Bryan" userId="S::bryan.solis2@redcross.org::1f33a493-21e2-4035-9d28-5e5d8e9a1ea2" providerId="AD" clId="Web-{6D65A23A-02DB-B30C-C7AA-7D939D5DD4FD}" dt="2022-08-15T20:33:47.601" v="56" actId="20577"/>
          <ac:graphicFrameMkLst>
            <pc:docMk/>
            <pc:sldMk cId="347190550" sldId="1597"/>
            <ac:graphicFrameMk id="9" creationId="{B0328FCD-5B06-4B55-9776-239E475C3D08}"/>
          </ac:graphicFrameMkLst>
        </pc:graphicFrameChg>
      </pc:sldChg>
      <pc:sldChg chg="modSp">
        <pc:chgData name="Solis, Bryan" userId="S::bryan.solis2@redcross.org::1f33a493-21e2-4035-9d28-5e5d8e9a1ea2" providerId="AD" clId="Web-{6D65A23A-02DB-B30C-C7AA-7D939D5DD4FD}" dt="2022-08-15T20:26:03.708" v="5" actId="20577"/>
        <pc:sldMkLst>
          <pc:docMk/>
          <pc:sldMk cId="277091248" sldId="1606"/>
        </pc:sldMkLst>
        <pc:spChg chg="mod">
          <ac:chgData name="Solis, Bryan" userId="S::bryan.solis2@redcross.org::1f33a493-21e2-4035-9d28-5e5d8e9a1ea2" providerId="AD" clId="Web-{6D65A23A-02DB-B30C-C7AA-7D939D5DD4FD}" dt="2022-08-15T20:26:03.708" v="5" actId="20577"/>
          <ac:spMkLst>
            <pc:docMk/>
            <pc:sldMk cId="277091248" sldId="1606"/>
            <ac:spMk id="5" creationId="{3D564AFD-E13B-E94D-AEF8-1A32E80658C6}"/>
          </ac:spMkLst>
        </pc:spChg>
      </pc:sldChg>
      <pc:sldChg chg="modSp">
        <pc:chgData name="Solis, Bryan" userId="S::bryan.solis2@redcross.org::1f33a493-21e2-4035-9d28-5e5d8e9a1ea2" providerId="AD" clId="Web-{6D65A23A-02DB-B30C-C7AA-7D939D5DD4FD}" dt="2022-08-15T20:28:55.658" v="32" actId="20577"/>
        <pc:sldMkLst>
          <pc:docMk/>
          <pc:sldMk cId="3070135082" sldId="1610"/>
        </pc:sldMkLst>
        <pc:spChg chg="mod">
          <ac:chgData name="Solis, Bryan" userId="S::bryan.solis2@redcross.org::1f33a493-21e2-4035-9d28-5e5d8e9a1ea2" providerId="AD" clId="Web-{6D65A23A-02DB-B30C-C7AA-7D939D5DD4FD}" dt="2022-08-15T20:27:15.292" v="11" actId="20577"/>
          <ac:spMkLst>
            <pc:docMk/>
            <pc:sldMk cId="3070135082" sldId="1610"/>
            <ac:spMk id="3" creationId="{7DDA177E-443E-4A4B-99C2-498A20547413}"/>
          </ac:spMkLst>
        </pc:spChg>
        <pc:graphicFrameChg chg="modGraphic">
          <ac:chgData name="Solis, Bryan" userId="S::bryan.solis2@redcross.org::1f33a493-21e2-4035-9d28-5e5d8e9a1ea2" providerId="AD" clId="Web-{6D65A23A-02DB-B30C-C7AA-7D939D5DD4FD}" dt="2022-08-15T20:28:55.658" v="32" actId="20577"/>
          <ac:graphicFrameMkLst>
            <pc:docMk/>
            <pc:sldMk cId="3070135082" sldId="1610"/>
            <ac:graphicFrameMk id="7" creationId="{04BCED4D-3FD6-8644-A783-CAC127B37846}"/>
          </ac:graphicFrameMkLst>
        </pc:graphicFrameChg>
      </pc:sldChg>
      <pc:sldChg chg="modSp">
        <pc:chgData name="Solis, Bryan" userId="S::bryan.solis2@redcross.org::1f33a493-21e2-4035-9d28-5e5d8e9a1ea2" providerId="AD" clId="Web-{6D65A23A-02DB-B30C-C7AA-7D939D5DD4FD}" dt="2022-08-15T20:30:52.417" v="48" actId="20577"/>
        <pc:sldMkLst>
          <pc:docMk/>
          <pc:sldMk cId="3911151988" sldId="1612"/>
        </pc:sldMkLst>
        <pc:graphicFrameChg chg="modGraphic">
          <ac:chgData name="Solis, Bryan" userId="S::bryan.solis2@redcross.org::1f33a493-21e2-4035-9d28-5e5d8e9a1ea2" providerId="AD" clId="Web-{6D65A23A-02DB-B30C-C7AA-7D939D5DD4FD}" dt="2022-08-15T20:30:52.417" v="48" actId="20577"/>
          <ac:graphicFrameMkLst>
            <pc:docMk/>
            <pc:sldMk cId="3911151988" sldId="1612"/>
            <ac:graphicFrameMk id="5" creationId="{C3F606F3-8982-0446-8736-593DCF8B98A4}"/>
          </ac:graphicFrameMkLst>
        </pc:graphicFrameChg>
      </pc:sldChg>
      <pc:sldChg chg="modSp">
        <pc:chgData name="Solis, Bryan" userId="S::bryan.solis2@redcross.org::1f33a493-21e2-4035-9d28-5e5d8e9a1ea2" providerId="AD" clId="Web-{6D65A23A-02DB-B30C-C7AA-7D939D5DD4FD}" dt="2022-08-15T20:34:55.997" v="60" actId="20577"/>
        <pc:sldMkLst>
          <pc:docMk/>
          <pc:sldMk cId="1990621569" sldId="1613"/>
        </pc:sldMkLst>
        <pc:graphicFrameChg chg="modGraphic">
          <ac:chgData name="Solis, Bryan" userId="S::bryan.solis2@redcross.org::1f33a493-21e2-4035-9d28-5e5d8e9a1ea2" providerId="AD" clId="Web-{6D65A23A-02DB-B30C-C7AA-7D939D5DD4FD}" dt="2022-08-15T20:34:55.997" v="60" actId="20577"/>
          <ac:graphicFrameMkLst>
            <pc:docMk/>
            <pc:sldMk cId="1990621569" sldId="1613"/>
            <ac:graphicFrameMk id="8" creationId="{10B0A065-CF05-FD43-BD7E-46A671D50667}"/>
          </ac:graphicFrameMkLst>
        </pc:graphicFrameChg>
      </pc:sldChg>
      <pc:sldChg chg="modSp">
        <pc:chgData name="Solis, Bryan" userId="S::bryan.solis2@redcross.org::1f33a493-21e2-4035-9d28-5e5d8e9a1ea2" providerId="AD" clId="Web-{6D65A23A-02DB-B30C-C7AA-7D939D5DD4FD}" dt="2022-08-15T20:35:29.719" v="62" actId="20577"/>
        <pc:sldMkLst>
          <pc:docMk/>
          <pc:sldMk cId="2778593085" sldId="1614"/>
        </pc:sldMkLst>
        <pc:spChg chg="mod">
          <ac:chgData name="Solis, Bryan" userId="S::bryan.solis2@redcross.org::1f33a493-21e2-4035-9d28-5e5d8e9a1ea2" providerId="AD" clId="Web-{6D65A23A-02DB-B30C-C7AA-7D939D5DD4FD}" dt="2022-08-15T20:35:29.719" v="62" actId="20577"/>
          <ac:spMkLst>
            <pc:docMk/>
            <pc:sldMk cId="2778593085" sldId="1614"/>
            <ac:spMk id="3" creationId="{60D775B1-8E10-0146-A392-BA782D65026D}"/>
          </ac:spMkLst>
        </pc:spChg>
      </pc:sldChg>
      <pc:sldChg chg="modSp">
        <pc:chgData name="Solis, Bryan" userId="S::bryan.solis2@redcross.org::1f33a493-21e2-4035-9d28-5e5d8e9a1ea2" providerId="AD" clId="Web-{6D65A23A-02DB-B30C-C7AA-7D939D5DD4FD}" dt="2022-08-15T20:35:41.219" v="64" actId="20577"/>
        <pc:sldMkLst>
          <pc:docMk/>
          <pc:sldMk cId="1958886147" sldId="1615"/>
        </pc:sldMkLst>
        <pc:spChg chg="mod">
          <ac:chgData name="Solis, Bryan" userId="S::bryan.solis2@redcross.org::1f33a493-21e2-4035-9d28-5e5d8e9a1ea2" providerId="AD" clId="Web-{6D65A23A-02DB-B30C-C7AA-7D939D5DD4FD}" dt="2022-08-15T20:35:41.219" v="64" actId="20577"/>
          <ac:spMkLst>
            <pc:docMk/>
            <pc:sldMk cId="1958886147" sldId="1615"/>
            <ac:spMk id="3" creationId="{60D775B1-8E10-0146-A392-BA782D65026D}"/>
          </ac:spMkLst>
        </pc:spChg>
      </pc:sldChg>
      <pc:sldChg chg="modSp">
        <pc:chgData name="Solis, Bryan" userId="S::bryan.solis2@redcross.org::1f33a493-21e2-4035-9d28-5e5d8e9a1ea2" providerId="AD" clId="Web-{6D65A23A-02DB-B30C-C7AA-7D939D5DD4FD}" dt="2022-08-15T20:38:18.902" v="75" actId="20577"/>
        <pc:sldMkLst>
          <pc:docMk/>
          <pc:sldMk cId="2467546398" sldId="1634"/>
        </pc:sldMkLst>
        <pc:spChg chg="mod">
          <ac:chgData name="Solis, Bryan" userId="S::bryan.solis2@redcross.org::1f33a493-21e2-4035-9d28-5e5d8e9a1ea2" providerId="AD" clId="Web-{6D65A23A-02DB-B30C-C7AA-7D939D5DD4FD}" dt="2022-08-15T20:38:18.902" v="75" actId="20577"/>
          <ac:spMkLst>
            <pc:docMk/>
            <pc:sldMk cId="2467546398" sldId="1634"/>
            <ac:spMk id="5" creationId="{C82AF334-7474-4B34-B4A1-BAD4B6C821FB}"/>
          </ac:spMkLst>
        </pc:spChg>
      </pc:sldChg>
    </pc:docChg>
  </pc:docChgLst>
  <pc:docChgLst>
    <pc:chgData name="Kapoor, Shivum" userId="S::shivum.kapoor@redcross.org::c2495da0-9809-4d49-b74a-54e9f48ba87f" providerId="AD" clId="Web-{90D73318-B5A9-16D4-C51D-814AD42D2781}"/>
    <pc:docChg chg="mod modSld">
      <pc:chgData name="Kapoor, Shivum" userId="S::shivum.kapoor@redcross.org::c2495da0-9809-4d49-b74a-54e9f48ba87f" providerId="AD" clId="Web-{90D73318-B5A9-16D4-C51D-814AD42D2781}" dt="2022-08-15T18:35:24.085" v="35" actId="20577"/>
      <pc:docMkLst>
        <pc:docMk/>
      </pc:docMkLst>
      <pc:sldChg chg="modSp addCm">
        <pc:chgData name="Kapoor, Shivum" userId="S::shivum.kapoor@redcross.org::c2495da0-9809-4d49-b74a-54e9f48ba87f" providerId="AD" clId="Web-{90D73318-B5A9-16D4-C51D-814AD42D2781}" dt="2022-08-15T18:31:07.280" v="10"/>
        <pc:sldMkLst>
          <pc:docMk/>
          <pc:sldMk cId="347190550" sldId="1597"/>
        </pc:sldMkLst>
        <pc:graphicFrameChg chg="modGraphic">
          <ac:chgData name="Kapoor, Shivum" userId="S::shivum.kapoor@redcross.org::c2495da0-9809-4d49-b74a-54e9f48ba87f" providerId="AD" clId="Web-{90D73318-B5A9-16D4-C51D-814AD42D2781}" dt="2022-08-15T18:30:46.358" v="9" actId="20577"/>
          <ac:graphicFrameMkLst>
            <pc:docMk/>
            <pc:sldMk cId="347190550" sldId="1597"/>
            <ac:graphicFrameMk id="9" creationId="{B0328FCD-5B06-4B55-9776-239E475C3D08}"/>
          </ac:graphicFrameMkLst>
        </pc:graphicFrameChg>
      </pc:sldChg>
      <pc:sldChg chg="modSp">
        <pc:chgData name="Kapoor, Shivum" userId="S::shivum.kapoor@redcross.org::c2495da0-9809-4d49-b74a-54e9f48ba87f" providerId="AD" clId="Web-{90D73318-B5A9-16D4-C51D-814AD42D2781}" dt="2022-08-15T18:27:37.883" v="2" actId="1076"/>
        <pc:sldMkLst>
          <pc:docMk/>
          <pc:sldMk cId="1141752426" sldId="1607"/>
        </pc:sldMkLst>
        <pc:spChg chg="mod">
          <ac:chgData name="Kapoor, Shivum" userId="S::shivum.kapoor@redcross.org::c2495da0-9809-4d49-b74a-54e9f48ba87f" providerId="AD" clId="Web-{90D73318-B5A9-16D4-C51D-814AD42D2781}" dt="2022-08-15T18:27:37.883" v="2" actId="1076"/>
          <ac:spMkLst>
            <pc:docMk/>
            <pc:sldMk cId="1141752426" sldId="1607"/>
            <ac:spMk id="4" creationId="{DE89EDFE-8E99-3A45-9035-B6E221D833B2}"/>
          </ac:spMkLst>
        </pc:spChg>
      </pc:sldChg>
      <pc:sldChg chg="modSp">
        <pc:chgData name="Kapoor, Shivum" userId="S::shivum.kapoor@redcross.org::c2495da0-9809-4d49-b74a-54e9f48ba87f" providerId="AD" clId="Web-{90D73318-B5A9-16D4-C51D-814AD42D2781}" dt="2022-08-15T18:31:32.875" v="12" actId="1076"/>
        <pc:sldMkLst>
          <pc:docMk/>
          <pc:sldMk cId="1958886147" sldId="1615"/>
        </pc:sldMkLst>
        <pc:spChg chg="mod">
          <ac:chgData name="Kapoor, Shivum" userId="S::shivum.kapoor@redcross.org::c2495da0-9809-4d49-b74a-54e9f48ba87f" providerId="AD" clId="Web-{90D73318-B5A9-16D4-C51D-814AD42D2781}" dt="2022-08-15T18:31:32.875" v="12" actId="1076"/>
          <ac:spMkLst>
            <pc:docMk/>
            <pc:sldMk cId="1958886147" sldId="1615"/>
            <ac:spMk id="4" creationId="{DE89EDFE-8E99-3A45-9035-B6E221D833B2}"/>
          </ac:spMkLst>
        </pc:spChg>
      </pc:sldChg>
      <pc:sldChg chg="modSp">
        <pc:chgData name="Kapoor, Shivum" userId="S::shivum.kapoor@redcross.org::c2495da0-9809-4d49-b74a-54e9f48ba87f" providerId="AD" clId="Web-{90D73318-B5A9-16D4-C51D-814AD42D2781}" dt="2022-08-15T18:31:56.251" v="29" actId="20577"/>
        <pc:sldMkLst>
          <pc:docMk/>
          <pc:sldMk cId="870764682" sldId="1629"/>
        </pc:sldMkLst>
        <pc:spChg chg="mod">
          <ac:chgData name="Kapoor, Shivum" userId="S::shivum.kapoor@redcross.org::c2495da0-9809-4d49-b74a-54e9f48ba87f" providerId="AD" clId="Web-{90D73318-B5A9-16D4-C51D-814AD42D2781}" dt="2022-08-15T18:31:56.251" v="29" actId="20577"/>
          <ac:spMkLst>
            <pc:docMk/>
            <pc:sldMk cId="870764682" sldId="1629"/>
            <ac:spMk id="3" creationId="{7C4480D2-B168-4F5F-A02E-668691DCA1F8}"/>
          </ac:spMkLst>
        </pc:spChg>
      </pc:sldChg>
      <pc:sldChg chg="addCm">
        <pc:chgData name="Kapoor, Shivum" userId="S::shivum.kapoor@redcross.org::c2495da0-9809-4d49-b74a-54e9f48ba87f" providerId="AD" clId="Web-{90D73318-B5A9-16D4-C51D-814AD42D2781}" dt="2022-08-15T18:32:29.955" v="30"/>
        <pc:sldMkLst>
          <pc:docMk/>
          <pc:sldMk cId="2751165617" sldId="1632"/>
        </pc:sldMkLst>
      </pc:sldChg>
      <pc:sldChg chg="modSp">
        <pc:chgData name="Kapoor, Shivum" userId="S::shivum.kapoor@redcross.org::c2495da0-9809-4d49-b74a-54e9f48ba87f" providerId="AD" clId="Web-{90D73318-B5A9-16D4-C51D-814AD42D2781}" dt="2022-08-15T18:35:24.085" v="35" actId="20577"/>
        <pc:sldMkLst>
          <pc:docMk/>
          <pc:sldMk cId="2467546398" sldId="1634"/>
        </pc:sldMkLst>
        <pc:spChg chg="mod">
          <ac:chgData name="Kapoor, Shivum" userId="S::shivum.kapoor@redcross.org::c2495da0-9809-4d49-b74a-54e9f48ba87f" providerId="AD" clId="Web-{90D73318-B5A9-16D4-C51D-814AD42D2781}" dt="2022-08-15T18:35:24.085" v="35" actId="20577"/>
          <ac:spMkLst>
            <pc:docMk/>
            <pc:sldMk cId="2467546398" sldId="1634"/>
            <ac:spMk id="5" creationId="{C82AF334-7474-4B34-B4A1-BAD4B6C821FB}"/>
          </ac:spMkLst>
        </pc:spChg>
      </pc:sldChg>
    </pc:docChg>
  </pc:docChgLst>
  <pc:docChgLst>
    <pc:chgData name="Lim, Dylan" userId="S::dylan.lim@redcross.org::a6275260-d0f8-4aa8-b4a0-e9430d790e23" providerId="AD" clId="Web-{03264F57-6086-E509-CB3D-FEF6C6924A10}"/>
    <pc:docChg chg="modSld">
      <pc:chgData name="Lim, Dylan" userId="S::dylan.lim@redcross.org::a6275260-d0f8-4aa8-b4a0-e9430d790e23" providerId="AD" clId="Web-{03264F57-6086-E509-CB3D-FEF6C6924A10}" dt="2022-08-21T22:48:57.488" v="140"/>
      <pc:docMkLst>
        <pc:docMk/>
      </pc:docMkLst>
      <pc:sldChg chg="modSp">
        <pc:chgData name="Lim, Dylan" userId="S::dylan.lim@redcross.org::a6275260-d0f8-4aa8-b4a0-e9430d790e23" providerId="AD" clId="Web-{03264F57-6086-E509-CB3D-FEF6C6924A10}" dt="2022-08-21T22:32:13.560" v="31" actId="20577"/>
        <pc:sldMkLst>
          <pc:docMk/>
          <pc:sldMk cId="3587510063" sldId="1608"/>
        </pc:sldMkLst>
        <pc:graphicFrameChg chg="modGraphic">
          <ac:chgData name="Lim, Dylan" userId="S::dylan.lim@redcross.org::a6275260-d0f8-4aa8-b4a0-e9430d790e23" providerId="AD" clId="Web-{03264F57-6086-E509-CB3D-FEF6C6924A10}" dt="2022-08-21T22:32:13.560" v="31" actId="20577"/>
          <ac:graphicFrameMkLst>
            <pc:docMk/>
            <pc:sldMk cId="3587510063" sldId="1608"/>
            <ac:graphicFrameMk id="8" creationId="{90BAF61B-FCCB-A244-8275-B43B5F26B309}"/>
          </ac:graphicFrameMkLst>
        </pc:graphicFrameChg>
      </pc:sldChg>
      <pc:sldChg chg="modSp">
        <pc:chgData name="Lim, Dylan" userId="S::dylan.lim@redcross.org::a6275260-d0f8-4aa8-b4a0-e9430d790e23" providerId="AD" clId="Web-{03264F57-6086-E509-CB3D-FEF6C6924A10}" dt="2022-08-21T22:33:01" v="34" actId="20577"/>
        <pc:sldMkLst>
          <pc:docMk/>
          <pc:sldMk cId="1339115776" sldId="1609"/>
        </pc:sldMkLst>
        <pc:spChg chg="mod">
          <ac:chgData name="Lim, Dylan" userId="S::dylan.lim@redcross.org::a6275260-d0f8-4aa8-b4a0-e9430d790e23" providerId="AD" clId="Web-{03264F57-6086-E509-CB3D-FEF6C6924A10}" dt="2022-08-21T22:33:01" v="34" actId="20577"/>
          <ac:spMkLst>
            <pc:docMk/>
            <pc:sldMk cId="1339115776" sldId="1609"/>
            <ac:spMk id="3" creationId="{AD84AEC9-DD93-7F48-81EF-A5127ADDB984}"/>
          </ac:spMkLst>
        </pc:spChg>
      </pc:sldChg>
      <pc:sldChg chg="modCm">
        <pc:chgData name="Lim, Dylan" userId="S::dylan.lim@redcross.org::a6275260-d0f8-4aa8-b4a0-e9430d790e23" providerId="AD" clId="Web-{03264F57-6086-E509-CB3D-FEF6C6924A10}" dt="2022-08-21T22:48:57.488" v="140"/>
        <pc:sldMkLst>
          <pc:docMk/>
          <pc:sldMk cId="2751165617" sldId="1632"/>
        </pc:sldMkLst>
      </pc:sldChg>
      <pc:sldChg chg="modSp modCm">
        <pc:chgData name="Lim, Dylan" userId="S::dylan.lim@redcross.org::a6275260-d0f8-4aa8-b4a0-e9430d790e23" providerId="AD" clId="Web-{03264F57-6086-E509-CB3D-FEF6C6924A10}" dt="2022-08-21T22:38:01.115" v="137" actId="20577"/>
        <pc:sldMkLst>
          <pc:docMk/>
          <pc:sldMk cId="1240370584" sldId="1640"/>
        </pc:sldMkLst>
        <pc:spChg chg="mod">
          <ac:chgData name="Lim, Dylan" userId="S::dylan.lim@redcross.org::a6275260-d0f8-4aa8-b4a0-e9430d790e23" providerId="AD" clId="Web-{03264F57-6086-E509-CB3D-FEF6C6924A10}" dt="2022-08-21T22:38:01.115" v="137" actId="20577"/>
          <ac:spMkLst>
            <pc:docMk/>
            <pc:sldMk cId="1240370584" sldId="1640"/>
            <ac:spMk id="6" creationId="{7354136D-5FA8-3F48-9779-FCE8C2C86CC5}"/>
          </ac:spMkLst>
        </pc:spChg>
      </pc:sldChg>
      <pc:sldChg chg="modSp">
        <pc:chgData name="Lim, Dylan" userId="S::dylan.lim@redcross.org::a6275260-d0f8-4aa8-b4a0-e9430d790e23" providerId="AD" clId="Web-{03264F57-6086-E509-CB3D-FEF6C6924A10}" dt="2022-08-21T22:43:27.965" v="139" actId="20577"/>
        <pc:sldMkLst>
          <pc:docMk/>
          <pc:sldMk cId="197861571" sldId="1642"/>
        </pc:sldMkLst>
        <pc:spChg chg="mod">
          <ac:chgData name="Lim, Dylan" userId="S::dylan.lim@redcross.org::a6275260-d0f8-4aa8-b4a0-e9430d790e23" providerId="AD" clId="Web-{03264F57-6086-E509-CB3D-FEF6C6924A10}" dt="2022-08-21T22:43:27.965" v="139" actId="20577"/>
          <ac:spMkLst>
            <pc:docMk/>
            <pc:sldMk cId="197861571" sldId="1642"/>
            <ac:spMk id="2" creationId="{27D88C5D-51BF-0A44-B1F8-6E049879765E}"/>
          </ac:spMkLst>
        </pc:spChg>
      </pc:sldChg>
    </pc:docChg>
  </pc:docChgLst>
  <pc:docChgLst>
    <pc:chgData name="Liyanarachchi, Himashi" userId="S::himashi.liyanarachch@redcross.org::2f0c7063-db2b-4672-8123-2e0f6dd79f48" providerId="AD" clId="Web-{229E8864-8F36-58A4-F1E3-42BA41C937B2}"/>
    <pc:docChg chg="modSld">
      <pc:chgData name="Liyanarachchi, Himashi" userId="S::himashi.liyanarachch@redcross.org::2f0c7063-db2b-4672-8123-2e0f6dd79f48" providerId="AD" clId="Web-{229E8864-8F36-58A4-F1E3-42BA41C937B2}" dt="2021-08-11T05:11:04.420" v="0"/>
      <pc:docMkLst>
        <pc:docMk/>
      </pc:docMkLst>
      <pc:sldChg chg="addSp">
        <pc:chgData name="Liyanarachchi, Himashi" userId="S::himashi.liyanarachch@redcross.org::2f0c7063-db2b-4672-8123-2e0f6dd79f48" providerId="AD" clId="Web-{229E8864-8F36-58A4-F1E3-42BA41C937B2}" dt="2021-08-11T05:11:04.420" v="0"/>
        <pc:sldMkLst>
          <pc:docMk/>
          <pc:sldMk cId="1339115776" sldId="1609"/>
        </pc:sldMkLst>
        <pc:spChg chg="add">
          <ac:chgData name="Liyanarachchi, Himashi" userId="S::himashi.liyanarachch@redcross.org::2f0c7063-db2b-4672-8123-2e0f6dd79f48" providerId="AD" clId="Web-{229E8864-8F36-58A4-F1E3-42BA41C937B2}" dt="2021-08-11T05:11:04.420" v="0"/>
          <ac:spMkLst>
            <pc:docMk/>
            <pc:sldMk cId="1339115776" sldId="1609"/>
            <ac:spMk id="4" creationId="{6C62EC0E-34C1-4581-82C2-4A9223605028}"/>
          </ac:spMkLst>
        </pc:spChg>
      </pc:sldChg>
    </pc:docChg>
  </pc:docChgLst>
  <pc:docChgLst>
    <pc:chgData name="Lim, Dylan" userId="S::dylan.lim@redcross.org::a6275260-d0f8-4aa8-b4a0-e9430d790e23" providerId="AD" clId="Web-{E40C9CEC-E30F-8ECA-A9FE-69CC1532315C}"/>
    <pc:docChg chg="modSld">
      <pc:chgData name="Lim, Dylan" userId="S::dylan.lim@redcross.org::a6275260-d0f8-4aa8-b4a0-e9430d790e23" providerId="AD" clId="Web-{E40C9CEC-E30F-8ECA-A9FE-69CC1532315C}" dt="2021-08-13T05:25:50.023" v="1"/>
      <pc:docMkLst>
        <pc:docMk/>
      </pc:docMkLst>
      <pc:sldChg chg="addSp delSp modSp">
        <pc:chgData name="Lim, Dylan" userId="S::dylan.lim@redcross.org::a6275260-d0f8-4aa8-b4a0-e9430d790e23" providerId="AD" clId="Web-{E40C9CEC-E30F-8ECA-A9FE-69CC1532315C}" dt="2021-08-13T05:25:50.023" v="1"/>
        <pc:sldMkLst>
          <pc:docMk/>
          <pc:sldMk cId="1958886147" sldId="1615"/>
        </pc:sldMkLst>
        <pc:spChg chg="add del mod">
          <ac:chgData name="Lim, Dylan" userId="S::dylan.lim@redcross.org::a6275260-d0f8-4aa8-b4a0-e9430d790e23" providerId="AD" clId="Web-{E40C9CEC-E30F-8ECA-A9FE-69CC1532315C}" dt="2021-08-13T05:25:50.023" v="1"/>
          <ac:spMkLst>
            <pc:docMk/>
            <pc:sldMk cId="1958886147" sldId="1615"/>
            <ac:spMk id="5" creationId="{B41433C0-4395-4D08-A3A8-922E459AA18C}"/>
          </ac:spMkLst>
        </pc:spChg>
        <pc:picChg chg="add mod ord modCrop">
          <ac:chgData name="Lim, Dylan" userId="S::dylan.lim@redcross.org::a6275260-d0f8-4aa8-b4a0-e9430d790e23" providerId="AD" clId="Web-{E40C9CEC-E30F-8ECA-A9FE-69CC1532315C}" dt="2021-08-13T05:25:50.023" v="1"/>
          <ac:picMkLst>
            <pc:docMk/>
            <pc:sldMk cId="1958886147" sldId="1615"/>
            <ac:picMk id="6" creationId="{DB006233-242A-4EA4-858C-7C0787B2581C}"/>
          </ac:picMkLst>
        </pc:picChg>
        <pc:picChg chg="del">
          <ac:chgData name="Lim, Dylan" userId="S::dylan.lim@redcross.org::a6275260-d0f8-4aa8-b4a0-e9430d790e23" providerId="AD" clId="Web-{E40C9CEC-E30F-8ECA-A9FE-69CC1532315C}" dt="2021-08-13T05:25:40.320" v="0"/>
          <ac:picMkLst>
            <pc:docMk/>
            <pc:sldMk cId="1958886147" sldId="1615"/>
            <ac:picMk id="9" creationId="{7E0A8D4D-1CAB-47BC-8E22-8E55A1491DBE}"/>
          </ac:picMkLst>
        </pc:picChg>
      </pc:sldChg>
    </pc:docChg>
  </pc:docChgLst>
  <pc:docChgLst>
    <pc:chgData name="Clark, Kate" userId="S::kate.clark2@redcross.org::f06fec2f-6116-44dc-b55e-24935db838f5" providerId="AD" clId="Web-{406C3AC3-6A3D-402F-BED8-56C5EF954E22}"/>
    <pc:docChg chg="modSld">
      <pc:chgData name="Clark, Kate" userId="S::kate.clark2@redcross.org::f06fec2f-6116-44dc-b55e-24935db838f5" providerId="AD" clId="Web-{406C3AC3-6A3D-402F-BED8-56C5EF954E22}" dt="2022-08-15T03:38:35.225" v="96" actId="1076"/>
      <pc:docMkLst>
        <pc:docMk/>
      </pc:docMkLst>
      <pc:sldChg chg="modSp">
        <pc:chgData name="Clark, Kate" userId="S::kate.clark2@redcross.org::f06fec2f-6116-44dc-b55e-24935db838f5" providerId="AD" clId="Web-{406C3AC3-6A3D-402F-BED8-56C5EF954E22}" dt="2022-08-15T03:34:26.725" v="3" actId="20577"/>
        <pc:sldMkLst>
          <pc:docMk/>
          <pc:sldMk cId="2778593085" sldId="1614"/>
        </pc:sldMkLst>
        <pc:spChg chg="mod">
          <ac:chgData name="Clark, Kate" userId="S::kate.clark2@redcross.org::f06fec2f-6116-44dc-b55e-24935db838f5" providerId="AD" clId="Web-{406C3AC3-6A3D-402F-BED8-56C5EF954E22}" dt="2022-08-15T03:34:26.725" v="3" actId="20577"/>
          <ac:spMkLst>
            <pc:docMk/>
            <pc:sldMk cId="2778593085" sldId="1614"/>
            <ac:spMk id="3" creationId="{60D775B1-8E10-0146-A392-BA782D65026D}"/>
          </ac:spMkLst>
        </pc:spChg>
      </pc:sldChg>
      <pc:sldChg chg="addSp delSp modSp">
        <pc:chgData name="Clark, Kate" userId="S::kate.clark2@redcross.org::f06fec2f-6116-44dc-b55e-24935db838f5" providerId="AD" clId="Web-{406C3AC3-6A3D-402F-BED8-56C5EF954E22}" dt="2022-08-15T03:38:35.225" v="96" actId="1076"/>
        <pc:sldMkLst>
          <pc:docMk/>
          <pc:sldMk cId="1958886147" sldId="1615"/>
        </pc:sldMkLst>
        <pc:spChg chg="mod">
          <ac:chgData name="Clark, Kate" userId="S::kate.clark2@redcross.org::f06fec2f-6116-44dc-b55e-24935db838f5" providerId="AD" clId="Web-{406C3AC3-6A3D-402F-BED8-56C5EF954E22}" dt="2022-08-15T03:34:22.725" v="1" actId="20577"/>
          <ac:spMkLst>
            <pc:docMk/>
            <pc:sldMk cId="1958886147" sldId="1615"/>
            <ac:spMk id="3" creationId="{60D775B1-8E10-0146-A392-BA782D65026D}"/>
          </ac:spMkLst>
        </pc:spChg>
        <pc:spChg chg="mod">
          <ac:chgData name="Clark, Kate" userId="S::kate.clark2@redcross.org::f06fec2f-6116-44dc-b55e-24935db838f5" providerId="AD" clId="Web-{406C3AC3-6A3D-402F-BED8-56C5EF954E22}" dt="2022-08-15T03:35:59.928" v="92" actId="20577"/>
          <ac:spMkLst>
            <pc:docMk/>
            <pc:sldMk cId="1958886147" sldId="1615"/>
            <ac:spMk id="4" creationId="{DE89EDFE-8E99-3A45-9035-B6E221D833B2}"/>
          </ac:spMkLst>
        </pc:spChg>
        <pc:spChg chg="add del">
          <ac:chgData name="Clark, Kate" userId="S::kate.clark2@redcross.org::f06fec2f-6116-44dc-b55e-24935db838f5" providerId="AD" clId="Web-{406C3AC3-6A3D-402F-BED8-56C5EF954E22}" dt="2022-08-15T03:38:23.897" v="95"/>
          <ac:spMkLst>
            <pc:docMk/>
            <pc:sldMk cId="1958886147" sldId="1615"/>
            <ac:spMk id="5" creationId="{35DDB1D1-9B1D-327A-C658-0423CD2A4EDC}"/>
          </ac:spMkLst>
        </pc:spChg>
        <pc:picChg chg="add del mod ord modCrop">
          <ac:chgData name="Clark, Kate" userId="S::kate.clark2@redcross.org::f06fec2f-6116-44dc-b55e-24935db838f5" providerId="AD" clId="Web-{406C3AC3-6A3D-402F-BED8-56C5EF954E22}" dt="2022-08-15T03:36:10.163" v="94"/>
          <ac:picMkLst>
            <pc:docMk/>
            <pc:sldMk cId="1958886147" sldId="1615"/>
            <ac:picMk id="2" creationId="{DEA64449-7A9C-C7E2-2E55-B3BAECAD6457}"/>
          </ac:picMkLst>
        </pc:picChg>
        <pc:picChg chg="add mod ord modCrop">
          <ac:chgData name="Clark, Kate" userId="S::kate.clark2@redcross.org::f06fec2f-6116-44dc-b55e-24935db838f5" providerId="AD" clId="Web-{406C3AC3-6A3D-402F-BED8-56C5EF954E22}" dt="2022-08-15T03:38:35.225" v="96" actId="1076"/>
          <ac:picMkLst>
            <pc:docMk/>
            <pc:sldMk cId="1958886147" sldId="1615"/>
            <ac:picMk id="6" creationId="{38801120-0853-1160-C5B0-DF903448C12F}"/>
          </ac:picMkLst>
        </pc:picChg>
      </pc:sldChg>
    </pc:docChg>
  </pc:docChgLst>
  <pc:docChgLst>
    <pc:chgData name="Chiu, Ethan" userId="S::ethan.chiu@redcross.org::1801c14a-8fec-4c87-a7ec-5e6dea56aaa8" providerId="AD" clId="Web-{E155AC89-34B0-1B20-A65B-CBA1B65F020F}"/>
    <pc:docChg chg="addSld modSld">
      <pc:chgData name="Chiu, Ethan" userId="S::ethan.chiu@redcross.org::1801c14a-8fec-4c87-a7ec-5e6dea56aaa8" providerId="AD" clId="Web-{E155AC89-34B0-1B20-A65B-CBA1B65F020F}" dt="2021-08-13T05:05:51.917" v="124" actId="20577"/>
      <pc:docMkLst>
        <pc:docMk/>
      </pc:docMkLst>
      <pc:sldChg chg="modSp add replId">
        <pc:chgData name="Chiu, Ethan" userId="S::ethan.chiu@redcross.org::1801c14a-8fec-4c87-a7ec-5e6dea56aaa8" providerId="AD" clId="Web-{E155AC89-34B0-1B20-A65B-CBA1B65F020F}" dt="2021-08-13T05:05:51.917" v="124" actId="20577"/>
        <pc:sldMkLst>
          <pc:docMk/>
          <pc:sldMk cId="2751165617" sldId="1632"/>
        </pc:sldMkLst>
        <pc:spChg chg="mod">
          <ac:chgData name="Chiu, Ethan" userId="S::ethan.chiu@redcross.org::1801c14a-8fec-4c87-a7ec-5e6dea56aaa8" providerId="AD" clId="Web-{E155AC89-34B0-1B20-A65B-CBA1B65F020F}" dt="2021-08-13T05:05:51.917" v="124" actId="20577"/>
          <ac:spMkLst>
            <pc:docMk/>
            <pc:sldMk cId="2751165617" sldId="1632"/>
            <ac:spMk id="3" creationId="{A2E68DBF-3484-4DEB-A71F-A0B5A57A0520}"/>
          </ac:spMkLst>
        </pc:spChg>
        <pc:spChg chg="mod">
          <ac:chgData name="Chiu, Ethan" userId="S::ethan.chiu@redcross.org::1801c14a-8fec-4c87-a7ec-5e6dea56aaa8" providerId="AD" clId="Web-{E155AC89-34B0-1B20-A65B-CBA1B65F020F}" dt="2021-08-13T05:02:53.569" v="5" actId="20577"/>
          <ac:spMkLst>
            <pc:docMk/>
            <pc:sldMk cId="2751165617" sldId="1632"/>
            <ac:spMk id="14" creationId="{5E3DA12E-BAA4-4D30-B8BF-945C8DFBE1CD}"/>
          </ac:spMkLst>
        </pc:spChg>
      </pc:sldChg>
    </pc:docChg>
  </pc:docChgLst>
  <pc:docChgLst>
    <pc:chgData name="Parker, Alexandra" userId="S::alexandra.parker@redcross.org::3829d473-8503-4352-8dd8-64011bf13a8d" providerId="AD" clId="Web-{E059EB97-644E-9F24-7028-0D312A55FF1F}"/>
    <pc:docChg chg="">
      <pc:chgData name="Parker, Alexandra" userId="S::alexandra.parker@redcross.org::3829d473-8503-4352-8dd8-64011bf13a8d" providerId="AD" clId="Web-{E059EB97-644E-9F24-7028-0D312A55FF1F}" dt="2021-08-12T21:46:40.438" v="1"/>
      <pc:docMkLst>
        <pc:docMk/>
      </pc:docMkLst>
      <pc:sldChg chg="addCm">
        <pc:chgData name="Parker, Alexandra" userId="S::alexandra.parker@redcross.org::3829d473-8503-4352-8dd8-64011bf13a8d" providerId="AD" clId="Web-{E059EB97-644E-9F24-7028-0D312A55FF1F}" dt="2021-08-12T21:46:40.438" v="1"/>
        <pc:sldMkLst>
          <pc:docMk/>
          <pc:sldMk cId="3518215672" sldId="1627"/>
        </pc:sldMkLst>
      </pc:sldChg>
    </pc:docChg>
  </pc:docChgLst>
  <pc:docChgLst>
    <pc:chgData name="Huang, Steven" userId="S::steven.huang@redcross.org::98f0c94d-d515-441c-8f0a-7091bfadde97" providerId="AD" clId="Web-{BDAEEACB-F884-3130-919B-FDEA115D109B}"/>
    <pc:docChg chg="delSld">
      <pc:chgData name="Huang, Steven" userId="S::steven.huang@redcross.org::98f0c94d-d515-441c-8f0a-7091bfadde97" providerId="AD" clId="Web-{BDAEEACB-F884-3130-919B-FDEA115D109B}" dt="2021-08-22T00:09:23.110" v="0"/>
      <pc:docMkLst>
        <pc:docMk/>
      </pc:docMkLst>
      <pc:sldChg chg="del">
        <pc:chgData name="Huang, Steven" userId="S::steven.huang@redcross.org::98f0c94d-d515-441c-8f0a-7091bfadde97" providerId="AD" clId="Web-{BDAEEACB-F884-3130-919B-FDEA115D109B}" dt="2021-08-22T00:09:23.110" v="0"/>
        <pc:sldMkLst>
          <pc:docMk/>
          <pc:sldMk cId="368877541" sldId="1600"/>
        </pc:sldMkLst>
      </pc:sldChg>
    </pc:docChg>
  </pc:docChgLst>
  <pc:docChgLst>
    <pc:chgData name="Liyanarachchi, Himashi" userId="S::himashi.liyanarachch@redcross.org::2f0c7063-db2b-4672-8123-2e0f6dd79f48" providerId="AD" clId="Web-{80943EEF-6C4D-3D6F-D8DC-391D4FAD15D6}"/>
    <pc:docChg chg="modSld">
      <pc:chgData name="Liyanarachchi, Himashi" userId="S::himashi.liyanarachch@redcross.org::2f0c7063-db2b-4672-8123-2e0f6dd79f48" providerId="AD" clId="Web-{80943EEF-6C4D-3D6F-D8DC-391D4FAD15D6}" dt="2021-08-16T21:17:00.339" v="2"/>
      <pc:docMkLst>
        <pc:docMk/>
      </pc:docMkLst>
      <pc:sldChg chg="modSp">
        <pc:chgData name="Liyanarachchi, Himashi" userId="S::himashi.liyanarachch@redcross.org::2f0c7063-db2b-4672-8123-2e0f6dd79f48" providerId="AD" clId="Web-{80943EEF-6C4D-3D6F-D8DC-391D4FAD15D6}" dt="2021-08-16T21:15:42.524" v="1" actId="20577"/>
        <pc:sldMkLst>
          <pc:docMk/>
          <pc:sldMk cId="1141752426" sldId="1607"/>
        </pc:sldMkLst>
        <pc:spChg chg="mod">
          <ac:chgData name="Liyanarachchi, Himashi" userId="S::himashi.liyanarachch@redcross.org::2f0c7063-db2b-4672-8123-2e0f6dd79f48" providerId="AD" clId="Web-{80943EEF-6C4D-3D6F-D8DC-391D4FAD15D6}" dt="2021-08-16T21:15:42.524" v="1" actId="20577"/>
          <ac:spMkLst>
            <pc:docMk/>
            <pc:sldMk cId="1141752426" sldId="1607"/>
            <ac:spMk id="3" creationId="{60D775B1-8E10-0146-A392-BA782D65026D}"/>
          </ac:spMkLst>
        </pc:spChg>
      </pc:sldChg>
      <pc:sldChg chg="addCm">
        <pc:chgData name="Liyanarachchi, Himashi" userId="S::himashi.liyanarachch@redcross.org::2f0c7063-db2b-4672-8123-2e0f6dd79f48" providerId="AD" clId="Web-{80943EEF-6C4D-3D6F-D8DC-391D4FAD15D6}" dt="2021-08-16T21:17:00.339" v="2"/>
        <pc:sldMkLst>
          <pc:docMk/>
          <pc:sldMk cId="2778593085" sldId="1614"/>
        </pc:sldMkLst>
      </pc:sldChg>
    </pc:docChg>
  </pc:docChgLst>
  <pc:docChgLst>
    <pc:chgData name="Lim, Dylan" userId="S::dylan.lim@redcross.org::a6275260-d0f8-4aa8-b4a0-e9430d790e23" providerId="AD" clId="Web-{493B0EB0-5583-327D-73A0-46E5A014CC13}"/>
    <pc:docChg chg="addSld modSld sldOrd">
      <pc:chgData name="Lim, Dylan" userId="S::dylan.lim@redcross.org::a6275260-d0f8-4aa8-b4a0-e9430d790e23" providerId="AD" clId="Web-{493B0EB0-5583-327D-73A0-46E5A014CC13}" dt="2022-08-18T22:57:40.461" v="113" actId="20577"/>
      <pc:docMkLst>
        <pc:docMk/>
      </pc:docMkLst>
      <pc:sldChg chg="modSp add ord replId">
        <pc:chgData name="Lim, Dylan" userId="S::dylan.lim@redcross.org::a6275260-d0f8-4aa8-b4a0-e9430d790e23" providerId="AD" clId="Web-{493B0EB0-5583-327D-73A0-46E5A014CC13}" dt="2022-08-18T22:57:40.461" v="113" actId="20577"/>
        <pc:sldMkLst>
          <pc:docMk/>
          <pc:sldMk cId="3808431350" sldId="1641"/>
        </pc:sldMkLst>
        <pc:spChg chg="mod">
          <ac:chgData name="Lim, Dylan" userId="S::dylan.lim@redcross.org::a6275260-d0f8-4aa8-b4a0-e9430d790e23" providerId="AD" clId="Web-{493B0EB0-5583-327D-73A0-46E5A014CC13}" dt="2022-08-16T23:37:59.358" v="6" actId="20577"/>
          <ac:spMkLst>
            <pc:docMk/>
            <pc:sldMk cId="3808431350" sldId="1641"/>
            <ac:spMk id="4" creationId="{FD9CA1C3-46D0-43F5-917F-1D4F49363B86}"/>
          </ac:spMkLst>
        </pc:spChg>
        <pc:spChg chg="mod">
          <ac:chgData name="Lim, Dylan" userId="S::dylan.lim@redcross.org::a6275260-d0f8-4aa8-b4a0-e9430d790e23" providerId="AD" clId="Web-{493B0EB0-5583-327D-73A0-46E5A014CC13}" dt="2022-08-18T22:57:40.461" v="113" actId="20577"/>
          <ac:spMkLst>
            <pc:docMk/>
            <pc:sldMk cId="3808431350" sldId="1641"/>
            <ac:spMk id="6" creationId="{7354136D-5FA8-3F48-9779-FCE8C2C86CC5}"/>
          </ac:spMkLst>
        </pc:spChg>
      </pc:sldChg>
    </pc:docChg>
  </pc:docChgLst>
  <pc:docChgLst>
    <pc:chgData name="Huang, Steven" userId="S::steven.huang@redcross.org::98f0c94d-d515-441c-8f0a-7091bfadde97" providerId="AD" clId="Web-{9C837011-A8FF-B258-56D0-87A1901B0EA5}"/>
    <pc:docChg chg="modSld">
      <pc:chgData name="Huang, Steven" userId="S::steven.huang@redcross.org::98f0c94d-d515-441c-8f0a-7091bfadde97" providerId="AD" clId="Web-{9C837011-A8FF-B258-56D0-87A1901B0EA5}" dt="2021-08-21T01:11:28.950" v="248"/>
      <pc:docMkLst>
        <pc:docMk/>
      </pc:docMkLst>
      <pc:sldChg chg="modSp addCm">
        <pc:chgData name="Huang, Steven" userId="S::steven.huang@redcross.org::98f0c94d-d515-441c-8f0a-7091bfadde97" providerId="AD" clId="Web-{9C837011-A8FF-B258-56D0-87A1901B0EA5}" dt="2021-08-21T01:09:02.493" v="207"/>
        <pc:sldMkLst>
          <pc:docMk/>
          <pc:sldMk cId="347190550" sldId="1597"/>
        </pc:sldMkLst>
        <pc:graphicFrameChg chg="mod modGraphic">
          <ac:chgData name="Huang, Steven" userId="S::steven.huang@redcross.org::98f0c94d-d515-441c-8f0a-7091bfadde97" providerId="AD" clId="Web-{9C837011-A8FF-B258-56D0-87A1901B0EA5}" dt="2021-08-21T01:08:31.414" v="206" actId="14100"/>
          <ac:graphicFrameMkLst>
            <pc:docMk/>
            <pc:sldMk cId="347190550" sldId="1597"/>
            <ac:graphicFrameMk id="9" creationId="{B0328FCD-5B06-4B55-9776-239E475C3D08}"/>
          </ac:graphicFrameMkLst>
        </pc:graphicFrameChg>
      </pc:sldChg>
      <pc:sldChg chg="addCm">
        <pc:chgData name="Huang, Steven" userId="S::steven.huang@redcross.org::98f0c94d-d515-441c-8f0a-7091bfadde97" providerId="AD" clId="Web-{9C837011-A8FF-B258-56D0-87A1901B0EA5}" dt="2021-08-21T01:09:54.541" v="208"/>
        <pc:sldMkLst>
          <pc:docMk/>
          <pc:sldMk cId="1339115776" sldId="1609"/>
        </pc:sldMkLst>
      </pc:sldChg>
      <pc:sldChg chg="modSp">
        <pc:chgData name="Huang, Steven" userId="S::steven.huang@redcross.org::98f0c94d-d515-441c-8f0a-7091bfadde97" providerId="AD" clId="Web-{9C837011-A8FF-B258-56D0-87A1901B0EA5}" dt="2021-08-21T01:11:04.231" v="241" actId="14100"/>
        <pc:sldMkLst>
          <pc:docMk/>
          <pc:sldMk cId="3070135082" sldId="1610"/>
        </pc:sldMkLst>
        <pc:spChg chg="mod">
          <ac:chgData name="Huang, Steven" userId="S::steven.huang@redcross.org::98f0c94d-d515-441c-8f0a-7091bfadde97" providerId="AD" clId="Web-{9C837011-A8FF-B258-56D0-87A1901B0EA5}" dt="2021-08-21T01:11:04.231" v="241" actId="14100"/>
          <ac:spMkLst>
            <pc:docMk/>
            <pc:sldMk cId="3070135082" sldId="1610"/>
            <ac:spMk id="3" creationId="{7DDA177E-443E-4A4B-99C2-498A20547413}"/>
          </ac:spMkLst>
        </pc:spChg>
      </pc:sldChg>
      <pc:sldChg chg="modSp addCm">
        <pc:chgData name="Huang, Steven" userId="S::steven.huang@redcross.org::98f0c94d-d515-441c-8f0a-7091bfadde97" providerId="AD" clId="Web-{9C837011-A8FF-B258-56D0-87A1901B0EA5}" dt="2021-08-21T01:11:28.950" v="248"/>
        <pc:sldMkLst>
          <pc:docMk/>
          <pc:sldMk cId="2778593085" sldId="1614"/>
        </pc:sldMkLst>
        <pc:spChg chg="mod">
          <ac:chgData name="Huang, Steven" userId="S::steven.huang@redcross.org::98f0c94d-d515-441c-8f0a-7091bfadde97" providerId="AD" clId="Web-{9C837011-A8FF-B258-56D0-87A1901B0EA5}" dt="2021-08-21T01:11:21.075" v="247" actId="20577"/>
          <ac:spMkLst>
            <pc:docMk/>
            <pc:sldMk cId="2778593085" sldId="1614"/>
            <ac:spMk id="4" creationId="{DE89EDFE-8E99-3A45-9035-B6E221D833B2}"/>
          </ac:spMkLst>
        </pc:spChg>
      </pc:sldChg>
    </pc:docChg>
  </pc:docChgLst>
  <pc:docChgLst>
    <pc:chgData name="Wang, Cissy" userId="S::cissy.wang@redcross.org::1dc0ea3d-e889-43cb-aef7-7134f162dcee" providerId="AD" clId="Web-{70B63560-689F-941C-F67F-F54FFE6A35D5}"/>
    <pc:docChg chg="modSld">
      <pc:chgData name="Wang, Cissy" userId="S::cissy.wang@redcross.org::1dc0ea3d-e889-43cb-aef7-7134f162dcee" providerId="AD" clId="Web-{70B63560-689F-941C-F67F-F54FFE6A35D5}" dt="2022-08-21T22:51:23.561" v="69" actId="20577"/>
      <pc:docMkLst>
        <pc:docMk/>
      </pc:docMkLst>
      <pc:sldChg chg="modSp">
        <pc:chgData name="Wang, Cissy" userId="S::cissy.wang@redcross.org::1dc0ea3d-e889-43cb-aef7-7134f162dcee" providerId="AD" clId="Web-{70B63560-689F-941C-F67F-F54FFE6A35D5}" dt="2022-08-21T22:51:23.561" v="69" actId="20577"/>
        <pc:sldMkLst>
          <pc:docMk/>
          <pc:sldMk cId="2751165617" sldId="1632"/>
        </pc:sldMkLst>
        <pc:spChg chg="mod">
          <ac:chgData name="Wang, Cissy" userId="S::cissy.wang@redcross.org::1dc0ea3d-e889-43cb-aef7-7134f162dcee" providerId="AD" clId="Web-{70B63560-689F-941C-F67F-F54FFE6A35D5}" dt="2022-08-21T22:51:23.561" v="69" actId="20577"/>
          <ac:spMkLst>
            <pc:docMk/>
            <pc:sldMk cId="2751165617" sldId="1632"/>
            <ac:spMk id="3" creationId="{A2E68DBF-3484-4DEB-A71F-A0B5A57A0520}"/>
          </ac:spMkLst>
        </pc:spChg>
      </pc:sldChg>
    </pc:docChg>
  </pc:docChgLst>
  <pc:docChgLst>
    <pc:chgData name="Lim, Dylan" userId="S::dylan.lim@redcross.org::a6275260-d0f8-4aa8-b4a0-e9430d790e23" providerId="AD" clId="Web-{CA560A39-36C9-FFBE-5086-DD3F177CE293}"/>
    <pc:docChg chg="addSld delSld modSld">
      <pc:chgData name="Lim, Dylan" userId="S::dylan.lim@redcross.org::a6275260-d0f8-4aa8-b4a0-e9430d790e23" providerId="AD" clId="Web-{CA560A39-36C9-FFBE-5086-DD3F177CE293}" dt="2022-08-11T02:14:50.416" v="127" actId="20577"/>
      <pc:docMkLst>
        <pc:docMk/>
      </pc:docMkLst>
      <pc:sldChg chg="modSp">
        <pc:chgData name="Lim, Dylan" userId="S::dylan.lim@redcross.org::a6275260-d0f8-4aa8-b4a0-e9430d790e23" providerId="AD" clId="Web-{CA560A39-36C9-FFBE-5086-DD3F177CE293}" dt="2022-08-11T01:14:54.368" v="3" actId="20577"/>
        <pc:sldMkLst>
          <pc:docMk/>
          <pc:sldMk cId="277091248" sldId="1606"/>
        </pc:sldMkLst>
        <pc:spChg chg="mod">
          <ac:chgData name="Lim, Dylan" userId="S::dylan.lim@redcross.org::a6275260-d0f8-4aa8-b4a0-e9430d790e23" providerId="AD" clId="Web-{CA560A39-36C9-FFBE-5086-DD3F177CE293}" dt="2022-08-11T01:14:54.368" v="3" actId="20577"/>
          <ac:spMkLst>
            <pc:docMk/>
            <pc:sldMk cId="277091248" sldId="1606"/>
            <ac:spMk id="5" creationId="{3D564AFD-E13B-E94D-AEF8-1A32E80658C6}"/>
          </ac:spMkLst>
        </pc:spChg>
      </pc:sldChg>
      <pc:sldChg chg="addSp delSp modSp delCm">
        <pc:chgData name="Lim, Dylan" userId="S::dylan.lim@redcross.org::a6275260-d0f8-4aa8-b4a0-e9430d790e23" providerId="AD" clId="Web-{CA560A39-36C9-FFBE-5086-DD3F177CE293}" dt="2022-08-11T02:14:50.416" v="127" actId="20577"/>
        <pc:sldMkLst>
          <pc:docMk/>
          <pc:sldMk cId="1141752426" sldId="1607"/>
        </pc:sldMkLst>
        <pc:spChg chg="mod">
          <ac:chgData name="Lim, Dylan" userId="S::dylan.lim@redcross.org::a6275260-d0f8-4aa8-b4a0-e9430d790e23" providerId="AD" clId="Web-{CA560A39-36C9-FFBE-5086-DD3F177CE293}" dt="2022-08-11T01:21:02.617" v="26" actId="20577"/>
          <ac:spMkLst>
            <pc:docMk/>
            <pc:sldMk cId="1141752426" sldId="1607"/>
            <ac:spMk id="3" creationId="{60D775B1-8E10-0146-A392-BA782D65026D}"/>
          </ac:spMkLst>
        </pc:spChg>
        <pc:spChg chg="mod">
          <ac:chgData name="Lim, Dylan" userId="S::dylan.lim@redcross.org::a6275260-d0f8-4aa8-b4a0-e9430d790e23" providerId="AD" clId="Web-{CA560A39-36C9-FFBE-5086-DD3F177CE293}" dt="2022-08-11T02:14:50.416" v="127" actId="20577"/>
          <ac:spMkLst>
            <pc:docMk/>
            <pc:sldMk cId="1141752426" sldId="1607"/>
            <ac:spMk id="4" creationId="{DE89EDFE-8E99-3A45-9035-B6E221D833B2}"/>
          </ac:spMkLst>
        </pc:spChg>
        <pc:spChg chg="mod">
          <ac:chgData name="Lim, Dylan" userId="S::dylan.lim@redcross.org::a6275260-d0f8-4aa8-b4a0-e9430d790e23" providerId="AD" clId="Web-{CA560A39-36C9-FFBE-5086-DD3F177CE293}" dt="2022-08-11T01:15:10.275" v="7" actId="20577"/>
          <ac:spMkLst>
            <pc:docMk/>
            <pc:sldMk cId="1141752426" sldId="1607"/>
            <ac:spMk id="7" creationId="{49993EE4-DF7A-7248-8C52-B4A0ADB4A45D}"/>
          </ac:spMkLst>
        </pc:spChg>
        <pc:spChg chg="add del mod">
          <ac:chgData name="Lim, Dylan" userId="S::dylan.lim@redcross.org::a6275260-d0f8-4aa8-b4a0-e9430d790e23" providerId="AD" clId="Web-{CA560A39-36C9-FFBE-5086-DD3F177CE293}" dt="2022-08-11T01:19:49.005" v="11"/>
          <ac:spMkLst>
            <pc:docMk/>
            <pc:sldMk cId="1141752426" sldId="1607"/>
            <ac:spMk id="8" creationId="{0F6D8402-068D-444A-C799-A952F7718F71}"/>
          </ac:spMkLst>
        </pc:spChg>
        <pc:spChg chg="add del mod">
          <ac:chgData name="Lim, Dylan" userId="S::dylan.lim@redcross.org::a6275260-d0f8-4aa8-b4a0-e9430d790e23" providerId="AD" clId="Web-{CA560A39-36C9-FFBE-5086-DD3F177CE293}" dt="2022-08-11T01:20:12.365" v="15"/>
          <ac:spMkLst>
            <pc:docMk/>
            <pc:sldMk cId="1141752426" sldId="1607"/>
            <ac:spMk id="10" creationId="{6DC6555E-B038-2187-6FE6-E5430F636D4C}"/>
          </ac:spMkLst>
        </pc:spChg>
        <pc:picChg chg="add del mod">
          <ac:chgData name="Lim, Dylan" userId="S::dylan.lim@redcross.org::a6275260-d0f8-4aa8-b4a0-e9430d790e23" providerId="AD" clId="Web-{CA560A39-36C9-FFBE-5086-DD3F177CE293}" dt="2022-08-11T01:20:29.662" v="21"/>
          <ac:picMkLst>
            <pc:docMk/>
            <pc:sldMk cId="1141752426" sldId="1607"/>
            <ac:picMk id="2" creationId="{A5AA4774-F9E0-541F-A210-C26B8E626D23}"/>
          </ac:picMkLst>
        </pc:picChg>
        <pc:picChg chg="add del">
          <ac:chgData name="Lim, Dylan" userId="S::dylan.lim@redcross.org::a6275260-d0f8-4aa8-b4a0-e9430d790e23" providerId="AD" clId="Web-{CA560A39-36C9-FFBE-5086-DD3F177CE293}" dt="2022-08-11T01:19:52.458" v="13"/>
          <ac:picMkLst>
            <pc:docMk/>
            <pc:sldMk cId="1141752426" sldId="1607"/>
            <ac:picMk id="5" creationId="{901A0724-979C-CC47-AD09-EDF988A87F42}"/>
          </ac:picMkLst>
        </pc:picChg>
        <pc:picChg chg="add mod ord modCrop">
          <ac:chgData name="Lim, Dylan" userId="S::dylan.lim@redcross.org::a6275260-d0f8-4aa8-b4a0-e9430d790e23" providerId="AD" clId="Web-{CA560A39-36C9-FFBE-5086-DD3F177CE293}" dt="2022-08-11T01:20:28.787" v="20"/>
          <ac:picMkLst>
            <pc:docMk/>
            <pc:sldMk cId="1141752426" sldId="1607"/>
            <ac:picMk id="11" creationId="{502CB8F8-7CD4-EE9D-E9A3-CD348649815F}"/>
          </ac:picMkLst>
        </pc:picChg>
      </pc:sldChg>
      <pc:sldChg chg="addSp delSp modSp delCm">
        <pc:chgData name="Lim, Dylan" userId="S::dylan.lim@redcross.org::a6275260-d0f8-4aa8-b4a0-e9430d790e23" providerId="AD" clId="Web-{CA560A39-36C9-FFBE-5086-DD3F177CE293}" dt="2022-08-11T01:24:33.515" v="113"/>
        <pc:sldMkLst>
          <pc:docMk/>
          <pc:sldMk cId="2778593085" sldId="1614"/>
        </pc:sldMkLst>
        <pc:spChg chg="add mod">
          <ac:chgData name="Lim, Dylan" userId="S::dylan.lim@redcross.org::a6275260-d0f8-4aa8-b4a0-e9430d790e23" providerId="AD" clId="Web-{CA560A39-36C9-FFBE-5086-DD3F177CE293}" dt="2022-08-11T01:24:24.813" v="109"/>
          <ac:spMkLst>
            <pc:docMk/>
            <pc:sldMk cId="2778593085" sldId="1614"/>
            <ac:spMk id="6" creationId="{4B9B76F8-7320-0E44-EDE3-BAEC7DBEFCE9}"/>
          </ac:spMkLst>
        </pc:spChg>
        <pc:spChg chg="mod">
          <ac:chgData name="Lim, Dylan" userId="S::dylan.lim@redcross.org::a6275260-d0f8-4aa8-b4a0-e9430d790e23" providerId="AD" clId="Web-{CA560A39-36C9-FFBE-5086-DD3F177CE293}" dt="2022-08-11T01:24:30.203" v="112" actId="20577"/>
          <ac:spMkLst>
            <pc:docMk/>
            <pc:sldMk cId="2778593085" sldId="1614"/>
            <ac:spMk id="7" creationId="{49993EE4-DF7A-7248-8C52-B4A0ADB4A45D}"/>
          </ac:spMkLst>
        </pc:spChg>
        <pc:picChg chg="del">
          <ac:chgData name="Lim, Dylan" userId="S::dylan.lim@redcross.org::a6275260-d0f8-4aa8-b4a0-e9430d790e23" providerId="AD" clId="Web-{CA560A39-36C9-FFBE-5086-DD3F177CE293}" dt="2022-08-11T01:24:24.813" v="109"/>
          <ac:picMkLst>
            <pc:docMk/>
            <pc:sldMk cId="2778593085" sldId="1614"/>
            <ac:picMk id="2" creationId="{FBCC3735-C65E-497F-8F51-8AD59C79BF82}"/>
          </ac:picMkLst>
        </pc:picChg>
      </pc:sldChg>
      <pc:sldChg chg="addSp delSp modSp">
        <pc:chgData name="Lim, Dylan" userId="S::dylan.lim@redcross.org::a6275260-d0f8-4aa8-b4a0-e9430d790e23" providerId="AD" clId="Web-{CA560A39-36C9-FFBE-5086-DD3F177CE293}" dt="2022-08-11T01:24:21.765" v="108"/>
        <pc:sldMkLst>
          <pc:docMk/>
          <pc:sldMk cId="1958886147" sldId="1615"/>
        </pc:sldMkLst>
        <pc:spChg chg="add mod">
          <ac:chgData name="Lim, Dylan" userId="S::dylan.lim@redcross.org::a6275260-d0f8-4aa8-b4a0-e9430d790e23" providerId="AD" clId="Web-{CA560A39-36C9-FFBE-5086-DD3F177CE293}" dt="2022-08-11T01:24:21.765" v="108"/>
          <ac:spMkLst>
            <pc:docMk/>
            <pc:sldMk cId="1958886147" sldId="1615"/>
            <ac:spMk id="5" creationId="{35DDB1D1-9B1D-327A-C658-0423CD2A4EDC}"/>
          </ac:spMkLst>
        </pc:spChg>
        <pc:spChg chg="mod">
          <ac:chgData name="Lim, Dylan" userId="S::dylan.lim@redcross.org::a6275260-d0f8-4aa8-b4a0-e9430d790e23" providerId="AD" clId="Web-{CA560A39-36C9-FFBE-5086-DD3F177CE293}" dt="2022-08-11T01:24:18.280" v="107" actId="20577"/>
          <ac:spMkLst>
            <pc:docMk/>
            <pc:sldMk cId="1958886147" sldId="1615"/>
            <ac:spMk id="7" creationId="{49993EE4-DF7A-7248-8C52-B4A0ADB4A45D}"/>
          </ac:spMkLst>
        </pc:spChg>
        <pc:picChg chg="del">
          <ac:chgData name="Lim, Dylan" userId="S::dylan.lim@redcross.org::a6275260-d0f8-4aa8-b4a0-e9430d790e23" providerId="AD" clId="Web-{CA560A39-36C9-FFBE-5086-DD3F177CE293}" dt="2022-08-11T01:24:21.765" v="108"/>
          <ac:picMkLst>
            <pc:docMk/>
            <pc:sldMk cId="1958886147" sldId="1615"/>
            <ac:picMk id="6" creationId="{DB006233-242A-4EA4-858C-7C0787B2581C}"/>
          </ac:picMkLst>
        </pc:picChg>
      </pc:sldChg>
      <pc:sldChg chg="delCm">
        <pc:chgData name="Lim, Dylan" userId="S::dylan.lim@redcross.org::a6275260-d0f8-4aa8-b4a0-e9430d790e23" providerId="AD" clId="Web-{CA560A39-36C9-FFBE-5086-DD3F177CE293}" dt="2022-08-11T02:14:16.743" v="122"/>
        <pc:sldMkLst>
          <pc:docMk/>
          <pc:sldMk cId="555475076" sldId="1620"/>
        </pc:sldMkLst>
      </pc:sldChg>
      <pc:sldChg chg="delCm">
        <pc:chgData name="Lim, Dylan" userId="S::dylan.lim@redcross.org::a6275260-d0f8-4aa8-b4a0-e9430d790e23" providerId="AD" clId="Web-{CA560A39-36C9-FFBE-5086-DD3F177CE293}" dt="2022-08-11T02:14:06.383" v="121"/>
        <pc:sldMkLst>
          <pc:docMk/>
          <pc:sldMk cId="1163801186" sldId="1624"/>
        </pc:sldMkLst>
      </pc:sldChg>
      <pc:sldChg chg="delCm">
        <pc:chgData name="Lim, Dylan" userId="S::dylan.lim@redcross.org::a6275260-d0f8-4aa8-b4a0-e9430d790e23" providerId="AD" clId="Web-{CA560A39-36C9-FFBE-5086-DD3F177CE293}" dt="2022-08-11T01:26:09.269" v="120"/>
        <pc:sldMkLst>
          <pc:docMk/>
          <pc:sldMk cId="3518215672" sldId="1627"/>
        </pc:sldMkLst>
      </pc:sldChg>
      <pc:sldChg chg="del">
        <pc:chgData name="Lim, Dylan" userId="S::dylan.lim@redcross.org::a6275260-d0f8-4aa8-b4a0-e9430d790e23" providerId="AD" clId="Web-{CA560A39-36C9-FFBE-5086-DD3F177CE293}" dt="2022-08-11T01:25:59.878" v="118"/>
        <pc:sldMkLst>
          <pc:docMk/>
          <pc:sldMk cId="1236541954" sldId="1631"/>
        </pc:sldMkLst>
      </pc:sldChg>
      <pc:sldChg chg="add">
        <pc:chgData name="Lim, Dylan" userId="S::dylan.lim@redcross.org::a6275260-d0f8-4aa8-b4a0-e9430d790e23" providerId="AD" clId="Web-{CA560A39-36C9-FFBE-5086-DD3F177CE293}" dt="2022-08-11T01:25:52.190" v="114"/>
        <pc:sldMkLst>
          <pc:docMk/>
          <pc:sldMk cId="2467546398" sldId="1634"/>
        </pc:sldMkLst>
      </pc:sldChg>
      <pc:sldChg chg="add">
        <pc:chgData name="Lim, Dylan" userId="S::dylan.lim@redcross.org::a6275260-d0f8-4aa8-b4a0-e9430d790e23" providerId="AD" clId="Web-{CA560A39-36C9-FFBE-5086-DD3F177CE293}" dt="2022-08-11T01:25:52.472" v="115"/>
        <pc:sldMkLst>
          <pc:docMk/>
          <pc:sldMk cId="635900368" sldId="1635"/>
        </pc:sldMkLst>
      </pc:sldChg>
      <pc:sldChg chg="add">
        <pc:chgData name="Lim, Dylan" userId="S::dylan.lim@redcross.org::a6275260-d0f8-4aa8-b4a0-e9430d790e23" providerId="AD" clId="Web-{CA560A39-36C9-FFBE-5086-DD3F177CE293}" dt="2022-08-11T01:25:52.800" v="116"/>
        <pc:sldMkLst>
          <pc:docMk/>
          <pc:sldMk cId="3912445522" sldId="1636"/>
        </pc:sldMkLst>
      </pc:sldChg>
      <pc:sldChg chg="add">
        <pc:chgData name="Lim, Dylan" userId="S::dylan.lim@redcross.org::a6275260-d0f8-4aa8-b4a0-e9430d790e23" providerId="AD" clId="Web-{CA560A39-36C9-FFBE-5086-DD3F177CE293}" dt="2022-08-11T01:25:53.065" v="117"/>
        <pc:sldMkLst>
          <pc:docMk/>
          <pc:sldMk cId="3517518465" sldId="1637"/>
        </pc:sldMkLst>
      </pc:sldChg>
    </pc:docChg>
  </pc:docChgLst>
  <pc:docChgLst>
    <pc:chgData name="Lim, Dylan" userId="S::dylan.lim@redcross.org::a6275260-d0f8-4aa8-b4a0-e9430d790e23" providerId="AD" clId="Web-{3BCC3231-E0A9-2D43-77FE-01DD64AE687A}"/>
    <pc:docChg chg="modSld sldOrd">
      <pc:chgData name="Lim, Dylan" userId="S::dylan.lim@redcross.org::a6275260-d0f8-4aa8-b4a0-e9430d790e23" providerId="AD" clId="Web-{3BCC3231-E0A9-2D43-77FE-01DD64AE687A}" dt="2021-08-10T06:27:03.281" v="81" actId="1076"/>
      <pc:docMkLst>
        <pc:docMk/>
      </pc:docMkLst>
      <pc:sldChg chg="modSp ord">
        <pc:chgData name="Lim, Dylan" userId="S::dylan.lim@redcross.org::a6275260-d0f8-4aa8-b4a0-e9430d790e23" providerId="AD" clId="Web-{3BCC3231-E0A9-2D43-77FE-01DD64AE687A}" dt="2021-08-10T06:27:03.281" v="81" actId="1076"/>
        <pc:sldMkLst>
          <pc:docMk/>
          <pc:sldMk cId="1958886147" sldId="1615"/>
        </pc:sldMkLst>
        <pc:spChg chg="mod">
          <ac:chgData name="Lim, Dylan" userId="S::dylan.lim@redcross.org::a6275260-d0f8-4aa8-b4a0-e9430d790e23" providerId="AD" clId="Web-{3BCC3231-E0A9-2D43-77FE-01DD64AE687A}" dt="2021-08-10T06:27:03.281" v="81" actId="1076"/>
          <ac:spMkLst>
            <pc:docMk/>
            <pc:sldMk cId="1958886147" sldId="1615"/>
            <ac:spMk id="4" creationId="{DE89EDFE-8E99-3A45-9035-B6E221D833B2}"/>
          </ac:spMkLst>
        </pc:spChg>
      </pc:sldChg>
    </pc:docChg>
  </pc:docChgLst>
  <pc:docChgLst>
    <pc:chgData name="Lim, Dylan" userId="S::dylan.lim@redcross.org::a6275260-d0f8-4aa8-b4a0-e9430d790e23" providerId="AD" clId="Web-{D044BE6F-0ED3-6E9C-9189-D86BE483FD0D}"/>
    <pc:docChg chg="addSld modSld">
      <pc:chgData name="Lim, Dylan" userId="S::dylan.lim@redcross.org::a6275260-d0f8-4aa8-b4a0-e9430d790e23" providerId="AD" clId="Web-{D044BE6F-0ED3-6E9C-9189-D86BE483FD0D}" dt="2022-08-15T04:28:20.711" v="144"/>
      <pc:docMkLst>
        <pc:docMk/>
      </pc:docMkLst>
      <pc:sldChg chg="delCm">
        <pc:chgData name="Lim, Dylan" userId="S::dylan.lim@redcross.org::a6275260-d0f8-4aa8-b4a0-e9430d790e23" providerId="AD" clId="Web-{D044BE6F-0ED3-6E9C-9189-D86BE483FD0D}" dt="2022-08-11T04:01:37.357" v="60"/>
        <pc:sldMkLst>
          <pc:docMk/>
          <pc:sldMk cId="347190550" sldId="1597"/>
        </pc:sldMkLst>
      </pc:sldChg>
      <pc:sldChg chg="modSp">
        <pc:chgData name="Lim, Dylan" userId="S::dylan.lim@redcross.org::a6275260-d0f8-4aa8-b4a0-e9430d790e23" providerId="AD" clId="Web-{D044BE6F-0ED3-6E9C-9189-D86BE483FD0D}" dt="2022-08-11T04:06:05.154" v="119" actId="20577"/>
        <pc:sldMkLst>
          <pc:docMk/>
          <pc:sldMk cId="277091248" sldId="1606"/>
        </pc:sldMkLst>
        <pc:spChg chg="mod">
          <ac:chgData name="Lim, Dylan" userId="S::dylan.lim@redcross.org::a6275260-d0f8-4aa8-b4a0-e9430d790e23" providerId="AD" clId="Web-{D044BE6F-0ED3-6E9C-9189-D86BE483FD0D}" dt="2022-08-11T04:06:05.154" v="119" actId="20577"/>
          <ac:spMkLst>
            <pc:docMk/>
            <pc:sldMk cId="277091248" sldId="1606"/>
            <ac:spMk id="5" creationId="{3D564AFD-E13B-E94D-AEF8-1A32E80658C6}"/>
          </ac:spMkLst>
        </pc:spChg>
      </pc:sldChg>
      <pc:sldChg chg="modSp">
        <pc:chgData name="Lim, Dylan" userId="S::dylan.lim@redcross.org::a6275260-d0f8-4aa8-b4a0-e9430d790e23" providerId="AD" clId="Web-{D044BE6F-0ED3-6E9C-9189-D86BE483FD0D}" dt="2022-08-15T04:25:03.510" v="142" actId="20577"/>
        <pc:sldMkLst>
          <pc:docMk/>
          <pc:sldMk cId="3587510063" sldId="1608"/>
        </pc:sldMkLst>
        <pc:graphicFrameChg chg="modGraphic">
          <ac:chgData name="Lim, Dylan" userId="S::dylan.lim@redcross.org::a6275260-d0f8-4aa8-b4a0-e9430d790e23" providerId="AD" clId="Web-{D044BE6F-0ED3-6E9C-9189-D86BE483FD0D}" dt="2022-08-15T04:25:03.510" v="142" actId="20577"/>
          <ac:graphicFrameMkLst>
            <pc:docMk/>
            <pc:sldMk cId="3587510063" sldId="1608"/>
            <ac:graphicFrameMk id="8" creationId="{90BAF61B-FCCB-A244-8275-B43B5F26B309}"/>
          </ac:graphicFrameMkLst>
        </pc:graphicFrameChg>
      </pc:sldChg>
      <pc:sldChg chg="modSp delCm">
        <pc:chgData name="Lim, Dylan" userId="S::dylan.lim@redcross.org::a6275260-d0f8-4aa8-b4a0-e9430d790e23" providerId="AD" clId="Web-{D044BE6F-0ED3-6E9C-9189-D86BE483FD0D}" dt="2022-08-11T04:01:07.137" v="57" actId="20577"/>
        <pc:sldMkLst>
          <pc:docMk/>
          <pc:sldMk cId="1339115776" sldId="1609"/>
        </pc:sldMkLst>
        <pc:spChg chg="mod">
          <ac:chgData name="Lim, Dylan" userId="S::dylan.lim@redcross.org::a6275260-d0f8-4aa8-b4a0-e9430d790e23" providerId="AD" clId="Web-{D044BE6F-0ED3-6E9C-9189-D86BE483FD0D}" dt="2022-08-11T04:01:07.137" v="57" actId="20577"/>
          <ac:spMkLst>
            <pc:docMk/>
            <pc:sldMk cId="1339115776" sldId="1609"/>
            <ac:spMk id="3" creationId="{AD84AEC9-DD93-7F48-81EF-A5127ADDB984}"/>
          </ac:spMkLst>
        </pc:spChg>
      </pc:sldChg>
      <pc:sldChg chg="modSp delCm">
        <pc:chgData name="Lim, Dylan" userId="S::dylan.lim@redcross.org::a6275260-d0f8-4aa8-b4a0-e9430d790e23" providerId="AD" clId="Web-{D044BE6F-0ED3-6E9C-9189-D86BE483FD0D}" dt="2022-08-11T04:01:20.512" v="58"/>
        <pc:sldMkLst>
          <pc:docMk/>
          <pc:sldMk cId="3070135082" sldId="1610"/>
        </pc:sldMkLst>
        <pc:spChg chg="mod">
          <ac:chgData name="Lim, Dylan" userId="S::dylan.lim@redcross.org::a6275260-d0f8-4aa8-b4a0-e9430d790e23" providerId="AD" clId="Web-{D044BE6F-0ED3-6E9C-9189-D86BE483FD0D}" dt="2022-08-11T04:00:15.837" v="38" actId="20577"/>
          <ac:spMkLst>
            <pc:docMk/>
            <pc:sldMk cId="3070135082" sldId="1610"/>
            <ac:spMk id="3" creationId="{7DDA177E-443E-4A4B-99C2-498A20547413}"/>
          </ac:spMkLst>
        </pc:spChg>
      </pc:sldChg>
      <pc:sldChg chg="modSp">
        <pc:chgData name="Lim, Dylan" userId="S::dylan.lim@redcross.org::a6275260-d0f8-4aa8-b4a0-e9430d790e23" providerId="AD" clId="Web-{D044BE6F-0ED3-6E9C-9189-D86BE483FD0D}" dt="2022-08-11T04:00:32.119" v="41" actId="20577"/>
        <pc:sldMkLst>
          <pc:docMk/>
          <pc:sldMk cId="3911151988" sldId="1612"/>
        </pc:sldMkLst>
        <pc:graphicFrameChg chg="modGraphic">
          <ac:chgData name="Lim, Dylan" userId="S::dylan.lim@redcross.org::a6275260-d0f8-4aa8-b4a0-e9430d790e23" providerId="AD" clId="Web-{D044BE6F-0ED3-6E9C-9189-D86BE483FD0D}" dt="2022-08-11T04:00:32.119" v="41" actId="20577"/>
          <ac:graphicFrameMkLst>
            <pc:docMk/>
            <pc:sldMk cId="3911151988" sldId="1612"/>
            <ac:graphicFrameMk id="5" creationId="{C3F606F3-8982-0446-8736-593DCF8B98A4}"/>
          </ac:graphicFrameMkLst>
        </pc:graphicFrameChg>
      </pc:sldChg>
      <pc:sldChg chg="modSp">
        <pc:chgData name="Lim, Dylan" userId="S::dylan.lim@redcross.org::a6275260-d0f8-4aa8-b4a0-e9430d790e23" providerId="AD" clId="Web-{D044BE6F-0ED3-6E9C-9189-D86BE483FD0D}" dt="2022-08-11T04:01:58.327" v="66" actId="20577"/>
        <pc:sldMkLst>
          <pc:docMk/>
          <pc:sldMk cId="2778593085" sldId="1614"/>
        </pc:sldMkLst>
        <pc:spChg chg="mod">
          <ac:chgData name="Lim, Dylan" userId="S::dylan.lim@redcross.org::a6275260-d0f8-4aa8-b4a0-e9430d790e23" providerId="AD" clId="Web-{D044BE6F-0ED3-6E9C-9189-D86BE483FD0D}" dt="2022-08-11T04:01:58.327" v="66" actId="20577"/>
          <ac:spMkLst>
            <pc:docMk/>
            <pc:sldMk cId="2778593085" sldId="1614"/>
            <ac:spMk id="4" creationId="{DE89EDFE-8E99-3A45-9035-B6E221D833B2}"/>
          </ac:spMkLst>
        </pc:spChg>
      </pc:sldChg>
      <pc:sldChg chg="modSp">
        <pc:chgData name="Lim, Dylan" userId="S::dylan.lim@redcross.org::a6275260-d0f8-4aa8-b4a0-e9430d790e23" providerId="AD" clId="Web-{D044BE6F-0ED3-6E9C-9189-D86BE483FD0D}" dt="2022-08-11T04:01:51.436" v="63" actId="20577"/>
        <pc:sldMkLst>
          <pc:docMk/>
          <pc:sldMk cId="1958886147" sldId="1615"/>
        </pc:sldMkLst>
        <pc:spChg chg="mod">
          <ac:chgData name="Lim, Dylan" userId="S::dylan.lim@redcross.org::a6275260-d0f8-4aa8-b4a0-e9430d790e23" providerId="AD" clId="Web-{D044BE6F-0ED3-6E9C-9189-D86BE483FD0D}" dt="2022-08-11T04:01:51.436" v="63" actId="20577"/>
          <ac:spMkLst>
            <pc:docMk/>
            <pc:sldMk cId="1958886147" sldId="1615"/>
            <ac:spMk id="4" creationId="{DE89EDFE-8E99-3A45-9035-B6E221D833B2}"/>
          </ac:spMkLst>
        </pc:spChg>
      </pc:sldChg>
      <pc:sldChg chg="modSp add replId">
        <pc:chgData name="Lim, Dylan" userId="S::dylan.lim@redcross.org::a6275260-d0f8-4aa8-b4a0-e9430d790e23" providerId="AD" clId="Web-{D044BE6F-0ED3-6E9C-9189-D86BE483FD0D}" dt="2022-08-11T04:02:55.002" v="74" actId="20577"/>
        <pc:sldMkLst>
          <pc:docMk/>
          <pc:sldMk cId="1742996545" sldId="1638"/>
        </pc:sldMkLst>
        <pc:spChg chg="mod">
          <ac:chgData name="Lim, Dylan" userId="S::dylan.lim@redcross.org::a6275260-d0f8-4aa8-b4a0-e9430d790e23" providerId="AD" clId="Web-{D044BE6F-0ED3-6E9C-9189-D86BE483FD0D}" dt="2022-08-11T04:02:55.002" v="74" actId="20577"/>
          <ac:spMkLst>
            <pc:docMk/>
            <pc:sldMk cId="1742996545" sldId="1638"/>
            <ac:spMk id="2" creationId="{A50E2EDB-9D5B-489A-9C8B-FB3004540B49}"/>
          </ac:spMkLst>
        </pc:spChg>
      </pc:sldChg>
      <pc:sldChg chg="addSp modSp new mod modClrScheme chgLayout">
        <pc:chgData name="Lim, Dylan" userId="S::dylan.lim@redcross.org::a6275260-d0f8-4aa8-b4a0-e9430d790e23" providerId="AD" clId="Web-{D044BE6F-0ED3-6E9C-9189-D86BE483FD0D}" dt="2022-08-15T04:28:20.711" v="144"/>
        <pc:sldMkLst>
          <pc:docMk/>
          <pc:sldMk cId="3309407770" sldId="1639"/>
        </pc:sldMkLst>
        <pc:spChg chg="add mod">
          <ac:chgData name="Lim, Dylan" userId="S::dylan.lim@redcross.org::a6275260-d0f8-4aa8-b4a0-e9430d790e23" providerId="AD" clId="Web-{D044BE6F-0ED3-6E9C-9189-D86BE483FD0D}" dt="2022-08-15T04:28:20.711" v="144"/>
          <ac:spMkLst>
            <pc:docMk/>
            <pc:sldMk cId="3309407770" sldId="1639"/>
            <ac:spMk id="2" creationId="{8D9609C8-C55A-26F8-6617-F803C3D09C9D}"/>
          </ac:spMkLst>
        </pc:spChg>
        <pc:spChg chg="add mod">
          <ac:chgData name="Lim, Dylan" userId="S::dylan.lim@redcross.org::a6275260-d0f8-4aa8-b4a0-e9430d790e23" providerId="AD" clId="Web-{D044BE6F-0ED3-6E9C-9189-D86BE483FD0D}" dt="2022-08-15T04:28:20.711" v="144"/>
          <ac:spMkLst>
            <pc:docMk/>
            <pc:sldMk cId="3309407770" sldId="1639"/>
            <ac:spMk id="3" creationId="{FAE471F4-4444-5A93-22B7-950A92E785BA}"/>
          </ac:spMkLst>
        </pc:spChg>
      </pc:sldChg>
    </pc:docChg>
  </pc:docChgLst>
  <pc:docChgLst>
    <pc:chgData name="Chiu, Ethan" userId="S::ethan.chiu@redcross.org::1801c14a-8fec-4c87-a7ec-5e6dea56aaa8" providerId="AD" clId="Web-{8EC78D7C-5374-AEA2-82F8-F2F6027C135E}"/>
    <pc:docChg chg="">
      <pc:chgData name="Chiu, Ethan" userId="S::ethan.chiu@redcross.org::1801c14a-8fec-4c87-a7ec-5e6dea56aaa8" providerId="AD" clId="Web-{8EC78D7C-5374-AEA2-82F8-F2F6027C135E}" dt="2021-08-13T05:06:58.302" v="0"/>
      <pc:docMkLst>
        <pc:docMk/>
      </pc:docMkLst>
      <pc:sldChg chg="addCm">
        <pc:chgData name="Chiu, Ethan" userId="S::ethan.chiu@redcross.org::1801c14a-8fec-4c87-a7ec-5e6dea56aaa8" providerId="AD" clId="Web-{8EC78D7C-5374-AEA2-82F8-F2F6027C135E}" dt="2021-08-13T05:06:58.302" v="0"/>
        <pc:sldMkLst>
          <pc:docMk/>
          <pc:sldMk cId="3518215672" sldId="1627"/>
        </pc:sldMkLst>
      </pc:sldChg>
    </pc:docChg>
  </pc:docChgLst>
  <pc:docChgLst>
    <pc:chgData name="Parker, Allie" userId="S::allie.parker@redcross.org::580e2965-477b-484c-a820-f775f685ff5b" providerId="AD" clId="Web-{6DBEAC77-9546-5028-829F-B654141C6E1F}"/>
    <pc:docChg chg="mod">
      <pc:chgData name="Parker, Allie" userId="S::allie.parker@redcross.org::580e2965-477b-484c-a820-f775f685ff5b" providerId="AD" clId="Web-{6DBEAC77-9546-5028-829F-B654141C6E1F}" dt="2022-08-16T23:35:46.209" v="1"/>
      <pc:docMkLst>
        <pc:docMk/>
      </pc:docMkLst>
      <pc:sldChg chg="addCm">
        <pc:chgData name="Parker, Allie" userId="S::allie.parker@redcross.org::580e2965-477b-484c-a820-f775f685ff5b" providerId="AD" clId="Web-{6DBEAC77-9546-5028-829F-B654141C6E1F}" dt="2022-08-16T23:35:46.209" v="1"/>
        <pc:sldMkLst>
          <pc:docMk/>
          <pc:sldMk cId="1240370584" sldId="1640"/>
        </pc:sldMkLst>
      </pc:sldChg>
    </pc:docChg>
  </pc:docChgLst>
  <pc:docChgLst>
    <pc:chgData name="Huang, Steven" userId="S::steven.huang@redcross.org::98f0c94d-d515-441c-8f0a-7091bfadde97" providerId="AD" clId="Web-{42AFE1D5-2248-C85A-90F5-DBE778DE46D4}"/>
    <pc:docChg chg="modSld">
      <pc:chgData name="Huang, Steven" userId="S::steven.huang@redcross.org::98f0c94d-d515-441c-8f0a-7091bfadde97" providerId="AD" clId="Web-{42AFE1D5-2248-C85A-90F5-DBE778DE46D4}" dt="2021-08-11T08:20:52.198" v="2"/>
      <pc:docMkLst>
        <pc:docMk/>
      </pc:docMkLst>
      <pc:sldChg chg="delCm">
        <pc:chgData name="Huang, Steven" userId="S::steven.huang@redcross.org::98f0c94d-d515-441c-8f0a-7091bfadde97" providerId="AD" clId="Web-{42AFE1D5-2248-C85A-90F5-DBE778DE46D4}" dt="2021-08-11T08:20:52.198" v="2"/>
        <pc:sldMkLst>
          <pc:docMk/>
          <pc:sldMk cId="347190550" sldId="1597"/>
        </pc:sldMkLst>
      </pc:sldChg>
      <pc:sldChg chg="delSp delCm">
        <pc:chgData name="Huang, Steven" userId="S::steven.huang@redcross.org::98f0c94d-d515-441c-8f0a-7091bfadde97" providerId="AD" clId="Web-{42AFE1D5-2248-C85A-90F5-DBE778DE46D4}" dt="2021-08-11T08:20:44.120" v="1"/>
        <pc:sldMkLst>
          <pc:docMk/>
          <pc:sldMk cId="1339115776" sldId="1609"/>
        </pc:sldMkLst>
        <pc:spChg chg="del">
          <ac:chgData name="Huang, Steven" userId="S::steven.huang@redcross.org::98f0c94d-d515-441c-8f0a-7091bfadde97" providerId="AD" clId="Web-{42AFE1D5-2248-C85A-90F5-DBE778DE46D4}" dt="2021-08-11T08:20:34.838" v="0"/>
          <ac:spMkLst>
            <pc:docMk/>
            <pc:sldMk cId="1339115776" sldId="1609"/>
            <ac:spMk id="4" creationId="{6C62EC0E-34C1-4581-82C2-4A9223605028}"/>
          </ac:spMkLst>
        </pc:spChg>
      </pc:sldChg>
    </pc:docChg>
  </pc:docChgLst>
  <pc:docChgLst>
    <pc:chgData name="Lim, Dylan" userId="S::dylan.lim@redcross.org::a6275260-d0f8-4aa8-b4a0-e9430d790e23" providerId="AD" clId="Web-{0538316C-DB1B-3BBC-6433-A99E48D47B8E}"/>
    <pc:docChg chg="addSld">
      <pc:chgData name="Lim, Dylan" userId="S::dylan.lim@redcross.org::a6275260-d0f8-4aa8-b4a0-e9430d790e23" providerId="AD" clId="Web-{0538316C-DB1B-3BBC-6433-A99E48D47B8E}" dt="2022-08-21T06:45:45.292" v="0"/>
      <pc:docMkLst>
        <pc:docMk/>
      </pc:docMkLst>
      <pc:sldChg chg="add">
        <pc:chgData name="Lim, Dylan" userId="S::dylan.lim@redcross.org::a6275260-d0f8-4aa8-b4a0-e9430d790e23" providerId="AD" clId="Web-{0538316C-DB1B-3BBC-6433-A99E48D47B8E}" dt="2022-08-21T06:45:45.292" v="0"/>
        <pc:sldMkLst>
          <pc:docMk/>
          <pc:sldMk cId="197861571" sldId="1642"/>
        </pc:sldMkLst>
      </pc:sldChg>
      <pc:sldMasterChg chg="addSldLayout">
        <pc:chgData name="Lim, Dylan" userId="S::dylan.lim@redcross.org::a6275260-d0f8-4aa8-b4a0-e9430d790e23" providerId="AD" clId="Web-{0538316C-DB1B-3BBC-6433-A99E48D47B8E}" dt="2022-08-21T06:45:45.292" v="0"/>
        <pc:sldMasterMkLst>
          <pc:docMk/>
          <pc:sldMasterMk cId="0" sldId="2147483665"/>
        </pc:sldMasterMkLst>
        <pc:sldLayoutChg chg="add">
          <pc:chgData name="Lim, Dylan" userId="S::dylan.lim@redcross.org::a6275260-d0f8-4aa8-b4a0-e9430d790e23" providerId="AD" clId="Web-{0538316C-DB1B-3BBC-6433-A99E48D47B8E}" dt="2022-08-21T06:45:45.292" v="0"/>
          <pc:sldLayoutMkLst>
            <pc:docMk/>
            <pc:sldMasterMk cId="0" sldId="2147483665"/>
            <pc:sldLayoutMk cId="1249436379" sldId="2147484159"/>
          </pc:sldLayoutMkLst>
        </pc:sldLayoutChg>
      </pc:sldMasterChg>
    </pc:docChg>
  </pc:docChgLst>
  <pc:docChgLst>
    <pc:chgData name="Velu, Sanjana" userId="S::sanjana.velu@redcross.org::7d795d15-cd8e-4e1e-8b47-5f5dab9b2024" providerId="AD" clId="Web-{7B90A1BD-A823-6BE3-BFF7-EB3B8DA67FD3}"/>
    <pc:docChg chg="modSld">
      <pc:chgData name="Velu, Sanjana" userId="S::sanjana.velu@redcross.org::7d795d15-cd8e-4e1e-8b47-5f5dab9b2024" providerId="AD" clId="Web-{7B90A1BD-A823-6BE3-BFF7-EB3B8DA67FD3}" dt="2022-08-21T22:44:51.098" v="273" actId="1076"/>
      <pc:docMkLst>
        <pc:docMk/>
      </pc:docMkLst>
      <pc:sldChg chg="modSp">
        <pc:chgData name="Velu, Sanjana" userId="S::sanjana.velu@redcross.org::7d795d15-cd8e-4e1e-8b47-5f5dab9b2024" providerId="AD" clId="Web-{7B90A1BD-A823-6BE3-BFF7-EB3B8DA67FD3}" dt="2022-08-21T22:41:42.302" v="245" actId="20577"/>
        <pc:sldMkLst>
          <pc:docMk/>
          <pc:sldMk cId="2778593085" sldId="1614"/>
        </pc:sldMkLst>
        <pc:spChg chg="mod">
          <ac:chgData name="Velu, Sanjana" userId="S::sanjana.velu@redcross.org::7d795d15-cd8e-4e1e-8b47-5f5dab9b2024" providerId="AD" clId="Web-{7B90A1BD-A823-6BE3-BFF7-EB3B8DA67FD3}" dt="2022-08-21T22:41:42.302" v="245" actId="20577"/>
          <ac:spMkLst>
            <pc:docMk/>
            <pc:sldMk cId="2778593085" sldId="1614"/>
            <ac:spMk id="4" creationId="{DE89EDFE-8E99-3A45-9035-B6E221D833B2}"/>
          </ac:spMkLst>
        </pc:spChg>
      </pc:sldChg>
      <pc:sldChg chg="modSp">
        <pc:chgData name="Velu, Sanjana" userId="S::sanjana.velu@redcross.org::7d795d15-cd8e-4e1e-8b47-5f5dab9b2024" providerId="AD" clId="Web-{7B90A1BD-A823-6BE3-BFF7-EB3B8DA67FD3}" dt="2022-08-21T22:44:51.098" v="273" actId="1076"/>
        <pc:sldMkLst>
          <pc:docMk/>
          <pc:sldMk cId="2751165617" sldId="1632"/>
        </pc:sldMkLst>
        <pc:spChg chg="mod">
          <ac:chgData name="Velu, Sanjana" userId="S::sanjana.velu@redcross.org::7d795d15-cd8e-4e1e-8b47-5f5dab9b2024" providerId="AD" clId="Web-{7B90A1BD-A823-6BE3-BFF7-EB3B8DA67FD3}" dt="2022-08-21T22:44:51.098" v="273" actId="1076"/>
          <ac:spMkLst>
            <pc:docMk/>
            <pc:sldMk cId="2751165617" sldId="1632"/>
            <ac:spMk id="3" creationId="{A2E68DBF-3484-4DEB-A71F-A0B5A57A0520}"/>
          </ac:spMkLst>
        </pc:spChg>
      </pc:sldChg>
    </pc:docChg>
  </pc:docChgLst>
  <pc:docChgLst>
    <pc:chgData name="Clark, Kate" userId="S::kate.clark2@redcross.org::f06fec2f-6116-44dc-b55e-24935db838f5" providerId="AD" clId="Web-{500BDA64-2A8C-4D9F-A66F-AA8A503F4143}"/>
    <pc:docChg chg="modSld">
      <pc:chgData name="Clark, Kate" userId="S::kate.clark2@redcross.org::f06fec2f-6116-44dc-b55e-24935db838f5" providerId="AD" clId="Web-{500BDA64-2A8C-4D9F-A66F-AA8A503F4143}" dt="2022-08-21T18:19:57.098" v="29" actId="20577"/>
      <pc:docMkLst>
        <pc:docMk/>
      </pc:docMkLst>
      <pc:sldChg chg="modSp">
        <pc:chgData name="Clark, Kate" userId="S::kate.clark2@redcross.org::f06fec2f-6116-44dc-b55e-24935db838f5" providerId="AD" clId="Web-{500BDA64-2A8C-4D9F-A66F-AA8A503F4143}" dt="2022-08-21T18:19:57.098" v="29" actId="20577"/>
        <pc:sldMkLst>
          <pc:docMk/>
          <pc:sldMk cId="2751165617" sldId="1632"/>
        </pc:sldMkLst>
        <pc:spChg chg="mod">
          <ac:chgData name="Clark, Kate" userId="S::kate.clark2@redcross.org::f06fec2f-6116-44dc-b55e-24935db838f5" providerId="AD" clId="Web-{500BDA64-2A8C-4D9F-A66F-AA8A503F4143}" dt="2022-08-21T18:19:57.098" v="29" actId="20577"/>
          <ac:spMkLst>
            <pc:docMk/>
            <pc:sldMk cId="2751165617" sldId="1632"/>
            <ac:spMk id="3" creationId="{A2E68DBF-3484-4DEB-A71F-A0B5A57A0520}"/>
          </ac:spMkLst>
        </pc:spChg>
      </pc:sldChg>
    </pc:docChg>
  </pc:docChgLst>
  <pc:docChgLst>
    <pc:chgData name="Huang, Steven" userId="S::steven.huang@redcross.org::98f0c94d-d515-441c-8f0a-7091bfadde97" providerId="AD" clId="Web-{D506673B-8DE7-C1DB-DA5A-CF95C733E0E5}"/>
    <pc:docChg chg="modSld">
      <pc:chgData name="Huang, Steven" userId="S::steven.huang@redcross.org::98f0c94d-d515-441c-8f0a-7091bfadde97" providerId="AD" clId="Web-{D506673B-8DE7-C1DB-DA5A-CF95C733E0E5}" dt="2021-08-22T00:03:32.145" v="343"/>
      <pc:docMkLst>
        <pc:docMk/>
      </pc:docMkLst>
      <pc:sldChg chg="modNotes">
        <pc:chgData name="Huang, Steven" userId="S::steven.huang@redcross.org::98f0c94d-d515-441c-8f0a-7091bfadde97" providerId="AD" clId="Web-{D506673B-8DE7-C1DB-DA5A-CF95C733E0E5}" dt="2021-08-21T23:52:37.848" v="232"/>
        <pc:sldMkLst>
          <pc:docMk/>
          <pc:sldMk cId="1141752426" sldId="1607"/>
        </pc:sldMkLst>
      </pc:sldChg>
      <pc:sldChg chg="modNotes">
        <pc:chgData name="Huang, Steven" userId="S::steven.huang@redcross.org::98f0c94d-d515-441c-8f0a-7091bfadde97" providerId="AD" clId="Web-{D506673B-8DE7-C1DB-DA5A-CF95C733E0E5}" dt="2021-08-21T23:54:25.585" v="270"/>
        <pc:sldMkLst>
          <pc:docMk/>
          <pc:sldMk cId="3587510063" sldId="1608"/>
        </pc:sldMkLst>
      </pc:sldChg>
      <pc:sldChg chg="modNotes">
        <pc:chgData name="Huang, Steven" userId="S::steven.huang@redcross.org::98f0c94d-d515-441c-8f0a-7091bfadde97" providerId="AD" clId="Web-{D506673B-8DE7-C1DB-DA5A-CF95C733E0E5}" dt="2021-08-22T00:03:32.145" v="343"/>
        <pc:sldMkLst>
          <pc:docMk/>
          <pc:sldMk cId="1339115776" sldId="1609"/>
        </pc:sldMkLst>
      </pc:sldChg>
    </pc:docChg>
  </pc:docChgLst>
</pc:chgInfo>
</file>

<file path=ppt/comments/modernComment_63D_14B1B516.xml><?xml version="1.0" encoding="utf-8"?>
<p188:cmLst xmlns:a="http://schemas.openxmlformats.org/drawingml/2006/main" xmlns:r="http://schemas.openxmlformats.org/officeDocument/2006/relationships" xmlns:p188="http://schemas.microsoft.com/office/powerpoint/2018/8/main">
  <p188:cm id="{C1E0754B-0E96-4C8C-A522-8C07F14F6619}" authorId="{EA4D52F3-7D0C-C7B0-66DD-15801E5434D4}" status="resolved" created="2022-08-15T18:30:00.716" complete="100000">
    <ac:deMkLst xmlns:ac="http://schemas.microsoft.com/office/drawing/2013/main/command">
      <pc:docMk xmlns:pc="http://schemas.microsoft.com/office/powerpoint/2013/main/command"/>
      <pc:sldMk xmlns:pc="http://schemas.microsoft.com/office/powerpoint/2013/main/command" cId="347190550" sldId="1597"/>
      <ac:graphicFrameMk id="9" creationId="{B0328FCD-5B06-4B55-9776-239E475C3D08}"/>
    </ac:deMkLst>
    <p188:txBody>
      <a:bodyPr/>
      <a:lstStyle/>
      <a:p>
        <a:r>
          <a:rPr lang="en-US"/>
          <a:t>missing image</a:t>
        </a:r>
      </a:p>
    </p188:txBody>
  </p188:cm>
  <p188:cm id="{546351DA-2D22-4B18-81B4-6DFB2AB23B6D}" authorId="{EA4D52F3-7D0C-C7B0-66DD-15801E5434D4}" status="resolved" created="2022-08-15T18:31:07.280" complete="100000">
    <pc:sldMkLst xmlns:pc="http://schemas.microsoft.com/office/powerpoint/2013/main/command">
      <pc:docMk/>
      <pc:sldMk cId="347190550" sldId="1597"/>
    </pc:sldMkLst>
    <p188:txBody>
      <a:bodyPr/>
      <a:lstStyle/>
      <a:p>
        <a:r>
          <a:rPr lang="en-US"/>
          <a:t>Can we please have one slide dedicated to Red Cross Club renewals?</a:t>
        </a:r>
      </a:p>
    </p188:txBody>
  </p188:cm>
</p188:cmLst>
</file>

<file path=ppt/comments/modernComment_660_A3FB74B1.xml><?xml version="1.0" encoding="utf-8"?>
<p188:cmLst xmlns:a="http://schemas.openxmlformats.org/drawingml/2006/main" xmlns:r="http://schemas.openxmlformats.org/officeDocument/2006/relationships" xmlns:p188="http://schemas.microsoft.com/office/powerpoint/2018/8/main">
  <p188:cm id="{1B271A79-FFEE-45D7-97A6-F19919DC613C}" authorId="{EA4D52F3-7D0C-C7B0-66DD-15801E5434D4}" status="resolved" created="2022-08-15T18:32:29.955" complete="100000">
    <pc:sldMkLst xmlns:pc="http://schemas.microsoft.com/office/powerpoint/2013/main/command">
      <pc:docMk/>
      <pc:sldMk cId="2751165617" sldId="1632"/>
    </pc:sldMkLst>
    <p188:txBody>
      <a:bodyPr/>
      <a:lstStyle/>
      <a:p>
        <a:r>
          <a:rPr lang="en-US"/>
          <a:t>[@Velu, Sanjana] [@Clark, Kate] can we add some project examples here?</a:t>
        </a:r>
      </a:p>
    </p188:txBody>
  </p188:cm>
</p188:cmLst>
</file>

<file path=ppt/comments/modernComment_668_49EE8D98.xml><?xml version="1.0" encoding="utf-8"?>
<p188:cmLst xmlns:a="http://schemas.openxmlformats.org/drawingml/2006/main" xmlns:r="http://schemas.openxmlformats.org/officeDocument/2006/relationships" xmlns:p188="http://schemas.microsoft.com/office/powerpoint/2018/8/main">
  <p188:cm id="{C44AF182-9199-4067-AFF4-2D4DDC5A93B6}" authorId="{7B454662-BA78-5C75-90C7-56540C41F272}" status="resolved" created="2022-08-16T23:35:46.209" complete="100000">
    <pc:sldMkLst xmlns:pc="http://schemas.microsoft.com/office/powerpoint/2013/main/command">
      <pc:docMk/>
      <pc:sldMk cId="1240370584" sldId="1640"/>
    </pc:sldMkLst>
    <p188:txBody>
      <a:bodyPr/>
      <a:lstStyle/>
      <a:p>
        <a:r>
          <a:rPr lang="en-US"/>
          <a:t>Can we add something on club registration in case clubs have not registered at all?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DBB88-66DE-4E87-9567-19D6B71CA9E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1AE2F501-0D91-6648-B5A8-B5EC600ED558}">
      <dgm:prSet/>
      <dgm:spPr/>
      <dgm:t>
        <a:bodyPr/>
        <a:lstStyle/>
        <a:p>
          <a:r>
            <a:rPr lang="en-US"/>
            <a:t>What are CCCs / Our Goal for this year (</a:t>
          </a:r>
          <a:r>
            <a:rPr lang="en-US">
              <a:latin typeface="Calibri Light" panose="020F0302020204030204"/>
            </a:rPr>
            <a:t>FY23</a:t>
          </a:r>
          <a:r>
            <a:rPr lang="en-US"/>
            <a:t>!)</a:t>
          </a:r>
        </a:p>
      </dgm:t>
    </dgm:pt>
    <dgm:pt modelId="{CB558728-593D-6646-AA5A-1DABE0443513}" type="parTrans" cxnId="{8EB07447-708A-C346-B3C0-D8EB4EDB8BFD}">
      <dgm:prSet/>
      <dgm:spPr/>
      <dgm:t>
        <a:bodyPr/>
        <a:lstStyle/>
        <a:p>
          <a:endParaRPr lang="en-US"/>
        </a:p>
      </dgm:t>
    </dgm:pt>
    <dgm:pt modelId="{D4A95368-C2B0-954B-90D8-3195D5ADB45C}" type="sibTrans" cxnId="{8EB07447-708A-C346-B3C0-D8EB4EDB8BFD}">
      <dgm:prSet/>
      <dgm:spPr/>
      <dgm:t>
        <a:bodyPr/>
        <a:lstStyle/>
        <a:p>
          <a:endParaRPr lang="en-US"/>
        </a:p>
      </dgm:t>
    </dgm:pt>
    <dgm:pt modelId="{3F90C328-742B-354D-A317-3C581DFF02C7}">
      <dgm:prSet/>
      <dgm:spPr/>
      <dgm:t>
        <a:bodyPr/>
        <a:lstStyle/>
        <a:p>
          <a:r>
            <a:rPr lang="en-US"/>
            <a:t>How to start off the school year strong as a Red Cross Volunteer!</a:t>
          </a:r>
        </a:p>
      </dgm:t>
    </dgm:pt>
    <dgm:pt modelId="{442E534A-049B-C24E-8983-4AE1DE577FD5}" type="sibTrans" cxnId="{28A913DA-4389-BB40-9A21-D88D7FAF1355}">
      <dgm:prSet/>
      <dgm:spPr/>
      <dgm:t>
        <a:bodyPr/>
        <a:lstStyle/>
        <a:p>
          <a:endParaRPr lang="en-US"/>
        </a:p>
      </dgm:t>
    </dgm:pt>
    <dgm:pt modelId="{9E916172-7466-044A-9F83-CAE04D00D28D}" type="parTrans" cxnId="{28A913DA-4389-BB40-9A21-D88D7FAF1355}">
      <dgm:prSet/>
      <dgm:spPr/>
      <dgm:t>
        <a:bodyPr/>
        <a:lstStyle/>
        <a:p>
          <a:endParaRPr lang="en-US"/>
        </a:p>
      </dgm:t>
    </dgm:pt>
    <dgm:pt modelId="{BFFE8E45-7A3A-448F-8A4E-1996983E5AA0}">
      <dgm:prSet/>
      <dgm:spPr/>
      <dgm:t>
        <a:bodyPr/>
        <a:lstStyle/>
        <a:p>
          <a:r>
            <a:rPr lang="en-US" b="1">
              <a:latin typeface="Calibri Light" panose="020F0302020204030204"/>
            </a:rPr>
            <a:t>Icebreaker</a:t>
          </a:r>
          <a:endParaRPr lang="en-US" b="1"/>
        </a:p>
      </dgm:t>
    </dgm:pt>
    <dgm:pt modelId="{4C1741DF-74F3-4B62-BBC1-F9FCEA6DBF12}" type="sibTrans" cxnId="{ACCF8C26-1419-4FE4-82FC-509561127292}">
      <dgm:prSet/>
      <dgm:spPr/>
      <dgm:t>
        <a:bodyPr/>
        <a:lstStyle/>
        <a:p>
          <a:endParaRPr lang="en-US"/>
        </a:p>
      </dgm:t>
    </dgm:pt>
    <dgm:pt modelId="{C365E288-5B80-41B6-987D-9B00BBE2A00F}" type="parTrans" cxnId="{ACCF8C26-1419-4FE4-82FC-509561127292}">
      <dgm:prSet/>
      <dgm:spPr/>
      <dgm:t>
        <a:bodyPr/>
        <a:lstStyle/>
        <a:p>
          <a:endParaRPr lang="en-US"/>
        </a:p>
      </dgm:t>
    </dgm:pt>
    <dgm:pt modelId="{75483AD5-A4B5-46F2-8571-64F350192B90}">
      <dgm:prSet phldr="0"/>
      <dgm:spPr/>
      <dgm:t>
        <a:bodyPr/>
        <a:lstStyle/>
        <a:p>
          <a:r>
            <a:rPr lang="en-US" b="0">
              <a:latin typeface="Calibri Light" panose="020F0302020204030204"/>
            </a:rPr>
            <a:t>Closing</a:t>
          </a:r>
          <a:r>
            <a:rPr lang="en-US" b="0"/>
            <a:t> remarks, etc.</a:t>
          </a:r>
          <a:r>
            <a:rPr lang="en-US" b="0">
              <a:latin typeface="Calibri Light" panose="020F0302020204030204"/>
            </a:rPr>
            <a:t> </a:t>
          </a:r>
          <a:endParaRPr lang="en-US"/>
        </a:p>
      </dgm:t>
    </dgm:pt>
    <dgm:pt modelId="{E883E895-986B-43C9-AF84-37D3AAD9B12A}" type="parTrans" cxnId="{2EA0EC07-768E-4921-B77D-C22612B36235}">
      <dgm:prSet/>
      <dgm:spPr/>
    </dgm:pt>
    <dgm:pt modelId="{FE299F19-EF23-4B7D-A9DF-9A8728903588}" type="sibTrans" cxnId="{2EA0EC07-768E-4921-B77D-C22612B36235}">
      <dgm:prSet/>
      <dgm:spPr/>
    </dgm:pt>
    <dgm:pt modelId="{D31633D3-0DA6-44BF-A8F2-C8BC7A8E7367}">
      <dgm:prSet phldr="0"/>
      <dgm:spPr/>
      <dgm:t>
        <a:bodyPr/>
        <a:lstStyle/>
        <a:p>
          <a:pPr rtl="0"/>
          <a:r>
            <a:rPr lang="en-US" b="1">
              <a:latin typeface="Calibri Light" panose="020F0302020204030204"/>
            </a:rPr>
            <a:t>Field Ambassador Applications</a:t>
          </a:r>
        </a:p>
      </dgm:t>
    </dgm:pt>
    <dgm:pt modelId="{3AE6B34D-0EC7-4313-A387-32028E775B35}" type="parTrans" cxnId="{DD798752-C65B-4B67-A8AD-CE66210A6F0F}">
      <dgm:prSet/>
      <dgm:spPr/>
    </dgm:pt>
    <dgm:pt modelId="{59CB115F-5342-402C-A6AA-150BC76CA837}" type="sibTrans" cxnId="{DD798752-C65B-4B67-A8AD-CE66210A6F0F}">
      <dgm:prSet/>
      <dgm:spPr/>
    </dgm:pt>
    <dgm:pt modelId="{FAFC4E14-77D6-C941-A410-0BC8E2A0C276}" type="pres">
      <dgm:prSet presAssocID="{C99DBB88-66DE-4E87-9567-19D6B71CA9E9}" presName="Name0" presStyleCnt="0">
        <dgm:presLayoutVars>
          <dgm:dir/>
          <dgm:animLvl val="lvl"/>
          <dgm:resizeHandles val="exact"/>
        </dgm:presLayoutVars>
      </dgm:prSet>
      <dgm:spPr/>
    </dgm:pt>
    <dgm:pt modelId="{F2E7E0F5-625D-4400-AF0F-A4E69F0C1B16}" type="pres">
      <dgm:prSet presAssocID="{75483AD5-A4B5-46F2-8571-64F350192B90}" presName="boxAndChildren" presStyleCnt="0"/>
      <dgm:spPr/>
    </dgm:pt>
    <dgm:pt modelId="{25B66658-0BAA-445B-B633-6B79AEF5EB45}" type="pres">
      <dgm:prSet presAssocID="{75483AD5-A4B5-46F2-8571-64F350192B90}" presName="parentTextBox" presStyleLbl="node1" presStyleIdx="0" presStyleCnt="5"/>
      <dgm:spPr/>
    </dgm:pt>
    <dgm:pt modelId="{34E657E0-698F-4322-A825-D69F26D5E7E9}" type="pres">
      <dgm:prSet presAssocID="{59CB115F-5342-402C-A6AA-150BC76CA837}" presName="sp" presStyleCnt="0"/>
      <dgm:spPr/>
    </dgm:pt>
    <dgm:pt modelId="{4F47D82A-F7F2-4C53-B77A-DF6B7A04E2B7}" type="pres">
      <dgm:prSet presAssocID="{D31633D3-0DA6-44BF-A8F2-C8BC7A8E7367}" presName="arrowAndChildren" presStyleCnt="0"/>
      <dgm:spPr/>
    </dgm:pt>
    <dgm:pt modelId="{64B71148-574F-44FB-A18E-BD784B6CAD2A}" type="pres">
      <dgm:prSet presAssocID="{D31633D3-0DA6-44BF-A8F2-C8BC7A8E7367}" presName="parentTextArrow" presStyleLbl="node1" presStyleIdx="1" presStyleCnt="5"/>
      <dgm:spPr/>
    </dgm:pt>
    <dgm:pt modelId="{CFD10CE1-F6E5-9E45-AE0E-090999BA4146}" type="pres">
      <dgm:prSet presAssocID="{442E534A-049B-C24E-8983-4AE1DE577FD5}" presName="sp" presStyleCnt="0"/>
      <dgm:spPr/>
    </dgm:pt>
    <dgm:pt modelId="{DC5A2E56-F052-E84D-8C66-3F21CCC0F40C}" type="pres">
      <dgm:prSet presAssocID="{3F90C328-742B-354D-A317-3C581DFF02C7}" presName="arrowAndChildren" presStyleCnt="0"/>
      <dgm:spPr/>
    </dgm:pt>
    <dgm:pt modelId="{59F8CD58-CD89-3C40-BE08-ED339E595041}" type="pres">
      <dgm:prSet presAssocID="{3F90C328-742B-354D-A317-3C581DFF02C7}" presName="parentTextArrow" presStyleLbl="node1" presStyleIdx="2" presStyleCnt="5"/>
      <dgm:spPr/>
    </dgm:pt>
    <dgm:pt modelId="{EFF16115-14DF-4143-A4CD-428327C78CB2}" type="pres">
      <dgm:prSet presAssocID="{D4A95368-C2B0-954B-90D8-3195D5ADB45C}" presName="sp" presStyleCnt="0"/>
      <dgm:spPr/>
    </dgm:pt>
    <dgm:pt modelId="{9607FBD2-6034-9E46-8270-A8F3D26EEF3F}" type="pres">
      <dgm:prSet presAssocID="{1AE2F501-0D91-6648-B5A8-B5EC600ED558}" presName="arrowAndChildren" presStyleCnt="0"/>
      <dgm:spPr/>
    </dgm:pt>
    <dgm:pt modelId="{471FE271-634E-F042-BE4C-8B9DAAEC371D}" type="pres">
      <dgm:prSet presAssocID="{1AE2F501-0D91-6648-B5A8-B5EC600ED558}" presName="parentTextArrow" presStyleLbl="node1" presStyleIdx="3" presStyleCnt="5"/>
      <dgm:spPr/>
    </dgm:pt>
    <dgm:pt modelId="{1F571D45-2B67-9B40-914D-5FE3B98875E8}" type="pres">
      <dgm:prSet presAssocID="{4C1741DF-74F3-4B62-BBC1-F9FCEA6DBF12}" presName="sp" presStyleCnt="0"/>
      <dgm:spPr/>
    </dgm:pt>
    <dgm:pt modelId="{EF08013E-A2AE-A942-84EF-510BE5379ABC}" type="pres">
      <dgm:prSet presAssocID="{BFFE8E45-7A3A-448F-8A4E-1996983E5AA0}" presName="arrowAndChildren" presStyleCnt="0"/>
      <dgm:spPr/>
    </dgm:pt>
    <dgm:pt modelId="{35D58A75-E79D-1345-96A8-9BCA08816DAF}" type="pres">
      <dgm:prSet presAssocID="{BFFE8E45-7A3A-448F-8A4E-1996983E5AA0}" presName="parentTextArrow" presStyleLbl="node1" presStyleIdx="4" presStyleCnt="5"/>
      <dgm:spPr/>
    </dgm:pt>
  </dgm:ptLst>
  <dgm:cxnLst>
    <dgm:cxn modelId="{2EA0EC07-768E-4921-B77D-C22612B36235}" srcId="{C99DBB88-66DE-4E87-9567-19D6B71CA9E9}" destId="{75483AD5-A4B5-46F2-8571-64F350192B90}" srcOrd="4" destOrd="0" parTransId="{E883E895-986B-43C9-AF84-37D3AAD9B12A}" sibTransId="{FE299F19-EF23-4B7D-A9DF-9A8728903588}"/>
    <dgm:cxn modelId="{ACCF8C26-1419-4FE4-82FC-509561127292}" srcId="{C99DBB88-66DE-4E87-9567-19D6B71CA9E9}" destId="{BFFE8E45-7A3A-448F-8A4E-1996983E5AA0}" srcOrd="0" destOrd="0" parTransId="{C365E288-5B80-41B6-987D-9B00BBE2A00F}" sibTransId="{4C1741DF-74F3-4B62-BBC1-F9FCEA6DBF12}"/>
    <dgm:cxn modelId="{47661F3E-855A-EF45-AF66-57341947789A}" type="presOf" srcId="{C99DBB88-66DE-4E87-9567-19D6B71CA9E9}" destId="{FAFC4E14-77D6-C941-A410-0BC8E2A0C276}" srcOrd="0" destOrd="0" presId="urn:microsoft.com/office/officeart/2005/8/layout/process4"/>
    <dgm:cxn modelId="{8EB07447-708A-C346-B3C0-D8EB4EDB8BFD}" srcId="{C99DBB88-66DE-4E87-9567-19D6B71CA9E9}" destId="{1AE2F501-0D91-6648-B5A8-B5EC600ED558}" srcOrd="1" destOrd="0" parTransId="{CB558728-593D-6646-AA5A-1DABE0443513}" sibTransId="{D4A95368-C2B0-954B-90D8-3195D5ADB45C}"/>
    <dgm:cxn modelId="{BDFB2D6A-B609-4CC7-9523-78C439E92B96}" type="presOf" srcId="{BFFE8E45-7A3A-448F-8A4E-1996983E5AA0}" destId="{35D58A75-E79D-1345-96A8-9BCA08816DAF}" srcOrd="0" destOrd="0" presId="urn:microsoft.com/office/officeart/2005/8/layout/process4"/>
    <dgm:cxn modelId="{DD798752-C65B-4B67-A8AD-CE66210A6F0F}" srcId="{C99DBB88-66DE-4E87-9567-19D6B71CA9E9}" destId="{D31633D3-0DA6-44BF-A8F2-C8BC7A8E7367}" srcOrd="3" destOrd="0" parTransId="{3AE6B34D-0EC7-4313-A387-32028E775B35}" sibTransId="{59CB115F-5342-402C-A6AA-150BC76CA837}"/>
    <dgm:cxn modelId="{6D59CD55-0569-45D6-9B93-6DF7CC69290B}" type="presOf" srcId="{3F90C328-742B-354D-A317-3C581DFF02C7}" destId="{59F8CD58-CD89-3C40-BE08-ED339E595041}" srcOrd="0" destOrd="0" presId="urn:microsoft.com/office/officeart/2005/8/layout/process4"/>
    <dgm:cxn modelId="{E8C205C6-DDE4-4D3E-9973-34B439D02EA5}" type="presOf" srcId="{1AE2F501-0D91-6648-B5A8-B5EC600ED558}" destId="{471FE271-634E-F042-BE4C-8B9DAAEC371D}" srcOrd="0" destOrd="0" presId="urn:microsoft.com/office/officeart/2005/8/layout/process4"/>
    <dgm:cxn modelId="{4820C6CA-5222-435D-A2C2-3923BC2AF48A}" type="presOf" srcId="{D31633D3-0DA6-44BF-A8F2-C8BC7A8E7367}" destId="{64B71148-574F-44FB-A18E-BD784B6CAD2A}" srcOrd="0" destOrd="0" presId="urn:microsoft.com/office/officeart/2005/8/layout/process4"/>
    <dgm:cxn modelId="{5F04CFCF-ABCB-4DAE-AA3B-3492D70FDB02}" type="presOf" srcId="{75483AD5-A4B5-46F2-8571-64F350192B90}" destId="{25B66658-0BAA-445B-B633-6B79AEF5EB45}" srcOrd="0" destOrd="0" presId="urn:microsoft.com/office/officeart/2005/8/layout/process4"/>
    <dgm:cxn modelId="{28A913DA-4389-BB40-9A21-D88D7FAF1355}" srcId="{C99DBB88-66DE-4E87-9567-19D6B71CA9E9}" destId="{3F90C328-742B-354D-A317-3C581DFF02C7}" srcOrd="2" destOrd="0" parTransId="{9E916172-7466-044A-9F83-CAE04D00D28D}" sibTransId="{442E534A-049B-C24E-8983-4AE1DE577FD5}"/>
    <dgm:cxn modelId="{C1D1134F-EA60-489A-B090-2CEB7E6DF4D5}" type="presParOf" srcId="{FAFC4E14-77D6-C941-A410-0BC8E2A0C276}" destId="{F2E7E0F5-625D-4400-AF0F-A4E69F0C1B16}" srcOrd="0" destOrd="0" presId="urn:microsoft.com/office/officeart/2005/8/layout/process4"/>
    <dgm:cxn modelId="{4686706F-3106-41D1-A180-4AF2054C8307}" type="presParOf" srcId="{F2E7E0F5-625D-4400-AF0F-A4E69F0C1B16}" destId="{25B66658-0BAA-445B-B633-6B79AEF5EB45}" srcOrd="0" destOrd="0" presId="urn:microsoft.com/office/officeart/2005/8/layout/process4"/>
    <dgm:cxn modelId="{20EABF8B-9E65-46A0-835B-6B2C7DB2E6F8}" type="presParOf" srcId="{FAFC4E14-77D6-C941-A410-0BC8E2A0C276}" destId="{34E657E0-698F-4322-A825-D69F26D5E7E9}" srcOrd="1" destOrd="0" presId="urn:microsoft.com/office/officeart/2005/8/layout/process4"/>
    <dgm:cxn modelId="{453D8B2E-3C80-4EED-AF02-B95E0697D598}" type="presParOf" srcId="{FAFC4E14-77D6-C941-A410-0BC8E2A0C276}" destId="{4F47D82A-F7F2-4C53-B77A-DF6B7A04E2B7}" srcOrd="2" destOrd="0" presId="urn:microsoft.com/office/officeart/2005/8/layout/process4"/>
    <dgm:cxn modelId="{5A06982B-49AA-4D99-9BF5-5141460B2A98}" type="presParOf" srcId="{4F47D82A-F7F2-4C53-B77A-DF6B7A04E2B7}" destId="{64B71148-574F-44FB-A18E-BD784B6CAD2A}" srcOrd="0" destOrd="0" presId="urn:microsoft.com/office/officeart/2005/8/layout/process4"/>
    <dgm:cxn modelId="{8ED27C3B-6E79-40FC-95D1-56D132F94291}" type="presParOf" srcId="{FAFC4E14-77D6-C941-A410-0BC8E2A0C276}" destId="{CFD10CE1-F6E5-9E45-AE0E-090999BA4146}" srcOrd="3" destOrd="0" presId="urn:microsoft.com/office/officeart/2005/8/layout/process4"/>
    <dgm:cxn modelId="{6CC92B51-C4AA-413B-BF34-D0DCAF75B355}" type="presParOf" srcId="{FAFC4E14-77D6-C941-A410-0BC8E2A0C276}" destId="{DC5A2E56-F052-E84D-8C66-3F21CCC0F40C}" srcOrd="4" destOrd="0" presId="urn:microsoft.com/office/officeart/2005/8/layout/process4"/>
    <dgm:cxn modelId="{A589C287-DA31-412A-9BDE-72CFBDF89555}" type="presParOf" srcId="{DC5A2E56-F052-E84D-8C66-3F21CCC0F40C}" destId="{59F8CD58-CD89-3C40-BE08-ED339E595041}" srcOrd="0" destOrd="0" presId="urn:microsoft.com/office/officeart/2005/8/layout/process4"/>
    <dgm:cxn modelId="{C31A6D89-92B5-4212-AEDD-622EE6719530}" type="presParOf" srcId="{FAFC4E14-77D6-C941-A410-0BC8E2A0C276}" destId="{EFF16115-14DF-4143-A4CD-428327C78CB2}" srcOrd="5" destOrd="0" presId="urn:microsoft.com/office/officeart/2005/8/layout/process4"/>
    <dgm:cxn modelId="{DBD89229-4D2A-4E67-9B51-289FB356E201}" type="presParOf" srcId="{FAFC4E14-77D6-C941-A410-0BC8E2A0C276}" destId="{9607FBD2-6034-9E46-8270-A8F3D26EEF3F}" srcOrd="6" destOrd="0" presId="urn:microsoft.com/office/officeart/2005/8/layout/process4"/>
    <dgm:cxn modelId="{586E9D0D-FCEF-4717-B8D2-8917DF15FCCB}" type="presParOf" srcId="{9607FBD2-6034-9E46-8270-A8F3D26EEF3F}" destId="{471FE271-634E-F042-BE4C-8B9DAAEC371D}" srcOrd="0" destOrd="0" presId="urn:microsoft.com/office/officeart/2005/8/layout/process4"/>
    <dgm:cxn modelId="{1D41EA3A-80B6-4886-8983-24B4C7F1F124}" type="presParOf" srcId="{FAFC4E14-77D6-C941-A410-0BC8E2A0C276}" destId="{1F571D45-2B67-9B40-914D-5FE3B98875E8}" srcOrd="7" destOrd="0" presId="urn:microsoft.com/office/officeart/2005/8/layout/process4"/>
    <dgm:cxn modelId="{CE9A95B2-3E32-43EE-B500-C61A801EC01F}" type="presParOf" srcId="{FAFC4E14-77D6-C941-A410-0BC8E2A0C276}" destId="{EF08013E-A2AE-A942-84EF-510BE5379ABC}" srcOrd="8" destOrd="0" presId="urn:microsoft.com/office/officeart/2005/8/layout/process4"/>
    <dgm:cxn modelId="{B911A00B-D902-48BC-AE0A-6F2566D301FD}" type="presParOf" srcId="{EF08013E-A2AE-A942-84EF-510BE5379ABC}" destId="{35D58A75-E79D-1345-96A8-9BCA08816DA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28E367-3011-B64F-A0F5-083D5842586F}" type="doc">
      <dgm:prSet loTypeId="urn:microsoft.com/office/officeart/2005/8/layout/hProcess9" loCatId="process" qsTypeId="urn:microsoft.com/office/officeart/2005/8/quickstyle/simple1" qsCatId="simple" csTypeId="urn:microsoft.com/office/officeart/2005/8/colors/accent1_2" csCatId="accent1" phldr="1"/>
      <dgm:spPr/>
    </dgm:pt>
    <dgm:pt modelId="{BFFA6689-36F5-D543-88BB-0D34E0674D72}">
      <dgm:prSet phldrT="[Text]"/>
      <dgm:spPr/>
      <dgm:t>
        <a:bodyPr/>
        <a:lstStyle/>
        <a:p>
          <a:r>
            <a:rPr lang="en-US"/>
            <a:t>Ask questions!</a:t>
          </a:r>
        </a:p>
      </dgm:t>
    </dgm:pt>
    <dgm:pt modelId="{A1C9440B-5E4A-324F-B95F-FBE7A9E5966A}" type="parTrans" cxnId="{2C9AD4FC-75A8-A048-B995-24457AA40BA7}">
      <dgm:prSet/>
      <dgm:spPr/>
      <dgm:t>
        <a:bodyPr/>
        <a:lstStyle/>
        <a:p>
          <a:endParaRPr lang="en-US"/>
        </a:p>
      </dgm:t>
    </dgm:pt>
    <dgm:pt modelId="{862E3912-1AE7-114C-B98B-5D7E4CD7E811}" type="sibTrans" cxnId="{2C9AD4FC-75A8-A048-B995-24457AA40BA7}">
      <dgm:prSet/>
      <dgm:spPr/>
      <dgm:t>
        <a:bodyPr/>
        <a:lstStyle/>
        <a:p>
          <a:endParaRPr lang="en-US"/>
        </a:p>
      </dgm:t>
    </dgm:pt>
    <dgm:pt modelId="{9DD06B21-9EFB-DC4B-936E-3B28C7F75AEC}">
      <dgm:prSet phldrT="[Text]"/>
      <dgm:spPr/>
      <dgm:t>
        <a:bodyPr/>
        <a:lstStyle/>
        <a:p>
          <a:r>
            <a:rPr lang="en-US"/>
            <a:t>I take all of that information in to ensure you all feel prepared &amp; updated on how you can volunteer! (I'll try to address all of the questions that you all have!)</a:t>
          </a:r>
        </a:p>
      </dgm:t>
    </dgm:pt>
    <dgm:pt modelId="{856AA31E-049C-054F-ADDE-DA6B77ECE40B}" type="parTrans" cxnId="{3354688B-8975-EF40-ADE9-A199DBA35603}">
      <dgm:prSet/>
      <dgm:spPr/>
      <dgm:t>
        <a:bodyPr/>
        <a:lstStyle/>
        <a:p>
          <a:endParaRPr lang="en-US"/>
        </a:p>
      </dgm:t>
    </dgm:pt>
    <dgm:pt modelId="{B456A417-5613-B943-A69B-7544FCC3B48A}" type="sibTrans" cxnId="{3354688B-8975-EF40-ADE9-A199DBA35603}">
      <dgm:prSet/>
      <dgm:spPr/>
      <dgm:t>
        <a:bodyPr/>
        <a:lstStyle/>
        <a:p>
          <a:endParaRPr lang="en-US"/>
        </a:p>
      </dgm:t>
    </dgm:pt>
    <dgm:pt modelId="{7B3DD757-B8D5-3848-A447-3EC77142D36D}">
      <dgm:prSet phldrT="[Text]"/>
      <dgm:spPr/>
      <dgm:t>
        <a:bodyPr/>
        <a:lstStyle/>
        <a:p>
          <a:pPr rtl="0"/>
          <a:r>
            <a:rPr lang="en-US"/>
            <a:t>Let us know of any </a:t>
          </a:r>
          <a:r>
            <a:rPr lang="en-US" b="1">
              <a:latin typeface="Calibri Light"/>
              <a:ea typeface="Calibri"/>
              <a:cs typeface="Calibri"/>
            </a:rPr>
            <a:t>successes / setbacks that</a:t>
          </a:r>
          <a:r>
            <a:rPr lang="en-US"/>
            <a:t> you've faced with your Red Cross journey recently!</a:t>
          </a:r>
        </a:p>
      </dgm:t>
    </dgm:pt>
    <dgm:pt modelId="{A33BBAAA-B679-EC48-B34E-99B5A1A486BC}" type="sibTrans" cxnId="{11E331FA-CEC5-2747-BF14-246857AE22C7}">
      <dgm:prSet/>
      <dgm:spPr/>
      <dgm:t>
        <a:bodyPr/>
        <a:lstStyle/>
        <a:p>
          <a:endParaRPr lang="en-US"/>
        </a:p>
      </dgm:t>
    </dgm:pt>
    <dgm:pt modelId="{F8BDAEE3-FAA5-D443-9532-E330EFEE6DC9}" type="parTrans" cxnId="{11E331FA-CEC5-2747-BF14-246857AE22C7}">
      <dgm:prSet/>
      <dgm:spPr/>
      <dgm:t>
        <a:bodyPr/>
        <a:lstStyle/>
        <a:p>
          <a:endParaRPr lang="en-US"/>
        </a:p>
      </dgm:t>
    </dgm:pt>
    <dgm:pt modelId="{2E57A08E-D057-034B-87A4-CE90FD77C002}" type="pres">
      <dgm:prSet presAssocID="{1A28E367-3011-B64F-A0F5-083D5842586F}" presName="CompostProcess" presStyleCnt="0">
        <dgm:presLayoutVars>
          <dgm:dir/>
          <dgm:resizeHandles val="exact"/>
        </dgm:presLayoutVars>
      </dgm:prSet>
      <dgm:spPr/>
    </dgm:pt>
    <dgm:pt modelId="{B53C6288-5DEB-8A43-99EA-D0DD90E92F56}" type="pres">
      <dgm:prSet presAssocID="{1A28E367-3011-B64F-A0F5-083D5842586F}" presName="arrow" presStyleLbl="bgShp" presStyleIdx="0" presStyleCnt="1"/>
      <dgm:spPr/>
    </dgm:pt>
    <dgm:pt modelId="{C7123AC3-AB72-F74C-9E67-579EACAD71DA}" type="pres">
      <dgm:prSet presAssocID="{1A28E367-3011-B64F-A0F5-083D5842586F}" presName="linearProcess" presStyleCnt="0"/>
      <dgm:spPr/>
    </dgm:pt>
    <dgm:pt modelId="{378CD0B5-FA4A-7440-9DE3-4F3DFD5AEF20}" type="pres">
      <dgm:prSet presAssocID="{BFFA6689-36F5-D543-88BB-0D34E0674D72}" presName="textNode" presStyleLbl="node1" presStyleIdx="0" presStyleCnt="3">
        <dgm:presLayoutVars>
          <dgm:bulletEnabled val="1"/>
        </dgm:presLayoutVars>
      </dgm:prSet>
      <dgm:spPr/>
    </dgm:pt>
    <dgm:pt modelId="{4D72AD09-3715-F349-AC38-FEBC88CF040D}" type="pres">
      <dgm:prSet presAssocID="{862E3912-1AE7-114C-B98B-5D7E4CD7E811}" presName="sibTrans" presStyleCnt="0"/>
      <dgm:spPr/>
    </dgm:pt>
    <dgm:pt modelId="{80C2F525-811F-9C4C-91A7-223685A4BC52}" type="pres">
      <dgm:prSet presAssocID="{7B3DD757-B8D5-3848-A447-3EC77142D36D}" presName="textNode" presStyleLbl="node1" presStyleIdx="1" presStyleCnt="3">
        <dgm:presLayoutVars>
          <dgm:bulletEnabled val="1"/>
        </dgm:presLayoutVars>
      </dgm:prSet>
      <dgm:spPr/>
    </dgm:pt>
    <dgm:pt modelId="{570F4805-F339-6A4E-BD80-8D06F354ED37}" type="pres">
      <dgm:prSet presAssocID="{A33BBAAA-B679-EC48-B34E-99B5A1A486BC}" presName="sibTrans" presStyleCnt="0"/>
      <dgm:spPr/>
    </dgm:pt>
    <dgm:pt modelId="{C5103EC5-0EDA-B74D-B354-4C09B9B0509D}" type="pres">
      <dgm:prSet presAssocID="{9DD06B21-9EFB-DC4B-936E-3B28C7F75AEC}" presName="textNode" presStyleLbl="node1" presStyleIdx="2" presStyleCnt="3">
        <dgm:presLayoutVars>
          <dgm:bulletEnabled val="1"/>
        </dgm:presLayoutVars>
      </dgm:prSet>
      <dgm:spPr/>
    </dgm:pt>
  </dgm:ptLst>
  <dgm:cxnLst>
    <dgm:cxn modelId="{DD8F0A2E-87A2-9F46-BB94-77219A5E7929}" type="presOf" srcId="{9DD06B21-9EFB-DC4B-936E-3B28C7F75AEC}" destId="{C5103EC5-0EDA-B74D-B354-4C09B9B0509D}" srcOrd="0" destOrd="0" presId="urn:microsoft.com/office/officeart/2005/8/layout/hProcess9"/>
    <dgm:cxn modelId="{26B13676-870E-664E-B9C2-C0F8BAC772F0}" type="presOf" srcId="{BFFA6689-36F5-D543-88BB-0D34E0674D72}" destId="{378CD0B5-FA4A-7440-9DE3-4F3DFD5AEF20}" srcOrd="0" destOrd="0" presId="urn:microsoft.com/office/officeart/2005/8/layout/hProcess9"/>
    <dgm:cxn modelId="{3354688B-8975-EF40-ADE9-A199DBA35603}" srcId="{1A28E367-3011-B64F-A0F5-083D5842586F}" destId="{9DD06B21-9EFB-DC4B-936E-3B28C7F75AEC}" srcOrd="2" destOrd="0" parTransId="{856AA31E-049C-054F-ADDE-DA6B77ECE40B}" sibTransId="{B456A417-5613-B943-A69B-7544FCC3B48A}"/>
    <dgm:cxn modelId="{3E1893A8-CB8A-B34A-9911-27DE0DBA5FC4}" type="presOf" srcId="{7B3DD757-B8D5-3848-A447-3EC77142D36D}" destId="{80C2F525-811F-9C4C-91A7-223685A4BC52}" srcOrd="0" destOrd="0" presId="urn:microsoft.com/office/officeart/2005/8/layout/hProcess9"/>
    <dgm:cxn modelId="{11E331FA-CEC5-2747-BF14-246857AE22C7}" srcId="{1A28E367-3011-B64F-A0F5-083D5842586F}" destId="{7B3DD757-B8D5-3848-A447-3EC77142D36D}" srcOrd="1" destOrd="0" parTransId="{F8BDAEE3-FAA5-D443-9532-E330EFEE6DC9}" sibTransId="{A33BBAAA-B679-EC48-B34E-99B5A1A486BC}"/>
    <dgm:cxn modelId="{29686AFC-ED6C-0642-B3D6-2501220DFC0C}" type="presOf" srcId="{1A28E367-3011-B64F-A0F5-083D5842586F}" destId="{2E57A08E-D057-034B-87A4-CE90FD77C002}" srcOrd="0" destOrd="0" presId="urn:microsoft.com/office/officeart/2005/8/layout/hProcess9"/>
    <dgm:cxn modelId="{2C9AD4FC-75A8-A048-B995-24457AA40BA7}" srcId="{1A28E367-3011-B64F-A0F5-083D5842586F}" destId="{BFFA6689-36F5-D543-88BB-0D34E0674D72}" srcOrd="0" destOrd="0" parTransId="{A1C9440B-5E4A-324F-B95F-FBE7A9E5966A}" sibTransId="{862E3912-1AE7-114C-B98B-5D7E4CD7E811}"/>
    <dgm:cxn modelId="{42190B36-6830-1245-A66E-9498A5C3E221}" type="presParOf" srcId="{2E57A08E-D057-034B-87A4-CE90FD77C002}" destId="{B53C6288-5DEB-8A43-99EA-D0DD90E92F56}" srcOrd="0" destOrd="0" presId="urn:microsoft.com/office/officeart/2005/8/layout/hProcess9"/>
    <dgm:cxn modelId="{126784B2-59D9-6947-9D44-D75F7297BAA2}" type="presParOf" srcId="{2E57A08E-D057-034B-87A4-CE90FD77C002}" destId="{C7123AC3-AB72-F74C-9E67-579EACAD71DA}" srcOrd="1" destOrd="0" presId="urn:microsoft.com/office/officeart/2005/8/layout/hProcess9"/>
    <dgm:cxn modelId="{69CD9BAB-E380-D741-8106-C7233AE84C96}" type="presParOf" srcId="{C7123AC3-AB72-F74C-9E67-579EACAD71DA}" destId="{378CD0B5-FA4A-7440-9DE3-4F3DFD5AEF20}" srcOrd="0" destOrd="0" presId="urn:microsoft.com/office/officeart/2005/8/layout/hProcess9"/>
    <dgm:cxn modelId="{64D2F421-20B7-3441-8508-192BF8CA2790}" type="presParOf" srcId="{C7123AC3-AB72-F74C-9E67-579EACAD71DA}" destId="{4D72AD09-3715-F349-AC38-FEBC88CF040D}" srcOrd="1" destOrd="0" presId="urn:microsoft.com/office/officeart/2005/8/layout/hProcess9"/>
    <dgm:cxn modelId="{9D7750A2-7648-A749-AE10-0708557572F0}" type="presParOf" srcId="{C7123AC3-AB72-F74C-9E67-579EACAD71DA}" destId="{80C2F525-811F-9C4C-91A7-223685A4BC52}" srcOrd="2" destOrd="0" presId="urn:microsoft.com/office/officeart/2005/8/layout/hProcess9"/>
    <dgm:cxn modelId="{A88282DA-DEB4-8445-8049-A7D75D679A29}" type="presParOf" srcId="{C7123AC3-AB72-F74C-9E67-579EACAD71DA}" destId="{570F4805-F339-6A4E-BD80-8D06F354ED37}" srcOrd="3" destOrd="0" presId="urn:microsoft.com/office/officeart/2005/8/layout/hProcess9"/>
    <dgm:cxn modelId="{F1642EB0-D7E4-1341-89F3-3A788351870F}" type="presParOf" srcId="{C7123AC3-AB72-F74C-9E67-579EACAD71DA}" destId="{C5103EC5-0EDA-B74D-B354-4C09B9B0509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EB6267-BA91-1148-B853-4CA07CC6EFC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20AED7B-F015-7847-ACBC-C1CB6CE2E2B6}">
      <dgm:prSet phldrT="[Text]"/>
      <dgm:spPr/>
      <dgm:t>
        <a:bodyPr/>
        <a:lstStyle/>
        <a:p>
          <a:r>
            <a:rPr lang="en-US"/>
            <a:t>Overall Goal for </a:t>
          </a:r>
          <a:r>
            <a:rPr lang="en-US">
              <a:latin typeface="Calibri Light" panose="020F0302020204030204"/>
            </a:rPr>
            <a:t>FY23</a:t>
          </a:r>
          <a:r>
            <a:rPr lang="en-US"/>
            <a:t>!</a:t>
          </a:r>
        </a:p>
      </dgm:t>
    </dgm:pt>
    <dgm:pt modelId="{0B9B4DE1-46A1-E748-A167-D5D8C0C5FE70}" type="parTrans" cxnId="{5BFA3F88-E6BC-CF4B-B649-EB757F7A1BF5}">
      <dgm:prSet/>
      <dgm:spPr/>
      <dgm:t>
        <a:bodyPr/>
        <a:lstStyle/>
        <a:p>
          <a:endParaRPr lang="en-US"/>
        </a:p>
      </dgm:t>
    </dgm:pt>
    <dgm:pt modelId="{9B999392-4A62-8040-871D-3450A42D1567}" type="sibTrans" cxnId="{5BFA3F88-E6BC-CF4B-B649-EB757F7A1BF5}">
      <dgm:prSet/>
      <dgm:spPr/>
      <dgm:t>
        <a:bodyPr/>
        <a:lstStyle/>
        <a:p>
          <a:endParaRPr lang="en-US"/>
        </a:p>
      </dgm:t>
    </dgm:pt>
    <dgm:pt modelId="{AC92FB79-5DF7-CC46-B67F-393451C9846D}">
      <dgm:prSet phldrT="[Text]"/>
      <dgm:spPr/>
      <dgm:t>
        <a:bodyPr/>
        <a:lstStyle/>
        <a:p>
          <a:pPr rtl="0"/>
          <a:r>
            <a:rPr lang="en-US"/>
            <a:t>Make sure that you are all supported</a:t>
          </a:r>
        </a:p>
      </dgm:t>
    </dgm:pt>
    <dgm:pt modelId="{8F75A254-775D-6649-B894-5C727D225671}" type="parTrans" cxnId="{80501497-22E7-9A49-ADB6-F5D39EB719A2}">
      <dgm:prSet/>
      <dgm:spPr/>
      <dgm:t>
        <a:bodyPr/>
        <a:lstStyle/>
        <a:p>
          <a:endParaRPr lang="en-US"/>
        </a:p>
      </dgm:t>
    </dgm:pt>
    <dgm:pt modelId="{431AFCAD-F217-9240-A652-939037CB2B66}" type="sibTrans" cxnId="{80501497-22E7-9A49-ADB6-F5D39EB719A2}">
      <dgm:prSet/>
      <dgm:spPr/>
      <dgm:t>
        <a:bodyPr/>
        <a:lstStyle/>
        <a:p>
          <a:endParaRPr lang="en-US"/>
        </a:p>
      </dgm:t>
    </dgm:pt>
    <dgm:pt modelId="{5FBE6D47-E0DD-A242-B41D-AA4EC8836FAD}">
      <dgm:prSet phldrT="[Text]"/>
      <dgm:spPr/>
      <dgm:t>
        <a:bodyPr/>
        <a:lstStyle/>
        <a:p>
          <a:r>
            <a:rPr lang="en-US"/>
            <a:t>What is the National Youth Council?</a:t>
          </a:r>
        </a:p>
      </dgm:t>
    </dgm:pt>
    <dgm:pt modelId="{D48691FF-8248-3B4E-815E-B70F83C689EB}" type="parTrans" cxnId="{7B09F99F-8ECD-DF48-8CD4-20343C9D8A4D}">
      <dgm:prSet/>
      <dgm:spPr/>
      <dgm:t>
        <a:bodyPr/>
        <a:lstStyle/>
        <a:p>
          <a:endParaRPr lang="en-US"/>
        </a:p>
      </dgm:t>
    </dgm:pt>
    <dgm:pt modelId="{9CE585A9-A044-B348-B706-AC4795FAE782}" type="sibTrans" cxnId="{7B09F99F-8ECD-DF48-8CD4-20343C9D8A4D}">
      <dgm:prSet/>
      <dgm:spPr/>
      <dgm:t>
        <a:bodyPr/>
        <a:lstStyle/>
        <a:p>
          <a:endParaRPr lang="en-US"/>
        </a:p>
      </dgm:t>
    </dgm:pt>
    <dgm:pt modelId="{294764BB-4B18-3C41-8749-746D4CB78E6B}">
      <dgm:prSet phldrT="[Text]"/>
      <dgm:spPr/>
      <dgm:t>
        <a:bodyPr/>
        <a:lstStyle/>
        <a:p>
          <a:r>
            <a:rPr lang="en-US"/>
            <a:t>Group of 13 </a:t>
          </a:r>
          <a:r>
            <a:rPr lang="en-US" b="0">
              <a:latin typeface="Calibri Light"/>
              <a:ea typeface="Calibri"/>
              <a:cs typeface="Calibri"/>
            </a:rPr>
            <a:t>Youth</a:t>
          </a:r>
          <a:r>
            <a:rPr lang="en-US"/>
            <a:t> / Young Adults across the country that support and represent the youth in the Red Cross</a:t>
          </a:r>
        </a:p>
      </dgm:t>
    </dgm:pt>
    <dgm:pt modelId="{F8046136-6F7A-D342-8F7F-F848ED73F0BC}" type="parTrans" cxnId="{37C9AD07-985E-D441-B4F3-FFD4A2DDA15C}">
      <dgm:prSet/>
      <dgm:spPr/>
      <dgm:t>
        <a:bodyPr/>
        <a:lstStyle/>
        <a:p>
          <a:endParaRPr lang="en-US"/>
        </a:p>
      </dgm:t>
    </dgm:pt>
    <dgm:pt modelId="{10454A12-9651-B549-AAB3-E9056A9B17A5}" type="sibTrans" cxnId="{37C9AD07-985E-D441-B4F3-FFD4A2DDA15C}">
      <dgm:prSet/>
      <dgm:spPr/>
      <dgm:t>
        <a:bodyPr/>
        <a:lstStyle/>
        <a:p>
          <a:endParaRPr lang="en-US"/>
        </a:p>
      </dgm:t>
    </dgm:pt>
    <dgm:pt modelId="{9B2B1FA0-B019-C54B-9C93-3C69E136B501}" type="pres">
      <dgm:prSet presAssocID="{5EEB6267-BA91-1148-B853-4CA07CC6EFCA}" presName="Name0" presStyleCnt="0">
        <dgm:presLayoutVars>
          <dgm:dir/>
          <dgm:animLvl val="lvl"/>
          <dgm:resizeHandles val="exact"/>
        </dgm:presLayoutVars>
      </dgm:prSet>
      <dgm:spPr/>
    </dgm:pt>
    <dgm:pt modelId="{0A93EA58-2370-9E4E-B564-A62589B41B9E}" type="pres">
      <dgm:prSet presAssocID="{D20AED7B-F015-7847-ACBC-C1CB6CE2E2B6}" presName="composite" presStyleCnt="0"/>
      <dgm:spPr/>
    </dgm:pt>
    <dgm:pt modelId="{3FEC4BE7-7675-AF43-99E5-33F09F288B10}" type="pres">
      <dgm:prSet presAssocID="{D20AED7B-F015-7847-ACBC-C1CB6CE2E2B6}" presName="parTx" presStyleLbl="alignNode1" presStyleIdx="0" presStyleCnt="2">
        <dgm:presLayoutVars>
          <dgm:chMax val="0"/>
          <dgm:chPref val="0"/>
          <dgm:bulletEnabled val="1"/>
        </dgm:presLayoutVars>
      </dgm:prSet>
      <dgm:spPr/>
    </dgm:pt>
    <dgm:pt modelId="{FF0584E0-BED6-B146-8802-D5C8ABD68654}" type="pres">
      <dgm:prSet presAssocID="{D20AED7B-F015-7847-ACBC-C1CB6CE2E2B6}" presName="desTx" presStyleLbl="alignAccFollowNode1" presStyleIdx="0" presStyleCnt="2">
        <dgm:presLayoutVars>
          <dgm:bulletEnabled val="1"/>
        </dgm:presLayoutVars>
      </dgm:prSet>
      <dgm:spPr/>
    </dgm:pt>
    <dgm:pt modelId="{2CA3B057-F50D-9C45-A2C6-8F58F739AC12}" type="pres">
      <dgm:prSet presAssocID="{9B999392-4A62-8040-871D-3450A42D1567}" presName="space" presStyleCnt="0"/>
      <dgm:spPr/>
    </dgm:pt>
    <dgm:pt modelId="{A7735723-1D92-CE47-89DF-44715ABE36BD}" type="pres">
      <dgm:prSet presAssocID="{5FBE6D47-E0DD-A242-B41D-AA4EC8836FAD}" presName="composite" presStyleCnt="0"/>
      <dgm:spPr/>
    </dgm:pt>
    <dgm:pt modelId="{8A085584-1ED7-3D4D-8472-C15020675A8D}" type="pres">
      <dgm:prSet presAssocID="{5FBE6D47-E0DD-A242-B41D-AA4EC8836FAD}" presName="parTx" presStyleLbl="alignNode1" presStyleIdx="1" presStyleCnt="2">
        <dgm:presLayoutVars>
          <dgm:chMax val="0"/>
          <dgm:chPref val="0"/>
          <dgm:bulletEnabled val="1"/>
        </dgm:presLayoutVars>
      </dgm:prSet>
      <dgm:spPr/>
    </dgm:pt>
    <dgm:pt modelId="{8B884310-2B93-CC4C-BD4C-DF96EB2C3976}" type="pres">
      <dgm:prSet presAssocID="{5FBE6D47-E0DD-A242-B41D-AA4EC8836FAD}" presName="desTx" presStyleLbl="alignAccFollowNode1" presStyleIdx="1" presStyleCnt="2">
        <dgm:presLayoutVars>
          <dgm:bulletEnabled val="1"/>
        </dgm:presLayoutVars>
      </dgm:prSet>
      <dgm:spPr/>
    </dgm:pt>
  </dgm:ptLst>
  <dgm:cxnLst>
    <dgm:cxn modelId="{37C9AD07-985E-D441-B4F3-FFD4A2DDA15C}" srcId="{5FBE6D47-E0DD-A242-B41D-AA4EC8836FAD}" destId="{294764BB-4B18-3C41-8749-746D4CB78E6B}" srcOrd="0" destOrd="0" parTransId="{F8046136-6F7A-D342-8F7F-F848ED73F0BC}" sibTransId="{10454A12-9651-B549-AAB3-E9056A9B17A5}"/>
    <dgm:cxn modelId="{CC875A3E-CB7D-E646-8CB1-C177CB2E6108}" type="presOf" srcId="{D20AED7B-F015-7847-ACBC-C1CB6CE2E2B6}" destId="{3FEC4BE7-7675-AF43-99E5-33F09F288B10}" srcOrd="0" destOrd="0" presId="urn:microsoft.com/office/officeart/2005/8/layout/hList1"/>
    <dgm:cxn modelId="{1F541175-1D58-E947-BAF2-F59C04DE03A3}" type="presOf" srcId="{AC92FB79-5DF7-CC46-B67F-393451C9846D}" destId="{FF0584E0-BED6-B146-8802-D5C8ABD68654}" srcOrd="0" destOrd="0" presId="urn:microsoft.com/office/officeart/2005/8/layout/hList1"/>
    <dgm:cxn modelId="{51BD7387-3A9F-094C-8FFC-0E287B54BF6B}" type="presOf" srcId="{294764BB-4B18-3C41-8749-746D4CB78E6B}" destId="{8B884310-2B93-CC4C-BD4C-DF96EB2C3976}" srcOrd="0" destOrd="0" presId="urn:microsoft.com/office/officeart/2005/8/layout/hList1"/>
    <dgm:cxn modelId="{5BFA3F88-E6BC-CF4B-B649-EB757F7A1BF5}" srcId="{5EEB6267-BA91-1148-B853-4CA07CC6EFCA}" destId="{D20AED7B-F015-7847-ACBC-C1CB6CE2E2B6}" srcOrd="0" destOrd="0" parTransId="{0B9B4DE1-46A1-E748-A167-D5D8C0C5FE70}" sibTransId="{9B999392-4A62-8040-871D-3450A42D1567}"/>
    <dgm:cxn modelId="{80501497-22E7-9A49-ADB6-F5D39EB719A2}" srcId="{D20AED7B-F015-7847-ACBC-C1CB6CE2E2B6}" destId="{AC92FB79-5DF7-CC46-B67F-393451C9846D}" srcOrd="0" destOrd="0" parTransId="{8F75A254-775D-6649-B894-5C727D225671}" sibTransId="{431AFCAD-F217-9240-A652-939037CB2B66}"/>
    <dgm:cxn modelId="{7B09F99F-8ECD-DF48-8CD4-20343C9D8A4D}" srcId="{5EEB6267-BA91-1148-B853-4CA07CC6EFCA}" destId="{5FBE6D47-E0DD-A242-B41D-AA4EC8836FAD}" srcOrd="1" destOrd="0" parTransId="{D48691FF-8248-3B4E-815E-B70F83C689EB}" sibTransId="{9CE585A9-A044-B348-B706-AC4795FAE782}"/>
    <dgm:cxn modelId="{960F5BBA-400A-5840-B9C1-4C7662C24C4F}" type="presOf" srcId="{5FBE6D47-E0DD-A242-B41D-AA4EC8836FAD}" destId="{8A085584-1ED7-3D4D-8472-C15020675A8D}" srcOrd="0" destOrd="0" presId="urn:microsoft.com/office/officeart/2005/8/layout/hList1"/>
    <dgm:cxn modelId="{91B093FD-A0DB-4A48-B194-EEA9E42E50BF}" type="presOf" srcId="{5EEB6267-BA91-1148-B853-4CA07CC6EFCA}" destId="{9B2B1FA0-B019-C54B-9C93-3C69E136B501}" srcOrd="0" destOrd="0" presId="urn:microsoft.com/office/officeart/2005/8/layout/hList1"/>
    <dgm:cxn modelId="{2E54B20F-824D-8544-AE2F-80DDCE751FDF}" type="presParOf" srcId="{9B2B1FA0-B019-C54B-9C93-3C69E136B501}" destId="{0A93EA58-2370-9E4E-B564-A62589B41B9E}" srcOrd="0" destOrd="0" presId="urn:microsoft.com/office/officeart/2005/8/layout/hList1"/>
    <dgm:cxn modelId="{786E90B8-8F8F-474D-B377-B44199EE654C}" type="presParOf" srcId="{0A93EA58-2370-9E4E-B564-A62589B41B9E}" destId="{3FEC4BE7-7675-AF43-99E5-33F09F288B10}" srcOrd="0" destOrd="0" presId="urn:microsoft.com/office/officeart/2005/8/layout/hList1"/>
    <dgm:cxn modelId="{9B620F44-6EED-0C44-8867-E8B6EB58A4F2}" type="presParOf" srcId="{0A93EA58-2370-9E4E-B564-A62589B41B9E}" destId="{FF0584E0-BED6-B146-8802-D5C8ABD68654}" srcOrd="1" destOrd="0" presId="urn:microsoft.com/office/officeart/2005/8/layout/hList1"/>
    <dgm:cxn modelId="{12D511E6-5F4C-A24B-8D68-281FB7F0D989}" type="presParOf" srcId="{9B2B1FA0-B019-C54B-9C93-3C69E136B501}" destId="{2CA3B057-F50D-9C45-A2C6-8F58F739AC12}" srcOrd="1" destOrd="0" presId="urn:microsoft.com/office/officeart/2005/8/layout/hList1"/>
    <dgm:cxn modelId="{CF7AA357-850E-6746-82B7-EF6DAB618079}" type="presParOf" srcId="{9B2B1FA0-B019-C54B-9C93-3C69E136B501}" destId="{A7735723-1D92-CE47-89DF-44715ABE36BD}" srcOrd="2" destOrd="0" presId="urn:microsoft.com/office/officeart/2005/8/layout/hList1"/>
    <dgm:cxn modelId="{522080EB-7D9A-EC4D-BAA6-06751C4BAE25}" type="presParOf" srcId="{A7735723-1D92-CE47-89DF-44715ABE36BD}" destId="{8A085584-1ED7-3D4D-8472-C15020675A8D}" srcOrd="0" destOrd="0" presId="urn:microsoft.com/office/officeart/2005/8/layout/hList1"/>
    <dgm:cxn modelId="{3E7C7623-4742-4642-BB2B-A7E9D06F1F63}" type="presParOf" srcId="{A7735723-1D92-CE47-89DF-44715ABE36BD}" destId="{8B884310-2B93-CC4C-BD4C-DF96EB2C397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E3F1B1-5DC7-4F20-A84A-8FAFE9A5EE9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818C319-E99F-4BE4-BEAF-21551830C2BE}">
      <dgm:prSet/>
      <dgm:spPr/>
      <dgm:t>
        <a:bodyPr/>
        <a:lstStyle/>
        <a:p>
          <a:r>
            <a:rPr lang="en-US">
              <a:latin typeface="Calibri Light" panose="020F0302020204030204"/>
            </a:rPr>
            <a:t>Renew your Red Cross Club registration</a:t>
          </a:r>
          <a:r>
            <a:rPr lang="en-US"/>
            <a:t> </a:t>
          </a:r>
          <a:r>
            <a:rPr lang="en-US">
              <a:latin typeface="Calibri Light" panose="020F0302020204030204"/>
            </a:rPr>
            <a:t>by contacting your local Youth Engagement Team -&gt; When the school year starts, you'll be able to add new club members to your club!</a:t>
          </a:r>
          <a:endParaRPr lang="en-US"/>
        </a:p>
      </dgm:t>
    </dgm:pt>
    <dgm:pt modelId="{7F862FCD-D836-46DE-B5E7-1A799A32DBA9}" type="parTrans" cxnId="{D643ADA0-D9A0-4A2B-B2CF-87485855B1D4}">
      <dgm:prSet/>
      <dgm:spPr/>
      <dgm:t>
        <a:bodyPr/>
        <a:lstStyle/>
        <a:p>
          <a:endParaRPr lang="en-US"/>
        </a:p>
      </dgm:t>
    </dgm:pt>
    <dgm:pt modelId="{9B2B83DE-3250-48DC-BF8D-997138B6C5B8}" type="sibTrans" cxnId="{D643ADA0-D9A0-4A2B-B2CF-87485855B1D4}">
      <dgm:prSet/>
      <dgm:spPr/>
      <dgm:t>
        <a:bodyPr/>
        <a:lstStyle/>
        <a:p>
          <a:endParaRPr lang="en-US"/>
        </a:p>
      </dgm:t>
    </dgm:pt>
    <dgm:pt modelId="{11F54A75-F145-40D9-B8AE-767047F8339E}">
      <dgm:prSet/>
      <dgm:spPr/>
      <dgm:t>
        <a:bodyPr/>
        <a:lstStyle/>
        <a:p>
          <a:r>
            <a:rPr lang="en-US" b="0">
              <a:latin typeface="Calibri Light" panose="020F0302020204030204"/>
            </a:rPr>
            <a:t>Stay organized through Volunteer</a:t>
          </a:r>
          <a:r>
            <a:rPr lang="en-US" b="0"/>
            <a:t> </a:t>
          </a:r>
          <a:r>
            <a:rPr lang="en-US" b="0">
              <a:latin typeface="Calibri Light" panose="020F0302020204030204"/>
            </a:rPr>
            <a:t>Connection:</a:t>
          </a:r>
          <a:r>
            <a:rPr lang="en-US" b="0"/>
            <a:t> </a:t>
          </a:r>
          <a:r>
            <a:rPr lang="en-US" b="0">
              <a:latin typeface="Calibri Light" panose="020F0302020204030204"/>
            </a:rPr>
            <a:t>Have a VCN account </a:t>
          </a:r>
          <a:r>
            <a:rPr lang="en-US" b="0"/>
            <a:t>-&gt; </a:t>
          </a:r>
          <a:r>
            <a:rPr lang="en-US" b="0">
              <a:latin typeface="Calibri Light" panose="020F0302020204030204"/>
            </a:rPr>
            <a:t>sign up for shifts</a:t>
          </a:r>
          <a:r>
            <a:rPr lang="en-US" b="0"/>
            <a:t>, </a:t>
          </a:r>
          <a:r>
            <a:rPr lang="en-US" b="0">
              <a:latin typeface="Calibri Light" panose="020F0302020204030204"/>
            </a:rPr>
            <a:t>log hours, qualify for vouchers/awards</a:t>
          </a:r>
          <a:endParaRPr lang="en-US"/>
        </a:p>
      </dgm:t>
    </dgm:pt>
    <dgm:pt modelId="{EF49E920-DC99-48E8-8439-5356EA76136B}" type="sibTrans" cxnId="{76F421D2-6B1E-4DC1-B456-791F2A5DA563}">
      <dgm:prSet/>
      <dgm:spPr/>
      <dgm:t>
        <a:bodyPr/>
        <a:lstStyle/>
        <a:p>
          <a:endParaRPr lang="en-US"/>
        </a:p>
      </dgm:t>
    </dgm:pt>
    <dgm:pt modelId="{386F3ED3-54ED-484A-AD94-981F17BB83E8}" type="parTrans" cxnId="{76F421D2-6B1E-4DC1-B456-791F2A5DA563}">
      <dgm:prSet/>
      <dgm:spPr/>
      <dgm:t>
        <a:bodyPr/>
        <a:lstStyle/>
        <a:p>
          <a:endParaRPr lang="en-US"/>
        </a:p>
      </dgm:t>
    </dgm:pt>
    <dgm:pt modelId="{87BBBB6E-EDB9-4D66-851B-7240019F69D1}">
      <dgm:prSet phldr="0"/>
      <dgm:spPr/>
      <dgm:t>
        <a:bodyPr/>
        <a:lstStyle/>
        <a:p>
          <a:r>
            <a:rPr lang="en-US" b="0">
              <a:latin typeface="Calibri Light" panose="020F0302020204030204"/>
            </a:rPr>
            <a:t>Map out plans, ideas, and events for upcoming months at the start of the year! As the school year goes by, you only get more busy</a:t>
          </a:r>
        </a:p>
      </dgm:t>
    </dgm:pt>
    <dgm:pt modelId="{C83919F0-D394-4686-AB07-ED2C359EBC62}" type="parTrans" cxnId="{E3916F64-167F-4C09-A2EF-205D51899B72}">
      <dgm:prSet/>
      <dgm:spPr/>
    </dgm:pt>
    <dgm:pt modelId="{CEC40FBA-B68F-446A-9E7D-BB6FF23C1CCB}" type="sibTrans" cxnId="{E3916F64-167F-4C09-A2EF-205D51899B72}">
      <dgm:prSet/>
      <dgm:spPr/>
      <dgm:t>
        <a:bodyPr/>
        <a:lstStyle/>
        <a:p>
          <a:endParaRPr lang="en-US"/>
        </a:p>
      </dgm:t>
    </dgm:pt>
    <dgm:pt modelId="{E7AC3CCF-1255-4C56-9C6C-1D17662A93ED}" type="pres">
      <dgm:prSet presAssocID="{5DE3F1B1-5DC7-4F20-A84A-8FAFE9A5EE9D}" presName="diagram" presStyleCnt="0">
        <dgm:presLayoutVars>
          <dgm:dir/>
          <dgm:resizeHandles val="exact"/>
        </dgm:presLayoutVars>
      </dgm:prSet>
      <dgm:spPr/>
    </dgm:pt>
    <dgm:pt modelId="{F274563B-1F3A-4759-80F3-2B35F04BBBE4}" type="pres">
      <dgm:prSet presAssocID="{87BBBB6E-EDB9-4D66-851B-7240019F69D1}" presName="node" presStyleLbl="node1" presStyleIdx="0" presStyleCnt="3">
        <dgm:presLayoutVars>
          <dgm:bulletEnabled val="1"/>
        </dgm:presLayoutVars>
      </dgm:prSet>
      <dgm:spPr/>
    </dgm:pt>
    <dgm:pt modelId="{2E4C5205-9738-4CE5-BCC8-A00433B5F22A}" type="pres">
      <dgm:prSet presAssocID="{CEC40FBA-B68F-446A-9E7D-BB6FF23C1CCB}" presName="sibTrans" presStyleCnt="0"/>
      <dgm:spPr/>
    </dgm:pt>
    <dgm:pt modelId="{8FAAC329-1C68-49E6-A5C3-30588E863931}" type="pres">
      <dgm:prSet presAssocID="{11F54A75-F145-40D9-B8AE-767047F8339E}" presName="node" presStyleLbl="node1" presStyleIdx="1" presStyleCnt="3">
        <dgm:presLayoutVars>
          <dgm:bulletEnabled val="1"/>
        </dgm:presLayoutVars>
      </dgm:prSet>
      <dgm:spPr/>
    </dgm:pt>
    <dgm:pt modelId="{3E7C2AD0-ACE4-43CA-AD45-0756D8EB2FD0}" type="pres">
      <dgm:prSet presAssocID="{EF49E920-DC99-48E8-8439-5356EA76136B}" presName="sibTrans" presStyleCnt="0"/>
      <dgm:spPr/>
    </dgm:pt>
    <dgm:pt modelId="{19653471-80FE-4FCA-94C7-407F2F390619}" type="pres">
      <dgm:prSet presAssocID="{D818C319-E99F-4BE4-BEAF-21551830C2BE}" presName="node" presStyleLbl="node1" presStyleIdx="2" presStyleCnt="3">
        <dgm:presLayoutVars>
          <dgm:bulletEnabled val="1"/>
        </dgm:presLayoutVars>
      </dgm:prSet>
      <dgm:spPr/>
    </dgm:pt>
  </dgm:ptLst>
  <dgm:cxnLst>
    <dgm:cxn modelId="{40488E0B-EF73-4F66-9181-DEDFAF4FD46D}" type="presOf" srcId="{5DE3F1B1-5DC7-4F20-A84A-8FAFE9A5EE9D}" destId="{E7AC3CCF-1255-4C56-9C6C-1D17662A93ED}" srcOrd="0" destOrd="0" presId="urn:microsoft.com/office/officeart/2005/8/layout/default"/>
    <dgm:cxn modelId="{75AA4122-53E8-4B28-AEE9-CB3561E1D9FA}" type="presOf" srcId="{87BBBB6E-EDB9-4D66-851B-7240019F69D1}" destId="{F274563B-1F3A-4759-80F3-2B35F04BBBE4}" srcOrd="0" destOrd="0" presId="urn:microsoft.com/office/officeart/2005/8/layout/default"/>
    <dgm:cxn modelId="{337CF035-8F7F-49FB-BAC4-1312928175C3}" type="presOf" srcId="{D818C319-E99F-4BE4-BEAF-21551830C2BE}" destId="{19653471-80FE-4FCA-94C7-407F2F390619}" srcOrd="0" destOrd="0" presId="urn:microsoft.com/office/officeart/2005/8/layout/default"/>
    <dgm:cxn modelId="{E3916F64-167F-4C09-A2EF-205D51899B72}" srcId="{5DE3F1B1-5DC7-4F20-A84A-8FAFE9A5EE9D}" destId="{87BBBB6E-EDB9-4D66-851B-7240019F69D1}" srcOrd="0" destOrd="0" parTransId="{C83919F0-D394-4686-AB07-ED2C359EBC62}" sibTransId="{CEC40FBA-B68F-446A-9E7D-BB6FF23C1CCB}"/>
    <dgm:cxn modelId="{D643ADA0-D9A0-4A2B-B2CF-87485855B1D4}" srcId="{5DE3F1B1-5DC7-4F20-A84A-8FAFE9A5EE9D}" destId="{D818C319-E99F-4BE4-BEAF-21551830C2BE}" srcOrd="2" destOrd="0" parTransId="{7F862FCD-D836-46DE-B5E7-1A799A32DBA9}" sibTransId="{9B2B83DE-3250-48DC-BF8D-997138B6C5B8}"/>
    <dgm:cxn modelId="{76F421D2-6B1E-4DC1-B456-791F2A5DA563}" srcId="{5DE3F1B1-5DC7-4F20-A84A-8FAFE9A5EE9D}" destId="{11F54A75-F145-40D9-B8AE-767047F8339E}" srcOrd="1" destOrd="0" parTransId="{386F3ED3-54ED-484A-AD94-981F17BB83E8}" sibTransId="{EF49E920-DC99-48E8-8439-5356EA76136B}"/>
    <dgm:cxn modelId="{40C54CF8-F923-4EE0-845F-72F953399956}" type="presOf" srcId="{11F54A75-F145-40D9-B8AE-767047F8339E}" destId="{8FAAC329-1C68-49E6-A5C3-30588E863931}" srcOrd="0" destOrd="0" presId="urn:microsoft.com/office/officeart/2005/8/layout/default"/>
    <dgm:cxn modelId="{F870C8FC-F0B4-4453-A451-477EFF048D48}" type="presParOf" srcId="{E7AC3CCF-1255-4C56-9C6C-1D17662A93ED}" destId="{F274563B-1F3A-4759-80F3-2B35F04BBBE4}" srcOrd="0" destOrd="0" presId="urn:microsoft.com/office/officeart/2005/8/layout/default"/>
    <dgm:cxn modelId="{C392EE3C-C46D-47E6-B638-FB7660DAB8B2}" type="presParOf" srcId="{E7AC3CCF-1255-4C56-9C6C-1D17662A93ED}" destId="{2E4C5205-9738-4CE5-BCC8-A00433B5F22A}" srcOrd="1" destOrd="0" presId="urn:microsoft.com/office/officeart/2005/8/layout/default"/>
    <dgm:cxn modelId="{ADF5C7C6-7B43-481E-BB5E-C3506EF1B092}" type="presParOf" srcId="{E7AC3CCF-1255-4C56-9C6C-1D17662A93ED}" destId="{8FAAC329-1C68-49E6-A5C3-30588E863931}" srcOrd="2" destOrd="0" presId="urn:microsoft.com/office/officeart/2005/8/layout/default"/>
    <dgm:cxn modelId="{D5A4390F-999C-479D-A3B5-03185171616B}" type="presParOf" srcId="{E7AC3CCF-1255-4C56-9C6C-1D17662A93ED}" destId="{3E7C2AD0-ACE4-43CA-AD45-0756D8EB2FD0}" srcOrd="3" destOrd="0" presId="urn:microsoft.com/office/officeart/2005/8/layout/default"/>
    <dgm:cxn modelId="{D5E00039-00D4-4F52-AA11-3ECF78B9C477}" type="presParOf" srcId="{E7AC3CCF-1255-4C56-9C6C-1D17662A93ED}" destId="{19653471-80FE-4FCA-94C7-407F2F390619}"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360A82-AE5C-4348-A85D-E165BCD74C8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B929FBF-7EF2-B24C-8F4A-9A77D909A33B}">
      <dgm:prSet phldrT="[Text]"/>
      <dgm:spPr/>
      <dgm:t>
        <a:bodyPr/>
        <a:lstStyle/>
        <a:p>
          <a:r>
            <a:rPr lang="en-US"/>
            <a:t>Red Cross Club Meetings</a:t>
          </a:r>
        </a:p>
      </dgm:t>
    </dgm:pt>
    <dgm:pt modelId="{49575937-22A8-7F4F-94B8-53A119AEDBBB}" type="parTrans" cxnId="{F7BFA442-C2A7-0748-9338-98F6018C6819}">
      <dgm:prSet/>
      <dgm:spPr/>
      <dgm:t>
        <a:bodyPr/>
        <a:lstStyle/>
        <a:p>
          <a:endParaRPr lang="en-US"/>
        </a:p>
      </dgm:t>
    </dgm:pt>
    <dgm:pt modelId="{66FE3270-B9B7-A04A-9B28-0BF6854A7B37}" type="sibTrans" cxnId="{F7BFA442-C2A7-0748-9338-98F6018C6819}">
      <dgm:prSet/>
      <dgm:spPr/>
      <dgm:t>
        <a:bodyPr/>
        <a:lstStyle/>
        <a:p>
          <a:endParaRPr lang="en-US"/>
        </a:p>
      </dgm:t>
    </dgm:pt>
    <dgm:pt modelId="{CBFF20A2-ADE6-9543-AEAA-90A5E76E8C6C}">
      <dgm:prSet phldrT="[Text]"/>
      <dgm:spPr/>
      <dgm:t>
        <a:bodyPr/>
        <a:lstStyle/>
        <a:p>
          <a:r>
            <a:rPr lang="en-US"/>
            <a:t>Before the meeting - plan ahead of time with club officers</a:t>
          </a:r>
        </a:p>
      </dgm:t>
    </dgm:pt>
    <dgm:pt modelId="{EEFD0673-16DD-3D4A-807E-EB67A45D3136}" type="parTrans" cxnId="{39CBDEC9-DC8D-BB4E-93F5-1E8246189393}">
      <dgm:prSet/>
      <dgm:spPr/>
      <dgm:t>
        <a:bodyPr/>
        <a:lstStyle/>
        <a:p>
          <a:endParaRPr lang="en-US"/>
        </a:p>
      </dgm:t>
    </dgm:pt>
    <dgm:pt modelId="{8321CE9D-6CD9-524A-84A7-5D97526BFBF8}" type="sibTrans" cxnId="{39CBDEC9-DC8D-BB4E-93F5-1E8246189393}">
      <dgm:prSet/>
      <dgm:spPr/>
      <dgm:t>
        <a:bodyPr/>
        <a:lstStyle/>
        <a:p>
          <a:endParaRPr lang="en-US"/>
        </a:p>
      </dgm:t>
    </dgm:pt>
    <dgm:pt modelId="{3F785540-2815-1E47-9461-DA419AF6CEE4}">
      <dgm:prSet phldrT="[Text]"/>
      <dgm:spPr/>
      <dgm:t>
        <a:bodyPr/>
        <a:lstStyle/>
        <a:p>
          <a:pPr rtl="0"/>
          <a:r>
            <a:rPr lang="en-US"/>
            <a:t>Planning out Red Cross events </a:t>
          </a:r>
          <a:endParaRPr lang="en-US">
            <a:latin typeface="Calibri Light" panose="020F0302020204030204"/>
          </a:endParaRPr>
        </a:p>
      </dgm:t>
    </dgm:pt>
    <dgm:pt modelId="{44A96B1B-D9D6-2047-8652-F917E689B544}" type="parTrans" cxnId="{F37F681A-5A53-A247-ADD2-20383B016657}">
      <dgm:prSet/>
      <dgm:spPr/>
      <dgm:t>
        <a:bodyPr/>
        <a:lstStyle/>
        <a:p>
          <a:endParaRPr lang="en-US"/>
        </a:p>
      </dgm:t>
    </dgm:pt>
    <dgm:pt modelId="{2E0C949A-D7EF-0D49-8AD5-E4F2911B8E01}" type="sibTrans" cxnId="{F37F681A-5A53-A247-ADD2-20383B016657}">
      <dgm:prSet/>
      <dgm:spPr/>
      <dgm:t>
        <a:bodyPr/>
        <a:lstStyle/>
        <a:p>
          <a:endParaRPr lang="en-US"/>
        </a:p>
      </dgm:t>
    </dgm:pt>
    <dgm:pt modelId="{49135AB9-A338-E04B-B270-DBC958EE0881}">
      <dgm:prSet phldrT="[Text]"/>
      <dgm:spPr/>
      <dgm:t>
        <a:bodyPr/>
        <a:lstStyle/>
        <a:p>
          <a:pPr rtl="0"/>
          <a:r>
            <a:rPr lang="en-US"/>
            <a:t>Work on a platform that can allow for group planning (Slack, Notion, Trello,</a:t>
          </a:r>
          <a:r>
            <a:rPr lang="en-US" b="1">
              <a:latin typeface="Calibri Light" panose="020F0302020204030204"/>
            </a:rPr>
            <a:t> </a:t>
          </a:r>
          <a:r>
            <a:rPr lang="en-US" b="1">
              <a:latin typeface="Calibri Light"/>
              <a:ea typeface="Calibri Light"/>
              <a:cs typeface="Calibri"/>
            </a:rPr>
            <a:t>Asana</a:t>
          </a:r>
          <a:r>
            <a:rPr lang="en-US">
              <a:latin typeface="Calibri Light" panose="020F0302020204030204"/>
            </a:rPr>
            <a:t>, </a:t>
          </a:r>
          <a:r>
            <a:rPr lang="en-US"/>
            <a:t>etc</a:t>
          </a:r>
          <a:r>
            <a:rPr lang="en-US">
              <a:latin typeface="Calibri Light" panose="020F0302020204030204"/>
            </a:rPr>
            <a:t>.!)</a:t>
          </a:r>
          <a:endParaRPr lang="en-US"/>
        </a:p>
      </dgm:t>
    </dgm:pt>
    <dgm:pt modelId="{066D69FB-F5DC-224A-9309-405D71D15C74}" type="parTrans" cxnId="{D70E4C37-EF15-5646-B8E7-7F91E630F93D}">
      <dgm:prSet/>
      <dgm:spPr/>
      <dgm:t>
        <a:bodyPr/>
        <a:lstStyle/>
        <a:p>
          <a:endParaRPr lang="en-US"/>
        </a:p>
      </dgm:t>
    </dgm:pt>
    <dgm:pt modelId="{B2D0103A-670A-FB4D-BE35-7953EE6C8DF2}" type="sibTrans" cxnId="{D70E4C37-EF15-5646-B8E7-7F91E630F93D}">
      <dgm:prSet/>
      <dgm:spPr/>
      <dgm:t>
        <a:bodyPr/>
        <a:lstStyle/>
        <a:p>
          <a:endParaRPr lang="en-US"/>
        </a:p>
      </dgm:t>
    </dgm:pt>
    <dgm:pt modelId="{1457BFB5-ACBC-AF48-8A19-5B2B29B74676}">
      <dgm:prSet phldrT="[Text]"/>
      <dgm:spPr/>
      <dgm:t>
        <a:bodyPr/>
        <a:lstStyle/>
        <a:p>
          <a:pPr rtl="0"/>
          <a:r>
            <a:rPr lang="en-US"/>
            <a:t>Example here!</a:t>
          </a:r>
          <a:r>
            <a:rPr lang="en-US">
              <a:latin typeface="Calibri Light" panose="020F0302020204030204"/>
            </a:rPr>
            <a:t>   </a:t>
          </a:r>
          <a:endParaRPr lang="en-US"/>
        </a:p>
      </dgm:t>
    </dgm:pt>
    <dgm:pt modelId="{4EBB4DA8-D592-5F4E-8AF7-1E02099F8649}" type="parTrans" cxnId="{3E93C4FC-2098-6F43-AFA2-479D3570B3D1}">
      <dgm:prSet/>
      <dgm:spPr/>
      <dgm:t>
        <a:bodyPr/>
        <a:lstStyle/>
        <a:p>
          <a:endParaRPr lang="en-US"/>
        </a:p>
      </dgm:t>
    </dgm:pt>
    <dgm:pt modelId="{8C2E6875-E256-1445-A2A7-2E52B8DB36B5}" type="sibTrans" cxnId="{3E93C4FC-2098-6F43-AFA2-479D3570B3D1}">
      <dgm:prSet/>
      <dgm:spPr/>
      <dgm:t>
        <a:bodyPr/>
        <a:lstStyle/>
        <a:p>
          <a:endParaRPr lang="en-US"/>
        </a:p>
      </dgm:t>
    </dgm:pt>
    <dgm:pt modelId="{CA74B3DB-5AF4-8647-8D2B-29C4531BC10B}">
      <dgm:prSet phldrT="[Text]"/>
      <dgm:spPr/>
      <dgm:t>
        <a:bodyPr/>
        <a:lstStyle/>
        <a:p>
          <a:r>
            <a:rPr lang="en-US"/>
            <a:t>Very important: aim to connect with others during the meeting</a:t>
          </a:r>
        </a:p>
      </dgm:t>
    </dgm:pt>
    <dgm:pt modelId="{48FE7BA4-F56A-834F-A8D3-7DE04F963750}" type="parTrans" cxnId="{609638BC-DFA1-AE4E-98B3-A869C286C885}">
      <dgm:prSet/>
      <dgm:spPr/>
      <dgm:t>
        <a:bodyPr/>
        <a:lstStyle/>
        <a:p>
          <a:endParaRPr lang="en-US"/>
        </a:p>
      </dgm:t>
    </dgm:pt>
    <dgm:pt modelId="{85C06B24-952A-7643-A157-BF0AB590EAB7}" type="sibTrans" cxnId="{609638BC-DFA1-AE4E-98B3-A869C286C885}">
      <dgm:prSet/>
      <dgm:spPr/>
      <dgm:t>
        <a:bodyPr/>
        <a:lstStyle/>
        <a:p>
          <a:endParaRPr lang="en-US"/>
        </a:p>
      </dgm:t>
    </dgm:pt>
    <dgm:pt modelId="{FDD66359-0FC0-DD4F-BBA5-48F81286D5B3}">
      <dgm:prSet phldrT="[Text]"/>
      <dgm:spPr/>
      <dgm:t>
        <a:bodyPr/>
        <a:lstStyle/>
        <a:p>
          <a:r>
            <a:rPr lang="en-US"/>
            <a:t>During the meeting - catch attendance, greet new members, create an agenda, and take meeting minutes/notes!</a:t>
          </a:r>
        </a:p>
      </dgm:t>
    </dgm:pt>
    <dgm:pt modelId="{9DE45EC5-7564-7B44-A3F5-73745E0B817E}" type="sibTrans" cxnId="{95261FC4-3F98-5741-A1B3-E8B59D3A1429}">
      <dgm:prSet/>
      <dgm:spPr/>
      <dgm:t>
        <a:bodyPr/>
        <a:lstStyle/>
        <a:p>
          <a:endParaRPr lang="en-US"/>
        </a:p>
      </dgm:t>
    </dgm:pt>
    <dgm:pt modelId="{682451C2-4497-B14F-9011-244E4FF8A475}" type="parTrans" cxnId="{95261FC4-3F98-5741-A1B3-E8B59D3A1429}">
      <dgm:prSet/>
      <dgm:spPr/>
      <dgm:t>
        <a:bodyPr/>
        <a:lstStyle/>
        <a:p>
          <a:endParaRPr lang="en-US"/>
        </a:p>
      </dgm:t>
    </dgm:pt>
    <dgm:pt modelId="{AE0A7D98-067C-1044-8945-91090E27A59F}">
      <dgm:prSet phldrT="[Text]"/>
      <dgm:spPr/>
      <dgm:t>
        <a:bodyPr/>
        <a:lstStyle/>
        <a:p>
          <a:endParaRPr lang="en-US"/>
        </a:p>
      </dgm:t>
    </dgm:pt>
    <dgm:pt modelId="{1E1E85FE-D775-1341-8DA2-8947F029AB4C}" type="parTrans" cxnId="{69AF654B-66F1-E64B-8B7F-552D62E10C41}">
      <dgm:prSet/>
      <dgm:spPr/>
      <dgm:t>
        <a:bodyPr/>
        <a:lstStyle/>
        <a:p>
          <a:endParaRPr lang="en-US"/>
        </a:p>
      </dgm:t>
    </dgm:pt>
    <dgm:pt modelId="{AFEDB53C-762D-234D-A742-C1819DAA23C6}" type="sibTrans" cxnId="{69AF654B-66F1-E64B-8B7F-552D62E10C41}">
      <dgm:prSet/>
      <dgm:spPr/>
      <dgm:t>
        <a:bodyPr/>
        <a:lstStyle/>
        <a:p>
          <a:endParaRPr lang="en-US"/>
        </a:p>
      </dgm:t>
    </dgm:pt>
    <dgm:pt modelId="{EA161DE2-1CE8-CB44-9A07-D307FB95F037}">
      <dgm:prSet phldrT="[Text]"/>
      <dgm:spPr/>
      <dgm:t>
        <a:bodyPr/>
        <a:lstStyle/>
        <a:p>
          <a:endParaRPr lang="en-US"/>
        </a:p>
      </dgm:t>
    </dgm:pt>
    <dgm:pt modelId="{B6ACB47A-92CC-5240-AA30-F368BA771778}" type="parTrans" cxnId="{7B34A4ED-2B6E-BA4C-ADA0-BCCA1F04F3EB}">
      <dgm:prSet/>
      <dgm:spPr/>
      <dgm:t>
        <a:bodyPr/>
        <a:lstStyle/>
        <a:p>
          <a:endParaRPr lang="en-US"/>
        </a:p>
      </dgm:t>
    </dgm:pt>
    <dgm:pt modelId="{F10EB77D-2E8F-B640-8AD5-1F853FFBB7F6}" type="sibTrans" cxnId="{7B34A4ED-2B6E-BA4C-ADA0-BCCA1F04F3EB}">
      <dgm:prSet/>
      <dgm:spPr/>
      <dgm:t>
        <a:bodyPr/>
        <a:lstStyle/>
        <a:p>
          <a:endParaRPr lang="en-US"/>
        </a:p>
      </dgm:t>
    </dgm:pt>
    <dgm:pt modelId="{FFE47B1C-1EDF-2049-ADB6-335B1608F002}">
      <dgm:prSet phldrT="[Text]"/>
      <dgm:spPr/>
      <dgm:t>
        <a:bodyPr/>
        <a:lstStyle/>
        <a:p>
          <a:endParaRPr lang="en-US"/>
        </a:p>
      </dgm:t>
    </dgm:pt>
    <dgm:pt modelId="{A1DC2B97-BFBC-A64C-B560-AA1C06280F82}" type="sibTrans" cxnId="{B0D51EE7-FD83-564A-8548-51AA238571F0}">
      <dgm:prSet/>
      <dgm:spPr/>
      <dgm:t>
        <a:bodyPr/>
        <a:lstStyle/>
        <a:p>
          <a:endParaRPr lang="en-US"/>
        </a:p>
      </dgm:t>
    </dgm:pt>
    <dgm:pt modelId="{80712AB2-5744-0D4D-A2C8-49530D608BBD}" type="parTrans" cxnId="{B0D51EE7-FD83-564A-8548-51AA238571F0}">
      <dgm:prSet/>
      <dgm:spPr/>
      <dgm:t>
        <a:bodyPr/>
        <a:lstStyle/>
        <a:p>
          <a:endParaRPr lang="en-US"/>
        </a:p>
      </dgm:t>
    </dgm:pt>
    <dgm:pt modelId="{AE3B21F6-8F0B-0A46-82F9-571DD77A40B5}">
      <dgm:prSet phldrT="[Text]"/>
      <dgm:spPr/>
      <dgm:t>
        <a:bodyPr/>
        <a:lstStyle/>
        <a:p>
          <a:endParaRPr lang="en-US"/>
        </a:p>
      </dgm:t>
    </dgm:pt>
    <dgm:pt modelId="{7C7BC62E-30F0-EB48-8BF1-5F8E703CE8BD}" type="parTrans" cxnId="{249C44A5-F608-3B46-8679-3EC516C9E168}">
      <dgm:prSet/>
      <dgm:spPr/>
      <dgm:t>
        <a:bodyPr/>
        <a:lstStyle/>
        <a:p>
          <a:endParaRPr lang="en-US"/>
        </a:p>
      </dgm:t>
    </dgm:pt>
    <dgm:pt modelId="{3765636E-422D-5940-A69C-64F36BAD554D}" type="sibTrans" cxnId="{249C44A5-F608-3B46-8679-3EC516C9E168}">
      <dgm:prSet/>
      <dgm:spPr/>
      <dgm:t>
        <a:bodyPr/>
        <a:lstStyle/>
        <a:p>
          <a:endParaRPr lang="en-US"/>
        </a:p>
      </dgm:t>
    </dgm:pt>
    <dgm:pt modelId="{857A1DA3-1FED-404C-8FBA-430859B03FF1}">
      <dgm:prSet phldrT="[Text]"/>
      <dgm:spPr/>
      <dgm:t>
        <a:bodyPr/>
        <a:lstStyle/>
        <a:p>
          <a:r>
            <a:rPr lang="en-US"/>
            <a:t>Try to map out an event / goal for each month of the year!</a:t>
          </a:r>
        </a:p>
      </dgm:t>
    </dgm:pt>
    <dgm:pt modelId="{D1EBA2E4-A763-C24C-9250-B65235A969A8}" type="parTrans" cxnId="{CAE11966-A34A-E94D-8585-2B87D130911E}">
      <dgm:prSet/>
      <dgm:spPr/>
      <dgm:t>
        <a:bodyPr/>
        <a:lstStyle/>
        <a:p>
          <a:endParaRPr lang="en-US"/>
        </a:p>
      </dgm:t>
    </dgm:pt>
    <dgm:pt modelId="{C200999F-DE05-B549-ABB3-0A2C6328FF82}" type="sibTrans" cxnId="{CAE11966-A34A-E94D-8585-2B87D130911E}">
      <dgm:prSet/>
      <dgm:spPr/>
      <dgm:t>
        <a:bodyPr/>
        <a:lstStyle/>
        <a:p>
          <a:endParaRPr lang="en-US"/>
        </a:p>
      </dgm:t>
    </dgm:pt>
    <dgm:pt modelId="{E4F0EA20-5C36-49E0-813C-884A849451C6}">
      <dgm:prSet phldr="0"/>
      <dgm:spPr/>
      <dgm:t>
        <a:bodyPr/>
        <a:lstStyle/>
        <a:p>
          <a:r>
            <a:rPr lang="en-US"/>
            <a:t>redcrossyouth.org --&gt; a ton of virtual and in-person resources that you can access</a:t>
          </a:r>
          <a:r>
            <a:rPr lang="en-US">
              <a:latin typeface="Calibri Light" panose="020F0302020204030204"/>
            </a:rPr>
            <a:t> </a:t>
          </a:r>
          <a:endParaRPr lang="en-US"/>
        </a:p>
      </dgm:t>
    </dgm:pt>
    <dgm:pt modelId="{EF97696F-7E17-4609-9930-116C5445C51E}" type="parTrans" cxnId="{6A510E64-E7E3-44C1-A43E-CF20AA6B1934}">
      <dgm:prSet/>
      <dgm:spPr/>
    </dgm:pt>
    <dgm:pt modelId="{229B7DD8-CD60-483F-94F1-3098178F773C}" type="sibTrans" cxnId="{6A510E64-E7E3-44C1-A43E-CF20AA6B1934}">
      <dgm:prSet/>
      <dgm:spPr/>
    </dgm:pt>
    <dgm:pt modelId="{D69F13C2-E269-684D-8C57-65F5996F2C06}" type="pres">
      <dgm:prSet presAssocID="{58360A82-AE5C-4348-A85D-E165BCD74C8F}" presName="Name0" presStyleCnt="0">
        <dgm:presLayoutVars>
          <dgm:dir/>
          <dgm:animLvl val="lvl"/>
          <dgm:resizeHandles val="exact"/>
        </dgm:presLayoutVars>
      </dgm:prSet>
      <dgm:spPr/>
    </dgm:pt>
    <dgm:pt modelId="{005FB92F-2E96-D14E-91F1-C729AEEB7403}" type="pres">
      <dgm:prSet presAssocID="{6B929FBF-7EF2-B24C-8F4A-9A77D909A33B}" presName="composite" presStyleCnt="0"/>
      <dgm:spPr/>
    </dgm:pt>
    <dgm:pt modelId="{4AA1674A-5E51-814B-8D07-7CE72C8B1263}" type="pres">
      <dgm:prSet presAssocID="{6B929FBF-7EF2-B24C-8F4A-9A77D909A33B}" presName="parTx" presStyleLbl="alignNode1" presStyleIdx="0" presStyleCnt="3">
        <dgm:presLayoutVars>
          <dgm:chMax val="0"/>
          <dgm:chPref val="0"/>
          <dgm:bulletEnabled val="1"/>
        </dgm:presLayoutVars>
      </dgm:prSet>
      <dgm:spPr/>
    </dgm:pt>
    <dgm:pt modelId="{DBD7BD1F-FEA6-A94D-8478-87E8E94B4C6B}" type="pres">
      <dgm:prSet presAssocID="{6B929FBF-7EF2-B24C-8F4A-9A77D909A33B}" presName="desTx" presStyleLbl="alignAccFollowNode1" presStyleIdx="0" presStyleCnt="3">
        <dgm:presLayoutVars>
          <dgm:bulletEnabled val="1"/>
        </dgm:presLayoutVars>
      </dgm:prSet>
      <dgm:spPr/>
    </dgm:pt>
    <dgm:pt modelId="{50231BC7-A7F1-9944-A6C6-839796557FDF}" type="pres">
      <dgm:prSet presAssocID="{66FE3270-B9B7-A04A-9B28-0BF6854A7B37}" presName="space" presStyleCnt="0"/>
      <dgm:spPr/>
    </dgm:pt>
    <dgm:pt modelId="{5B0CF112-A977-A842-9047-CDE8CA746D66}" type="pres">
      <dgm:prSet presAssocID="{3F785540-2815-1E47-9461-DA419AF6CEE4}" presName="composite" presStyleCnt="0"/>
      <dgm:spPr/>
    </dgm:pt>
    <dgm:pt modelId="{57FF525D-519D-4F45-B8EC-033394682251}" type="pres">
      <dgm:prSet presAssocID="{3F785540-2815-1E47-9461-DA419AF6CEE4}" presName="parTx" presStyleLbl="alignNode1" presStyleIdx="1" presStyleCnt="3">
        <dgm:presLayoutVars>
          <dgm:chMax val="0"/>
          <dgm:chPref val="0"/>
          <dgm:bulletEnabled val="1"/>
        </dgm:presLayoutVars>
      </dgm:prSet>
      <dgm:spPr/>
    </dgm:pt>
    <dgm:pt modelId="{305A2BE0-C3E2-704F-9541-863885C0BC54}" type="pres">
      <dgm:prSet presAssocID="{3F785540-2815-1E47-9461-DA419AF6CEE4}" presName="desTx" presStyleLbl="alignAccFollowNode1" presStyleIdx="1" presStyleCnt="3">
        <dgm:presLayoutVars>
          <dgm:bulletEnabled val="1"/>
        </dgm:presLayoutVars>
      </dgm:prSet>
      <dgm:spPr/>
    </dgm:pt>
    <dgm:pt modelId="{5D7B481E-AFB3-1843-BD77-5F7DA5609ED5}" type="pres">
      <dgm:prSet presAssocID="{2E0C949A-D7EF-0D49-8AD5-E4F2911B8E01}" presName="space" presStyleCnt="0"/>
      <dgm:spPr/>
    </dgm:pt>
    <dgm:pt modelId="{C9197C8C-39F3-4C4E-A8CD-55ACC5DC6673}" type="pres">
      <dgm:prSet presAssocID="{1457BFB5-ACBC-AF48-8A19-5B2B29B74676}" presName="composite" presStyleCnt="0"/>
      <dgm:spPr/>
    </dgm:pt>
    <dgm:pt modelId="{497C798A-04E2-ED4A-A68C-D390426543DA}" type="pres">
      <dgm:prSet presAssocID="{1457BFB5-ACBC-AF48-8A19-5B2B29B74676}" presName="parTx" presStyleLbl="alignNode1" presStyleIdx="2" presStyleCnt="3">
        <dgm:presLayoutVars>
          <dgm:chMax val="0"/>
          <dgm:chPref val="0"/>
          <dgm:bulletEnabled val="1"/>
        </dgm:presLayoutVars>
      </dgm:prSet>
      <dgm:spPr/>
    </dgm:pt>
    <dgm:pt modelId="{BE0E03BC-9357-034C-92B8-C05F36982E8A}" type="pres">
      <dgm:prSet presAssocID="{1457BFB5-ACBC-AF48-8A19-5B2B29B74676}" presName="desTx" presStyleLbl="alignAccFollowNode1" presStyleIdx="2" presStyleCnt="3">
        <dgm:presLayoutVars>
          <dgm:bulletEnabled val="1"/>
        </dgm:presLayoutVars>
      </dgm:prSet>
      <dgm:spPr/>
    </dgm:pt>
  </dgm:ptLst>
  <dgm:cxnLst>
    <dgm:cxn modelId="{7D73CC11-CF09-5948-AA03-841EB151337C}" type="presOf" srcId="{58360A82-AE5C-4348-A85D-E165BCD74C8F}" destId="{D69F13C2-E269-684D-8C57-65F5996F2C06}" srcOrd="0" destOrd="0" presId="urn:microsoft.com/office/officeart/2005/8/layout/hList1"/>
    <dgm:cxn modelId="{F37F681A-5A53-A247-ADD2-20383B016657}" srcId="{58360A82-AE5C-4348-A85D-E165BCD74C8F}" destId="{3F785540-2815-1E47-9461-DA419AF6CEE4}" srcOrd="1" destOrd="0" parTransId="{44A96B1B-D9D6-2047-8652-F917E689B544}" sibTransId="{2E0C949A-D7EF-0D49-8AD5-E4F2911B8E01}"/>
    <dgm:cxn modelId="{D70E4C37-EF15-5646-B8E7-7F91E630F93D}" srcId="{3F785540-2815-1E47-9461-DA419AF6CEE4}" destId="{49135AB9-A338-E04B-B270-DBC958EE0881}" srcOrd="2" destOrd="0" parTransId="{066D69FB-F5DC-224A-9309-405D71D15C74}" sibTransId="{B2D0103A-670A-FB4D-BE35-7953EE6C8DF2}"/>
    <dgm:cxn modelId="{92DE6F40-802D-4A8E-BF58-674BA566E5C4}" type="presOf" srcId="{AE3B21F6-8F0B-0A46-82F9-571DD77A40B5}" destId="{305A2BE0-C3E2-704F-9541-863885C0BC54}" srcOrd="0" destOrd="3" presId="urn:microsoft.com/office/officeart/2005/8/layout/hList1"/>
    <dgm:cxn modelId="{2F0AC161-8DFF-435C-835D-8F2DE55A77C7}" type="presOf" srcId="{CBFF20A2-ADE6-9543-AEAA-90A5E76E8C6C}" destId="{DBD7BD1F-FEA6-A94D-8478-87E8E94B4C6B}" srcOrd="0" destOrd="0" presId="urn:microsoft.com/office/officeart/2005/8/layout/hList1"/>
    <dgm:cxn modelId="{F7BFA442-C2A7-0748-9338-98F6018C6819}" srcId="{58360A82-AE5C-4348-A85D-E165BCD74C8F}" destId="{6B929FBF-7EF2-B24C-8F4A-9A77D909A33B}" srcOrd="0" destOrd="0" parTransId="{49575937-22A8-7F4F-94B8-53A119AEDBBB}" sibTransId="{66FE3270-B9B7-A04A-9B28-0BF6854A7B37}"/>
    <dgm:cxn modelId="{FC06E643-9D32-403E-BC80-E37A2FEA2FFE}" type="presOf" srcId="{FDD66359-0FC0-DD4F-BBA5-48F81286D5B3}" destId="{DBD7BD1F-FEA6-A94D-8478-87E8E94B4C6B}" srcOrd="0" destOrd="2" presId="urn:microsoft.com/office/officeart/2005/8/layout/hList1"/>
    <dgm:cxn modelId="{6A510E64-E7E3-44C1-A43E-CF20AA6B1934}" srcId="{3F785540-2815-1E47-9461-DA419AF6CEE4}" destId="{E4F0EA20-5C36-49E0-813C-884A849451C6}" srcOrd="0" destOrd="0" parTransId="{EF97696F-7E17-4609-9930-116C5445C51E}" sibTransId="{229B7DD8-CD60-483F-94F1-3098178F773C}"/>
    <dgm:cxn modelId="{CAE11966-A34A-E94D-8585-2B87D130911E}" srcId="{3F785540-2815-1E47-9461-DA419AF6CEE4}" destId="{857A1DA3-1FED-404C-8FBA-430859B03FF1}" srcOrd="4" destOrd="0" parTransId="{D1EBA2E4-A763-C24C-9250-B65235A969A8}" sibTransId="{C200999F-DE05-B549-ABB3-0A2C6328FF82}"/>
    <dgm:cxn modelId="{69AF654B-66F1-E64B-8B7F-552D62E10C41}" srcId="{6B929FBF-7EF2-B24C-8F4A-9A77D909A33B}" destId="{AE0A7D98-067C-1044-8945-91090E27A59F}" srcOrd="3" destOrd="0" parTransId="{1E1E85FE-D775-1341-8DA2-8947F029AB4C}" sibTransId="{AFEDB53C-762D-234D-A742-C1819DAA23C6}"/>
    <dgm:cxn modelId="{1151EB53-584A-4A52-82D9-2269E59B7AD9}" type="presOf" srcId="{E4F0EA20-5C36-49E0-813C-884A849451C6}" destId="{305A2BE0-C3E2-704F-9541-863885C0BC54}" srcOrd="0" destOrd="0" presId="urn:microsoft.com/office/officeart/2005/8/layout/hList1"/>
    <dgm:cxn modelId="{0B72448D-E4D1-4342-AE63-A38E5AE854CC}" type="presOf" srcId="{CA74B3DB-5AF4-8647-8D2B-29C4531BC10B}" destId="{DBD7BD1F-FEA6-A94D-8478-87E8E94B4C6B}" srcOrd="0" destOrd="4" presId="urn:microsoft.com/office/officeart/2005/8/layout/hList1"/>
    <dgm:cxn modelId="{B9D44092-51DC-4A53-9DCB-35393FFFD381}" type="presOf" srcId="{AE0A7D98-067C-1044-8945-91090E27A59F}" destId="{DBD7BD1F-FEA6-A94D-8478-87E8E94B4C6B}" srcOrd="0" destOrd="3" presId="urn:microsoft.com/office/officeart/2005/8/layout/hList1"/>
    <dgm:cxn modelId="{A06A2C9D-B1D6-4B3B-B87F-B6D6469B127F}" type="presOf" srcId="{FFE47B1C-1EDF-2049-ADB6-335B1608F002}" destId="{305A2BE0-C3E2-704F-9541-863885C0BC54}" srcOrd="0" destOrd="1" presId="urn:microsoft.com/office/officeart/2005/8/layout/hList1"/>
    <dgm:cxn modelId="{249C44A5-F608-3B46-8679-3EC516C9E168}" srcId="{3F785540-2815-1E47-9461-DA419AF6CEE4}" destId="{AE3B21F6-8F0B-0A46-82F9-571DD77A40B5}" srcOrd="3" destOrd="0" parTransId="{7C7BC62E-30F0-EB48-8BF1-5F8E703CE8BD}" sibTransId="{3765636E-422D-5940-A69C-64F36BAD554D}"/>
    <dgm:cxn modelId="{A7E119AC-ADB5-44A1-B2DF-10E764CE2549}" type="presOf" srcId="{857A1DA3-1FED-404C-8FBA-430859B03FF1}" destId="{305A2BE0-C3E2-704F-9541-863885C0BC54}" srcOrd="0" destOrd="4" presId="urn:microsoft.com/office/officeart/2005/8/layout/hList1"/>
    <dgm:cxn modelId="{609638BC-DFA1-AE4E-98B3-A869C286C885}" srcId="{6B929FBF-7EF2-B24C-8F4A-9A77D909A33B}" destId="{CA74B3DB-5AF4-8647-8D2B-29C4531BC10B}" srcOrd="4" destOrd="0" parTransId="{48FE7BA4-F56A-834F-A8D3-7DE04F963750}" sibTransId="{85C06B24-952A-7643-A157-BF0AB590EAB7}"/>
    <dgm:cxn modelId="{D061EEC1-D20D-40B7-B3A4-8925B866E970}" type="presOf" srcId="{EA161DE2-1CE8-CB44-9A07-D307FB95F037}" destId="{DBD7BD1F-FEA6-A94D-8478-87E8E94B4C6B}" srcOrd="0" destOrd="1" presId="urn:microsoft.com/office/officeart/2005/8/layout/hList1"/>
    <dgm:cxn modelId="{95261FC4-3F98-5741-A1B3-E8B59D3A1429}" srcId="{6B929FBF-7EF2-B24C-8F4A-9A77D909A33B}" destId="{FDD66359-0FC0-DD4F-BBA5-48F81286D5B3}" srcOrd="2" destOrd="0" parTransId="{682451C2-4497-B14F-9011-244E4FF8A475}" sibTransId="{9DE45EC5-7564-7B44-A3F5-73745E0B817E}"/>
    <dgm:cxn modelId="{39CBDEC9-DC8D-BB4E-93F5-1E8246189393}" srcId="{6B929FBF-7EF2-B24C-8F4A-9A77D909A33B}" destId="{CBFF20A2-ADE6-9543-AEAA-90A5E76E8C6C}" srcOrd="0" destOrd="0" parTransId="{EEFD0673-16DD-3D4A-807E-EB67A45D3136}" sibTransId="{8321CE9D-6CD9-524A-84A7-5D97526BFBF8}"/>
    <dgm:cxn modelId="{79AC4AD9-77D1-4A39-92AB-B1E437192EFC}" type="presOf" srcId="{49135AB9-A338-E04B-B270-DBC958EE0881}" destId="{305A2BE0-C3E2-704F-9541-863885C0BC54}" srcOrd="0" destOrd="2" presId="urn:microsoft.com/office/officeart/2005/8/layout/hList1"/>
    <dgm:cxn modelId="{D37152DC-0A2D-49D0-BF3C-F58D4B6F2DC8}" type="presOf" srcId="{1457BFB5-ACBC-AF48-8A19-5B2B29B74676}" destId="{497C798A-04E2-ED4A-A68C-D390426543DA}" srcOrd="0" destOrd="0" presId="urn:microsoft.com/office/officeart/2005/8/layout/hList1"/>
    <dgm:cxn modelId="{B0D51EE7-FD83-564A-8548-51AA238571F0}" srcId="{3F785540-2815-1E47-9461-DA419AF6CEE4}" destId="{FFE47B1C-1EDF-2049-ADB6-335B1608F002}" srcOrd="1" destOrd="0" parTransId="{80712AB2-5744-0D4D-A2C8-49530D608BBD}" sibTransId="{A1DC2B97-BFBC-A64C-B560-AA1C06280F82}"/>
    <dgm:cxn modelId="{29356FED-8AFC-4E68-AB2D-B63F44926BC2}" type="presOf" srcId="{6B929FBF-7EF2-B24C-8F4A-9A77D909A33B}" destId="{4AA1674A-5E51-814B-8D07-7CE72C8B1263}" srcOrd="0" destOrd="0" presId="urn:microsoft.com/office/officeart/2005/8/layout/hList1"/>
    <dgm:cxn modelId="{7B34A4ED-2B6E-BA4C-ADA0-BCCA1F04F3EB}" srcId="{6B929FBF-7EF2-B24C-8F4A-9A77D909A33B}" destId="{EA161DE2-1CE8-CB44-9A07-D307FB95F037}" srcOrd="1" destOrd="0" parTransId="{B6ACB47A-92CC-5240-AA30-F368BA771778}" sibTransId="{F10EB77D-2E8F-B640-8AD5-1F853FFBB7F6}"/>
    <dgm:cxn modelId="{D383C5F0-F163-4E5C-9040-8DEF0AB90E78}" type="presOf" srcId="{3F785540-2815-1E47-9461-DA419AF6CEE4}" destId="{57FF525D-519D-4F45-B8EC-033394682251}" srcOrd="0" destOrd="0" presId="urn:microsoft.com/office/officeart/2005/8/layout/hList1"/>
    <dgm:cxn modelId="{3E93C4FC-2098-6F43-AFA2-479D3570B3D1}" srcId="{58360A82-AE5C-4348-A85D-E165BCD74C8F}" destId="{1457BFB5-ACBC-AF48-8A19-5B2B29B74676}" srcOrd="2" destOrd="0" parTransId="{4EBB4DA8-D592-5F4E-8AF7-1E02099F8649}" sibTransId="{8C2E6875-E256-1445-A2A7-2E52B8DB36B5}"/>
    <dgm:cxn modelId="{AC965273-4518-485F-BD9A-62C48122F26B}" type="presParOf" srcId="{D69F13C2-E269-684D-8C57-65F5996F2C06}" destId="{005FB92F-2E96-D14E-91F1-C729AEEB7403}" srcOrd="0" destOrd="0" presId="urn:microsoft.com/office/officeart/2005/8/layout/hList1"/>
    <dgm:cxn modelId="{A2419879-2F00-4FBE-941B-AD365A8F752F}" type="presParOf" srcId="{005FB92F-2E96-D14E-91F1-C729AEEB7403}" destId="{4AA1674A-5E51-814B-8D07-7CE72C8B1263}" srcOrd="0" destOrd="0" presId="urn:microsoft.com/office/officeart/2005/8/layout/hList1"/>
    <dgm:cxn modelId="{A53C767A-8A47-4B43-BB0F-48F34AD768AE}" type="presParOf" srcId="{005FB92F-2E96-D14E-91F1-C729AEEB7403}" destId="{DBD7BD1F-FEA6-A94D-8478-87E8E94B4C6B}" srcOrd="1" destOrd="0" presId="urn:microsoft.com/office/officeart/2005/8/layout/hList1"/>
    <dgm:cxn modelId="{03BC8EF6-AD0F-4CD4-8C46-EF0D0A2DECB4}" type="presParOf" srcId="{D69F13C2-E269-684D-8C57-65F5996F2C06}" destId="{50231BC7-A7F1-9944-A6C6-839796557FDF}" srcOrd="1" destOrd="0" presId="urn:microsoft.com/office/officeart/2005/8/layout/hList1"/>
    <dgm:cxn modelId="{E804C2FE-8E41-42AA-ACF4-CCBAD3DADEF6}" type="presParOf" srcId="{D69F13C2-E269-684D-8C57-65F5996F2C06}" destId="{5B0CF112-A977-A842-9047-CDE8CA746D66}" srcOrd="2" destOrd="0" presId="urn:microsoft.com/office/officeart/2005/8/layout/hList1"/>
    <dgm:cxn modelId="{97E13930-DC18-4821-9CC2-4F204D3E8457}" type="presParOf" srcId="{5B0CF112-A977-A842-9047-CDE8CA746D66}" destId="{57FF525D-519D-4F45-B8EC-033394682251}" srcOrd="0" destOrd="0" presId="urn:microsoft.com/office/officeart/2005/8/layout/hList1"/>
    <dgm:cxn modelId="{147063F4-8BD9-49A2-ADE3-573F83BE8B5D}" type="presParOf" srcId="{5B0CF112-A977-A842-9047-CDE8CA746D66}" destId="{305A2BE0-C3E2-704F-9541-863885C0BC54}" srcOrd="1" destOrd="0" presId="urn:microsoft.com/office/officeart/2005/8/layout/hList1"/>
    <dgm:cxn modelId="{0A3255EF-C89E-4E3B-8EAC-BDC5801068E5}" type="presParOf" srcId="{D69F13C2-E269-684D-8C57-65F5996F2C06}" destId="{5D7B481E-AFB3-1843-BD77-5F7DA5609ED5}" srcOrd="3" destOrd="0" presId="urn:microsoft.com/office/officeart/2005/8/layout/hList1"/>
    <dgm:cxn modelId="{FAD98FF9-6E49-4C11-9CC0-DE943A1E4E1C}" type="presParOf" srcId="{D69F13C2-E269-684D-8C57-65F5996F2C06}" destId="{C9197C8C-39F3-4C4E-A8CD-55ACC5DC6673}" srcOrd="4" destOrd="0" presId="urn:microsoft.com/office/officeart/2005/8/layout/hList1"/>
    <dgm:cxn modelId="{D7A13E75-61D5-4E77-ABCE-96AEC178A660}" type="presParOf" srcId="{C9197C8C-39F3-4C4E-A8CD-55ACC5DC6673}" destId="{497C798A-04E2-ED4A-A68C-D390426543DA}" srcOrd="0" destOrd="0" presId="urn:microsoft.com/office/officeart/2005/8/layout/hList1"/>
    <dgm:cxn modelId="{441E8D28-4684-4D54-A056-5254E6184D0C}" type="presParOf" srcId="{C9197C8C-39F3-4C4E-A8CD-55ACC5DC6673}" destId="{BE0E03BC-9357-034C-92B8-C05F36982E8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6658-0BAA-445B-B633-6B79AEF5EB45}">
      <dsp:nvSpPr>
        <dsp:cNvPr id="0" name=""/>
        <dsp:cNvSpPr/>
      </dsp:nvSpPr>
      <dsp:spPr>
        <a:xfrm>
          <a:off x="0" y="2985166"/>
          <a:ext cx="10972800" cy="48974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0" kern="1200">
              <a:latin typeface="Calibri Light" panose="020F0302020204030204"/>
            </a:rPr>
            <a:t>Closing</a:t>
          </a:r>
          <a:r>
            <a:rPr lang="en-US" sz="1700" b="0" kern="1200"/>
            <a:t> remarks, etc.</a:t>
          </a:r>
          <a:r>
            <a:rPr lang="en-US" sz="1700" b="0" kern="1200">
              <a:latin typeface="Calibri Light" panose="020F0302020204030204"/>
            </a:rPr>
            <a:t> </a:t>
          </a:r>
          <a:endParaRPr lang="en-US" sz="1700" kern="1200"/>
        </a:p>
      </dsp:txBody>
      <dsp:txXfrm>
        <a:off x="0" y="2985166"/>
        <a:ext cx="10972800" cy="489741"/>
      </dsp:txXfrm>
    </dsp:sp>
    <dsp:sp modelId="{64B71148-574F-44FB-A18E-BD784B6CAD2A}">
      <dsp:nvSpPr>
        <dsp:cNvPr id="0" name=""/>
        <dsp:cNvSpPr/>
      </dsp:nvSpPr>
      <dsp:spPr>
        <a:xfrm rot="10800000">
          <a:off x="0" y="2239290"/>
          <a:ext cx="10972800" cy="753222"/>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alibri Light" panose="020F0302020204030204"/>
            </a:rPr>
            <a:t>Field Ambassador Applications</a:t>
          </a:r>
        </a:p>
      </dsp:txBody>
      <dsp:txXfrm rot="10800000">
        <a:off x="0" y="2239290"/>
        <a:ext cx="10972800" cy="489421"/>
      </dsp:txXfrm>
    </dsp:sp>
    <dsp:sp modelId="{59F8CD58-CD89-3C40-BE08-ED339E595041}">
      <dsp:nvSpPr>
        <dsp:cNvPr id="0" name=""/>
        <dsp:cNvSpPr/>
      </dsp:nvSpPr>
      <dsp:spPr>
        <a:xfrm rot="10800000">
          <a:off x="0" y="1493414"/>
          <a:ext cx="10972800" cy="753222"/>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How to start off the school year strong as a Red Cross Volunteer!</a:t>
          </a:r>
        </a:p>
      </dsp:txBody>
      <dsp:txXfrm rot="10800000">
        <a:off x="0" y="1493414"/>
        <a:ext cx="10972800" cy="489421"/>
      </dsp:txXfrm>
    </dsp:sp>
    <dsp:sp modelId="{471FE271-634E-F042-BE4C-8B9DAAEC371D}">
      <dsp:nvSpPr>
        <dsp:cNvPr id="0" name=""/>
        <dsp:cNvSpPr/>
      </dsp:nvSpPr>
      <dsp:spPr>
        <a:xfrm rot="10800000">
          <a:off x="0" y="747538"/>
          <a:ext cx="10972800" cy="753222"/>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What are CCCs / Our Goal for this year (</a:t>
          </a:r>
          <a:r>
            <a:rPr lang="en-US" sz="1700" kern="1200">
              <a:latin typeface="Calibri Light" panose="020F0302020204030204"/>
            </a:rPr>
            <a:t>FY23</a:t>
          </a:r>
          <a:r>
            <a:rPr lang="en-US" sz="1700" kern="1200"/>
            <a:t>!)</a:t>
          </a:r>
        </a:p>
      </dsp:txBody>
      <dsp:txXfrm rot="10800000">
        <a:off x="0" y="747538"/>
        <a:ext cx="10972800" cy="489421"/>
      </dsp:txXfrm>
    </dsp:sp>
    <dsp:sp modelId="{35D58A75-E79D-1345-96A8-9BCA08816DAF}">
      <dsp:nvSpPr>
        <dsp:cNvPr id="0" name=""/>
        <dsp:cNvSpPr/>
      </dsp:nvSpPr>
      <dsp:spPr>
        <a:xfrm rot="10800000">
          <a:off x="0" y="1661"/>
          <a:ext cx="10972800" cy="753222"/>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latin typeface="Calibri Light" panose="020F0302020204030204"/>
            </a:rPr>
            <a:t>Icebreaker</a:t>
          </a:r>
          <a:endParaRPr lang="en-US" sz="1700" b="1" kern="1200"/>
        </a:p>
      </dsp:txBody>
      <dsp:txXfrm rot="10800000">
        <a:off x="0" y="1661"/>
        <a:ext cx="10972800" cy="489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C6288-5DEB-8A43-99EA-D0DD90E92F56}">
      <dsp:nvSpPr>
        <dsp:cNvPr id="0" name=""/>
        <dsp:cNvSpPr/>
      </dsp:nvSpPr>
      <dsp:spPr>
        <a:xfrm>
          <a:off x="856768" y="0"/>
          <a:ext cx="9710047" cy="263892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CD0B5-FA4A-7440-9DE3-4F3DFD5AEF20}">
      <dsp:nvSpPr>
        <dsp:cNvPr id="0" name=""/>
        <dsp:cNvSpPr/>
      </dsp:nvSpPr>
      <dsp:spPr>
        <a:xfrm>
          <a:off x="12271" y="791677"/>
          <a:ext cx="3676966" cy="10555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Ask questions!</a:t>
          </a:r>
        </a:p>
      </dsp:txBody>
      <dsp:txXfrm>
        <a:off x="63800" y="843206"/>
        <a:ext cx="3573908" cy="952512"/>
      </dsp:txXfrm>
    </dsp:sp>
    <dsp:sp modelId="{80C2F525-811F-9C4C-91A7-223685A4BC52}">
      <dsp:nvSpPr>
        <dsp:cNvPr id="0" name=""/>
        <dsp:cNvSpPr/>
      </dsp:nvSpPr>
      <dsp:spPr>
        <a:xfrm>
          <a:off x="3873309" y="791677"/>
          <a:ext cx="3676966" cy="10555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Let us know of any </a:t>
          </a:r>
          <a:r>
            <a:rPr lang="en-US" sz="1500" b="1" kern="1200">
              <a:latin typeface="Calibri Light"/>
              <a:ea typeface="Calibri"/>
              <a:cs typeface="Calibri"/>
            </a:rPr>
            <a:t>successes / setbacks that</a:t>
          </a:r>
          <a:r>
            <a:rPr lang="en-US" sz="1500" kern="1200"/>
            <a:t> you've faced with your Red Cross journey recently!</a:t>
          </a:r>
        </a:p>
      </dsp:txBody>
      <dsp:txXfrm>
        <a:off x="3924838" y="843206"/>
        <a:ext cx="3573908" cy="952512"/>
      </dsp:txXfrm>
    </dsp:sp>
    <dsp:sp modelId="{C5103EC5-0EDA-B74D-B354-4C09B9B0509D}">
      <dsp:nvSpPr>
        <dsp:cNvPr id="0" name=""/>
        <dsp:cNvSpPr/>
      </dsp:nvSpPr>
      <dsp:spPr>
        <a:xfrm>
          <a:off x="7734347" y="791677"/>
          <a:ext cx="3676966" cy="10555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 take all of that information in to ensure you all feel prepared &amp; updated on how you can volunteer! (I'll try to address all of the questions that you all have!)</a:t>
          </a:r>
        </a:p>
      </dsp:txBody>
      <dsp:txXfrm>
        <a:off x="7785876" y="843206"/>
        <a:ext cx="3573908" cy="952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C4BE7-7675-AF43-99E5-33F09F288B10}">
      <dsp:nvSpPr>
        <dsp:cNvPr id="0" name=""/>
        <dsp:cNvSpPr/>
      </dsp:nvSpPr>
      <dsp:spPr>
        <a:xfrm>
          <a:off x="48" y="16501"/>
          <a:ext cx="4618918" cy="81054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Overall Goal for </a:t>
          </a:r>
          <a:r>
            <a:rPr lang="en-US" sz="2300" kern="1200">
              <a:latin typeface="Calibri Light" panose="020F0302020204030204"/>
            </a:rPr>
            <a:t>FY23</a:t>
          </a:r>
          <a:r>
            <a:rPr lang="en-US" sz="2300" kern="1200"/>
            <a:t>!</a:t>
          </a:r>
        </a:p>
      </dsp:txBody>
      <dsp:txXfrm>
        <a:off x="48" y="16501"/>
        <a:ext cx="4618918" cy="810545"/>
      </dsp:txXfrm>
    </dsp:sp>
    <dsp:sp modelId="{FF0584E0-BED6-B146-8802-D5C8ABD68654}">
      <dsp:nvSpPr>
        <dsp:cNvPr id="0" name=""/>
        <dsp:cNvSpPr/>
      </dsp:nvSpPr>
      <dsp:spPr>
        <a:xfrm>
          <a:off x="48" y="827047"/>
          <a:ext cx="4618918" cy="157837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a:t>Make sure that you are all supported</a:t>
          </a:r>
        </a:p>
      </dsp:txBody>
      <dsp:txXfrm>
        <a:off x="48" y="827047"/>
        <a:ext cx="4618918" cy="1578375"/>
      </dsp:txXfrm>
    </dsp:sp>
    <dsp:sp modelId="{8A085584-1ED7-3D4D-8472-C15020675A8D}">
      <dsp:nvSpPr>
        <dsp:cNvPr id="0" name=""/>
        <dsp:cNvSpPr/>
      </dsp:nvSpPr>
      <dsp:spPr>
        <a:xfrm>
          <a:off x="5265615" y="16501"/>
          <a:ext cx="4618918" cy="81054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What is the National Youth Council?</a:t>
          </a:r>
        </a:p>
      </dsp:txBody>
      <dsp:txXfrm>
        <a:off x="5265615" y="16501"/>
        <a:ext cx="4618918" cy="810545"/>
      </dsp:txXfrm>
    </dsp:sp>
    <dsp:sp modelId="{8B884310-2B93-CC4C-BD4C-DF96EB2C3976}">
      <dsp:nvSpPr>
        <dsp:cNvPr id="0" name=""/>
        <dsp:cNvSpPr/>
      </dsp:nvSpPr>
      <dsp:spPr>
        <a:xfrm>
          <a:off x="5265615" y="827047"/>
          <a:ext cx="4618918" cy="157837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Group of 13 </a:t>
          </a:r>
          <a:r>
            <a:rPr lang="en-US" sz="2300" b="0" kern="1200">
              <a:latin typeface="Calibri Light"/>
              <a:ea typeface="Calibri"/>
              <a:cs typeface="Calibri"/>
            </a:rPr>
            <a:t>Youth</a:t>
          </a:r>
          <a:r>
            <a:rPr lang="en-US" sz="2300" kern="1200"/>
            <a:t> / Young Adults across the country that support and represent the youth in the Red Cross</a:t>
          </a:r>
        </a:p>
      </dsp:txBody>
      <dsp:txXfrm>
        <a:off x="5265615" y="827047"/>
        <a:ext cx="4618918" cy="15783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4563B-1F3A-4759-80F3-2B35F04BBBE4}">
      <dsp:nvSpPr>
        <dsp:cNvPr id="0" name=""/>
        <dsp:cNvSpPr/>
      </dsp:nvSpPr>
      <dsp:spPr>
        <a:xfrm>
          <a:off x="0" y="832509"/>
          <a:ext cx="3019250" cy="1811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Calibri Light" panose="020F0302020204030204"/>
            </a:rPr>
            <a:t>Map out plans, ideas, and events for upcoming months at the start of the year! As the school year goes by, you only get more busy</a:t>
          </a:r>
        </a:p>
      </dsp:txBody>
      <dsp:txXfrm>
        <a:off x="0" y="832509"/>
        <a:ext cx="3019250" cy="1811550"/>
      </dsp:txXfrm>
    </dsp:sp>
    <dsp:sp modelId="{8FAAC329-1C68-49E6-A5C3-30588E863931}">
      <dsp:nvSpPr>
        <dsp:cNvPr id="0" name=""/>
        <dsp:cNvSpPr/>
      </dsp:nvSpPr>
      <dsp:spPr>
        <a:xfrm>
          <a:off x="3321175" y="832509"/>
          <a:ext cx="3019250" cy="1811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Calibri Light" panose="020F0302020204030204"/>
            </a:rPr>
            <a:t>Stay organized through Volunteer</a:t>
          </a:r>
          <a:r>
            <a:rPr lang="en-US" sz="1800" b="0" kern="1200"/>
            <a:t> </a:t>
          </a:r>
          <a:r>
            <a:rPr lang="en-US" sz="1800" b="0" kern="1200">
              <a:latin typeface="Calibri Light" panose="020F0302020204030204"/>
            </a:rPr>
            <a:t>Connection:</a:t>
          </a:r>
          <a:r>
            <a:rPr lang="en-US" sz="1800" b="0" kern="1200"/>
            <a:t> </a:t>
          </a:r>
          <a:r>
            <a:rPr lang="en-US" sz="1800" b="0" kern="1200">
              <a:latin typeface="Calibri Light" panose="020F0302020204030204"/>
            </a:rPr>
            <a:t>Have a VCN account </a:t>
          </a:r>
          <a:r>
            <a:rPr lang="en-US" sz="1800" b="0" kern="1200"/>
            <a:t>-&gt; </a:t>
          </a:r>
          <a:r>
            <a:rPr lang="en-US" sz="1800" b="0" kern="1200">
              <a:latin typeface="Calibri Light" panose="020F0302020204030204"/>
            </a:rPr>
            <a:t>sign up for shifts</a:t>
          </a:r>
          <a:r>
            <a:rPr lang="en-US" sz="1800" b="0" kern="1200"/>
            <a:t>, </a:t>
          </a:r>
          <a:r>
            <a:rPr lang="en-US" sz="1800" b="0" kern="1200">
              <a:latin typeface="Calibri Light" panose="020F0302020204030204"/>
            </a:rPr>
            <a:t>log hours, qualify for vouchers/awards</a:t>
          </a:r>
          <a:endParaRPr lang="en-US" sz="1800" kern="1200"/>
        </a:p>
      </dsp:txBody>
      <dsp:txXfrm>
        <a:off x="3321175" y="832509"/>
        <a:ext cx="3019250" cy="1811550"/>
      </dsp:txXfrm>
    </dsp:sp>
    <dsp:sp modelId="{19653471-80FE-4FCA-94C7-407F2F390619}">
      <dsp:nvSpPr>
        <dsp:cNvPr id="0" name=""/>
        <dsp:cNvSpPr/>
      </dsp:nvSpPr>
      <dsp:spPr>
        <a:xfrm>
          <a:off x="6642351" y="832509"/>
          <a:ext cx="3019250" cy="1811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Light" panose="020F0302020204030204"/>
            </a:rPr>
            <a:t>Renew your Red Cross Club registration</a:t>
          </a:r>
          <a:r>
            <a:rPr lang="en-US" sz="1800" kern="1200"/>
            <a:t> </a:t>
          </a:r>
          <a:r>
            <a:rPr lang="en-US" sz="1800" kern="1200">
              <a:latin typeface="Calibri Light" panose="020F0302020204030204"/>
            </a:rPr>
            <a:t>by contacting your local Youth Engagement Team -&gt; When the school year starts, you'll be able to add new club members to your club!</a:t>
          </a:r>
          <a:endParaRPr lang="en-US" sz="1800" kern="1200"/>
        </a:p>
      </dsp:txBody>
      <dsp:txXfrm>
        <a:off x="6642351" y="832509"/>
        <a:ext cx="3019250" cy="18115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1674A-5E51-814B-8D07-7CE72C8B1263}">
      <dsp:nvSpPr>
        <dsp:cNvPr id="0" name=""/>
        <dsp:cNvSpPr/>
      </dsp:nvSpPr>
      <dsp:spPr>
        <a:xfrm>
          <a:off x="3528" y="42290"/>
          <a:ext cx="3439908" cy="67669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Red Cross Club Meetings</a:t>
          </a:r>
        </a:p>
      </dsp:txBody>
      <dsp:txXfrm>
        <a:off x="3528" y="42290"/>
        <a:ext cx="3439908" cy="676694"/>
      </dsp:txXfrm>
    </dsp:sp>
    <dsp:sp modelId="{DBD7BD1F-FEA6-A94D-8478-87E8E94B4C6B}">
      <dsp:nvSpPr>
        <dsp:cNvPr id="0" name=""/>
        <dsp:cNvSpPr/>
      </dsp:nvSpPr>
      <dsp:spPr>
        <a:xfrm>
          <a:off x="3528" y="718985"/>
          <a:ext cx="3439908" cy="387250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Before the meeting - plan ahead of time with club officers</a:t>
          </a:r>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During the meeting - catch attendance, greet new members, create an agenda, and take meeting minutes/notes!</a:t>
          </a:r>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Very important: aim to connect with others during the meeting</a:t>
          </a:r>
        </a:p>
      </dsp:txBody>
      <dsp:txXfrm>
        <a:off x="3528" y="718985"/>
        <a:ext cx="3439908" cy="3872508"/>
      </dsp:txXfrm>
    </dsp:sp>
    <dsp:sp modelId="{57FF525D-519D-4F45-B8EC-033394682251}">
      <dsp:nvSpPr>
        <dsp:cNvPr id="0" name=""/>
        <dsp:cNvSpPr/>
      </dsp:nvSpPr>
      <dsp:spPr>
        <a:xfrm>
          <a:off x="3925023" y="42290"/>
          <a:ext cx="3439908" cy="67669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kern="1200"/>
            <a:t>Planning out Red Cross events </a:t>
          </a:r>
          <a:endParaRPr lang="en-US" sz="1900" kern="1200">
            <a:latin typeface="Calibri Light" panose="020F0302020204030204"/>
          </a:endParaRPr>
        </a:p>
      </dsp:txBody>
      <dsp:txXfrm>
        <a:off x="3925023" y="42290"/>
        <a:ext cx="3439908" cy="676694"/>
      </dsp:txXfrm>
    </dsp:sp>
    <dsp:sp modelId="{305A2BE0-C3E2-704F-9541-863885C0BC54}">
      <dsp:nvSpPr>
        <dsp:cNvPr id="0" name=""/>
        <dsp:cNvSpPr/>
      </dsp:nvSpPr>
      <dsp:spPr>
        <a:xfrm>
          <a:off x="3925023" y="718985"/>
          <a:ext cx="3439908" cy="387250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redcrossyouth.org --&gt; a ton of virtual and in-person resources that you can access</a:t>
          </a:r>
          <a:r>
            <a:rPr lang="en-US" sz="1900" kern="1200">
              <a:latin typeface="Calibri Light" panose="020F0302020204030204"/>
            </a:rPr>
            <a:t> </a:t>
          </a:r>
          <a:endParaRPr lang="en-US" sz="1900" kern="1200"/>
        </a:p>
        <a:p>
          <a:pPr marL="171450" lvl="1" indent="-171450" algn="l" defTabSz="844550">
            <a:lnSpc>
              <a:spcPct val="90000"/>
            </a:lnSpc>
            <a:spcBef>
              <a:spcPct val="0"/>
            </a:spcBef>
            <a:spcAft>
              <a:spcPct val="15000"/>
            </a:spcAft>
            <a:buChar char="•"/>
          </a:pPr>
          <a:endParaRPr lang="en-US" sz="1900" kern="1200"/>
        </a:p>
        <a:p>
          <a:pPr marL="171450" lvl="1" indent="-171450" algn="l" defTabSz="844550" rtl="0">
            <a:lnSpc>
              <a:spcPct val="90000"/>
            </a:lnSpc>
            <a:spcBef>
              <a:spcPct val="0"/>
            </a:spcBef>
            <a:spcAft>
              <a:spcPct val="15000"/>
            </a:spcAft>
            <a:buChar char="•"/>
          </a:pPr>
          <a:r>
            <a:rPr lang="en-US" sz="1900" kern="1200"/>
            <a:t>Work on a platform that can allow for group planning (Slack, Notion, Trello,</a:t>
          </a:r>
          <a:r>
            <a:rPr lang="en-US" sz="1900" b="1" kern="1200">
              <a:latin typeface="Calibri Light" panose="020F0302020204030204"/>
            </a:rPr>
            <a:t> </a:t>
          </a:r>
          <a:r>
            <a:rPr lang="en-US" sz="1900" b="1" kern="1200">
              <a:latin typeface="Calibri Light"/>
              <a:ea typeface="Calibri Light"/>
              <a:cs typeface="Calibri"/>
            </a:rPr>
            <a:t>Asana</a:t>
          </a:r>
          <a:r>
            <a:rPr lang="en-US" sz="1900" kern="1200">
              <a:latin typeface="Calibri Light" panose="020F0302020204030204"/>
            </a:rPr>
            <a:t>, </a:t>
          </a:r>
          <a:r>
            <a:rPr lang="en-US" sz="1900" kern="1200"/>
            <a:t>etc</a:t>
          </a:r>
          <a:r>
            <a:rPr lang="en-US" sz="1900" kern="1200">
              <a:latin typeface="Calibri Light" panose="020F0302020204030204"/>
            </a:rPr>
            <a:t>.!)</a:t>
          </a:r>
          <a:endParaRPr lang="en-US" sz="1900" kern="1200"/>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Try to map out an event / goal for each month of the year!</a:t>
          </a:r>
        </a:p>
      </dsp:txBody>
      <dsp:txXfrm>
        <a:off x="3925023" y="718985"/>
        <a:ext cx="3439908" cy="3872508"/>
      </dsp:txXfrm>
    </dsp:sp>
    <dsp:sp modelId="{497C798A-04E2-ED4A-A68C-D390426543DA}">
      <dsp:nvSpPr>
        <dsp:cNvPr id="0" name=""/>
        <dsp:cNvSpPr/>
      </dsp:nvSpPr>
      <dsp:spPr>
        <a:xfrm>
          <a:off x="7846519" y="42290"/>
          <a:ext cx="3439908" cy="67669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kern="1200"/>
            <a:t>Example here!</a:t>
          </a:r>
          <a:r>
            <a:rPr lang="en-US" sz="1900" kern="1200">
              <a:latin typeface="Calibri Light" panose="020F0302020204030204"/>
            </a:rPr>
            <a:t>   </a:t>
          </a:r>
          <a:endParaRPr lang="en-US" sz="1900" kern="1200"/>
        </a:p>
      </dsp:txBody>
      <dsp:txXfrm>
        <a:off x="7846519" y="42290"/>
        <a:ext cx="3439908" cy="676694"/>
      </dsp:txXfrm>
    </dsp:sp>
    <dsp:sp modelId="{BE0E03BC-9357-034C-92B8-C05F36982E8A}">
      <dsp:nvSpPr>
        <dsp:cNvPr id="0" name=""/>
        <dsp:cNvSpPr/>
      </dsp:nvSpPr>
      <dsp:spPr>
        <a:xfrm>
          <a:off x="7846519" y="718985"/>
          <a:ext cx="3439908" cy="387250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E3640-9FE9-BC46-95CB-FFAD8F61C2EB}"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183C8-69E0-D24D-8204-F8903AAB8857}" type="slidenum">
              <a:rPr lang="en-US" smtClean="0"/>
              <a:t>‹#›</a:t>
            </a:fld>
            <a:endParaRPr lang="en-US"/>
          </a:p>
        </p:txBody>
      </p:sp>
    </p:spTree>
    <p:extLst>
      <p:ext uri="{BB962C8B-B14F-4D97-AF65-F5344CB8AC3E}">
        <p14:creationId xmlns:p14="http://schemas.microsoft.com/office/powerpoint/2010/main" val="359641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everyone! Thank you so much for coming to August's Crash Course call! In order to make sure that you guys are actively particpating and attending as an audience, it would be really great to turn on your camera so that we can get facial feedback from what we're presenting! Also, this call will be recorded so if you're not comfortable with your face in the recording you can also turn off your camera. </a:t>
            </a:r>
          </a:p>
        </p:txBody>
      </p:sp>
      <p:sp>
        <p:nvSpPr>
          <p:cNvPr id="4" name="Slide Number Placeholder 3"/>
          <p:cNvSpPr>
            <a:spLocks noGrp="1"/>
          </p:cNvSpPr>
          <p:nvPr>
            <p:ph type="sldNum" sz="quarter" idx="5"/>
          </p:nvPr>
        </p:nvSpPr>
        <p:spPr/>
        <p:txBody>
          <a:bodyPr/>
          <a:lstStyle/>
          <a:p>
            <a:fld id="{864183C8-69E0-D24D-8204-F8903AAB8857}" type="slidenum">
              <a:rPr lang="en-US" smtClean="0"/>
              <a:t>1</a:t>
            </a:fld>
            <a:endParaRPr lang="en-US"/>
          </a:p>
        </p:txBody>
      </p:sp>
    </p:spTree>
    <p:extLst>
      <p:ext uri="{BB962C8B-B14F-4D97-AF65-F5344CB8AC3E}">
        <p14:creationId xmlns:p14="http://schemas.microsoft.com/office/powerpoint/2010/main" val="210466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Sanjana</a:t>
            </a:r>
          </a:p>
        </p:txBody>
      </p:sp>
      <p:sp>
        <p:nvSpPr>
          <p:cNvPr id="4" name="Slide Number Placeholder 3"/>
          <p:cNvSpPr>
            <a:spLocks noGrp="1"/>
          </p:cNvSpPr>
          <p:nvPr>
            <p:ph type="sldNum" sz="quarter" idx="5"/>
          </p:nvPr>
        </p:nvSpPr>
        <p:spPr/>
        <p:txBody>
          <a:bodyPr/>
          <a:lstStyle/>
          <a:p>
            <a:fld id="{864183C8-69E0-D24D-8204-F8903AAB8857}" type="slidenum">
              <a:rPr lang="en-US" smtClean="0"/>
              <a:t>16</a:t>
            </a:fld>
            <a:endParaRPr lang="en-US"/>
          </a:p>
        </p:txBody>
      </p:sp>
    </p:spTree>
    <p:extLst>
      <p:ext uri="{BB962C8B-B14F-4D97-AF65-F5344CB8AC3E}">
        <p14:creationId xmlns:p14="http://schemas.microsoft.com/office/powerpoint/2010/main" val="294464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a:t>
            </a:r>
          </a:p>
        </p:txBody>
      </p:sp>
      <p:sp>
        <p:nvSpPr>
          <p:cNvPr id="4" name="Slide Number Placeholder 3"/>
          <p:cNvSpPr>
            <a:spLocks noGrp="1"/>
          </p:cNvSpPr>
          <p:nvPr>
            <p:ph type="sldNum" sz="quarter" idx="5"/>
          </p:nvPr>
        </p:nvSpPr>
        <p:spPr/>
        <p:txBody>
          <a:bodyPr/>
          <a:lstStyle/>
          <a:p>
            <a:fld id="{864183C8-69E0-D24D-8204-F8903AAB8857}" type="slidenum">
              <a:rPr lang="en-US" smtClean="0"/>
              <a:t>17</a:t>
            </a:fld>
            <a:endParaRPr lang="en-US"/>
          </a:p>
        </p:txBody>
      </p:sp>
    </p:spTree>
    <p:extLst>
      <p:ext uri="{BB962C8B-B14F-4D97-AF65-F5344CB8AC3E}">
        <p14:creationId xmlns:p14="http://schemas.microsoft.com/office/powerpoint/2010/main" val="1703345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43395376-0995-4CC6-A860-6919F0673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248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volunteerconnection.redcross.org</a:t>
            </a:r>
            <a:r>
              <a:rPr lang="en-US"/>
              <a:t>/?</a:t>
            </a:r>
            <a:r>
              <a:rPr lang="en-US" err="1"/>
              <a:t>nd</a:t>
            </a:r>
            <a:r>
              <a:rPr lang="en-US"/>
              <a:t>=</a:t>
            </a:r>
            <a:r>
              <a:rPr lang="en-US" err="1"/>
              <a:t>vms_public_form&amp;form_id</a:t>
            </a:r>
            <a:r>
              <a:rPr lang="en-US"/>
              <a:t>=10083</a:t>
            </a:r>
          </a:p>
        </p:txBody>
      </p:sp>
      <p:sp>
        <p:nvSpPr>
          <p:cNvPr id="4" name="Slide Number Placeholder 3"/>
          <p:cNvSpPr>
            <a:spLocks noGrp="1"/>
          </p:cNvSpPr>
          <p:nvPr>
            <p:ph type="sldNum" sz="quarter" idx="5"/>
          </p:nvPr>
        </p:nvSpPr>
        <p:spPr/>
        <p:txBody>
          <a:bodyPr/>
          <a:lstStyle/>
          <a:p>
            <a:fld id="{864183C8-69E0-D24D-8204-F8903AAB8857}" type="slidenum">
              <a:rPr lang="en-US" smtClean="0"/>
              <a:t>26</a:t>
            </a:fld>
            <a:endParaRPr lang="en-US"/>
          </a:p>
        </p:txBody>
      </p:sp>
    </p:spTree>
    <p:extLst>
      <p:ext uri="{BB962C8B-B14F-4D97-AF65-F5344CB8AC3E}">
        <p14:creationId xmlns:p14="http://schemas.microsoft.com/office/powerpoint/2010/main" val="207198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everyone! My name is Steven and I'm going to be your Crash Course Call Lead for the fiscal year of 2022. For those that were wondering, a Fiscal Year is not like a regular year – we don't start in the beginning of January and end near the end of December. Rather, a fiscal year for the Red Cross starts around early July and ends around late June. And on the other hand, just a couple of quick facts about me: I'm based in the NCCR where I function as their Regional Screening Lead, I'm a freshman at UC Berkeley, and I love trying out new food and practicing photography!</a:t>
            </a:r>
          </a:p>
        </p:txBody>
      </p:sp>
      <p:sp>
        <p:nvSpPr>
          <p:cNvPr id="4" name="Slide Number Placeholder 3"/>
          <p:cNvSpPr>
            <a:spLocks noGrp="1"/>
          </p:cNvSpPr>
          <p:nvPr>
            <p:ph type="sldNum" sz="quarter" idx="5"/>
          </p:nvPr>
        </p:nvSpPr>
        <p:spPr/>
        <p:txBody>
          <a:bodyPr/>
          <a:lstStyle/>
          <a:p>
            <a:fld id="{864183C8-69E0-D24D-8204-F8903AAB8857}" type="slidenum">
              <a:rPr lang="en-US" smtClean="0"/>
              <a:t>2</a:t>
            </a:fld>
            <a:endParaRPr lang="en-US"/>
          </a:p>
        </p:txBody>
      </p:sp>
    </p:spTree>
    <p:extLst>
      <p:ext uri="{BB962C8B-B14F-4D97-AF65-F5344CB8AC3E}">
        <p14:creationId xmlns:p14="http://schemas.microsoft.com/office/powerpoint/2010/main" val="190947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get things started, I'd like to go over what we'll be talking about in this crash course call! </a:t>
            </a:r>
          </a:p>
        </p:txBody>
      </p:sp>
      <p:sp>
        <p:nvSpPr>
          <p:cNvPr id="4" name="Slide Number Placeholder 3"/>
          <p:cNvSpPr>
            <a:spLocks noGrp="1"/>
          </p:cNvSpPr>
          <p:nvPr>
            <p:ph type="sldNum" sz="quarter" idx="5"/>
          </p:nvPr>
        </p:nvSpPr>
        <p:spPr/>
        <p:txBody>
          <a:bodyPr/>
          <a:lstStyle/>
          <a:p>
            <a:fld id="{864183C8-69E0-D24D-8204-F8903AAB8857}" type="slidenum">
              <a:rPr lang="en-US" smtClean="0"/>
              <a:t>3</a:t>
            </a:fld>
            <a:endParaRPr lang="en-US"/>
          </a:p>
        </p:txBody>
      </p:sp>
    </p:spTree>
    <p:extLst>
      <p:ext uri="{BB962C8B-B14F-4D97-AF65-F5344CB8AC3E}">
        <p14:creationId xmlns:p14="http://schemas.microsoft.com/office/powerpoint/2010/main" val="198331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our icebreaker, I'd like some of you guys to either raise your hand (so I can call on you!) and give me your Name, grade, Region that you're based in, and your drink of preference. Otherwise, for those that didn't raise their hands, please put all of those into the chat! </a:t>
            </a:r>
          </a:p>
        </p:txBody>
      </p:sp>
      <p:sp>
        <p:nvSpPr>
          <p:cNvPr id="4" name="Slide Number Placeholder 3"/>
          <p:cNvSpPr>
            <a:spLocks noGrp="1"/>
          </p:cNvSpPr>
          <p:nvPr>
            <p:ph type="sldNum" sz="quarter" idx="5"/>
          </p:nvPr>
        </p:nvSpPr>
        <p:spPr/>
        <p:txBody>
          <a:bodyPr/>
          <a:lstStyle/>
          <a:p>
            <a:fld id="{864183C8-69E0-D24D-8204-F8903AAB8857}" type="slidenum">
              <a:rPr lang="en-US" smtClean="0"/>
              <a:t>4</a:t>
            </a:fld>
            <a:endParaRPr lang="en-US"/>
          </a:p>
        </p:txBody>
      </p:sp>
    </p:spTree>
    <p:extLst>
      <p:ext uri="{BB962C8B-B14F-4D97-AF65-F5344CB8AC3E}">
        <p14:creationId xmlns:p14="http://schemas.microsoft.com/office/powerpoint/2010/main" val="147930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in a Crash Course Call what really happens? Essentially, these calls are made every month to be a resource for you guys to understand the Red Cross themes, focuses, and spotlights. But with that being said, you guys, all ___ of you guys, have a very big role in these Crash Course Calls! And that is to ask us questions or let us know of any struggles or upticks that you've faced in your Red Cross journey recently! </a:t>
            </a:r>
          </a:p>
          <a:p>
            <a:endParaRPr lang="en-US">
              <a:cs typeface="Calibri"/>
            </a:endParaRPr>
          </a:p>
          <a:p>
            <a:r>
              <a:rPr lang="en-US">
                <a:cs typeface="Calibri"/>
              </a:rPr>
              <a:t>Whether this information comes from the west coast, midwest, south, or east coast, your different perspectives on what you need can help me better understand what I can prepare to ensure that you're all set-up and updated on ways to interact and volunteer for the Red Cross!</a:t>
            </a:r>
          </a:p>
          <a:p>
            <a:endParaRPr lang="en-US">
              <a:cs typeface="Calibri"/>
            </a:endParaRPr>
          </a:p>
        </p:txBody>
      </p:sp>
      <p:sp>
        <p:nvSpPr>
          <p:cNvPr id="4" name="Slide Number Placeholder 3"/>
          <p:cNvSpPr>
            <a:spLocks noGrp="1"/>
          </p:cNvSpPr>
          <p:nvPr>
            <p:ph type="sldNum" sz="quarter" idx="5"/>
          </p:nvPr>
        </p:nvSpPr>
        <p:spPr/>
        <p:txBody>
          <a:bodyPr/>
          <a:lstStyle/>
          <a:p>
            <a:fld id="{864183C8-69E0-D24D-8204-F8903AAB8857}" type="slidenum">
              <a:rPr lang="en-US" smtClean="0"/>
              <a:t>5</a:t>
            </a:fld>
            <a:endParaRPr lang="en-US"/>
          </a:p>
        </p:txBody>
      </p:sp>
    </p:spTree>
    <p:extLst>
      <p:ext uri="{BB962C8B-B14F-4D97-AF65-F5344CB8AC3E}">
        <p14:creationId xmlns:p14="http://schemas.microsoft.com/office/powerpoint/2010/main" val="287982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Anyways, my job is to act as a liaioson to the National Youth Council to make sure you are all feeling connected and supported with your questions, needs and requests! If you have any ideas, insights, or anything else, we'd love to support or collaborate with you to ensure that your goals are being met! </a:t>
            </a:r>
          </a:p>
        </p:txBody>
      </p:sp>
      <p:sp>
        <p:nvSpPr>
          <p:cNvPr id="4" name="Slide Number Placeholder 3"/>
          <p:cNvSpPr>
            <a:spLocks noGrp="1"/>
          </p:cNvSpPr>
          <p:nvPr>
            <p:ph type="sldNum" sz="quarter" idx="5"/>
          </p:nvPr>
        </p:nvSpPr>
        <p:spPr/>
        <p:txBody>
          <a:bodyPr/>
          <a:lstStyle/>
          <a:p>
            <a:fld id="{864183C8-69E0-D24D-8204-F8903AAB8857}" type="slidenum">
              <a:rPr lang="en-US" smtClean="0"/>
              <a:t>6</a:t>
            </a:fld>
            <a:endParaRPr lang="en-US"/>
          </a:p>
        </p:txBody>
      </p:sp>
    </p:spTree>
    <p:extLst>
      <p:ext uri="{BB962C8B-B14F-4D97-AF65-F5344CB8AC3E}">
        <p14:creationId xmlns:p14="http://schemas.microsoft.com/office/powerpoint/2010/main" val="2972434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suggestion I have for you – I cannot emphasize this enough – is to have an active volunteer connection account! Maybe through the summer or the pandemic you've been inactive in volunteering – which is okay! But inactivity sometimes deactivates your volunteer connection account. And so by having an active volunteer connecfdtoin account, you're able to sign up for shifts, log your hours, and believe it or not these hours can help qualify you for any vouchers or awards!</a:t>
            </a:r>
          </a:p>
          <a:p>
            <a:endParaRPr lang="en-US">
              <a:cs typeface="Calibri"/>
            </a:endParaRPr>
          </a:p>
          <a:p>
            <a:r>
              <a:rPr lang="en-US">
                <a:cs typeface="Calibri"/>
              </a:rPr>
              <a:t>On the other hand, if you're an officer in a Red Cross club, it's crucical to get your Red Cross club re-registered for the school year! You can do this by checking in with your local Youth and Volunteer Services Specialists – so for example, your regoinal youth engagement lead. By doing this, when the school year starts, or if it's already started, you're able to allow for new members of your Red Cross club to be registered officially under your school club!</a:t>
            </a:r>
          </a:p>
        </p:txBody>
      </p:sp>
      <p:sp>
        <p:nvSpPr>
          <p:cNvPr id="4" name="Slide Number Placeholder 3"/>
          <p:cNvSpPr>
            <a:spLocks noGrp="1"/>
          </p:cNvSpPr>
          <p:nvPr>
            <p:ph type="sldNum" sz="quarter" idx="5"/>
          </p:nvPr>
        </p:nvSpPr>
        <p:spPr/>
        <p:txBody>
          <a:bodyPr/>
          <a:lstStyle/>
          <a:p>
            <a:fld id="{864183C8-69E0-D24D-8204-F8903AAB8857}" type="slidenum">
              <a:rPr lang="en-US" smtClean="0"/>
              <a:t>9</a:t>
            </a:fld>
            <a:endParaRPr lang="en-US"/>
          </a:p>
        </p:txBody>
      </p:sp>
    </p:spTree>
    <p:extLst>
      <p:ext uri="{BB962C8B-B14F-4D97-AF65-F5344CB8AC3E}">
        <p14:creationId xmlns:p14="http://schemas.microsoft.com/office/powerpoint/2010/main" val="27389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now moving forward, this portion is going to be a little bit more tailored towards Red Cross club officers or anyone that's interested in starting a Red Cross club! Again, organization is key. </a:t>
            </a:r>
          </a:p>
          <a:p>
            <a:br>
              <a:rPr lang="en-US">
                <a:cs typeface="+mn-lt"/>
              </a:rPr>
            </a:br>
            <a:r>
              <a:rPr lang="en-US">
                <a:cs typeface="Calibri"/>
              </a:rPr>
              <a:t>If you're planning on running Red Cross club meetings...</a:t>
            </a:r>
          </a:p>
          <a:p>
            <a:endParaRPr lang="en-US">
              <a:cs typeface="Calibri"/>
            </a:endParaRPr>
          </a:p>
          <a:p>
            <a:r>
              <a:rPr lang="en-US">
                <a:cs typeface="Calibri"/>
              </a:rPr>
              <a:t>When planning out Red Cross events...</a:t>
            </a:r>
          </a:p>
          <a:p>
            <a:endParaRPr lang="en-US">
              <a:cs typeface="Calibri"/>
            </a:endParaRPr>
          </a:p>
          <a:p>
            <a:r>
              <a:rPr lang="en-US">
                <a:cs typeface="Calibri"/>
              </a:rPr>
              <a:t>--&gt; example!</a:t>
            </a:r>
          </a:p>
          <a:p>
            <a:endParaRPr lang="en-US">
              <a:cs typeface="Calibri"/>
            </a:endParaRPr>
          </a:p>
          <a:p>
            <a:r>
              <a:rPr lang="en-US">
                <a:cs typeface="Calibri"/>
              </a:rPr>
              <a:t>Now, I'm going to transitoin to our guests, Dylan and Ethan!</a:t>
            </a:r>
          </a:p>
        </p:txBody>
      </p:sp>
      <p:sp>
        <p:nvSpPr>
          <p:cNvPr id="4" name="Slide Number Placeholder 3"/>
          <p:cNvSpPr>
            <a:spLocks noGrp="1"/>
          </p:cNvSpPr>
          <p:nvPr>
            <p:ph type="sldNum" sz="quarter" idx="5"/>
          </p:nvPr>
        </p:nvSpPr>
        <p:spPr/>
        <p:txBody>
          <a:bodyPr/>
          <a:lstStyle/>
          <a:p>
            <a:fld id="{864183C8-69E0-D24D-8204-F8903AAB8857}" type="slidenum">
              <a:rPr lang="en-US" smtClean="0"/>
              <a:t>10</a:t>
            </a:fld>
            <a:endParaRPr lang="en-US"/>
          </a:p>
        </p:txBody>
      </p:sp>
    </p:spTree>
    <p:extLst>
      <p:ext uri="{BB962C8B-B14F-4D97-AF65-F5344CB8AC3E}">
        <p14:creationId xmlns:p14="http://schemas.microsoft.com/office/powerpoint/2010/main" val="65160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183C8-69E0-D24D-8204-F8903AAB8857}" type="slidenum">
              <a:rPr lang="en-US" smtClean="0"/>
              <a:t>13</a:t>
            </a:fld>
            <a:endParaRPr lang="en-US"/>
          </a:p>
        </p:txBody>
      </p:sp>
    </p:spTree>
    <p:extLst>
      <p:ext uri="{BB962C8B-B14F-4D97-AF65-F5344CB8AC3E}">
        <p14:creationId xmlns:p14="http://schemas.microsoft.com/office/powerpoint/2010/main" val="2152220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E8770-6D1D-5F4D-9289-7D4D1106749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67DA322D-66CD-428A-8026-52D3531A135C}"/>
              </a:ext>
            </a:extLst>
          </p:cNvPr>
          <p:cNvSpPr/>
          <p:nvPr userDrawn="1"/>
        </p:nvSpPr>
        <p:spPr>
          <a:xfrm>
            <a:off x="369455" y="326572"/>
            <a:ext cx="7296727" cy="6226969"/>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descr="ARC_Logo_Bttn_Horiz_RGB.ai">
            <a:extLst>
              <a:ext uri="{FF2B5EF4-FFF2-40B4-BE49-F238E27FC236}">
                <a16:creationId xmlns:a16="http://schemas.microsoft.com/office/drawing/2014/main" id="{A3E93E5B-56BE-4516-A5AD-E2005B15C1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40" y="571500"/>
            <a:ext cx="2264833" cy="54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5F7C49FF-112D-4D92-86DB-2FB169B93074}"/>
              </a:ext>
            </a:extLst>
          </p:cNvPr>
          <p:cNvSpPr txBox="1"/>
          <p:nvPr userDrawn="1"/>
        </p:nvSpPr>
        <p:spPr>
          <a:xfrm>
            <a:off x="554182" y="6204857"/>
            <a:ext cx="316112" cy="200055"/>
          </a:xfrm>
          <a:prstGeom prst="rect">
            <a:avLst/>
          </a:prstGeom>
          <a:noFill/>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9CCF2ED4-15A6-4726-B69F-8D4189AEE3D4}" type="slidenum">
              <a:rPr lang="en-US" altLang="en-US" sz="700" smtClean="0">
                <a:solidFill>
                  <a:srgbClr val="9F9FA3"/>
                </a:solidFill>
                <a:latin typeface="Georgia" panose="02040502050405020303" pitchFamily="18" charset="0"/>
              </a:rPr>
              <a:pPr eaLnBrk="1" hangingPunct="1">
                <a:defRPr/>
              </a:pPr>
              <a:t>‹#›</a:t>
            </a:fld>
            <a:endParaRPr lang="en-US" altLang="en-US" sz="1100">
              <a:solidFill>
                <a:srgbClr val="9F9FA3"/>
              </a:solidFill>
              <a:latin typeface="Georgia" panose="02040502050405020303" pitchFamily="18" charset="0"/>
            </a:endParaRPr>
          </a:p>
        </p:txBody>
      </p:sp>
      <p:sp>
        <p:nvSpPr>
          <p:cNvPr id="2" name="Title 1"/>
          <p:cNvSpPr>
            <a:spLocks noGrp="1"/>
          </p:cNvSpPr>
          <p:nvPr>
            <p:ph type="title"/>
          </p:nvPr>
        </p:nvSpPr>
        <p:spPr>
          <a:xfrm>
            <a:off x="794327" y="1306286"/>
            <a:ext cx="6040582" cy="1143000"/>
          </a:xfrm>
          <a:prstGeom prst="rect">
            <a:avLst/>
          </a:prstGeom>
        </p:spPr>
        <p:txBody>
          <a:bodyPr>
            <a:noAutofit/>
          </a:bodyPr>
          <a:lstStyle>
            <a:lvl1pPr algn="l">
              <a:lnSpc>
                <a:spcPts val="4136"/>
              </a:lnSpc>
              <a:defRPr sz="4100" b="1" spc="-161">
                <a:solidFill>
                  <a:srgbClr val="ED1B24"/>
                </a:solidFill>
                <a:latin typeface="Arial"/>
                <a:cs typeface="Arial"/>
              </a:defRPr>
            </a:lvl1pPr>
          </a:lstStyle>
          <a:p>
            <a:r>
              <a:rPr lang="en-US"/>
              <a:t>Click to edit Master title style</a:t>
            </a:r>
          </a:p>
        </p:txBody>
      </p:sp>
      <p:sp>
        <p:nvSpPr>
          <p:cNvPr id="8" name="Content Placeholder 2"/>
          <p:cNvSpPr>
            <a:spLocks noGrp="1"/>
          </p:cNvSpPr>
          <p:nvPr>
            <p:ph idx="1"/>
          </p:nvPr>
        </p:nvSpPr>
        <p:spPr>
          <a:xfrm>
            <a:off x="794327" y="2530928"/>
            <a:ext cx="6040582" cy="3510644"/>
          </a:xfrm>
          <a:prstGeom prst="rect">
            <a:avLst/>
          </a:prstGeom>
        </p:spPr>
        <p:txBody>
          <a:bodyPr>
            <a:normAutofit/>
          </a:bodyPr>
          <a:lstStyle>
            <a:lvl1pPr marL="250025" indent="-250025">
              <a:buFont typeface="Arial"/>
              <a:buChar char="•"/>
              <a:defRPr sz="1700">
                <a:solidFill>
                  <a:srgbClr val="6D6E70"/>
                </a:solidFill>
                <a:latin typeface="Arial"/>
                <a:cs typeface="Arial"/>
              </a:defRPr>
            </a:lvl1pPr>
            <a:lvl2pPr marL="736468" indent="-246623">
              <a:buFont typeface="Arial"/>
              <a:buChar char="•"/>
              <a:defRPr sz="1700">
                <a:solidFill>
                  <a:srgbClr val="6D6E70"/>
                </a:solidFill>
                <a:latin typeface="Arial"/>
                <a:cs typeface="Arial"/>
              </a:defRPr>
            </a:lvl2pPr>
            <a:lvl3pPr>
              <a:buFont typeface="Arial"/>
              <a:buChar char="•"/>
              <a:defRPr sz="1700">
                <a:solidFill>
                  <a:srgbClr val="6D6E70"/>
                </a:solidFill>
                <a:latin typeface="Arial"/>
                <a:cs typeface="Arial"/>
              </a:defRPr>
            </a:lvl3pPr>
            <a:lvl4pPr>
              <a:buFont typeface="Arial"/>
              <a:buChar char="•"/>
              <a:defRPr sz="1700">
                <a:solidFill>
                  <a:srgbClr val="6D6E70"/>
                </a:solidFill>
                <a:latin typeface="Arial"/>
                <a:cs typeface="Arial"/>
              </a:defRPr>
            </a:lvl4pPr>
            <a:lvl5pPr>
              <a:buNone/>
              <a:defRPr sz="1700">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09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4432A2D9-774A-414F-9793-04C655326DAB}"/>
              </a:ext>
            </a:extLst>
          </p:cNvPr>
          <p:cNvSpPr/>
          <p:nvPr userDrawn="1"/>
        </p:nvSpPr>
        <p:spPr>
          <a:xfrm>
            <a:off x="369455" y="326572"/>
            <a:ext cx="11453091" cy="6226969"/>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descr="ARC_Logo_Bttn_Horiz_RGB.ai">
            <a:extLst>
              <a:ext uri="{FF2B5EF4-FFF2-40B4-BE49-F238E27FC236}">
                <a16:creationId xmlns:a16="http://schemas.microsoft.com/office/drawing/2014/main" id="{1BDE0AD3-526A-4459-9043-BE08A4AE6F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40" y="571500"/>
            <a:ext cx="2264833" cy="54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D5ABF340-F5CE-4528-9DEC-D52305339699}"/>
              </a:ext>
            </a:extLst>
          </p:cNvPr>
          <p:cNvSpPr txBox="1"/>
          <p:nvPr userDrawn="1"/>
        </p:nvSpPr>
        <p:spPr>
          <a:xfrm>
            <a:off x="554182" y="6204857"/>
            <a:ext cx="316112" cy="200055"/>
          </a:xfrm>
          <a:prstGeom prst="rect">
            <a:avLst/>
          </a:prstGeom>
          <a:noFill/>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332A0ED6-5797-40C2-AE16-473B7249D577}" type="slidenum">
              <a:rPr lang="en-US" altLang="en-US" sz="700" smtClean="0">
                <a:solidFill>
                  <a:srgbClr val="9F9FA3"/>
                </a:solidFill>
                <a:latin typeface="Georgia" panose="02040502050405020303" pitchFamily="18" charset="0"/>
              </a:rPr>
              <a:pPr eaLnBrk="1" hangingPunct="1">
                <a:defRPr/>
              </a:pPr>
              <a:t>‹#›</a:t>
            </a:fld>
            <a:endParaRPr lang="en-US" altLang="en-US" sz="1100">
              <a:solidFill>
                <a:srgbClr val="9F9FA3"/>
              </a:solidFill>
              <a:latin typeface="Georgia" panose="02040502050405020303" pitchFamily="18" charset="0"/>
            </a:endParaRPr>
          </a:p>
        </p:txBody>
      </p:sp>
      <p:sp>
        <p:nvSpPr>
          <p:cNvPr id="2" name="Title 1"/>
          <p:cNvSpPr>
            <a:spLocks noGrp="1"/>
          </p:cNvSpPr>
          <p:nvPr>
            <p:ph type="title"/>
          </p:nvPr>
        </p:nvSpPr>
        <p:spPr>
          <a:xfrm>
            <a:off x="794327" y="1306286"/>
            <a:ext cx="10289309" cy="898071"/>
          </a:xfrm>
          <a:prstGeom prst="rect">
            <a:avLst/>
          </a:prstGeom>
        </p:spPr>
        <p:txBody>
          <a:bodyPr>
            <a:noAutofit/>
          </a:bodyPr>
          <a:lstStyle>
            <a:lvl1pPr algn="l">
              <a:lnSpc>
                <a:spcPts val="4136"/>
              </a:lnSpc>
              <a:defRPr sz="4100" b="1" spc="-107">
                <a:solidFill>
                  <a:srgbClr val="ED1B24"/>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94327" y="2204358"/>
            <a:ext cx="10289309" cy="3755571"/>
          </a:xfrm>
          <a:prstGeom prst="rect">
            <a:avLst/>
          </a:prstGeom>
        </p:spPr>
        <p:txBody>
          <a:bodyPr>
            <a:normAutofit/>
          </a:bodyPr>
          <a:lstStyle>
            <a:lvl1pPr>
              <a:buNone/>
              <a:defRPr sz="1700">
                <a:solidFill>
                  <a:srgbClr val="6D6E70"/>
                </a:solidFill>
                <a:latin typeface="Arial"/>
                <a:cs typeface="Arial"/>
              </a:defRPr>
            </a:lvl1pPr>
            <a:lvl2pPr>
              <a:buNone/>
              <a:defRPr sz="1700">
                <a:solidFill>
                  <a:srgbClr val="6D6E70"/>
                </a:solidFill>
                <a:latin typeface="Arial"/>
                <a:cs typeface="Arial"/>
              </a:defRPr>
            </a:lvl2pPr>
            <a:lvl3pPr>
              <a:buNone/>
              <a:defRPr sz="1700">
                <a:solidFill>
                  <a:srgbClr val="6D6E70"/>
                </a:solidFill>
                <a:latin typeface="Arial"/>
                <a:cs typeface="Arial"/>
              </a:defRPr>
            </a:lvl3pPr>
            <a:lvl4pPr>
              <a:buNone/>
              <a:defRPr sz="1700">
                <a:solidFill>
                  <a:srgbClr val="6D6E70"/>
                </a:solidFill>
                <a:latin typeface="Arial"/>
                <a:cs typeface="Arial"/>
              </a:defRPr>
            </a:lvl4pPr>
            <a:lvl5pPr>
              <a:buNone/>
              <a:defRPr sz="1700">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75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FA9DF78E-BD61-40E1-A94C-B2A9A1CA81AD}"/>
              </a:ext>
            </a:extLst>
          </p:cNvPr>
          <p:cNvSpPr/>
          <p:nvPr userDrawn="1"/>
        </p:nvSpPr>
        <p:spPr>
          <a:xfrm>
            <a:off x="369455" y="326572"/>
            <a:ext cx="11453091" cy="6226969"/>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descr="ARC_Logo_Bttn_Horiz_RGB.ai">
            <a:extLst>
              <a:ext uri="{FF2B5EF4-FFF2-40B4-BE49-F238E27FC236}">
                <a16:creationId xmlns:a16="http://schemas.microsoft.com/office/drawing/2014/main" id="{9A521A71-EFED-44CE-85D1-94288E48F9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40" y="571500"/>
            <a:ext cx="2264833" cy="54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92ACCC30-76FE-42FF-A237-2111A394D56E}"/>
              </a:ext>
            </a:extLst>
          </p:cNvPr>
          <p:cNvSpPr txBox="1"/>
          <p:nvPr userDrawn="1"/>
        </p:nvSpPr>
        <p:spPr>
          <a:xfrm>
            <a:off x="554182" y="6204857"/>
            <a:ext cx="316112" cy="200055"/>
          </a:xfrm>
          <a:prstGeom prst="rect">
            <a:avLst/>
          </a:prstGeom>
          <a:noFill/>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2970559F-3F18-40ED-B798-0816430E9F46}" type="slidenum">
              <a:rPr lang="en-US" altLang="en-US" sz="700" smtClean="0">
                <a:solidFill>
                  <a:srgbClr val="9F9FA3"/>
                </a:solidFill>
                <a:latin typeface="Georgia" panose="02040502050405020303" pitchFamily="18" charset="0"/>
              </a:rPr>
              <a:pPr eaLnBrk="1" hangingPunct="1">
                <a:defRPr/>
              </a:pPr>
              <a:t>‹#›</a:t>
            </a:fld>
            <a:endParaRPr lang="en-US" altLang="en-US" sz="1100">
              <a:solidFill>
                <a:srgbClr val="9F9FA3"/>
              </a:solidFill>
              <a:latin typeface="Georgia" panose="02040502050405020303" pitchFamily="18" charset="0"/>
            </a:endParaRPr>
          </a:p>
        </p:txBody>
      </p:sp>
      <p:sp>
        <p:nvSpPr>
          <p:cNvPr id="2" name="Title 1"/>
          <p:cNvSpPr>
            <a:spLocks noGrp="1"/>
          </p:cNvSpPr>
          <p:nvPr>
            <p:ph type="title"/>
          </p:nvPr>
        </p:nvSpPr>
        <p:spPr>
          <a:xfrm>
            <a:off x="794327" y="1306286"/>
            <a:ext cx="10289309" cy="898071"/>
          </a:xfrm>
          <a:prstGeom prst="rect">
            <a:avLst/>
          </a:prstGeom>
        </p:spPr>
        <p:txBody>
          <a:bodyPr>
            <a:noAutofit/>
          </a:bodyPr>
          <a:lstStyle>
            <a:lvl1pPr algn="l">
              <a:lnSpc>
                <a:spcPts val="4136"/>
              </a:lnSpc>
              <a:defRPr sz="4100" b="1" spc="-107">
                <a:solidFill>
                  <a:srgbClr val="ED1B24"/>
                </a:solidFill>
                <a:latin typeface="Arial"/>
                <a:cs typeface="Arial"/>
              </a:defRPr>
            </a:lvl1pPr>
          </a:lstStyle>
          <a:p>
            <a:r>
              <a:rPr lang="en-US"/>
              <a:t>Click to edit Master title style</a:t>
            </a:r>
          </a:p>
        </p:txBody>
      </p:sp>
      <p:sp>
        <p:nvSpPr>
          <p:cNvPr id="8" name="Content Placeholder 2"/>
          <p:cNvSpPr>
            <a:spLocks noGrp="1"/>
          </p:cNvSpPr>
          <p:nvPr>
            <p:ph idx="1"/>
          </p:nvPr>
        </p:nvSpPr>
        <p:spPr>
          <a:xfrm>
            <a:off x="794327" y="2286000"/>
            <a:ext cx="10289309" cy="3673929"/>
          </a:xfrm>
          <a:prstGeom prst="rect">
            <a:avLst/>
          </a:prstGeom>
        </p:spPr>
        <p:txBody>
          <a:bodyPr>
            <a:normAutofit/>
          </a:bodyPr>
          <a:lstStyle>
            <a:lvl1pPr marL="250025" indent="-250025">
              <a:buFont typeface="Arial"/>
              <a:buChar char="•"/>
              <a:defRPr sz="1700">
                <a:solidFill>
                  <a:srgbClr val="6D6E70"/>
                </a:solidFill>
                <a:latin typeface="Arial"/>
                <a:cs typeface="Arial"/>
              </a:defRPr>
            </a:lvl1pPr>
            <a:lvl2pPr marL="736468" indent="-246623">
              <a:buFont typeface="Arial"/>
              <a:buChar char="•"/>
              <a:defRPr sz="1700">
                <a:solidFill>
                  <a:srgbClr val="6D6E70"/>
                </a:solidFill>
                <a:latin typeface="Arial"/>
                <a:cs typeface="Arial"/>
              </a:defRPr>
            </a:lvl2pPr>
            <a:lvl3pPr>
              <a:buFont typeface="Arial"/>
              <a:buChar char="•"/>
              <a:defRPr sz="1700">
                <a:solidFill>
                  <a:srgbClr val="6D6E70"/>
                </a:solidFill>
                <a:latin typeface="Arial"/>
                <a:cs typeface="Arial"/>
              </a:defRPr>
            </a:lvl3pPr>
            <a:lvl4pPr>
              <a:buFont typeface="Arial"/>
              <a:buChar char="•"/>
              <a:defRPr sz="1700">
                <a:solidFill>
                  <a:srgbClr val="6D6E70"/>
                </a:solidFill>
                <a:latin typeface="Arial"/>
                <a:cs typeface="Arial"/>
              </a:defRPr>
            </a:lvl4pPr>
            <a:lvl5pPr>
              <a:buNone/>
              <a:defRPr sz="1700">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853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3D8A9C08-C069-4130-8BBF-CA80166E7BBB}"/>
              </a:ext>
            </a:extLst>
          </p:cNvPr>
          <p:cNvSpPr/>
          <p:nvPr userDrawn="1"/>
        </p:nvSpPr>
        <p:spPr>
          <a:xfrm>
            <a:off x="0" y="0"/>
            <a:ext cx="12192000" cy="6858000"/>
          </a:xfrm>
          <a:prstGeom prst="rect">
            <a:avLst/>
          </a:prstGeom>
          <a:solidFill>
            <a:srgbClr val="9F9FA3"/>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12" descr="ARC_Logo_Bttn_Horiz_RGB_Rev.png">
            <a:extLst>
              <a:ext uri="{FF2B5EF4-FFF2-40B4-BE49-F238E27FC236}">
                <a16:creationId xmlns:a16="http://schemas.microsoft.com/office/drawing/2014/main" id="{BC8516BC-5C32-4A59-8330-41ECADF89A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2515" y="464345"/>
            <a:ext cx="2401455" cy="7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20786"/>
            <a:ext cx="12192000" cy="734786"/>
          </a:xfrm>
        </p:spPr>
        <p:txBody>
          <a:bodyPr>
            <a:noAutofit/>
          </a:bodyPr>
          <a:lstStyle>
            <a:lvl1pPr>
              <a:defRPr sz="6400" spc="-161">
                <a:solidFill>
                  <a:schemeClr val="bg1"/>
                </a:solidFill>
              </a:defRPr>
            </a:lvl1pPr>
          </a:lstStyle>
          <a:p>
            <a:r>
              <a:rPr lang="en-US"/>
              <a:t>Click to edit Master title style</a:t>
            </a:r>
          </a:p>
        </p:txBody>
      </p:sp>
    </p:spTree>
    <p:extLst>
      <p:ext uri="{BB962C8B-B14F-4D97-AF65-F5344CB8AC3E}">
        <p14:creationId xmlns:p14="http://schemas.microsoft.com/office/powerpoint/2010/main" val="2010831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2"/>
          </p:nvPr>
        </p:nvSpPr>
        <p:spPr>
          <a:xfrm>
            <a:off x="609600" y="1592263"/>
            <a:ext cx="109728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3"/>
          </p:nvPr>
        </p:nvSpPr>
        <p:spPr/>
        <p:txBody>
          <a:bodyPr/>
          <a:lstStyle>
            <a:lvl1pPr>
              <a:defRPr/>
            </a:lvl1pPr>
          </a:lstStyle>
          <a:p>
            <a:pPr>
              <a:defRPr/>
            </a:pPr>
            <a:endParaRPr lang="en-US"/>
          </a:p>
        </p:txBody>
      </p:sp>
      <p:sp>
        <p:nvSpPr>
          <p:cNvPr id="5" name="Slide Number Placeholder 8"/>
          <p:cNvSpPr>
            <a:spLocks noGrp="1"/>
          </p:cNvSpPr>
          <p:nvPr>
            <p:ph type="sldNum" sz="quarter" idx="14"/>
          </p:nvPr>
        </p:nvSpPr>
        <p:spPr/>
        <p:txBody>
          <a:bodyPr/>
          <a:lstStyle>
            <a:lvl1pPr>
              <a:defRPr/>
            </a:lvl1pPr>
          </a:lstStyle>
          <a:p>
            <a:pPr>
              <a:defRPr/>
            </a:pPr>
            <a:fld id="{87F42E14-FF3B-46CD-8326-123DD62B1A28}" type="slidenum">
              <a:rPr lang="en-US" altLang="en-US"/>
              <a:pPr>
                <a:defRPr/>
              </a:pPr>
              <a:t>‹#›</a:t>
            </a:fld>
            <a:endParaRPr lang="en-US" altLang="en-US"/>
          </a:p>
        </p:txBody>
      </p:sp>
    </p:spTree>
    <p:extLst>
      <p:ext uri="{BB962C8B-B14F-4D97-AF65-F5344CB8AC3E}">
        <p14:creationId xmlns:p14="http://schemas.microsoft.com/office/powerpoint/2010/main" val="36338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5" name="Content Placeholder 2"/>
          <p:cNvSpPr>
            <a:spLocks noGrp="1"/>
          </p:cNvSpPr>
          <p:nvPr>
            <p:ph sz="half" idx="1"/>
          </p:nvPr>
        </p:nvSpPr>
        <p:spPr>
          <a:xfrm>
            <a:off x="609600" y="1600201"/>
            <a:ext cx="5384800" cy="4115075"/>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6197600" y="1600200"/>
            <a:ext cx="5384800" cy="4115076"/>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309299BB-4D3E-4316-94F2-E173A78CE1B9}"/>
              </a:ext>
            </a:extLst>
          </p:cNvPr>
          <p:cNvSpPr>
            <a:spLocks noGrp="1"/>
          </p:cNvSpPr>
          <p:nvPr>
            <p:ph type="ftr" sz="quarter" idx="10"/>
          </p:nvPr>
        </p:nvSpPr>
        <p:spPr/>
        <p:txBody>
          <a:bodyPr/>
          <a:lstStyle>
            <a:lvl1pPr>
              <a:defRPr/>
            </a:lvl1pPr>
          </a:lstStyle>
          <a:p>
            <a:pPr>
              <a:defRPr/>
            </a:pPr>
            <a:endParaRPr lang="en-US"/>
          </a:p>
        </p:txBody>
      </p:sp>
      <p:sp>
        <p:nvSpPr>
          <p:cNvPr id="8" name="Slide Number Placeholder 8">
            <a:extLst>
              <a:ext uri="{FF2B5EF4-FFF2-40B4-BE49-F238E27FC236}">
                <a16:creationId xmlns:a16="http://schemas.microsoft.com/office/drawing/2014/main" id="{82A4F425-BB13-4470-9AA1-36E056DB3066}"/>
              </a:ext>
            </a:extLst>
          </p:cNvPr>
          <p:cNvSpPr>
            <a:spLocks noGrp="1"/>
          </p:cNvSpPr>
          <p:nvPr>
            <p:ph type="sldNum" sz="quarter" idx="11"/>
          </p:nvPr>
        </p:nvSpPr>
        <p:spPr/>
        <p:txBody>
          <a:bodyPr/>
          <a:lstStyle>
            <a:lvl1pPr>
              <a:defRPr/>
            </a:lvl1pPr>
          </a:lstStyle>
          <a:p>
            <a:pPr>
              <a:defRPr/>
            </a:pPr>
            <a:fld id="{6B983474-1826-48B7-B4CE-CFF82E36E2A1}" type="slidenum">
              <a:rPr lang="en-US" altLang="en-US"/>
              <a:pPr>
                <a:defRPr/>
              </a:pPr>
              <a:t>‹#›</a:t>
            </a:fld>
            <a:endParaRPr lang="en-US" altLang="en-US"/>
          </a:p>
        </p:txBody>
      </p:sp>
    </p:spTree>
    <p:extLst>
      <p:ext uri="{BB962C8B-B14F-4D97-AF65-F5344CB8AC3E}">
        <p14:creationId xmlns:p14="http://schemas.microsoft.com/office/powerpoint/2010/main" val="4013645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5" name="Text Placeholder 2"/>
          <p:cNvSpPr>
            <a:spLocks noGrp="1"/>
          </p:cNvSpPr>
          <p:nvPr>
            <p:ph type="body" idx="1"/>
          </p:nvPr>
        </p:nvSpPr>
        <p:spPr>
          <a:xfrm>
            <a:off x="609600" y="1535113"/>
            <a:ext cx="5386918" cy="639762"/>
          </a:xfrm>
        </p:spPr>
        <p:txBody>
          <a:bodyPr anchor="b">
            <a:noAutofit/>
          </a:bodyPr>
          <a:lstStyle>
            <a:lvl1pPr marL="0" indent="0">
              <a:buNone/>
              <a:defRPr sz="2000" b="1">
                <a:solidFill>
                  <a:srgbClr val="313231"/>
                </a:solidFill>
              </a:defRPr>
            </a:lvl1pPr>
            <a:lvl2pPr marL="457172" indent="0">
              <a:buNone/>
              <a:defRPr sz="2000" b="1"/>
            </a:lvl2pPr>
            <a:lvl3pPr marL="914343" indent="0">
              <a:buNone/>
              <a:defRPr sz="1800" b="1"/>
            </a:lvl3pPr>
            <a:lvl4pPr marL="1371514" indent="0">
              <a:buNone/>
              <a:defRPr sz="1600" b="1"/>
            </a:lvl4pPr>
            <a:lvl5pPr marL="1828686" indent="0">
              <a:buNone/>
              <a:defRPr sz="1600" b="1"/>
            </a:lvl5pPr>
            <a:lvl6pPr marL="2285858" indent="0">
              <a:buNone/>
              <a:defRPr sz="1600" b="1"/>
            </a:lvl6pPr>
            <a:lvl7pPr marL="2743029" indent="0">
              <a:buNone/>
              <a:defRPr sz="1600" b="1"/>
            </a:lvl7pPr>
            <a:lvl8pPr marL="3200200" indent="0">
              <a:buNone/>
              <a:defRPr sz="1600" b="1"/>
            </a:lvl8pPr>
            <a:lvl9pPr marL="3657372" indent="0">
              <a:buNone/>
              <a:defRPr sz="1600" b="1"/>
            </a:lvl9pPr>
          </a:lstStyle>
          <a:p>
            <a:pPr lvl="0"/>
            <a:r>
              <a:rPr lang="en-US"/>
              <a:t>Click to edit Master text</a:t>
            </a:r>
          </a:p>
        </p:txBody>
      </p:sp>
      <p:sp>
        <p:nvSpPr>
          <p:cNvPr id="6" name="Content Placeholder 3"/>
          <p:cNvSpPr>
            <a:spLocks noGrp="1"/>
          </p:cNvSpPr>
          <p:nvPr>
            <p:ph sz="half" idx="2"/>
          </p:nvPr>
        </p:nvSpPr>
        <p:spPr>
          <a:xfrm>
            <a:off x="609600" y="2174876"/>
            <a:ext cx="5386918" cy="3449697"/>
          </a:xfrm>
        </p:spPr>
        <p:txBody>
          <a:bodyPr/>
          <a:lstStyle>
            <a:lvl1pPr>
              <a:defRPr sz="2600"/>
            </a:lvl1pPr>
            <a:lvl2pPr>
              <a:defRPr sz="2400"/>
            </a:lvl2pPr>
            <a:lvl3pPr>
              <a:defRPr sz="2200"/>
            </a:lvl3pPr>
            <a:lvl4pPr>
              <a:defRPr sz="2000"/>
            </a:lvl4pPr>
            <a:lvl5pPr>
              <a:defRPr sz="1800"/>
            </a:lvl5pPr>
            <a:lvl6pPr>
              <a:defRPr sz="1600"/>
            </a:lvl6pPr>
            <a:lvl7pPr>
              <a:defRPr sz="1600"/>
            </a:lvl7pPr>
            <a:lvl8pPr>
              <a:defRPr sz="1600"/>
            </a:lvl8pPr>
            <a:lvl9pPr>
              <a:defRPr sz="1600"/>
            </a:lvl9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3"/>
          </p:nvPr>
        </p:nvSpPr>
        <p:spPr>
          <a:xfrm>
            <a:off x="6193368" y="1535113"/>
            <a:ext cx="5389034" cy="639762"/>
          </a:xfrm>
        </p:spPr>
        <p:txBody>
          <a:bodyPr anchor="b">
            <a:normAutofit/>
          </a:bodyPr>
          <a:lstStyle>
            <a:lvl1pPr marL="0" indent="0">
              <a:buNone/>
              <a:defRPr sz="2000" b="1">
                <a:solidFill>
                  <a:srgbClr val="313231"/>
                </a:solidFill>
              </a:defRPr>
            </a:lvl1pPr>
            <a:lvl2pPr marL="457172" indent="0">
              <a:buNone/>
              <a:defRPr sz="2000" b="1"/>
            </a:lvl2pPr>
            <a:lvl3pPr marL="914343" indent="0">
              <a:buNone/>
              <a:defRPr sz="1800" b="1"/>
            </a:lvl3pPr>
            <a:lvl4pPr marL="1371514" indent="0">
              <a:buNone/>
              <a:defRPr sz="1600" b="1"/>
            </a:lvl4pPr>
            <a:lvl5pPr marL="1828686" indent="0">
              <a:buNone/>
              <a:defRPr sz="1600" b="1"/>
            </a:lvl5pPr>
            <a:lvl6pPr marL="2285858" indent="0">
              <a:buNone/>
              <a:defRPr sz="1600" b="1"/>
            </a:lvl6pPr>
            <a:lvl7pPr marL="2743029" indent="0">
              <a:buNone/>
              <a:defRPr sz="1600" b="1"/>
            </a:lvl7pPr>
            <a:lvl8pPr marL="3200200" indent="0">
              <a:buNone/>
              <a:defRPr sz="1600" b="1"/>
            </a:lvl8pPr>
            <a:lvl9pPr marL="3657372" indent="0">
              <a:buNone/>
              <a:defRPr sz="1600" b="1"/>
            </a:lvl9pPr>
          </a:lstStyle>
          <a:p>
            <a:pPr lvl="0"/>
            <a:r>
              <a:rPr lang="en-US"/>
              <a:t>Click to edit Master text</a:t>
            </a:r>
          </a:p>
        </p:txBody>
      </p:sp>
      <p:sp>
        <p:nvSpPr>
          <p:cNvPr id="8" name="Content Placeholder 5"/>
          <p:cNvSpPr>
            <a:spLocks noGrp="1"/>
          </p:cNvSpPr>
          <p:nvPr>
            <p:ph sz="quarter" idx="4"/>
          </p:nvPr>
        </p:nvSpPr>
        <p:spPr>
          <a:xfrm>
            <a:off x="6193368" y="2174876"/>
            <a:ext cx="5389034" cy="3449697"/>
          </a:xfrm>
        </p:spPr>
        <p:txBody>
          <a:bodyPr/>
          <a:lstStyle>
            <a:lvl1pPr>
              <a:defRPr sz="2600"/>
            </a:lvl1pPr>
            <a:lvl2pPr>
              <a:defRPr sz="2400"/>
            </a:lvl2pPr>
            <a:lvl3pPr>
              <a:defRPr sz="2200"/>
            </a:lvl3pPr>
            <a:lvl4pPr>
              <a:defRPr sz="2000"/>
            </a:lvl4pPr>
            <a:lvl5pPr>
              <a:defRPr sz="1800"/>
            </a:lvl5pPr>
            <a:lvl6pPr>
              <a:defRPr sz="1600"/>
            </a:lvl6pPr>
            <a:lvl7pPr>
              <a:defRPr sz="1600"/>
            </a:lvl7pPr>
            <a:lvl8pPr>
              <a:defRPr sz="1600"/>
            </a:lvl8pPr>
            <a:lvl9pPr>
              <a:defRPr sz="1600"/>
            </a:lvl9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9" name="Footer Placeholder 3">
            <a:extLst>
              <a:ext uri="{FF2B5EF4-FFF2-40B4-BE49-F238E27FC236}">
                <a16:creationId xmlns:a16="http://schemas.microsoft.com/office/drawing/2014/main" id="{761E2727-CA86-4C10-B8C9-422886F4A709}"/>
              </a:ext>
            </a:extLst>
          </p:cNvPr>
          <p:cNvSpPr>
            <a:spLocks noGrp="1"/>
          </p:cNvSpPr>
          <p:nvPr>
            <p:ph type="ftr" sz="quarter" idx="10"/>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85191BF7-1D85-4490-AD11-F1513C69CE8E}"/>
              </a:ext>
            </a:extLst>
          </p:cNvPr>
          <p:cNvSpPr>
            <a:spLocks noGrp="1"/>
          </p:cNvSpPr>
          <p:nvPr>
            <p:ph type="sldNum" sz="quarter" idx="11"/>
          </p:nvPr>
        </p:nvSpPr>
        <p:spPr/>
        <p:txBody>
          <a:bodyPr/>
          <a:lstStyle>
            <a:lvl1pPr>
              <a:defRPr/>
            </a:lvl1pPr>
          </a:lstStyle>
          <a:p>
            <a:pPr>
              <a:defRPr/>
            </a:pPr>
            <a:fld id="{84172A64-BE8F-4473-9A51-610A2CE27D5D}" type="slidenum">
              <a:rPr lang="en-US" altLang="en-US"/>
              <a:pPr>
                <a:defRPr/>
              </a:pPr>
              <a:t>‹#›</a:t>
            </a:fld>
            <a:endParaRPr lang="en-US" altLang="en-US"/>
          </a:p>
        </p:txBody>
      </p:sp>
    </p:spTree>
    <p:extLst>
      <p:ext uri="{BB962C8B-B14F-4D97-AF65-F5344CB8AC3E}">
        <p14:creationId xmlns:p14="http://schemas.microsoft.com/office/powerpoint/2010/main" val="2042987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5pPr>
            <a:lvl6pPr marL="457172" marR="0" lvl="5"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6pPr>
            <a:lvl7pPr marL="914343" marR="0" lvl="6"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7pPr>
            <a:lvl8pPr marL="1371514" marR="0" lvl="7"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8pPr>
            <a:lvl9pPr marL="1828686" marR="0" lvl="8" indent="0" algn="ctr" rtl="0">
              <a:spcBef>
                <a:spcPts val="0"/>
              </a:spcBef>
              <a:spcAft>
                <a:spcPts val="0"/>
              </a:spcAft>
              <a:buClr>
                <a:srgbClr val="ED1B2E"/>
              </a:buClr>
              <a:buSzPts val="1400"/>
              <a:buFont typeface="Arial"/>
              <a:buNone/>
              <a:defRPr sz="3200" b="0" i="0" u="none" strike="noStrike" cap="none">
                <a:solidFill>
                  <a:srgbClr val="ED1B2E"/>
                </a:solidFill>
                <a:latin typeface="Arial"/>
                <a:ea typeface="Arial"/>
                <a:cs typeface="Arial"/>
                <a:sym typeface="Arial"/>
              </a:defRPr>
            </a:lvl9pPr>
          </a:lstStyle>
          <a:p>
            <a:endParaRPr/>
          </a:p>
        </p:txBody>
      </p:sp>
      <p:sp>
        <p:nvSpPr>
          <p:cNvPr id="24" name="Shape 24"/>
          <p:cNvSpPr txBox="1">
            <a:spLocks noGrp="1"/>
          </p:cNvSpPr>
          <p:nvPr>
            <p:ph type="body" idx="1"/>
          </p:nvPr>
        </p:nvSpPr>
        <p:spPr>
          <a:xfrm>
            <a:off x="609600" y="1592263"/>
            <a:ext cx="10972800" cy="4089400"/>
          </a:xfrm>
          <a:prstGeom prst="rect">
            <a:avLst/>
          </a:prstGeom>
          <a:noFill/>
          <a:ln>
            <a:noFill/>
          </a:ln>
        </p:spPr>
        <p:txBody>
          <a:bodyPr spcFirstLastPara="1" wrap="square" lIns="91425" tIns="91425" rIns="91425" bIns="91425" anchor="t" anchorCtr="0"/>
          <a:lstStyle>
            <a:lvl1pPr marL="457172" marR="0" lvl="0" indent="-352403" algn="l" rtl="0">
              <a:lnSpc>
                <a:spcPct val="100000"/>
              </a:lnSpc>
              <a:spcBef>
                <a:spcPts val="520"/>
              </a:spcBef>
              <a:spcAft>
                <a:spcPts val="0"/>
              </a:spcAft>
              <a:buClr>
                <a:srgbClr val="ED1B2E"/>
              </a:buClr>
              <a:buSzPts val="1950"/>
              <a:buFont typeface="Noto Sans Symbols"/>
              <a:buChar char="▪"/>
              <a:defRPr sz="2600" b="0" i="0" u="none" strike="noStrike" cap="none">
                <a:solidFill>
                  <a:srgbClr val="6D6E70"/>
                </a:solidFill>
                <a:latin typeface="Arial"/>
                <a:ea typeface="Arial"/>
                <a:cs typeface="Arial"/>
                <a:sym typeface="Arial"/>
              </a:defRPr>
            </a:lvl1pPr>
            <a:lvl2pPr marL="914343" marR="0" lvl="1" indent="-342879" algn="l" rtl="0">
              <a:lnSpc>
                <a:spcPct val="100000"/>
              </a:lnSpc>
              <a:spcBef>
                <a:spcPts val="480"/>
              </a:spcBef>
              <a:spcAft>
                <a:spcPts val="0"/>
              </a:spcAft>
              <a:buClr>
                <a:srgbClr val="ED1B2E"/>
              </a:buClr>
              <a:buSzPts val="1800"/>
              <a:buFont typeface="Noto Sans Symbols"/>
              <a:buChar char="▪"/>
              <a:defRPr sz="2400" b="0" i="0" u="none" strike="noStrike" cap="none">
                <a:solidFill>
                  <a:srgbClr val="6D6E70"/>
                </a:solidFill>
                <a:latin typeface="Arial"/>
                <a:ea typeface="Arial"/>
                <a:cs typeface="Arial"/>
                <a:sym typeface="Arial"/>
              </a:defRPr>
            </a:lvl2pPr>
            <a:lvl3pPr marL="1371514" marR="0" lvl="2" indent="-333354" algn="l" rtl="0">
              <a:lnSpc>
                <a:spcPct val="100000"/>
              </a:lnSpc>
              <a:spcBef>
                <a:spcPts val="440"/>
              </a:spcBef>
              <a:spcAft>
                <a:spcPts val="0"/>
              </a:spcAft>
              <a:buClr>
                <a:srgbClr val="ED1B2E"/>
              </a:buClr>
              <a:buSzPts val="1650"/>
              <a:buFont typeface="Noto Sans Symbols"/>
              <a:buChar char="▪"/>
              <a:defRPr sz="2200" b="0" i="0" u="none" strike="noStrike" cap="none">
                <a:solidFill>
                  <a:srgbClr val="6D6E70"/>
                </a:solidFill>
                <a:latin typeface="Arial"/>
                <a:ea typeface="Arial"/>
                <a:cs typeface="Arial"/>
                <a:sym typeface="Arial"/>
              </a:defRPr>
            </a:lvl3pPr>
            <a:lvl4pPr marL="1828686" marR="0" lvl="3" indent="-323830" algn="l" rtl="0">
              <a:lnSpc>
                <a:spcPct val="100000"/>
              </a:lnSpc>
              <a:spcBef>
                <a:spcPts val="400"/>
              </a:spcBef>
              <a:spcAft>
                <a:spcPts val="0"/>
              </a:spcAft>
              <a:buClr>
                <a:srgbClr val="ED1B2E"/>
              </a:buClr>
              <a:buSzPts val="1500"/>
              <a:buFont typeface="Noto Sans Symbols"/>
              <a:buChar char="▪"/>
              <a:defRPr sz="2000" b="0" i="0" u="none" strike="noStrike" cap="none">
                <a:solidFill>
                  <a:srgbClr val="6D6E70"/>
                </a:solidFill>
                <a:latin typeface="Arial"/>
                <a:ea typeface="Arial"/>
                <a:cs typeface="Arial"/>
                <a:sym typeface="Arial"/>
              </a:defRPr>
            </a:lvl4pPr>
            <a:lvl5pPr marL="2285858" marR="0" lvl="4" indent="-314306" algn="l" rtl="0">
              <a:lnSpc>
                <a:spcPct val="100000"/>
              </a:lnSpc>
              <a:spcBef>
                <a:spcPts val="360"/>
              </a:spcBef>
              <a:spcAft>
                <a:spcPts val="0"/>
              </a:spcAft>
              <a:buClr>
                <a:srgbClr val="ED1B2E"/>
              </a:buClr>
              <a:buSzPts val="1350"/>
              <a:buFont typeface="Noto Sans Symbols"/>
              <a:buChar char="▪"/>
              <a:defRPr sz="1800" b="0" i="0" u="none" strike="noStrike" cap="none">
                <a:solidFill>
                  <a:srgbClr val="6D6E70"/>
                </a:solidFill>
                <a:latin typeface="Arial"/>
                <a:ea typeface="Arial"/>
                <a:cs typeface="Arial"/>
                <a:sym typeface="Arial"/>
              </a:defRPr>
            </a:lvl5pPr>
            <a:lvl6pPr marL="2743029" marR="0" lvl="5" indent="-35557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200" marR="0" lvl="6" indent="-35557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372" marR="0" lvl="7" indent="-35557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543" marR="0" lvl="8" indent="-35557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5" name="Shape 25"/>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1pPr>
            <a:lvl2pPr marL="457172" marR="0" lvl="1"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2pPr>
            <a:lvl3pPr marL="914343" marR="0" lvl="2"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3pPr>
            <a:lvl4pPr marL="1371514" marR="0" lvl="3"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4pPr>
            <a:lvl5pPr marL="1828686" marR="0" lvl="4"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5pPr>
            <a:lvl6pPr marL="2285858" marR="0" lvl="5"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6pPr>
            <a:lvl7pPr marL="3200200" marR="0" lvl="6"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7pPr>
            <a:lvl8pPr marL="4571715" marR="0" lvl="7"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8pPr>
            <a:lvl9pPr marL="6400401" marR="0" lvl="8" indent="0"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9pPr>
          </a:lstStyle>
          <a:p>
            <a:endParaRPr/>
          </a:p>
        </p:txBody>
      </p:sp>
      <p:sp>
        <p:nvSpPr>
          <p:cNvPr id="26" name="Shape 26"/>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100"/>
              <a:buFont typeface="Arial"/>
              <a:buNone/>
              <a:defRPr sz="1100" b="0" i="0" u="none" strike="noStrike" cap="none">
                <a:solidFill>
                  <a:srgbClr val="898989"/>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sz="1400">
              <a:solidFill>
                <a:srgbClr val="000000"/>
              </a:solidFill>
            </a:endParaRPr>
          </a:p>
        </p:txBody>
      </p:sp>
    </p:spTree>
    <p:extLst>
      <p:ext uri="{BB962C8B-B14F-4D97-AF65-F5344CB8AC3E}">
        <p14:creationId xmlns:p14="http://schemas.microsoft.com/office/powerpoint/2010/main" val="2631729292"/>
      </p:ext>
    </p:extLst>
  </p:cSld>
  <p:clrMapOvr>
    <a:masterClrMapping/>
  </p:clrMapOvr>
  <p:transition spd="med">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5" name="Straight Connector 6">
            <a:extLst>
              <a:ext uri="{FF2B5EF4-FFF2-40B4-BE49-F238E27FC236}">
                <a16:creationId xmlns:a16="http://schemas.microsoft.com/office/drawing/2014/main" id="{85416546-A62F-423D-8193-03F9F2805B28}"/>
              </a:ext>
            </a:extLst>
          </p:cNvPr>
          <p:cNvCxnSpPr/>
          <p:nvPr userDrawn="1"/>
        </p:nvCxnSpPr>
        <p:spPr>
          <a:xfrm flipH="1">
            <a:off x="609600" y="5883275"/>
            <a:ext cx="109728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a:extLst>
              <a:ext uri="{FF2B5EF4-FFF2-40B4-BE49-F238E27FC236}">
                <a16:creationId xmlns:a16="http://schemas.microsoft.com/office/drawing/2014/main" id="{1B34CB2A-53CA-4BD6-B0F1-933650AB54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3" y="5911851"/>
            <a:ext cx="2533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3336358" y="6202338"/>
            <a:ext cx="5642011" cy="326406"/>
          </a:xfrm>
        </p:spPr>
        <p:txBody>
          <a:bodyPr>
            <a:normAutofit/>
          </a:bodyPr>
          <a:lstStyle>
            <a:lvl1pPr marL="0" indent="0" algn="ctr">
              <a:buNone/>
              <a:defRPr sz="800"/>
            </a:lvl1pPr>
          </a:lstStyle>
          <a:p>
            <a:pPr lvl="0"/>
            <a:endParaRPr lang="en-US"/>
          </a:p>
        </p:txBody>
      </p:sp>
      <p:sp>
        <p:nvSpPr>
          <p:cNvPr id="7" name="Slide Number Placeholder 5">
            <a:extLst>
              <a:ext uri="{FF2B5EF4-FFF2-40B4-BE49-F238E27FC236}">
                <a16:creationId xmlns:a16="http://schemas.microsoft.com/office/drawing/2014/main" id="{41A91776-95CB-43A4-9A57-DD8064E6B60D}"/>
              </a:ext>
            </a:extLst>
          </p:cNvPr>
          <p:cNvSpPr>
            <a:spLocks noGrp="1"/>
          </p:cNvSpPr>
          <p:nvPr>
            <p:ph type="sldNum" sz="quarter" idx="12"/>
          </p:nvPr>
        </p:nvSpPr>
        <p:spPr>
          <a:xfrm>
            <a:off x="10890252" y="6238875"/>
            <a:ext cx="819149"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700" smtClean="0">
                <a:cs typeface="Arial" panose="020B0604020202020204" pitchFamily="34" charset="0"/>
              </a:defRPr>
            </a:lvl1pPr>
          </a:lstStyle>
          <a:p>
            <a:pPr>
              <a:defRPr/>
            </a:pPr>
            <a:fld id="{EEA74EE2-E1B2-4088-92DF-8C49C89908A5}" type="slidenum">
              <a:rPr lang="en-US" altLang="en-US"/>
              <a:pPr>
                <a:defRPr/>
              </a:pPr>
              <a:t>‹#›</a:t>
            </a:fld>
            <a:endParaRPr lang="en-US" altLang="en-US"/>
          </a:p>
        </p:txBody>
      </p:sp>
    </p:spTree>
    <p:extLst>
      <p:ext uri="{BB962C8B-B14F-4D97-AF65-F5344CB8AC3E}">
        <p14:creationId xmlns:p14="http://schemas.microsoft.com/office/powerpoint/2010/main" val="399641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5" name="Straight Connector 6">
            <a:extLst>
              <a:ext uri="{FF2B5EF4-FFF2-40B4-BE49-F238E27FC236}">
                <a16:creationId xmlns:a16="http://schemas.microsoft.com/office/drawing/2014/main" id="{85416546-A62F-423D-8193-03F9F2805B28}"/>
              </a:ext>
            </a:extLst>
          </p:cNvPr>
          <p:cNvCxnSpPr/>
          <p:nvPr userDrawn="1"/>
        </p:nvCxnSpPr>
        <p:spPr>
          <a:xfrm flipH="1">
            <a:off x="609600" y="5883275"/>
            <a:ext cx="109728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a:extLst>
              <a:ext uri="{FF2B5EF4-FFF2-40B4-BE49-F238E27FC236}">
                <a16:creationId xmlns:a16="http://schemas.microsoft.com/office/drawing/2014/main" id="{1B34CB2A-53CA-4BD6-B0F1-933650AB54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3" y="5911851"/>
            <a:ext cx="2533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3336358" y="6202338"/>
            <a:ext cx="5642011" cy="326406"/>
          </a:xfrm>
        </p:spPr>
        <p:txBody>
          <a:bodyPr>
            <a:normAutofit/>
          </a:bodyPr>
          <a:lstStyle>
            <a:lvl1pPr marL="0" indent="0" algn="ctr">
              <a:buNone/>
              <a:defRPr sz="800"/>
            </a:lvl1pPr>
          </a:lstStyle>
          <a:p>
            <a:pPr lvl="0"/>
            <a:endParaRPr lang="en-US"/>
          </a:p>
        </p:txBody>
      </p:sp>
      <p:sp>
        <p:nvSpPr>
          <p:cNvPr id="7" name="Slide Number Placeholder 5">
            <a:extLst>
              <a:ext uri="{FF2B5EF4-FFF2-40B4-BE49-F238E27FC236}">
                <a16:creationId xmlns:a16="http://schemas.microsoft.com/office/drawing/2014/main" id="{41A91776-95CB-43A4-9A57-DD8064E6B60D}"/>
              </a:ext>
            </a:extLst>
          </p:cNvPr>
          <p:cNvSpPr>
            <a:spLocks noGrp="1"/>
          </p:cNvSpPr>
          <p:nvPr>
            <p:ph type="sldNum" sz="quarter" idx="12"/>
          </p:nvPr>
        </p:nvSpPr>
        <p:spPr>
          <a:xfrm>
            <a:off x="10890252" y="6238875"/>
            <a:ext cx="819149"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700" smtClean="0">
                <a:cs typeface="Arial" panose="020B0604020202020204" pitchFamily="34" charset="0"/>
              </a:defRPr>
            </a:lvl1pPr>
          </a:lstStyle>
          <a:p>
            <a:pPr>
              <a:defRPr/>
            </a:pPr>
            <a:fld id="{EEA74EE2-E1B2-4088-92DF-8C49C89908A5}" type="slidenum">
              <a:rPr lang="en-US" altLang="en-US"/>
              <a:pPr>
                <a:defRPr/>
              </a:pPr>
              <a:t>‹#›</a:t>
            </a:fld>
            <a:endParaRPr lang="en-US" altLang="en-US"/>
          </a:p>
        </p:txBody>
      </p:sp>
    </p:spTree>
    <p:extLst>
      <p:ext uri="{BB962C8B-B14F-4D97-AF65-F5344CB8AC3E}">
        <p14:creationId xmlns:p14="http://schemas.microsoft.com/office/powerpoint/2010/main" val="244783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78" y="487682"/>
            <a:ext cx="10972800" cy="543287"/>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87678" y="1810046"/>
            <a:ext cx="10972800" cy="3476570"/>
          </a:xfrm>
        </p:spPr>
        <p:txBody>
          <a:bodyPr wrap="square"/>
          <a:lstStyle/>
          <a:p>
            <a:pPr lvl="0"/>
            <a:r>
              <a:rPr lang="en-US"/>
              <a:t>Click to edit Master text</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87678" y="1079209"/>
            <a:ext cx="10972800" cy="421216"/>
          </a:xfrm>
        </p:spPr>
        <p:txBody>
          <a:bodyPr wrap="square" lIns="0" rIns="0"/>
          <a:lstStyle>
            <a:lvl1pPr marL="0" indent="0">
              <a:buNone/>
              <a:defRPr sz="1800" b="1"/>
            </a:lvl1pPr>
          </a:lstStyle>
          <a:p>
            <a:pPr lvl="0"/>
            <a:r>
              <a:rPr lang="en-US"/>
              <a:t>Edit Master text styles</a:t>
            </a:r>
          </a:p>
        </p:txBody>
      </p:sp>
    </p:spTree>
    <p:extLst>
      <p:ext uri="{BB962C8B-B14F-4D97-AF65-F5344CB8AC3E}">
        <p14:creationId xmlns:p14="http://schemas.microsoft.com/office/powerpoint/2010/main" val="50484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5" name="Straight Connector 6">
            <a:extLst>
              <a:ext uri="{FF2B5EF4-FFF2-40B4-BE49-F238E27FC236}">
                <a16:creationId xmlns:a16="http://schemas.microsoft.com/office/drawing/2014/main" id="{85416546-A62F-423D-8193-03F9F2805B28}"/>
              </a:ext>
            </a:extLst>
          </p:cNvPr>
          <p:cNvCxnSpPr/>
          <p:nvPr userDrawn="1"/>
        </p:nvCxnSpPr>
        <p:spPr>
          <a:xfrm flipH="1">
            <a:off x="609600" y="5883275"/>
            <a:ext cx="109728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a:extLst>
              <a:ext uri="{FF2B5EF4-FFF2-40B4-BE49-F238E27FC236}">
                <a16:creationId xmlns:a16="http://schemas.microsoft.com/office/drawing/2014/main" id="{1B34CB2A-53CA-4BD6-B0F1-933650AB54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3" y="5911851"/>
            <a:ext cx="2533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3336358" y="6202338"/>
            <a:ext cx="5642011" cy="326406"/>
          </a:xfrm>
        </p:spPr>
        <p:txBody>
          <a:bodyPr>
            <a:normAutofit/>
          </a:bodyPr>
          <a:lstStyle>
            <a:lvl1pPr marL="0" indent="0" algn="ctr">
              <a:buNone/>
              <a:defRPr sz="800"/>
            </a:lvl1pPr>
          </a:lstStyle>
          <a:p>
            <a:pPr lvl="0"/>
            <a:endParaRPr lang="en-US"/>
          </a:p>
        </p:txBody>
      </p:sp>
      <p:sp>
        <p:nvSpPr>
          <p:cNvPr id="7" name="Slide Number Placeholder 5">
            <a:extLst>
              <a:ext uri="{FF2B5EF4-FFF2-40B4-BE49-F238E27FC236}">
                <a16:creationId xmlns:a16="http://schemas.microsoft.com/office/drawing/2014/main" id="{41A91776-95CB-43A4-9A57-DD8064E6B60D}"/>
              </a:ext>
            </a:extLst>
          </p:cNvPr>
          <p:cNvSpPr>
            <a:spLocks noGrp="1"/>
          </p:cNvSpPr>
          <p:nvPr>
            <p:ph type="sldNum" sz="quarter" idx="12"/>
          </p:nvPr>
        </p:nvSpPr>
        <p:spPr>
          <a:xfrm>
            <a:off x="10890252" y="6238875"/>
            <a:ext cx="819149"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700" smtClean="0">
                <a:cs typeface="Arial" panose="020B0604020202020204" pitchFamily="34" charset="0"/>
              </a:defRPr>
            </a:lvl1pPr>
          </a:lstStyle>
          <a:p>
            <a:pPr>
              <a:defRPr/>
            </a:pPr>
            <a:fld id="{EEA74EE2-E1B2-4088-92DF-8C49C89908A5}" type="slidenum">
              <a:rPr lang="en-US" altLang="en-US"/>
              <a:pPr>
                <a:defRPr/>
              </a:pPr>
              <a:t>‹#›</a:t>
            </a:fld>
            <a:endParaRPr lang="en-US" altLang="en-US"/>
          </a:p>
        </p:txBody>
      </p:sp>
    </p:spTree>
    <p:extLst>
      <p:ext uri="{BB962C8B-B14F-4D97-AF65-F5344CB8AC3E}">
        <p14:creationId xmlns:p14="http://schemas.microsoft.com/office/powerpoint/2010/main" val="442448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5" name="Straight Connector 6">
            <a:extLst>
              <a:ext uri="{FF2B5EF4-FFF2-40B4-BE49-F238E27FC236}">
                <a16:creationId xmlns:a16="http://schemas.microsoft.com/office/drawing/2014/main" id="{85416546-A62F-423D-8193-03F9F2805B28}"/>
              </a:ext>
            </a:extLst>
          </p:cNvPr>
          <p:cNvCxnSpPr/>
          <p:nvPr userDrawn="1"/>
        </p:nvCxnSpPr>
        <p:spPr>
          <a:xfrm flipH="1">
            <a:off x="609600" y="5883275"/>
            <a:ext cx="109728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a:extLst>
              <a:ext uri="{FF2B5EF4-FFF2-40B4-BE49-F238E27FC236}">
                <a16:creationId xmlns:a16="http://schemas.microsoft.com/office/drawing/2014/main" id="{1B34CB2A-53CA-4BD6-B0F1-933650AB54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3" y="5911851"/>
            <a:ext cx="2533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3336358" y="6202338"/>
            <a:ext cx="5642011" cy="326406"/>
          </a:xfrm>
        </p:spPr>
        <p:txBody>
          <a:bodyPr>
            <a:normAutofit/>
          </a:bodyPr>
          <a:lstStyle>
            <a:lvl1pPr marL="0" indent="0" algn="ctr">
              <a:buNone/>
              <a:defRPr sz="800"/>
            </a:lvl1pPr>
          </a:lstStyle>
          <a:p>
            <a:pPr lvl="0"/>
            <a:endParaRPr lang="en-US"/>
          </a:p>
        </p:txBody>
      </p:sp>
      <p:sp>
        <p:nvSpPr>
          <p:cNvPr id="7" name="Slide Number Placeholder 5">
            <a:extLst>
              <a:ext uri="{FF2B5EF4-FFF2-40B4-BE49-F238E27FC236}">
                <a16:creationId xmlns:a16="http://schemas.microsoft.com/office/drawing/2014/main" id="{41A91776-95CB-43A4-9A57-DD8064E6B60D}"/>
              </a:ext>
            </a:extLst>
          </p:cNvPr>
          <p:cNvSpPr>
            <a:spLocks noGrp="1"/>
          </p:cNvSpPr>
          <p:nvPr>
            <p:ph type="sldNum" sz="quarter" idx="12"/>
          </p:nvPr>
        </p:nvSpPr>
        <p:spPr>
          <a:xfrm>
            <a:off x="10890252" y="6238875"/>
            <a:ext cx="819149"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700" smtClean="0">
                <a:cs typeface="Arial" panose="020B0604020202020204" pitchFamily="34" charset="0"/>
              </a:defRPr>
            </a:lvl1pPr>
          </a:lstStyle>
          <a:p>
            <a:pPr>
              <a:defRPr/>
            </a:pPr>
            <a:fld id="{EEA74EE2-E1B2-4088-92DF-8C49C89908A5}" type="slidenum">
              <a:rPr lang="en-US" altLang="en-US"/>
              <a:pPr>
                <a:defRPr/>
              </a:pPr>
              <a:t>‹#›</a:t>
            </a:fld>
            <a:endParaRPr lang="en-US" altLang="en-US"/>
          </a:p>
        </p:txBody>
      </p:sp>
    </p:spTree>
    <p:extLst>
      <p:ext uri="{BB962C8B-B14F-4D97-AF65-F5344CB8AC3E}">
        <p14:creationId xmlns:p14="http://schemas.microsoft.com/office/powerpoint/2010/main" val="1205118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cxnSp>
        <p:nvCxnSpPr>
          <p:cNvPr id="5" name="Straight Connector 6">
            <a:extLst>
              <a:ext uri="{FF2B5EF4-FFF2-40B4-BE49-F238E27FC236}">
                <a16:creationId xmlns:a16="http://schemas.microsoft.com/office/drawing/2014/main" id="{85416546-A62F-423D-8193-03F9F2805B28}"/>
              </a:ext>
            </a:extLst>
          </p:cNvPr>
          <p:cNvCxnSpPr/>
          <p:nvPr userDrawn="1"/>
        </p:nvCxnSpPr>
        <p:spPr>
          <a:xfrm flipH="1">
            <a:off x="609600" y="5883275"/>
            <a:ext cx="109728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a:extLst>
              <a:ext uri="{FF2B5EF4-FFF2-40B4-BE49-F238E27FC236}">
                <a16:creationId xmlns:a16="http://schemas.microsoft.com/office/drawing/2014/main" id="{1B34CB2A-53CA-4BD6-B0F1-933650AB54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3" y="5911851"/>
            <a:ext cx="2533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3336358" y="6202338"/>
            <a:ext cx="5642011" cy="326406"/>
          </a:xfrm>
        </p:spPr>
        <p:txBody>
          <a:bodyPr>
            <a:normAutofit/>
          </a:bodyPr>
          <a:lstStyle>
            <a:lvl1pPr marL="0" indent="0" algn="ctr">
              <a:buNone/>
              <a:defRPr sz="800"/>
            </a:lvl1pPr>
          </a:lstStyle>
          <a:p>
            <a:pPr lvl="0"/>
            <a:endParaRPr lang="en-US"/>
          </a:p>
        </p:txBody>
      </p:sp>
      <p:sp>
        <p:nvSpPr>
          <p:cNvPr id="7" name="Slide Number Placeholder 5">
            <a:extLst>
              <a:ext uri="{FF2B5EF4-FFF2-40B4-BE49-F238E27FC236}">
                <a16:creationId xmlns:a16="http://schemas.microsoft.com/office/drawing/2014/main" id="{41A91776-95CB-43A4-9A57-DD8064E6B60D}"/>
              </a:ext>
            </a:extLst>
          </p:cNvPr>
          <p:cNvSpPr>
            <a:spLocks noGrp="1"/>
          </p:cNvSpPr>
          <p:nvPr>
            <p:ph type="sldNum" sz="quarter" idx="12"/>
          </p:nvPr>
        </p:nvSpPr>
        <p:spPr>
          <a:xfrm>
            <a:off x="10890252" y="6238875"/>
            <a:ext cx="819149"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700" smtClean="0">
                <a:cs typeface="Arial" panose="020B0604020202020204" pitchFamily="34" charset="0"/>
              </a:defRPr>
            </a:lvl1pPr>
          </a:lstStyle>
          <a:p>
            <a:pPr>
              <a:defRPr/>
            </a:pPr>
            <a:fld id="{EEA74EE2-E1B2-4088-92DF-8C49C89908A5}" type="slidenum">
              <a:rPr lang="en-US" altLang="en-US"/>
              <a:pPr>
                <a:defRPr/>
              </a:pPr>
              <a:t>‹#›</a:t>
            </a:fld>
            <a:endParaRPr lang="en-US" altLang="en-US"/>
          </a:p>
        </p:txBody>
      </p:sp>
    </p:spTree>
    <p:extLst>
      <p:ext uri="{BB962C8B-B14F-4D97-AF65-F5344CB8AC3E}">
        <p14:creationId xmlns:p14="http://schemas.microsoft.com/office/powerpoint/2010/main" val="3443903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2333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E8770-6D1D-5F4D-9289-7D4D1106749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10728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9BFA4198-D8D7-1C44-A178-C6D8CD06D5C5}" type="datetimeFigureOut">
              <a:rPr lang="en-US" smtClean="0"/>
              <a:t>8/22/2022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3458355F-D14A-B14D-878C-34D618A18FBA}" type="slidenum">
              <a:rPr lang="en-US" smtClean="0"/>
              <a:t>‹#›</a:t>
            </a:fld>
            <a:endParaRPr lang="en-US"/>
          </a:p>
        </p:txBody>
      </p:sp>
    </p:spTree>
    <p:extLst>
      <p:ext uri="{BB962C8B-B14F-4D97-AF65-F5344CB8AC3E}">
        <p14:creationId xmlns:p14="http://schemas.microsoft.com/office/powerpoint/2010/main" val="1614665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78" y="487682"/>
            <a:ext cx="10972800" cy="543287"/>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87678" y="1810046"/>
            <a:ext cx="10972800" cy="3476570"/>
          </a:xfrm>
        </p:spPr>
        <p:txBody>
          <a:bodyPr wrap="square"/>
          <a:lstStyle/>
          <a:p>
            <a:pPr lvl="0"/>
            <a:r>
              <a:rPr lang="en-US"/>
              <a:t>Click to edit Master text</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87678" y="1079209"/>
            <a:ext cx="10972800" cy="421216"/>
          </a:xfrm>
        </p:spPr>
        <p:txBody>
          <a:bodyPr wrap="square" lIns="0" rIns="0"/>
          <a:lstStyle>
            <a:lvl1pPr marL="0" indent="0">
              <a:buNone/>
              <a:defRPr sz="1800" b="1"/>
            </a:lvl1pPr>
          </a:lstStyle>
          <a:p>
            <a:pPr lvl="0"/>
            <a:r>
              <a:rPr lang="en-US"/>
              <a:t>Edit Master text styles</a:t>
            </a:r>
          </a:p>
        </p:txBody>
      </p:sp>
    </p:spTree>
    <p:extLst>
      <p:ext uri="{BB962C8B-B14F-4D97-AF65-F5344CB8AC3E}">
        <p14:creationId xmlns:p14="http://schemas.microsoft.com/office/powerpoint/2010/main" val="3182472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8/22/2022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40635126"/>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32646432"/>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8/22/2022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65653280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with Cus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77" y="487683"/>
            <a:ext cx="5178701" cy="1103084"/>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87677" y="1810046"/>
            <a:ext cx="5178701" cy="3374117"/>
          </a:xfrm>
        </p:spPr>
        <p:txBody>
          <a:bodyPr wrap="square"/>
          <a:lstStyle>
            <a:lvl3pPr marL="646594" marR="0" indent="-215531" algn="l" defTabSz="538828" rtl="0" eaLnBrk="0" fontAlgn="base" latinLnBrk="0" hangingPunct="0">
              <a:lnSpc>
                <a:spcPct val="100000"/>
              </a:lnSpc>
              <a:spcBef>
                <a:spcPts val="0"/>
              </a:spcBef>
              <a:spcAft>
                <a:spcPts val="1414"/>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6790267" y="2810934"/>
            <a:ext cx="4267200" cy="2099733"/>
          </a:xfrm>
        </p:spPr>
        <p:txBody>
          <a:bodyPr/>
          <a:lstStyle>
            <a:lvl3pPr marL="431063" marR="0" indent="0" algn="l" defTabSz="538828" rtl="0" eaLnBrk="0" fontAlgn="base" latinLnBrk="0" hangingPunct="0">
              <a:lnSpc>
                <a:spcPct val="100000"/>
              </a:lnSpc>
              <a:spcBef>
                <a:spcPts val="0"/>
              </a:spcBef>
              <a:spcAft>
                <a:spcPts val="1414"/>
              </a:spcAft>
              <a:buClr>
                <a:srgbClr val="ED1B2E"/>
              </a:buClr>
              <a:buSzPct val="75000"/>
              <a:buFontTx/>
              <a:buNone/>
              <a:tabLst/>
              <a:defRPr/>
            </a:lvl3pPr>
          </a:lstStyle>
          <a:p>
            <a:pPr marL="646594" marR="0" lvl="2" indent="-215531" algn="l" defTabSz="538828" rtl="0" eaLnBrk="0" fontAlgn="base" latinLnBrk="0" hangingPunct="0">
              <a:lnSpc>
                <a:spcPct val="100000"/>
              </a:lnSpc>
              <a:spcBef>
                <a:spcPts val="0"/>
              </a:spcBef>
              <a:spcAft>
                <a:spcPts val="1414"/>
              </a:spcAft>
              <a:buClr>
                <a:srgbClr val="ED1B2E"/>
              </a:buClr>
              <a:buSzPct val="75000"/>
              <a:buFont typeface="Arial" panose="020B0604020202020204" pitchFamily="34" charset="0"/>
              <a:buChar char="•"/>
              <a:tabLst/>
              <a:defRPr/>
            </a:pPr>
            <a:r>
              <a:rPr lang="en-US"/>
              <a:t>Custom content: click to upload additional visuals, partner logos, etc.</a:t>
            </a:r>
          </a:p>
        </p:txBody>
      </p:sp>
    </p:spTree>
    <p:extLst>
      <p:ext uri="{BB962C8B-B14F-4D97-AF65-F5344CB8AC3E}">
        <p14:creationId xmlns:p14="http://schemas.microsoft.com/office/powerpoint/2010/main" val="557683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8/22/2022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5660794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8/22/2022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4474509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95697004"/>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46CE7D5-CF57-46EF-B807-FDD0502418D4}" type="datetimeFigureOut">
              <a:rPr lang="en-US" smtClean="0"/>
              <a:t>8/22/2022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7382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86919133"/>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9BFA4198-D8D7-1C44-A178-C6D8CD06D5C5}" type="datetimeFigureOut">
              <a:rPr lang="en-US" smtClean="0"/>
              <a:t>8/22/2022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3458355F-D14A-B14D-878C-34D618A18FBA}" type="slidenum">
              <a:rPr lang="en-US" smtClean="0"/>
              <a:t>‹#›</a:t>
            </a:fld>
            <a:endParaRPr lang="en-US"/>
          </a:p>
        </p:txBody>
      </p:sp>
    </p:spTree>
    <p:extLst>
      <p:ext uri="{BB962C8B-B14F-4D97-AF65-F5344CB8AC3E}">
        <p14:creationId xmlns:p14="http://schemas.microsoft.com/office/powerpoint/2010/main" val="1672123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95399977"/>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8/22/2022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69481774"/>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E8770-6D1D-5F4D-9289-7D4D1106749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74289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78" y="487682"/>
            <a:ext cx="10972800" cy="543287"/>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87678" y="1810046"/>
            <a:ext cx="10972800" cy="3476570"/>
          </a:xfrm>
        </p:spPr>
        <p:txBody>
          <a:bodyPr wrap="square"/>
          <a:lstStyle/>
          <a:p>
            <a:pPr lvl="0"/>
            <a:r>
              <a:rPr lang="en-US"/>
              <a:t>Click to edit Master text</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87678" y="1079209"/>
            <a:ext cx="10972800" cy="421216"/>
          </a:xfrm>
        </p:spPr>
        <p:txBody>
          <a:bodyPr wrap="square" lIns="0" rIns="0"/>
          <a:lstStyle>
            <a:lvl1pPr marL="0" indent="0">
              <a:buNone/>
              <a:defRPr sz="1800" b="1"/>
            </a:lvl1pPr>
          </a:lstStyle>
          <a:p>
            <a:pPr lvl="0"/>
            <a:r>
              <a:rPr lang="en-US"/>
              <a:t>Edit Master text styles</a:t>
            </a:r>
          </a:p>
        </p:txBody>
      </p:sp>
    </p:spTree>
    <p:extLst>
      <p:ext uri="{BB962C8B-B14F-4D97-AF65-F5344CB8AC3E}">
        <p14:creationId xmlns:p14="http://schemas.microsoft.com/office/powerpoint/2010/main" val="408608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7822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Shape 17" descr="Note_card_darker.png"/>
          <p:cNvPicPr preferRelativeResize="0"/>
          <p:nvPr/>
        </p:nvPicPr>
        <p:blipFill rotWithShape="1">
          <a:blip r:embed="rId2">
            <a:alphaModFix/>
          </a:blip>
          <a:srcRect/>
          <a:stretch/>
        </p:blipFill>
        <p:spPr>
          <a:xfrm>
            <a:off x="1953685" y="1320801"/>
            <a:ext cx="8183033" cy="3725863"/>
          </a:xfrm>
          <a:prstGeom prst="rect">
            <a:avLst/>
          </a:prstGeom>
          <a:noFill/>
          <a:ln>
            <a:noFill/>
          </a:ln>
        </p:spPr>
      </p:pic>
      <p:pic>
        <p:nvPicPr>
          <p:cNvPr id="18" name="Shape 18" descr="ARC_Logo_WrdMrk_Horiz_RGB.png"/>
          <p:cNvPicPr preferRelativeResize="0"/>
          <p:nvPr/>
        </p:nvPicPr>
        <p:blipFill rotWithShape="1">
          <a:blip r:embed="rId3">
            <a:alphaModFix/>
          </a:blip>
          <a:srcRect/>
          <a:stretch/>
        </p:blipFill>
        <p:spPr>
          <a:xfrm>
            <a:off x="3818467" y="5484814"/>
            <a:ext cx="4411133" cy="903287"/>
          </a:xfrm>
          <a:prstGeom prst="rect">
            <a:avLst/>
          </a:prstGeom>
          <a:noFill/>
          <a:ln>
            <a:noFill/>
          </a:ln>
        </p:spPr>
      </p:pic>
      <p:pic>
        <p:nvPicPr>
          <p:cNvPr id="19" name="Shape 19" descr="ARC_Logo_Bttn.png"/>
          <p:cNvPicPr preferRelativeResize="0"/>
          <p:nvPr/>
        </p:nvPicPr>
        <p:blipFill rotWithShape="1">
          <a:blip r:embed="rId4">
            <a:alphaModFix/>
          </a:blip>
          <a:srcRect/>
          <a:stretch/>
        </p:blipFill>
        <p:spPr>
          <a:xfrm>
            <a:off x="4885267" y="428626"/>
            <a:ext cx="2311400" cy="1736725"/>
          </a:xfrm>
          <a:prstGeom prst="rect">
            <a:avLst/>
          </a:prstGeom>
          <a:noFill/>
          <a:ln>
            <a:noFill/>
          </a:ln>
        </p:spPr>
      </p:pic>
      <p:sp>
        <p:nvSpPr>
          <p:cNvPr id="20" name="Shape 20"/>
          <p:cNvSpPr txBox="1">
            <a:spLocks noGrp="1"/>
          </p:cNvSpPr>
          <p:nvPr>
            <p:ph type="body" idx="1"/>
          </p:nvPr>
        </p:nvSpPr>
        <p:spPr>
          <a:xfrm>
            <a:off x="2506964" y="2135095"/>
            <a:ext cx="7089389" cy="2143363"/>
          </a:xfrm>
          <a:prstGeom prst="rect">
            <a:avLst/>
          </a:prstGeom>
          <a:noFill/>
          <a:ln>
            <a:noFill/>
          </a:ln>
        </p:spPr>
        <p:txBody>
          <a:bodyPr spcFirstLastPara="1" wrap="square" lIns="91425" tIns="91425" rIns="91425" bIns="91425" anchor="ctr" anchorCtr="0"/>
          <a:lstStyle>
            <a:lvl1pPr marL="457200" marR="0" lvl="0" indent="-228600" algn="ctr" rtl="0">
              <a:lnSpc>
                <a:spcPct val="80000"/>
              </a:lnSpc>
              <a:spcBef>
                <a:spcPts val="640"/>
              </a:spcBef>
              <a:spcAft>
                <a:spcPts val="0"/>
              </a:spcAft>
              <a:buClr>
                <a:srgbClr val="ED1B2E"/>
              </a:buClr>
              <a:buSzPts val="1950"/>
              <a:buFont typeface="Noto Sans Symbols"/>
              <a:buNone/>
              <a:defRPr sz="32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23" name="Shape 23"/>
          <p:cNvSpPr txBox="1">
            <a:spLocks noGrp="1"/>
          </p:cNvSpPr>
          <p:nvPr>
            <p:ph type="body" idx="1"/>
          </p:nvPr>
        </p:nvSpPr>
        <p:spPr>
          <a:xfrm>
            <a:off x="609600" y="1592263"/>
            <a:ext cx="10972800" cy="4089400"/>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 name="Shape 24"/>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25" name="Shape 25"/>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26"/>
        <p:cNvGrpSpPr/>
        <p:nvPr/>
      </p:nvGrpSpPr>
      <p:grpSpPr>
        <a:xfrm>
          <a:off x="0" y="0"/>
          <a:ext cx="0" cy="0"/>
          <a:chOff x="0" y="0"/>
          <a:chExt cx="0" cy="0"/>
        </a:xfrm>
      </p:grpSpPr>
      <p:sp>
        <p:nvSpPr>
          <p:cNvPr id="27" name="Shape 27"/>
          <p:cNvSpPr/>
          <p:nvPr/>
        </p:nvSpPr>
        <p:spPr>
          <a:xfrm>
            <a:off x="369455" y="326573"/>
            <a:ext cx="11453091" cy="6226969"/>
          </a:xfrm>
          <a:prstGeom prst="rect">
            <a:avLst/>
          </a:prstGeom>
          <a:solidFill>
            <a:srgbClr val="D7D7D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pic>
        <p:nvPicPr>
          <p:cNvPr id="28" name="Shape 28" descr="ARC_Logo_Bttn_Horiz_RGB.ai"/>
          <p:cNvPicPr preferRelativeResize="0"/>
          <p:nvPr/>
        </p:nvPicPr>
        <p:blipFill rotWithShape="1">
          <a:blip r:embed="rId2">
            <a:alphaModFix/>
          </a:blip>
          <a:srcRect/>
          <a:stretch/>
        </p:blipFill>
        <p:spPr>
          <a:xfrm>
            <a:off x="598441" y="571501"/>
            <a:ext cx="2264833" cy="545987"/>
          </a:xfrm>
          <a:prstGeom prst="rect">
            <a:avLst/>
          </a:prstGeom>
          <a:noFill/>
          <a:ln>
            <a:noFill/>
          </a:ln>
        </p:spPr>
      </p:pic>
      <p:sp>
        <p:nvSpPr>
          <p:cNvPr id="29" name="Shape 29"/>
          <p:cNvSpPr txBox="1"/>
          <p:nvPr/>
        </p:nvSpPr>
        <p:spPr>
          <a:xfrm>
            <a:off x="554183" y="6204858"/>
            <a:ext cx="436445" cy="2077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9F9FA3"/>
                </a:solidFill>
                <a:latin typeface="Georgia"/>
                <a:ea typeface="Georgia"/>
                <a:cs typeface="Georgia"/>
                <a:sym typeface="Georgia"/>
              </a:rPr>
              <a:pPr marL="0" marR="0" lvl="0" indent="0" algn="l" rtl="0">
                <a:spcBef>
                  <a:spcPts val="0"/>
                </a:spcBef>
                <a:spcAft>
                  <a:spcPts val="0"/>
                </a:spcAft>
                <a:buNone/>
              </a:pPr>
              <a:t>‹#›</a:t>
            </a:fld>
            <a:endParaRPr sz="1000" b="0" i="0" u="none" strike="noStrike" cap="none">
              <a:solidFill>
                <a:srgbClr val="9F9FA3"/>
              </a:solidFill>
              <a:latin typeface="Georgia"/>
              <a:ea typeface="Georgia"/>
              <a:cs typeface="Georgia"/>
              <a:sym typeface="Georgia"/>
            </a:endParaRPr>
          </a:p>
        </p:txBody>
      </p:sp>
      <p:sp>
        <p:nvSpPr>
          <p:cNvPr id="30" name="Shape 30"/>
          <p:cNvSpPr txBox="1">
            <a:spLocks noGrp="1"/>
          </p:cNvSpPr>
          <p:nvPr>
            <p:ph type="title"/>
          </p:nvPr>
        </p:nvSpPr>
        <p:spPr>
          <a:xfrm>
            <a:off x="794327" y="1306287"/>
            <a:ext cx="10289309" cy="898071"/>
          </a:xfrm>
          <a:prstGeom prst="rect">
            <a:avLst/>
          </a:prstGeom>
          <a:noFill/>
          <a:ln>
            <a:noFill/>
          </a:ln>
        </p:spPr>
        <p:txBody>
          <a:bodyPr spcFirstLastPara="1" wrap="square" lIns="91425" tIns="91425" rIns="91425" bIns="91425" anchor="ctr" anchorCtr="0"/>
          <a:lstStyle>
            <a:lvl1pPr marL="0" marR="0" lvl="0" indent="0" algn="l" rtl="0">
              <a:lnSpc>
                <a:spcPct val="101578"/>
              </a:lnSpc>
              <a:spcBef>
                <a:spcPts val="0"/>
              </a:spcBef>
              <a:spcAft>
                <a:spcPts val="0"/>
              </a:spcAft>
              <a:buSzPts val="1400"/>
              <a:buNone/>
              <a:defRPr sz="3800" b="1" i="0" u="none" strike="noStrike" cap="none">
                <a:solidFill>
                  <a:srgbClr val="ED1B24"/>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31" name="Shape 31"/>
          <p:cNvSpPr txBox="1">
            <a:spLocks noGrp="1"/>
          </p:cNvSpPr>
          <p:nvPr>
            <p:ph type="body" idx="1"/>
          </p:nvPr>
        </p:nvSpPr>
        <p:spPr>
          <a:xfrm>
            <a:off x="794327" y="2204358"/>
            <a:ext cx="10289309" cy="3755571"/>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rgbClr val="ED1B2E"/>
              </a:buClr>
              <a:buSzPts val="1950"/>
              <a:buFont typeface="Noto Sans Symbols"/>
              <a:buNone/>
              <a:defRPr sz="1600" b="0" i="0" u="none" strike="noStrike" cap="none">
                <a:solidFill>
                  <a:srgbClr val="6D6E70"/>
                </a:solidFill>
                <a:latin typeface="Arial"/>
                <a:ea typeface="Arial"/>
                <a:cs typeface="Arial"/>
                <a:sym typeface="Arial"/>
              </a:defRPr>
            </a:lvl1pPr>
            <a:lvl2pPr marL="914400" marR="0" lvl="1" indent="-228600" algn="l" rtl="0">
              <a:spcBef>
                <a:spcPts val="320"/>
              </a:spcBef>
              <a:spcAft>
                <a:spcPts val="0"/>
              </a:spcAft>
              <a:buClr>
                <a:srgbClr val="ED1B2E"/>
              </a:buClr>
              <a:buSzPts val="1800"/>
              <a:buFont typeface="Noto Sans Symbols"/>
              <a:buNone/>
              <a:defRPr sz="1600" b="0" i="0" u="none" strike="noStrike" cap="none">
                <a:solidFill>
                  <a:srgbClr val="6D6E70"/>
                </a:solidFill>
                <a:latin typeface="Arial"/>
                <a:ea typeface="Arial"/>
                <a:cs typeface="Arial"/>
                <a:sym typeface="Arial"/>
              </a:defRPr>
            </a:lvl2pPr>
            <a:lvl3pPr marL="1371600" marR="0" lvl="2" indent="-228600" algn="l" rtl="0">
              <a:spcBef>
                <a:spcPts val="320"/>
              </a:spcBef>
              <a:spcAft>
                <a:spcPts val="0"/>
              </a:spcAft>
              <a:buClr>
                <a:srgbClr val="ED1B2E"/>
              </a:buClr>
              <a:buSzPts val="1650"/>
              <a:buFont typeface="Noto Sans Symbols"/>
              <a:buNone/>
              <a:defRPr sz="1600" b="0" i="0" u="none" strike="noStrike" cap="none">
                <a:solidFill>
                  <a:srgbClr val="6D6E70"/>
                </a:solidFill>
                <a:latin typeface="Arial"/>
                <a:ea typeface="Arial"/>
                <a:cs typeface="Arial"/>
                <a:sym typeface="Arial"/>
              </a:defRPr>
            </a:lvl3pPr>
            <a:lvl4pPr marL="1828800" marR="0" lvl="3" indent="-228600" algn="l" rtl="0">
              <a:spcBef>
                <a:spcPts val="320"/>
              </a:spcBef>
              <a:spcAft>
                <a:spcPts val="0"/>
              </a:spcAft>
              <a:buClr>
                <a:srgbClr val="ED1B2E"/>
              </a:buClr>
              <a:buSzPts val="1500"/>
              <a:buFont typeface="Noto Sans Symbols"/>
              <a:buNone/>
              <a:defRPr sz="1600" b="0" i="0" u="none" strike="noStrike" cap="none">
                <a:solidFill>
                  <a:srgbClr val="6D6E70"/>
                </a:solidFill>
                <a:latin typeface="Arial"/>
                <a:ea typeface="Arial"/>
                <a:cs typeface="Arial"/>
                <a:sym typeface="Arial"/>
              </a:defRPr>
            </a:lvl4pPr>
            <a:lvl5pPr marL="2286000" marR="0" lvl="4" indent="-228600" algn="l" rtl="0">
              <a:spcBef>
                <a:spcPts val="320"/>
              </a:spcBef>
              <a:spcAft>
                <a:spcPts val="0"/>
              </a:spcAft>
              <a:buClr>
                <a:srgbClr val="ED1B2E"/>
              </a:buClr>
              <a:buSzPts val="1350"/>
              <a:buFont typeface="Noto Sans Symbols"/>
              <a:buNone/>
              <a:defRPr sz="1600" b="0" i="0" u="none" strike="noStrike" cap="none">
                <a:solidFill>
                  <a:srgbClr val="6D6E70"/>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2"/>
        <p:cNvGrpSpPr/>
        <p:nvPr/>
      </p:nvGrpSpPr>
      <p:grpSpPr>
        <a:xfrm>
          <a:off x="0" y="0"/>
          <a:ext cx="0" cy="0"/>
          <a:chOff x="0" y="0"/>
          <a:chExt cx="0" cy="0"/>
        </a:xfrm>
      </p:grpSpPr>
      <p:sp>
        <p:nvSpPr>
          <p:cNvPr id="33" name="Shape 33"/>
          <p:cNvSpPr/>
          <p:nvPr/>
        </p:nvSpPr>
        <p:spPr>
          <a:xfrm>
            <a:off x="369455" y="326573"/>
            <a:ext cx="11453091" cy="6226969"/>
          </a:xfrm>
          <a:prstGeom prst="rect">
            <a:avLst/>
          </a:prstGeom>
          <a:solidFill>
            <a:srgbClr val="D7D7D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pic>
        <p:nvPicPr>
          <p:cNvPr id="34" name="Shape 34" descr="ARC_Logo_Bttn_Horiz_RGB.ai"/>
          <p:cNvPicPr preferRelativeResize="0"/>
          <p:nvPr/>
        </p:nvPicPr>
        <p:blipFill rotWithShape="1">
          <a:blip r:embed="rId2">
            <a:alphaModFix/>
          </a:blip>
          <a:srcRect/>
          <a:stretch/>
        </p:blipFill>
        <p:spPr>
          <a:xfrm>
            <a:off x="598441" y="571501"/>
            <a:ext cx="2264833" cy="545987"/>
          </a:xfrm>
          <a:prstGeom prst="rect">
            <a:avLst/>
          </a:prstGeom>
          <a:noFill/>
          <a:ln>
            <a:noFill/>
          </a:ln>
        </p:spPr>
      </p:pic>
      <p:sp>
        <p:nvSpPr>
          <p:cNvPr id="35" name="Shape 35"/>
          <p:cNvSpPr txBox="1"/>
          <p:nvPr/>
        </p:nvSpPr>
        <p:spPr>
          <a:xfrm>
            <a:off x="554183" y="6204858"/>
            <a:ext cx="436445" cy="2077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9F9FA3"/>
                </a:solidFill>
                <a:latin typeface="Georgia"/>
                <a:ea typeface="Georgia"/>
                <a:cs typeface="Georgia"/>
                <a:sym typeface="Georgia"/>
              </a:rPr>
              <a:pPr marL="0" marR="0" lvl="0" indent="0" algn="l" rtl="0">
                <a:spcBef>
                  <a:spcPts val="0"/>
                </a:spcBef>
                <a:spcAft>
                  <a:spcPts val="0"/>
                </a:spcAft>
                <a:buNone/>
              </a:pPr>
              <a:t>‹#›</a:t>
            </a:fld>
            <a:endParaRPr sz="1000" b="0" i="0" u="none" strike="noStrike" cap="none">
              <a:solidFill>
                <a:srgbClr val="9F9FA3"/>
              </a:solidFill>
              <a:latin typeface="Georgia"/>
              <a:ea typeface="Georgia"/>
              <a:cs typeface="Georgia"/>
              <a:sym typeface="Georgia"/>
            </a:endParaRPr>
          </a:p>
        </p:txBody>
      </p:sp>
      <p:sp>
        <p:nvSpPr>
          <p:cNvPr id="36" name="Shape 36"/>
          <p:cNvSpPr txBox="1">
            <a:spLocks noGrp="1"/>
          </p:cNvSpPr>
          <p:nvPr>
            <p:ph type="title"/>
          </p:nvPr>
        </p:nvSpPr>
        <p:spPr>
          <a:xfrm>
            <a:off x="794327" y="1306287"/>
            <a:ext cx="10289309" cy="898071"/>
          </a:xfrm>
          <a:prstGeom prst="rect">
            <a:avLst/>
          </a:prstGeom>
          <a:noFill/>
          <a:ln>
            <a:noFill/>
          </a:ln>
        </p:spPr>
        <p:txBody>
          <a:bodyPr spcFirstLastPara="1" wrap="square" lIns="91425" tIns="91425" rIns="91425" bIns="91425" anchor="ctr" anchorCtr="0"/>
          <a:lstStyle>
            <a:lvl1pPr marL="0" marR="0" lvl="0" indent="0" algn="l" rtl="0">
              <a:lnSpc>
                <a:spcPct val="101578"/>
              </a:lnSpc>
              <a:spcBef>
                <a:spcPts val="0"/>
              </a:spcBef>
              <a:spcAft>
                <a:spcPts val="0"/>
              </a:spcAft>
              <a:buSzPts val="1400"/>
              <a:buNone/>
              <a:defRPr sz="3800" b="1" i="0" u="none" strike="noStrike" cap="none">
                <a:solidFill>
                  <a:srgbClr val="ED1B24"/>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37" name="Shape 37"/>
          <p:cNvSpPr txBox="1">
            <a:spLocks noGrp="1"/>
          </p:cNvSpPr>
          <p:nvPr>
            <p:ph type="body" idx="1"/>
          </p:nvPr>
        </p:nvSpPr>
        <p:spPr>
          <a:xfrm>
            <a:off x="794327" y="2286001"/>
            <a:ext cx="10289309" cy="3673929"/>
          </a:xfrm>
          <a:prstGeom prst="rect">
            <a:avLst/>
          </a:prstGeom>
          <a:noFill/>
          <a:ln>
            <a:noFill/>
          </a:ln>
        </p:spPr>
        <p:txBody>
          <a:bodyPr spcFirstLastPara="1" wrap="square" lIns="91425" tIns="91425" rIns="91425" bIns="91425" anchor="t" anchorCtr="0"/>
          <a:lstStyle>
            <a:lvl1pPr marL="457200" marR="0" lvl="0" indent="-304800" algn="l" rtl="0">
              <a:spcBef>
                <a:spcPts val="320"/>
              </a:spcBef>
              <a:spcAft>
                <a:spcPts val="0"/>
              </a:spcAft>
              <a:buClr>
                <a:srgbClr val="ED1B2E"/>
              </a:buClr>
              <a:buSzPts val="1200"/>
              <a:buFont typeface="Arial"/>
              <a:buChar char="•"/>
              <a:defRPr sz="1600" b="0" i="0" u="none" strike="noStrike" cap="none">
                <a:solidFill>
                  <a:srgbClr val="6D6E70"/>
                </a:solidFill>
                <a:latin typeface="Arial"/>
                <a:ea typeface="Arial"/>
                <a:cs typeface="Arial"/>
                <a:sym typeface="Arial"/>
              </a:defRPr>
            </a:lvl1pPr>
            <a:lvl2pPr marL="914400" marR="0" lvl="1" indent="-304800" algn="l" rtl="0">
              <a:spcBef>
                <a:spcPts val="320"/>
              </a:spcBef>
              <a:spcAft>
                <a:spcPts val="0"/>
              </a:spcAft>
              <a:buClr>
                <a:srgbClr val="ED1B2E"/>
              </a:buClr>
              <a:buSzPts val="1200"/>
              <a:buFont typeface="Arial"/>
              <a:buChar char="•"/>
              <a:defRPr sz="1600" b="0" i="0" u="none" strike="noStrike" cap="none">
                <a:solidFill>
                  <a:srgbClr val="6D6E70"/>
                </a:solidFill>
                <a:latin typeface="Arial"/>
                <a:ea typeface="Arial"/>
                <a:cs typeface="Arial"/>
                <a:sym typeface="Arial"/>
              </a:defRPr>
            </a:lvl2pPr>
            <a:lvl3pPr marL="1371600" marR="0" lvl="2" indent="-304800" algn="l" rtl="0">
              <a:spcBef>
                <a:spcPts val="320"/>
              </a:spcBef>
              <a:spcAft>
                <a:spcPts val="0"/>
              </a:spcAft>
              <a:buClr>
                <a:srgbClr val="ED1B2E"/>
              </a:buClr>
              <a:buSzPts val="1200"/>
              <a:buFont typeface="Arial"/>
              <a:buChar char="•"/>
              <a:defRPr sz="1600" b="0" i="0" u="none" strike="noStrike" cap="none">
                <a:solidFill>
                  <a:srgbClr val="6D6E70"/>
                </a:solidFill>
                <a:latin typeface="Arial"/>
                <a:ea typeface="Arial"/>
                <a:cs typeface="Arial"/>
                <a:sym typeface="Arial"/>
              </a:defRPr>
            </a:lvl3pPr>
            <a:lvl4pPr marL="1828800" marR="0" lvl="3" indent="-304800" algn="l" rtl="0">
              <a:spcBef>
                <a:spcPts val="320"/>
              </a:spcBef>
              <a:spcAft>
                <a:spcPts val="0"/>
              </a:spcAft>
              <a:buClr>
                <a:srgbClr val="ED1B2E"/>
              </a:buClr>
              <a:buSzPts val="1200"/>
              <a:buFont typeface="Arial"/>
              <a:buChar char="•"/>
              <a:defRPr sz="1600" b="0" i="0" u="none" strike="noStrike" cap="none">
                <a:solidFill>
                  <a:srgbClr val="6D6E70"/>
                </a:solidFill>
                <a:latin typeface="Arial"/>
                <a:ea typeface="Arial"/>
                <a:cs typeface="Arial"/>
                <a:sym typeface="Arial"/>
              </a:defRPr>
            </a:lvl4pPr>
            <a:lvl5pPr marL="2286000" marR="0" lvl="4" indent="-228600" algn="l" rtl="0">
              <a:spcBef>
                <a:spcPts val="320"/>
              </a:spcBef>
              <a:spcAft>
                <a:spcPts val="0"/>
              </a:spcAft>
              <a:buClr>
                <a:srgbClr val="ED1B2E"/>
              </a:buClr>
              <a:buSzPts val="1350"/>
              <a:buFont typeface="Noto Sans Symbols"/>
              <a:buNone/>
              <a:defRPr sz="1600" b="0" i="0" u="none" strike="noStrike" cap="none">
                <a:solidFill>
                  <a:srgbClr val="6D6E70"/>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40" name="Shape 40"/>
          <p:cNvSpPr txBox="1">
            <a:spLocks noGrp="1"/>
          </p:cNvSpPr>
          <p:nvPr>
            <p:ph type="body" idx="1"/>
          </p:nvPr>
        </p:nvSpPr>
        <p:spPr>
          <a:xfrm>
            <a:off x="609602" y="1600201"/>
            <a:ext cx="4549693" cy="4061878"/>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440"/>
              </a:spcBef>
              <a:spcAft>
                <a:spcPts val="0"/>
              </a:spcAft>
              <a:buClr>
                <a:srgbClr val="313231"/>
              </a:buClr>
              <a:buSzPts val="1950"/>
              <a:buFont typeface="Arial"/>
              <a:buNone/>
              <a:defRPr sz="2200" b="0" i="0" u="none" strike="noStrike" cap="none">
                <a:solidFill>
                  <a:srgbClr val="313231"/>
                </a:solidFill>
                <a:latin typeface="Arial"/>
                <a:ea typeface="Arial"/>
                <a:cs typeface="Arial"/>
                <a:sym typeface="Arial"/>
              </a:defRPr>
            </a:lvl1pPr>
            <a:lvl2pPr marL="914400" marR="0" lvl="1" indent="-228600" algn="r" rtl="0">
              <a:spcBef>
                <a:spcPts val="480"/>
              </a:spcBef>
              <a:spcAft>
                <a:spcPts val="0"/>
              </a:spcAft>
              <a:buClr>
                <a:srgbClr val="ED1B2E"/>
              </a:buClr>
              <a:buSzPts val="1800"/>
              <a:buFont typeface="Noto Sans Symbols"/>
              <a:buNone/>
              <a:defRPr sz="2400" b="0" i="0" u="none" strike="noStrike" cap="none">
                <a:solidFill>
                  <a:srgbClr val="313231"/>
                </a:solidFill>
                <a:latin typeface="Arial"/>
                <a:ea typeface="Arial"/>
                <a:cs typeface="Arial"/>
                <a:sym typeface="Arial"/>
              </a:defRPr>
            </a:lvl2pPr>
            <a:lvl3pPr marL="1371600" marR="0" lvl="2" indent="-228600" algn="r" rtl="0">
              <a:spcBef>
                <a:spcPts val="400"/>
              </a:spcBef>
              <a:spcAft>
                <a:spcPts val="0"/>
              </a:spcAft>
              <a:buClr>
                <a:srgbClr val="ED1B2E"/>
              </a:buClr>
              <a:buSzPts val="1650"/>
              <a:buFont typeface="Noto Sans Symbols"/>
              <a:buNone/>
              <a:defRPr sz="2000" b="0" i="0" u="none" strike="noStrike" cap="none">
                <a:solidFill>
                  <a:srgbClr val="313231"/>
                </a:solidFill>
                <a:latin typeface="Arial"/>
                <a:ea typeface="Arial"/>
                <a:cs typeface="Arial"/>
                <a:sym typeface="Arial"/>
              </a:defRPr>
            </a:lvl3pPr>
            <a:lvl4pPr marL="1828800" marR="0" lvl="3" indent="-228600" algn="r" rtl="0">
              <a:spcBef>
                <a:spcPts val="360"/>
              </a:spcBef>
              <a:spcAft>
                <a:spcPts val="0"/>
              </a:spcAft>
              <a:buClr>
                <a:srgbClr val="ED1B2E"/>
              </a:buClr>
              <a:buSzPts val="1500"/>
              <a:buFont typeface="Noto Sans Symbols"/>
              <a:buNone/>
              <a:defRPr sz="1800" b="0" i="0" u="none" strike="noStrike" cap="none">
                <a:solidFill>
                  <a:srgbClr val="313231"/>
                </a:solidFill>
                <a:latin typeface="Arial"/>
                <a:ea typeface="Arial"/>
                <a:cs typeface="Arial"/>
                <a:sym typeface="Arial"/>
              </a:defRPr>
            </a:lvl4pPr>
            <a:lvl5pPr marL="2286000" marR="0" lvl="4" indent="-228600" algn="r" rtl="0">
              <a:spcBef>
                <a:spcPts val="360"/>
              </a:spcBef>
              <a:spcAft>
                <a:spcPts val="0"/>
              </a:spcAft>
              <a:buClr>
                <a:srgbClr val="ED1B2E"/>
              </a:buClr>
              <a:buSzPts val="1350"/>
              <a:buFont typeface="Noto Sans Symbols"/>
              <a:buNone/>
              <a:defRPr sz="1800" b="0" i="0" u="none" strike="noStrike" cap="none">
                <a:solidFill>
                  <a:srgbClr val="31323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1" name="Shape 41"/>
          <p:cNvSpPr txBox="1">
            <a:spLocks noGrp="1"/>
          </p:cNvSpPr>
          <p:nvPr>
            <p:ph type="body" idx="2"/>
          </p:nvPr>
        </p:nvSpPr>
        <p:spPr>
          <a:xfrm>
            <a:off x="5317557" y="1600201"/>
            <a:ext cx="6264844" cy="4061879"/>
          </a:xfrm>
          <a:prstGeom prst="rect">
            <a:avLst/>
          </a:prstGeom>
          <a:noFill/>
          <a:ln>
            <a:noFill/>
          </a:ln>
        </p:spPr>
        <p:txBody>
          <a:bodyPr spcFirstLastPara="1" wrap="square" lIns="91425" tIns="91425" rIns="91425" bIns="91425" anchor="t" anchorCtr="0"/>
          <a:lstStyle>
            <a:lvl1pPr marL="457200" marR="0" lvl="0" indent="-228600" algn="l" rtl="0">
              <a:spcBef>
                <a:spcPts val="440"/>
              </a:spcBef>
              <a:spcAft>
                <a:spcPts val="0"/>
              </a:spcAft>
              <a:buClr>
                <a:srgbClr val="ED1B2E"/>
              </a:buClr>
              <a:buSzPts val="1950"/>
              <a:buFont typeface="Noto Sans Symbols"/>
              <a:buNone/>
              <a:defRPr sz="2200" b="0" i="0" u="none" strike="noStrike" cap="none">
                <a:solidFill>
                  <a:srgbClr val="313231"/>
                </a:solidFill>
                <a:latin typeface="Arial"/>
                <a:ea typeface="Arial"/>
                <a:cs typeface="Arial"/>
                <a:sym typeface="Arial"/>
              </a:defRPr>
            </a:lvl1pPr>
            <a:lvl2pPr marL="914400" marR="0" lvl="1" indent="-228600" algn="l" rtl="0">
              <a:spcBef>
                <a:spcPts val="480"/>
              </a:spcBef>
              <a:spcAft>
                <a:spcPts val="0"/>
              </a:spcAft>
              <a:buClr>
                <a:srgbClr val="ED1B2E"/>
              </a:buClr>
              <a:buSzPts val="1800"/>
              <a:buFont typeface="Noto Sans Symbols"/>
              <a:buNone/>
              <a:defRPr sz="2400" b="0" i="0" u="none" strike="noStrike" cap="none">
                <a:solidFill>
                  <a:srgbClr val="313231"/>
                </a:solidFill>
                <a:latin typeface="Arial"/>
                <a:ea typeface="Arial"/>
                <a:cs typeface="Arial"/>
                <a:sym typeface="Arial"/>
              </a:defRPr>
            </a:lvl2pPr>
            <a:lvl3pPr marL="1371600" marR="0" lvl="2" indent="-228600" algn="l" rtl="0">
              <a:spcBef>
                <a:spcPts val="400"/>
              </a:spcBef>
              <a:spcAft>
                <a:spcPts val="0"/>
              </a:spcAft>
              <a:buClr>
                <a:srgbClr val="ED1B2E"/>
              </a:buClr>
              <a:buSzPts val="1650"/>
              <a:buFont typeface="Noto Sans Symbols"/>
              <a:buNone/>
              <a:defRPr sz="2000" b="0" i="0" u="none" strike="noStrike" cap="none">
                <a:solidFill>
                  <a:srgbClr val="313231"/>
                </a:solidFill>
                <a:latin typeface="Arial"/>
                <a:ea typeface="Arial"/>
                <a:cs typeface="Arial"/>
                <a:sym typeface="Arial"/>
              </a:defRPr>
            </a:lvl3pPr>
            <a:lvl4pPr marL="1828800" marR="0" lvl="3" indent="-228600" algn="l" rtl="0">
              <a:spcBef>
                <a:spcPts val="360"/>
              </a:spcBef>
              <a:spcAft>
                <a:spcPts val="0"/>
              </a:spcAft>
              <a:buClr>
                <a:srgbClr val="ED1B2E"/>
              </a:buClr>
              <a:buSzPts val="1500"/>
              <a:buFont typeface="Noto Sans Symbols"/>
              <a:buNone/>
              <a:defRPr sz="1800" b="0" i="0" u="none" strike="noStrike" cap="none">
                <a:solidFill>
                  <a:srgbClr val="313231"/>
                </a:solidFill>
                <a:latin typeface="Arial"/>
                <a:ea typeface="Arial"/>
                <a:cs typeface="Arial"/>
                <a:sym typeface="Arial"/>
              </a:defRPr>
            </a:lvl4pPr>
            <a:lvl5pPr marL="2286000" marR="0" lvl="4" indent="-228600" algn="l" rtl="0">
              <a:spcBef>
                <a:spcPts val="360"/>
              </a:spcBef>
              <a:spcAft>
                <a:spcPts val="0"/>
              </a:spcAft>
              <a:buClr>
                <a:srgbClr val="ED1B2E"/>
              </a:buClr>
              <a:buSzPts val="1350"/>
              <a:buFont typeface="Noto Sans Symbols"/>
              <a:buNone/>
              <a:defRPr sz="1800" b="0" i="0" u="none" strike="noStrike" cap="none">
                <a:solidFill>
                  <a:srgbClr val="31323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2" name="Shape 42"/>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ubsection">
  <p:cSld name="Subsection">
    <p:spTree>
      <p:nvGrpSpPr>
        <p:cNvPr id="1" name="Shape 43"/>
        <p:cNvGrpSpPr/>
        <p:nvPr/>
      </p:nvGrpSpPr>
      <p:grpSpPr>
        <a:xfrm>
          <a:off x="0" y="0"/>
          <a:ext cx="0" cy="0"/>
          <a:chOff x="0" y="0"/>
          <a:chExt cx="0" cy="0"/>
        </a:xfrm>
      </p:grpSpPr>
      <p:pic>
        <p:nvPicPr>
          <p:cNvPr id="44" name="Shape 44" descr="Note_card_darker.png"/>
          <p:cNvPicPr preferRelativeResize="0"/>
          <p:nvPr/>
        </p:nvPicPr>
        <p:blipFill rotWithShape="1">
          <a:blip r:embed="rId2">
            <a:alphaModFix/>
          </a:blip>
          <a:srcRect/>
          <a:stretch/>
        </p:blipFill>
        <p:spPr>
          <a:xfrm>
            <a:off x="1953685" y="1320801"/>
            <a:ext cx="8183033" cy="3725863"/>
          </a:xfrm>
          <a:prstGeom prst="rect">
            <a:avLst/>
          </a:prstGeom>
          <a:noFill/>
          <a:ln>
            <a:noFill/>
          </a:ln>
        </p:spPr>
      </p:pic>
      <p:pic>
        <p:nvPicPr>
          <p:cNvPr id="45" name="Shape 45" descr="ARC_Logo_Bttn.png"/>
          <p:cNvPicPr preferRelativeResize="0"/>
          <p:nvPr/>
        </p:nvPicPr>
        <p:blipFill rotWithShape="1">
          <a:blip r:embed="rId3">
            <a:alphaModFix/>
          </a:blip>
          <a:srcRect/>
          <a:stretch/>
        </p:blipFill>
        <p:spPr>
          <a:xfrm>
            <a:off x="4885267" y="428626"/>
            <a:ext cx="2311400" cy="1736725"/>
          </a:xfrm>
          <a:prstGeom prst="rect">
            <a:avLst/>
          </a:prstGeom>
          <a:noFill/>
          <a:ln>
            <a:noFill/>
          </a:ln>
        </p:spPr>
      </p:pic>
      <p:pic>
        <p:nvPicPr>
          <p:cNvPr id="46" name="Shape 46" descr="ARC_Logo_WrdMrk_Horiz_RGB.png"/>
          <p:cNvPicPr preferRelativeResize="0"/>
          <p:nvPr/>
        </p:nvPicPr>
        <p:blipFill rotWithShape="1">
          <a:blip r:embed="rId4">
            <a:alphaModFix/>
          </a:blip>
          <a:srcRect/>
          <a:stretch/>
        </p:blipFill>
        <p:spPr>
          <a:xfrm>
            <a:off x="3818467" y="5484814"/>
            <a:ext cx="4411133" cy="903287"/>
          </a:xfrm>
          <a:prstGeom prst="rect">
            <a:avLst/>
          </a:prstGeom>
          <a:noFill/>
          <a:ln>
            <a:noFill/>
          </a:ln>
        </p:spPr>
      </p:pic>
      <p:sp>
        <p:nvSpPr>
          <p:cNvPr id="47" name="Shape 47"/>
          <p:cNvSpPr txBox="1">
            <a:spLocks noGrp="1"/>
          </p:cNvSpPr>
          <p:nvPr>
            <p:ph type="body" idx="1"/>
          </p:nvPr>
        </p:nvSpPr>
        <p:spPr>
          <a:xfrm>
            <a:off x="2775575" y="2262946"/>
            <a:ext cx="6677464" cy="415925"/>
          </a:xfrm>
          <a:prstGeom prst="rect">
            <a:avLst/>
          </a:prstGeom>
          <a:noFill/>
          <a:ln>
            <a:noFill/>
          </a:ln>
        </p:spPr>
        <p:txBody>
          <a:bodyPr spcFirstLastPara="1" wrap="square" lIns="91425" tIns="91425" rIns="91425" bIns="91425" anchor="t" anchorCtr="0"/>
          <a:lstStyle>
            <a:lvl1pPr marL="457200" marR="0" lvl="0" indent="-228600" algn="ctr" rtl="0">
              <a:spcBef>
                <a:spcPts val="560"/>
              </a:spcBef>
              <a:spcAft>
                <a:spcPts val="0"/>
              </a:spcAft>
              <a:buClr>
                <a:srgbClr val="ED1B2E"/>
              </a:buClr>
              <a:buSzPts val="1950"/>
              <a:buFont typeface="Noto Sans Symbols"/>
              <a:buNone/>
              <a:defRPr sz="28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8" name="Shape 48"/>
          <p:cNvSpPr txBox="1">
            <a:spLocks noGrp="1"/>
          </p:cNvSpPr>
          <p:nvPr>
            <p:ph type="body" idx="2"/>
          </p:nvPr>
        </p:nvSpPr>
        <p:spPr>
          <a:xfrm>
            <a:off x="2775575" y="2809277"/>
            <a:ext cx="6677464" cy="1334558"/>
          </a:xfrm>
          <a:prstGeom prst="rect">
            <a:avLst/>
          </a:prstGeom>
          <a:noFill/>
          <a:ln>
            <a:noFill/>
          </a:ln>
        </p:spPr>
        <p:txBody>
          <a:bodyPr spcFirstLastPara="1" wrap="square" lIns="91425" tIns="91425" rIns="91425" bIns="91425" anchor="t" anchorCtr="0"/>
          <a:lstStyle>
            <a:lvl1pPr marL="457200" marR="0" lvl="0" indent="-228600" algn="ctr" rtl="0">
              <a:spcBef>
                <a:spcPts val="640"/>
              </a:spcBef>
              <a:spcAft>
                <a:spcPts val="0"/>
              </a:spcAft>
              <a:buClr>
                <a:srgbClr val="ED1B2E"/>
              </a:buClr>
              <a:buSzPts val="1950"/>
              <a:buFont typeface="Noto Sans Symbols"/>
              <a:buNone/>
              <a:defRPr sz="32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51" name="Shape 51"/>
          <p:cNvSpPr txBox="1">
            <a:spLocks noGrp="1"/>
          </p:cNvSpPr>
          <p:nvPr>
            <p:ph type="body" idx="1"/>
          </p:nvPr>
        </p:nvSpPr>
        <p:spPr>
          <a:xfrm>
            <a:off x="609600" y="1600201"/>
            <a:ext cx="5384800" cy="4115075"/>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2" name="Shape 52"/>
          <p:cNvSpPr txBox="1">
            <a:spLocks noGrp="1"/>
          </p:cNvSpPr>
          <p:nvPr>
            <p:ph type="body" idx="2"/>
          </p:nvPr>
        </p:nvSpPr>
        <p:spPr>
          <a:xfrm>
            <a:off x="6197600" y="1600200"/>
            <a:ext cx="5384800" cy="4115076"/>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3" name="Shape 53"/>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54" name="Shape 54"/>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Chart">
  <p:cSld name="Comparison Char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57" name="Shape 57"/>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ED1B2E"/>
              </a:buClr>
              <a:buSzPts val="1950"/>
              <a:buFont typeface="Noto Sans Symbols"/>
              <a:buNone/>
              <a:defRPr sz="2000" b="1" i="0" u="none" strike="noStrike" cap="none">
                <a:solidFill>
                  <a:srgbClr val="313231"/>
                </a:solidFill>
                <a:latin typeface="Arial"/>
                <a:ea typeface="Arial"/>
                <a:cs typeface="Arial"/>
                <a:sym typeface="Arial"/>
              </a:defRPr>
            </a:lvl1pPr>
            <a:lvl2pPr marL="914400" marR="0" lvl="1" indent="-228600" algn="l" rtl="0">
              <a:spcBef>
                <a:spcPts val="400"/>
              </a:spcBef>
              <a:spcAft>
                <a:spcPts val="0"/>
              </a:spcAft>
              <a:buClr>
                <a:srgbClr val="ED1B2E"/>
              </a:buClr>
              <a:buSzPts val="1800"/>
              <a:buFont typeface="Noto Sans Symbols"/>
              <a:buNone/>
              <a:defRPr sz="2000" b="1" i="0" u="none" strike="noStrike" cap="none">
                <a:solidFill>
                  <a:srgbClr val="313231"/>
                </a:solidFill>
                <a:latin typeface="Arial"/>
                <a:ea typeface="Arial"/>
                <a:cs typeface="Arial"/>
                <a:sym typeface="Arial"/>
              </a:defRPr>
            </a:lvl2pPr>
            <a:lvl3pPr marL="1371600" marR="0" lvl="2" indent="-228600" algn="l" rtl="0">
              <a:spcBef>
                <a:spcPts val="360"/>
              </a:spcBef>
              <a:spcAft>
                <a:spcPts val="0"/>
              </a:spcAft>
              <a:buClr>
                <a:srgbClr val="ED1B2E"/>
              </a:buClr>
              <a:buSzPts val="1650"/>
              <a:buFont typeface="Noto Sans Symbols"/>
              <a:buNone/>
              <a:defRPr sz="1800" b="1" i="0" u="none" strike="noStrike" cap="none">
                <a:solidFill>
                  <a:srgbClr val="313231"/>
                </a:solidFill>
                <a:latin typeface="Arial"/>
                <a:ea typeface="Arial"/>
                <a:cs typeface="Arial"/>
                <a:sym typeface="Arial"/>
              </a:defRPr>
            </a:lvl3pPr>
            <a:lvl4pPr marL="1828800" marR="0" lvl="3" indent="-228600" algn="l" rtl="0">
              <a:spcBef>
                <a:spcPts val="320"/>
              </a:spcBef>
              <a:spcAft>
                <a:spcPts val="0"/>
              </a:spcAft>
              <a:buClr>
                <a:srgbClr val="ED1B2E"/>
              </a:buClr>
              <a:buSzPts val="1500"/>
              <a:buFont typeface="Noto Sans Symbols"/>
              <a:buNone/>
              <a:defRPr sz="1600" b="1" i="0" u="none" strike="noStrike" cap="none">
                <a:solidFill>
                  <a:srgbClr val="313231"/>
                </a:solidFill>
                <a:latin typeface="Arial"/>
                <a:ea typeface="Arial"/>
                <a:cs typeface="Arial"/>
                <a:sym typeface="Arial"/>
              </a:defRPr>
            </a:lvl4pPr>
            <a:lvl5pPr marL="2286000" marR="0" lvl="4" indent="-228600" algn="l" rtl="0">
              <a:spcBef>
                <a:spcPts val="320"/>
              </a:spcBef>
              <a:spcAft>
                <a:spcPts val="0"/>
              </a:spcAft>
              <a:buClr>
                <a:srgbClr val="ED1B2E"/>
              </a:buClr>
              <a:buSzPts val="1350"/>
              <a:buFont typeface="Noto Sans Symbols"/>
              <a:buNone/>
              <a:defRPr sz="1600" b="1" i="0" u="none" strike="noStrike" cap="none">
                <a:solidFill>
                  <a:srgbClr val="313231"/>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9pPr>
          </a:lstStyle>
          <a:p>
            <a:endParaRPr/>
          </a:p>
        </p:txBody>
      </p:sp>
      <p:sp>
        <p:nvSpPr>
          <p:cNvPr id="58" name="Shape 58"/>
          <p:cNvSpPr txBox="1">
            <a:spLocks noGrp="1"/>
          </p:cNvSpPr>
          <p:nvPr>
            <p:ph type="body" idx="2"/>
          </p:nvPr>
        </p:nvSpPr>
        <p:spPr>
          <a:xfrm>
            <a:off x="609600" y="2174876"/>
            <a:ext cx="5386917" cy="3449697"/>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9pPr>
          </a:lstStyle>
          <a:p>
            <a:endParaRPr/>
          </a:p>
        </p:txBody>
      </p:sp>
      <p:sp>
        <p:nvSpPr>
          <p:cNvPr id="59" name="Shape 59"/>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ED1B2E"/>
              </a:buClr>
              <a:buSzPts val="1950"/>
              <a:buFont typeface="Noto Sans Symbols"/>
              <a:buNone/>
              <a:defRPr sz="2000" b="1" i="0" u="none" strike="noStrike" cap="none">
                <a:solidFill>
                  <a:srgbClr val="313231"/>
                </a:solidFill>
                <a:latin typeface="Arial"/>
                <a:ea typeface="Arial"/>
                <a:cs typeface="Arial"/>
                <a:sym typeface="Arial"/>
              </a:defRPr>
            </a:lvl1pPr>
            <a:lvl2pPr marL="914400" marR="0" lvl="1" indent="-228600" algn="l" rtl="0">
              <a:spcBef>
                <a:spcPts val="400"/>
              </a:spcBef>
              <a:spcAft>
                <a:spcPts val="0"/>
              </a:spcAft>
              <a:buClr>
                <a:srgbClr val="ED1B2E"/>
              </a:buClr>
              <a:buSzPts val="1800"/>
              <a:buFont typeface="Noto Sans Symbols"/>
              <a:buNone/>
              <a:defRPr sz="2000" b="1" i="0" u="none" strike="noStrike" cap="none">
                <a:solidFill>
                  <a:srgbClr val="313231"/>
                </a:solidFill>
                <a:latin typeface="Arial"/>
                <a:ea typeface="Arial"/>
                <a:cs typeface="Arial"/>
                <a:sym typeface="Arial"/>
              </a:defRPr>
            </a:lvl2pPr>
            <a:lvl3pPr marL="1371600" marR="0" lvl="2" indent="-228600" algn="l" rtl="0">
              <a:spcBef>
                <a:spcPts val="360"/>
              </a:spcBef>
              <a:spcAft>
                <a:spcPts val="0"/>
              </a:spcAft>
              <a:buClr>
                <a:srgbClr val="ED1B2E"/>
              </a:buClr>
              <a:buSzPts val="1650"/>
              <a:buFont typeface="Noto Sans Symbols"/>
              <a:buNone/>
              <a:defRPr sz="1800" b="1" i="0" u="none" strike="noStrike" cap="none">
                <a:solidFill>
                  <a:srgbClr val="313231"/>
                </a:solidFill>
                <a:latin typeface="Arial"/>
                <a:ea typeface="Arial"/>
                <a:cs typeface="Arial"/>
                <a:sym typeface="Arial"/>
              </a:defRPr>
            </a:lvl3pPr>
            <a:lvl4pPr marL="1828800" marR="0" lvl="3" indent="-228600" algn="l" rtl="0">
              <a:spcBef>
                <a:spcPts val="320"/>
              </a:spcBef>
              <a:spcAft>
                <a:spcPts val="0"/>
              </a:spcAft>
              <a:buClr>
                <a:srgbClr val="ED1B2E"/>
              </a:buClr>
              <a:buSzPts val="1500"/>
              <a:buFont typeface="Noto Sans Symbols"/>
              <a:buNone/>
              <a:defRPr sz="1600" b="1" i="0" u="none" strike="noStrike" cap="none">
                <a:solidFill>
                  <a:srgbClr val="313231"/>
                </a:solidFill>
                <a:latin typeface="Arial"/>
                <a:ea typeface="Arial"/>
                <a:cs typeface="Arial"/>
                <a:sym typeface="Arial"/>
              </a:defRPr>
            </a:lvl4pPr>
            <a:lvl5pPr marL="2286000" marR="0" lvl="4" indent="-228600" algn="l" rtl="0">
              <a:spcBef>
                <a:spcPts val="320"/>
              </a:spcBef>
              <a:spcAft>
                <a:spcPts val="0"/>
              </a:spcAft>
              <a:buClr>
                <a:srgbClr val="ED1B2E"/>
              </a:buClr>
              <a:buSzPts val="1350"/>
              <a:buFont typeface="Noto Sans Symbols"/>
              <a:buNone/>
              <a:defRPr sz="1600" b="1" i="0" u="none" strike="noStrike" cap="none">
                <a:solidFill>
                  <a:srgbClr val="313231"/>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Georgia"/>
                <a:ea typeface="Georgia"/>
                <a:cs typeface="Georgia"/>
                <a:sym typeface="Georgia"/>
              </a:defRPr>
            </a:lvl9pPr>
          </a:lstStyle>
          <a:p>
            <a:endParaRPr/>
          </a:p>
        </p:txBody>
      </p:sp>
      <p:sp>
        <p:nvSpPr>
          <p:cNvPr id="60" name="Shape 60"/>
          <p:cNvSpPr txBox="1">
            <a:spLocks noGrp="1"/>
          </p:cNvSpPr>
          <p:nvPr>
            <p:ph type="body" idx="4"/>
          </p:nvPr>
        </p:nvSpPr>
        <p:spPr>
          <a:xfrm>
            <a:off x="6193368" y="2174876"/>
            <a:ext cx="5389033" cy="3449697"/>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9pPr>
          </a:lstStyle>
          <a:p>
            <a:endParaRPr/>
          </a:p>
        </p:txBody>
      </p:sp>
      <p:sp>
        <p:nvSpPr>
          <p:cNvPr id="61" name="Shape 61"/>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62" name="Shape 62"/>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63"/>
        <p:cNvGrpSpPr/>
        <p:nvPr/>
      </p:nvGrpSpPr>
      <p:grpSpPr>
        <a:xfrm>
          <a:off x="0" y="0"/>
          <a:ext cx="0" cy="0"/>
          <a:chOff x="0" y="0"/>
          <a:chExt cx="0" cy="0"/>
        </a:xfrm>
      </p:grpSpPr>
      <p:pic>
        <p:nvPicPr>
          <p:cNvPr id="64" name="Shape 64" descr="background-border2.png"/>
          <p:cNvPicPr preferRelativeResize="0"/>
          <p:nvPr/>
        </p:nvPicPr>
        <p:blipFill rotWithShape="1">
          <a:blip r:embed="rId2">
            <a:alphaModFix/>
          </a:blip>
          <a:srcRect/>
          <a:stretch/>
        </p:blipFill>
        <p:spPr>
          <a:xfrm rot="282271" flipH="1">
            <a:off x="4292601" y="1238250"/>
            <a:ext cx="7632700" cy="4541838"/>
          </a:xfrm>
          <a:prstGeom prst="rect">
            <a:avLst/>
          </a:prstGeom>
          <a:noFill/>
          <a:ln>
            <a:noFill/>
          </a:ln>
        </p:spPr>
      </p:pic>
      <p:sp>
        <p:nvSpPr>
          <p:cNvPr id="65" name="Shape 6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66" name="Shape 66"/>
          <p:cNvSpPr>
            <a:spLocks noGrp="1"/>
          </p:cNvSpPr>
          <p:nvPr>
            <p:ph type="pic" idx="2"/>
          </p:nvPr>
        </p:nvSpPr>
        <p:spPr>
          <a:xfrm rot="21575839">
            <a:off x="5297572" y="1857072"/>
            <a:ext cx="5735149" cy="3258324"/>
          </a:xfrm>
          <a:prstGeom prst="rect">
            <a:avLst/>
          </a:prstGeom>
          <a:noFill/>
          <a:ln>
            <a:noFill/>
          </a:ln>
        </p:spPr>
        <p:txBody>
          <a:bodyPr spcFirstLastPara="1" wrap="square" lIns="91425" tIns="91425" rIns="91425" bIns="91425" anchor="t" anchorCtr="0"/>
          <a:lstStyle>
            <a:lvl1pPr marL="0" marR="0" lvl="0" indent="0" algn="l" rtl="0">
              <a:spcBef>
                <a:spcPts val="520"/>
              </a:spcBef>
              <a:spcAft>
                <a:spcPts val="0"/>
              </a:spcAft>
              <a:buClr>
                <a:srgbClr val="ED1B2E"/>
              </a:buClr>
              <a:buSzPts val="1400"/>
              <a:buFont typeface="Noto Sans Symbols"/>
              <a:buNone/>
              <a:defRPr sz="2600" b="0" i="0" u="none" strike="noStrike" cap="none">
                <a:solidFill>
                  <a:srgbClr val="313231"/>
                </a:solidFill>
                <a:latin typeface="Arial"/>
                <a:ea typeface="Arial"/>
                <a:cs typeface="Arial"/>
                <a:sym typeface="Arial"/>
              </a:defRPr>
            </a:lvl1pPr>
            <a:lvl2pPr marL="742950" marR="0" lvl="1" indent="-28575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143000" marR="0" lvl="2" indent="-228600"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600200" marR="0" lvl="3" indent="-22860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057400" marR="0" lvl="4" indent="-228600"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7" name="Shape 67"/>
          <p:cNvSpPr txBox="1">
            <a:spLocks noGrp="1"/>
          </p:cNvSpPr>
          <p:nvPr>
            <p:ph type="body" idx="1"/>
          </p:nvPr>
        </p:nvSpPr>
        <p:spPr>
          <a:xfrm>
            <a:off x="609601" y="1766027"/>
            <a:ext cx="3983047" cy="3896051"/>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8" name="Shape 68"/>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69" name="Shape 69"/>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and Note Card">
  <p:cSld name="Image and Note Card">
    <p:spTree>
      <p:nvGrpSpPr>
        <p:cNvPr id="1" name="Shape 70"/>
        <p:cNvGrpSpPr/>
        <p:nvPr/>
      </p:nvGrpSpPr>
      <p:grpSpPr>
        <a:xfrm>
          <a:off x="0" y="0"/>
          <a:ext cx="0" cy="0"/>
          <a:chOff x="0" y="0"/>
          <a:chExt cx="0" cy="0"/>
        </a:xfrm>
      </p:grpSpPr>
      <p:pic>
        <p:nvPicPr>
          <p:cNvPr id="71" name="Shape 71" descr="note_card_2.png"/>
          <p:cNvPicPr preferRelativeResize="0"/>
          <p:nvPr/>
        </p:nvPicPr>
        <p:blipFill rotWithShape="1">
          <a:blip r:embed="rId2">
            <a:alphaModFix/>
          </a:blip>
          <a:srcRect/>
          <a:stretch/>
        </p:blipFill>
        <p:spPr>
          <a:xfrm rot="153078">
            <a:off x="6273800" y="2141538"/>
            <a:ext cx="4768851" cy="2709862"/>
          </a:xfrm>
          <a:prstGeom prst="rect">
            <a:avLst/>
          </a:prstGeom>
          <a:noFill/>
          <a:ln>
            <a:noFill/>
          </a:ln>
        </p:spPr>
      </p:pic>
      <p:pic>
        <p:nvPicPr>
          <p:cNvPr id="72" name="Shape 72" descr="background-border2.png"/>
          <p:cNvPicPr preferRelativeResize="0"/>
          <p:nvPr/>
        </p:nvPicPr>
        <p:blipFill rotWithShape="1">
          <a:blip r:embed="rId3">
            <a:alphaModFix/>
          </a:blip>
          <a:srcRect/>
          <a:stretch/>
        </p:blipFill>
        <p:spPr>
          <a:xfrm rot="151312" flipH="1">
            <a:off x="110067" y="1481139"/>
            <a:ext cx="7029451" cy="4181475"/>
          </a:xfrm>
          <a:prstGeom prst="rect">
            <a:avLst/>
          </a:prstGeom>
          <a:noFill/>
          <a:ln>
            <a:noFill/>
          </a:ln>
        </p:spPr>
      </p:pic>
      <p:sp>
        <p:nvSpPr>
          <p:cNvPr id="73" name="Shape 7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74" name="Shape 74"/>
          <p:cNvSpPr txBox="1">
            <a:spLocks noGrp="1"/>
          </p:cNvSpPr>
          <p:nvPr>
            <p:ph type="body" idx="1"/>
          </p:nvPr>
        </p:nvSpPr>
        <p:spPr>
          <a:xfrm rot="153078">
            <a:off x="6917720" y="2455628"/>
            <a:ext cx="3652544" cy="2047006"/>
          </a:xfrm>
          <a:prstGeom prst="rect">
            <a:avLst/>
          </a:prstGeom>
          <a:noFill/>
          <a:ln>
            <a:noFill/>
          </a:ln>
        </p:spPr>
        <p:txBody>
          <a:bodyPr spcFirstLastPara="1" wrap="square" lIns="91425" tIns="91425" rIns="91425" bIns="91425" anchor="t" anchorCtr="0"/>
          <a:lstStyle>
            <a:lvl1pPr marL="457200" marR="0" lvl="0" indent="-228600" algn="l" rtl="0">
              <a:spcBef>
                <a:spcPts val="400"/>
              </a:spcBef>
              <a:spcAft>
                <a:spcPts val="0"/>
              </a:spcAft>
              <a:buClr>
                <a:srgbClr val="ED1B2E"/>
              </a:buClr>
              <a:buSzPts val="1950"/>
              <a:buFont typeface="Noto Sans Symbols"/>
              <a:buNone/>
              <a:defRPr sz="2000" b="0" i="0" u="none" strike="noStrike" cap="none">
                <a:solidFill>
                  <a:srgbClr val="313231"/>
                </a:solidFill>
                <a:latin typeface="Arial"/>
                <a:ea typeface="Arial"/>
                <a:cs typeface="Arial"/>
                <a:sym typeface="Arial"/>
              </a:defRPr>
            </a:lvl1pPr>
            <a:lvl2pPr marL="914400" marR="0" lvl="1" indent="-228600" algn="l" rtl="0">
              <a:spcBef>
                <a:spcPts val="560"/>
              </a:spcBef>
              <a:spcAft>
                <a:spcPts val="0"/>
              </a:spcAft>
              <a:buClr>
                <a:srgbClr val="ED1B2E"/>
              </a:buClr>
              <a:buSzPts val="1800"/>
              <a:buFont typeface="Noto Sans Symbols"/>
              <a:buNone/>
              <a:defRPr sz="2800" b="0" i="0" u="none" strike="noStrike" cap="none">
                <a:solidFill>
                  <a:srgbClr val="313231"/>
                </a:solidFill>
                <a:latin typeface="Arial"/>
                <a:ea typeface="Arial"/>
                <a:cs typeface="Arial"/>
                <a:sym typeface="Arial"/>
              </a:defRPr>
            </a:lvl2pPr>
            <a:lvl3pPr marL="1371600" marR="0" lvl="2" indent="-228600" algn="l" rtl="0">
              <a:spcBef>
                <a:spcPts val="560"/>
              </a:spcBef>
              <a:spcAft>
                <a:spcPts val="0"/>
              </a:spcAft>
              <a:buClr>
                <a:srgbClr val="ED1B2E"/>
              </a:buClr>
              <a:buSzPts val="1650"/>
              <a:buFont typeface="Noto Sans Symbols"/>
              <a:buNone/>
              <a:defRPr sz="2800" b="0" i="0" u="none" strike="noStrike" cap="none">
                <a:solidFill>
                  <a:srgbClr val="313231"/>
                </a:solidFill>
                <a:latin typeface="Arial"/>
                <a:ea typeface="Arial"/>
                <a:cs typeface="Arial"/>
                <a:sym typeface="Arial"/>
              </a:defRPr>
            </a:lvl3pPr>
            <a:lvl4pPr marL="1828800" marR="0" lvl="3" indent="-228600" algn="l" rtl="0">
              <a:spcBef>
                <a:spcPts val="560"/>
              </a:spcBef>
              <a:spcAft>
                <a:spcPts val="0"/>
              </a:spcAft>
              <a:buClr>
                <a:srgbClr val="ED1B2E"/>
              </a:buClr>
              <a:buSzPts val="1500"/>
              <a:buFont typeface="Noto Sans Symbols"/>
              <a:buNone/>
              <a:defRPr sz="2800" b="0" i="0" u="none" strike="noStrike" cap="none">
                <a:solidFill>
                  <a:srgbClr val="313231"/>
                </a:solidFill>
                <a:latin typeface="Arial"/>
                <a:ea typeface="Arial"/>
                <a:cs typeface="Arial"/>
                <a:sym typeface="Arial"/>
              </a:defRPr>
            </a:lvl4pPr>
            <a:lvl5pPr marL="2286000" marR="0" lvl="4" indent="-228600" algn="l" rtl="0">
              <a:spcBef>
                <a:spcPts val="560"/>
              </a:spcBef>
              <a:spcAft>
                <a:spcPts val="0"/>
              </a:spcAft>
              <a:buClr>
                <a:srgbClr val="ED1B2E"/>
              </a:buClr>
              <a:buSzPts val="1350"/>
              <a:buFont typeface="Noto Sans Symbols"/>
              <a:buNone/>
              <a:defRPr sz="2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5" name="Shape 75"/>
          <p:cNvSpPr>
            <a:spLocks noGrp="1"/>
          </p:cNvSpPr>
          <p:nvPr>
            <p:ph type="pic" idx="2"/>
          </p:nvPr>
        </p:nvSpPr>
        <p:spPr>
          <a:xfrm rot="21444880">
            <a:off x="1030107" y="2048709"/>
            <a:ext cx="5280571" cy="2986050"/>
          </a:xfrm>
          <a:prstGeom prst="rect">
            <a:avLst/>
          </a:prstGeom>
          <a:noFill/>
          <a:ln>
            <a:noFill/>
          </a:ln>
        </p:spPr>
        <p:txBody>
          <a:bodyPr spcFirstLastPara="1" wrap="square" lIns="91425" tIns="91425" rIns="91425" bIns="91425" anchor="t" anchorCtr="0"/>
          <a:lstStyle>
            <a:lvl1pPr marL="0" marR="0" lvl="0" indent="0" algn="l" rtl="0">
              <a:spcBef>
                <a:spcPts val="520"/>
              </a:spcBef>
              <a:spcAft>
                <a:spcPts val="0"/>
              </a:spcAft>
              <a:buClr>
                <a:srgbClr val="ED1B2E"/>
              </a:buClr>
              <a:buSzPts val="1400"/>
              <a:buFont typeface="Noto Sans Symbols"/>
              <a:buNone/>
              <a:defRPr sz="2600" b="0" i="0" u="none" strike="noStrike" cap="none">
                <a:solidFill>
                  <a:srgbClr val="313231"/>
                </a:solidFill>
                <a:latin typeface="Arial"/>
                <a:ea typeface="Arial"/>
                <a:cs typeface="Arial"/>
                <a:sym typeface="Arial"/>
              </a:defRPr>
            </a:lvl1pPr>
            <a:lvl2pPr marL="742950" marR="0" lvl="1" indent="-28575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143000" marR="0" lvl="2" indent="-228600"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600200" marR="0" lvl="3" indent="-22860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057400" marR="0" lvl="4" indent="-228600"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 name="Shape 76"/>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77" name="Shape 77"/>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9BFA4198-D8D7-1C44-A178-C6D8CD06D5C5}" type="datetimeFigureOut">
              <a:rPr lang="en-US" smtClean="0"/>
              <a:t>8/22/2022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3458355F-D14A-B14D-878C-34D618A18FBA}" type="slidenum">
              <a:rPr lang="en-US" smtClean="0"/>
              <a:t>‹#›</a:t>
            </a:fld>
            <a:endParaRPr lang="en-US"/>
          </a:p>
        </p:txBody>
      </p:sp>
    </p:spTree>
    <p:extLst>
      <p:ext uri="{BB962C8B-B14F-4D97-AF65-F5344CB8AC3E}">
        <p14:creationId xmlns:p14="http://schemas.microsoft.com/office/powerpoint/2010/main" val="11219745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80" name="Shape 80"/>
          <p:cNvSpPr>
            <a:spLocks noGrp="1"/>
          </p:cNvSpPr>
          <p:nvPr>
            <p:ph type="pic" idx="2"/>
          </p:nvPr>
        </p:nvSpPr>
        <p:spPr>
          <a:xfrm rot="21575839">
            <a:off x="6655260" y="1765338"/>
            <a:ext cx="4926571" cy="3915400"/>
          </a:xfrm>
          <a:prstGeom prst="rect">
            <a:avLst/>
          </a:prstGeom>
          <a:noFill/>
          <a:ln>
            <a:noFill/>
          </a:ln>
        </p:spPr>
        <p:txBody>
          <a:bodyPr spcFirstLastPara="1" wrap="square" lIns="91425" tIns="91425" rIns="91425" bIns="91425" anchor="t" anchorCtr="0"/>
          <a:lstStyle>
            <a:lvl1pPr marL="0" marR="0" lvl="0" indent="0" algn="l" rtl="0">
              <a:spcBef>
                <a:spcPts val="520"/>
              </a:spcBef>
              <a:spcAft>
                <a:spcPts val="0"/>
              </a:spcAft>
              <a:buClr>
                <a:srgbClr val="ED1B2E"/>
              </a:buClr>
              <a:buSzPts val="1400"/>
              <a:buFont typeface="Noto Sans Symbols"/>
              <a:buNone/>
              <a:defRPr sz="2600" b="0" i="0" u="none" strike="noStrike" cap="none">
                <a:solidFill>
                  <a:srgbClr val="313231"/>
                </a:solidFill>
                <a:latin typeface="Arial"/>
                <a:ea typeface="Arial"/>
                <a:cs typeface="Arial"/>
                <a:sym typeface="Arial"/>
              </a:defRPr>
            </a:lvl1pPr>
            <a:lvl2pPr marL="742950" marR="0" lvl="1" indent="-28575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143000" marR="0" lvl="2" indent="-228600"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600200" marR="0" lvl="3" indent="-22860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057400" marR="0" lvl="4" indent="-228600"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1" name="Shape 81"/>
          <p:cNvSpPr txBox="1">
            <a:spLocks noGrp="1"/>
          </p:cNvSpPr>
          <p:nvPr>
            <p:ph type="body" idx="1"/>
          </p:nvPr>
        </p:nvSpPr>
        <p:spPr>
          <a:xfrm>
            <a:off x="609600" y="1766028"/>
            <a:ext cx="5384800" cy="3927646"/>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82" name="Shape 82"/>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83" name="Shape 83"/>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Horz Image">
  <p:cSld name="Horz Image">
    <p:spTree>
      <p:nvGrpSpPr>
        <p:cNvPr id="1" name="Shape 84"/>
        <p:cNvGrpSpPr/>
        <p:nvPr/>
      </p:nvGrpSpPr>
      <p:grpSpPr>
        <a:xfrm>
          <a:off x="0" y="0"/>
          <a:ext cx="0" cy="0"/>
          <a:chOff x="0" y="0"/>
          <a:chExt cx="0" cy="0"/>
        </a:xfrm>
      </p:grpSpPr>
      <p:pic>
        <p:nvPicPr>
          <p:cNvPr id="85" name="Shape 85" descr="background-border2.png"/>
          <p:cNvPicPr preferRelativeResize="0"/>
          <p:nvPr/>
        </p:nvPicPr>
        <p:blipFill rotWithShape="1">
          <a:blip r:embed="rId2">
            <a:alphaModFix/>
          </a:blip>
          <a:srcRect/>
          <a:stretch/>
        </p:blipFill>
        <p:spPr>
          <a:xfrm rot="281056" flipH="1">
            <a:off x="1898651" y="1192214"/>
            <a:ext cx="8204200" cy="4879975"/>
          </a:xfrm>
          <a:prstGeom prst="rect">
            <a:avLst/>
          </a:prstGeom>
          <a:noFill/>
          <a:ln>
            <a:noFill/>
          </a:ln>
        </p:spPr>
      </p:pic>
      <p:sp>
        <p:nvSpPr>
          <p:cNvPr id="86" name="Shape 8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87" name="Shape 87"/>
          <p:cNvSpPr>
            <a:spLocks noGrp="1"/>
          </p:cNvSpPr>
          <p:nvPr>
            <p:ph type="pic" idx="2"/>
          </p:nvPr>
        </p:nvSpPr>
        <p:spPr>
          <a:xfrm>
            <a:off x="3008497" y="1881275"/>
            <a:ext cx="6088568" cy="3456028"/>
          </a:xfrm>
          <a:prstGeom prst="rect">
            <a:avLst/>
          </a:prstGeom>
          <a:noFill/>
          <a:ln>
            <a:noFill/>
          </a:ln>
        </p:spPr>
        <p:txBody>
          <a:bodyPr spcFirstLastPara="1" wrap="square" lIns="91425" tIns="91425" rIns="91425" bIns="91425" anchor="t" anchorCtr="0"/>
          <a:lstStyle>
            <a:lvl1pPr marL="0" marR="0" lvl="0" indent="0" algn="l" rtl="0">
              <a:spcBef>
                <a:spcPts val="520"/>
              </a:spcBef>
              <a:spcAft>
                <a:spcPts val="0"/>
              </a:spcAft>
              <a:buClr>
                <a:srgbClr val="ED1B2E"/>
              </a:buClr>
              <a:buSzPts val="1400"/>
              <a:buFont typeface="Noto Sans Symbols"/>
              <a:buNone/>
              <a:defRPr sz="2600" b="0" i="0" u="none" strike="noStrike" cap="none">
                <a:solidFill>
                  <a:srgbClr val="313231"/>
                </a:solidFill>
                <a:latin typeface="Arial"/>
                <a:ea typeface="Arial"/>
                <a:cs typeface="Arial"/>
                <a:sym typeface="Arial"/>
              </a:defRPr>
            </a:lvl1pPr>
            <a:lvl2pPr marL="742950" marR="0" lvl="1" indent="-28575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143000" marR="0" lvl="2" indent="-228600"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600200" marR="0" lvl="3" indent="-22860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057400" marR="0" lvl="4" indent="-228600"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8" name="Shape 88"/>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89" name="Shape 89"/>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Image">
  <p:cSld name="Vertical Image">
    <p:spTree>
      <p:nvGrpSpPr>
        <p:cNvPr id="1" name="Shape 90"/>
        <p:cNvGrpSpPr/>
        <p:nvPr/>
      </p:nvGrpSpPr>
      <p:grpSpPr>
        <a:xfrm>
          <a:off x="0" y="0"/>
          <a:ext cx="0" cy="0"/>
          <a:chOff x="0" y="0"/>
          <a:chExt cx="0" cy="0"/>
        </a:xfrm>
      </p:grpSpPr>
      <p:pic>
        <p:nvPicPr>
          <p:cNvPr id="91" name="Shape 91" descr="Photo_border_sq.psd"/>
          <p:cNvPicPr preferRelativeResize="0"/>
          <p:nvPr/>
        </p:nvPicPr>
        <p:blipFill rotWithShape="1">
          <a:blip r:embed="rId2">
            <a:alphaModFix/>
          </a:blip>
          <a:srcRect/>
          <a:stretch/>
        </p:blipFill>
        <p:spPr>
          <a:xfrm>
            <a:off x="3206751" y="1352550"/>
            <a:ext cx="6320367" cy="4548188"/>
          </a:xfrm>
          <a:prstGeom prst="rect">
            <a:avLst/>
          </a:prstGeom>
          <a:noFill/>
          <a:ln>
            <a:noFill/>
          </a:ln>
        </p:spPr>
      </p:pic>
      <p:sp>
        <p:nvSpPr>
          <p:cNvPr id="92" name="Shape 9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93" name="Shape 93"/>
          <p:cNvSpPr>
            <a:spLocks noGrp="1"/>
          </p:cNvSpPr>
          <p:nvPr>
            <p:ph type="pic" idx="2"/>
          </p:nvPr>
        </p:nvSpPr>
        <p:spPr>
          <a:xfrm rot="21575839">
            <a:off x="3857123" y="1824092"/>
            <a:ext cx="4632568" cy="3489183"/>
          </a:xfrm>
          <a:prstGeom prst="rect">
            <a:avLst/>
          </a:prstGeom>
          <a:noFill/>
          <a:ln>
            <a:noFill/>
          </a:ln>
        </p:spPr>
        <p:txBody>
          <a:bodyPr spcFirstLastPara="1" wrap="square" lIns="91425" tIns="91425" rIns="91425" bIns="91425" anchor="t" anchorCtr="0"/>
          <a:lstStyle>
            <a:lvl1pPr marL="0" marR="0" lvl="0" indent="0" algn="l" rtl="0">
              <a:spcBef>
                <a:spcPts val="520"/>
              </a:spcBef>
              <a:spcAft>
                <a:spcPts val="0"/>
              </a:spcAft>
              <a:buClr>
                <a:srgbClr val="ED1B2E"/>
              </a:buClr>
              <a:buSzPts val="1400"/>
              <a:buFont typeface="Noto Sans Symbols"/>
              <a:buNone/>
              <a:defRPr sz="2600" b="0" i="0" u="none" strike="noStrike" cap="none">
                <a:solidFill>
                  <a:srgbClr val="313231"/>
                </a:solidFill>
                <a:latin typeface="Arial"/>
                <a:ea typeface="Arial"/>
                <a:cs typeface="Arial"/>
                <a:sym typeface="Arial"/>
              </a:defRPr>
            </a:lvl1pPr>
            <a:lvl2pPr marL="742950" marR="0" lvl="1" indent="-28575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143000" marR="0" lvl="2" indent="-228600"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600200" marR="0" lvl="3" indent="-22860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057400" marR="0" lvl="4" indent="-228600"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4" name="Shape 94"/>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95" name="Shape 95"/>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ote Card">
  <p:cSld name="Note Card">
    <p:spTree>
      <p:nvGrpSpPr>
        <p:cNvPr id="1" name="Shape 96"/>
        <p:cNvGrpSpPr/>
        <p:nvPr/>
      </p:nvGrpSpPr>
      <p:grpSpPr>
        <a:xfrm>
          <a:off x="0" y="0"/>
          <a:ext cx="0" cy="0"/>
          <a:chOff x="0" y="0"/>
          <a:chExt cx="0" cy="0"/>
        </a:xfrm>
      </p:grpSpPr>
      <p:pic>
        <p:nvPicPr>
          <p:cNvPr id="97" name="Shape 97" descr="note_card_2.png"/>
          <p:cNvPicPr preferRelativeResize="0"/>
          <p:nvPr/>
        </p:nvPicPr>
        <p:blipFill rotWithShape="1">
          <a:blip r:embed="rId2">
            <a:alphaModFix/>
          </a:blip>
          <a:srcRect/>
          <a:stretch/>
        </p:blipFill>
        <p:spPr>
          <a:xfrm>
            <a:off x="2709334" y="1938339"/>
            <a:ext cx="6849533" cy="2981325"/>
          </a:xfrm>
          <a:prstGeom prst="rect">
            <a:avLst/>
          </a:prstGeom>
          <a:noFill/>
          <a:ln>
            <a:noFill/>
          </a:ln>
        </p:spPr>
      </p:pic>
      <p:sp>
        <p:nvSpPr>
          <p:cNvPr id="98" name="Shape 98"/>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99" name="Shape 99"/>
          <p:cNvSpPr txBox="1">
            <a:spLocks noGrp="1"/>
          </p:cNvSpPr>
          <p:nvPr>
            <p:ph type="body" idx="1"/>
          </p:nvPr>
        </p:nvSpPr>
        <p:spPr>
          <a:xfrm>
            <a:off x="3000625" y="2567957"/>
            <a:ext cx="6225968" cy="1722086"/>
          </a:xfrm>
          <a:prstGeom prst="rect">
            <a:avLst/>
          </a:prstGeom>
          <a:noFill/>
          <a:ln>
            <a:noFill/>
          </a:ln>
        </p:spPr>
        <p:txBody>
          <a:bodyPr spcFirstLastPara="1" wrap="square" lIns="91425" tIns="91425" rIns="91425" bIns="91425" anchor="ctr" anchorCtr="0"/>
          <a:lstStyle>
            <a:lvl1pPr marL="457200" marR="0" lvl="0" indent="-228600" algn="ctr" rtl="0">
              <a:spcBef>
                <a:spcPts val="520"/>
              </a:spcBef>
              <a:spcAft>
                <a:spcPts val="0"/>
              </a:spcAft>
              <a:buClr>
                <a:srgbClr val="ED1B2E"/>
              </a:buClr>
              <a:buSzPts val="1950"/>
              <a:buFont typeface="Noto Sans Symbols"/>
              <a:buNone/>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00" name="Shape 100"/>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01" name="Shape 101"/>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Note Cards">
  <p:cSld name="Two Note Cards">
    <p:spTree>
      <p:nvGrpSpPr>
        <p:cNvPr id="1" name="Shape 102"/>
        <p:cNvGrpSpPr/>
        <p:nvPr/>
      </p:nvGrpSpPr>
      <p:grpSpPr>
        <a:xfrm>
          <a:off x="0" y="0"/>
          <a:ext cx="0" cy="0"/>
          <a:chOff x="0" y="0"/>
          <a:chExt cx="0" cy="0"/>
        </a:xfrm>
      </p:grpSpPr>
      <p:pic>
        <p:nvPicPr>
          <p:cNvPr id="103" name="Shape 103" descr="note_card_2.png"/>
          <p:cNvPicPr preferRelativeResize="0"/>
          <p:nvPr/>
        </p:nvPicPr>
        <p:blipFill rotWithShape="1">
          <a:blip r:embed="rId2">
            <a:alphaModFix/>
          </a:blip>
          <a:srcRect/>
          <a:stretch/>
        </p:blipFill>
        <p:spPr>
          <a:xfrm>
            <a:off x="501651" y="2044701"/>
            <a:ext cx="5532967" cy="3146425"/>
          </a:xfrm>
          <a:prstGeom prst="rect">
            <a:avLst/>
          </a:prstGeom>
          <a:noFill/>
          <a:ln>
            <a:noFill/>
          </a:ln>
        </p:spPr>
      </p:pic>
      <p:pic>
        <p:nvPicPr>
          <p:cNvPr id="104" name="Shape 104" descr="note_card_2.png"/>
          <p:cNvPicPr preferRelativeResize="0"/>
          <p:nvPr/>
        </p:nvPicPr>
        <p:blipFill rotWithShape="1">
          <a:blip r:embed="rId2">
            <a:alphaModFix/>
          </a:blip>
          <a:srcRect/>
          <a:stretch/>
        </p:blipFill>
        <p:spPr>
          <a:xfrm>
            <a:off x="6341534" y="2044701"/>
            <a:ext cx="5532967" cy="3146425"/>
          </a:xfrm>
          <a:prstGeom prst="rect">
            <a:avLst/>
          </a:prstGeom>
          <a:noFill/>
          <a:ln>
            <a:noFill/>
          </a:ln>
        </p:spPr>
      </p:pic>
      <p:sp>
        <p:nvSpPr>
          <p:cNvPr id="105" name="Shape 10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106" name="Shape 106"/>
          <p:cNvSpPr txBox="1">
            <a:spLocks noGrp="1"/>
          </p:cNvSpPr>
          <p:nvPr>
            <p:ph type="body" idx="1"/>
          </p:nvPr>
        </p:nvSpPr>
        <p:spPr>
          <a:xfrm>
            <a:off x="862067" y="2397160"/>
            <a:ext cx="4772120" cy="2176136"/>
          </a:xfrm>
          <a:prstGeom prst="rect">
            <a:avLst/>
          </a:prstGeom>
          <a:noFill/>
          <a:ln>
            <a:noFill/>
          </a:ln>
        </p:spPr>
        <p:txBody>
          <a:bodyPr spcFirstLastPara="1" wrap="square" lIns="91425" tIns="91425" rIns="91425" bIns="91425" anchor="t" anchorCtr="0"/>
          <a:lstStyle>
            <a:lvl1pPr marL="457200" marR="0" lvl="0" indent="-228600" algn="l" rtl="0">
              <a:spcBef>
                <a:spcPts val="520"/>
              </a:spcBef>
              <a:spcAft>
                <a:spcPts val="0"/>
              </a:spcAft>
              <a:buClr>
                <a:srgbClr val="ED1B2E"/>
              </a:buClr>
              <a:buSzPts val="1950"/>
              <a:buFont typeface="Noto Sans Symbols"/>
              <a:buNone/>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07" name="Shape 107"/>
          <p:cNvSpPr txBox="1">
            <a:spLocks noGrp="1"/>
          </p:cNvSpPr>
          <p:nvPr>
            <p:ph type="body" idx="2"/>
          </p:nvPr>
        </p:nvSpPr>
        <p:spPr>
          <a:xfrm>
            <a:off x="6702527" y="2397160"/>
            <a:ext cx="4772120" cy="2176136"/>
          </a:xfrm>
          <a:prstGeom prst="rect">
            <a:avLst/>
          </a:prstGeom>
          <a:noFill/>
          <a:ln>
            <a:noFill/>
          </a:ln>
        </p:spPr>
        <p:txBody>
          <a:bodyPr spcFirstLastPara="1" wrap="square" lIns="91425" tIns="91425" rIns="91425" bIns="91425" anchor="t" anchorCtr="0"/>
          <a:lstStyle>
            <a:lvl1pPr marL="457200" marR="0" lvl="0" indent="-228600" algn="l" rtl="0">
              <a:spcBef>
                <a:spcPts val="520"/>
              </a:spcBef>
              <a:spcAft>
                <a:spcPts val="0"/>
              </a:spcAft>
              <a:buClr>
                <a:srgbClr val="ED1B2E"/>
              </a:buClr>
              <a:buSzPts val="1950"/>
              <a:buFont typeface="Noto Sans Symbols"/>
              <a:buNone/>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08" name="Shape 108"/>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09" name="Shape 109"/>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112" name="Shape 112"/>
          <p:cNvSpPr>
            <a:spLocks noGrp="1"/>
          </p:cNvSpPr>
          <p:nvPr>
            <p:ph type="chart" idx="2"/>
          </p:nvPr>
        </p:nvSpPr>
        <p:spPr>
          <a:xfrm>
            <a:off x="1619327" y="1743430"/>
            <a:ext cx="8957855" cy="3780248"/>
          </a:xfrm>
          <a:prstGeom prst="rect">
            <a:avLst/>
          </a:prstGeom>
          <a:noFill/>
          <a:ln>
            <a:noFill/>
          </a:ln>
        </p:spPr>
        <p:txBody>
          <a:bodyPr spcFirstLastPara="1" wrap="square" lIns="91425" tIns="91425" rIns="91425" bIns="91425" anchor="t" anchorCtr="0"/>
          <a:lstStyle>
            <a:lvl1pPr marL="342900" marR="0" lvl="0" indent="-342900"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742950" marR="0" lvl="1" indent="-28575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143000" marR="0" lvl="2" indent="-228600"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600200" marR="0" lvl="3" indent="-22860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057400" marR="0" lvl="4" indent="-228600"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13" name="Shape 113"/>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14" name="Shape 114"/>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18" name="Shape 118"/>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ullet list">
    <p:bg>
      <p:bgPr>
        <a:gradFill flip="none" rotWithShape="1">
          <a:gsLst>
            <a:gs pos="0">
              <a:schemeClr val="accent2">
                <a:lumMod val="0"/>
                <a:lumOff val="100000"/>
              </a:schemeClr>
            </a:gs>
            <a:gs pos="35000">
              <a:schemeClr val="accent2">
                <a:lumMod val="0"/>
                <a:lumOff val="100000"/>
              </a:schemeClr>
            </a:gs>
            <a:gs pos="100000">
              <a:schemeClr val="bg1">
                <a:lumMod val="6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0DEADC-7AF2-F243-A268-311AD2007270}"/>
              </a:ext>
            </a:extLst>
          </p:cNvPr>
          <p:cNvSpPr/>
          <p:nvPr userDrawn="1"/>
        </p:nvSpPr>
        <p:spPr>
          <a:xfrm>
            <a:off x="0" y="6121823"/>
            <a:ext cx="12192000" cy="73617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RC_Logo_Bttn_HorizStkd_RGB.png">
            <a:extLst>
              <a:ext uri="{FF2B5EF4-FFF2-40B4-BE49-F238E27FC236}">
                <a16:creationId xmlns:a16="http://schemas.microsoft.com/office/drawing/2014/main" id="{7368F5C5-FF92-1D46-A07B-3202E2E0B9F6}"/>
              </a:ext>
            </a:extLst>
          </p:cNvPr>
          <p:cNvPicPr>
            <a:picLocks noChangeAspect="1"/>
          </p:cNvPicPr>
          <p:nvPr userDrawn="1"/>
        </p:nvPicPr>
        <p:blipFill>
          <a:blip r:embed="rId2"/>
          <a:srcRect/>
          <a:stretch>
            <a:fillRect/>
          </a:stretch>
        </p:blipFill>
        <p:spPr bwMode="auto">
          <a:xfrm>
            <a:off x="9753600" y="6027146"/>
            <a:ext cx="2438400" cy="830854"/>
          </a:xfrm>
          <a:prstGeom prst="rect">
            <a:avLst/>
          </a:prstGeom>
          <a:noFill/>
          <a:ln w="9525">
            <a:noFill/>
            <a:miter lim="800000"/>
            <a:headEnd/>
            <a:tailEnd/>
          </a:ln>
        </p:spPr>
      </p:pic>
      <p:sp>
        <p:nvSpPr>
          <p:cNvPr id="10" name="Rectangle 9">
            <a:extLst>
              <a:ext uri="{FF2B5EF4-FFF2-40B4-BE49-F238E27FC236}">
                <a16:creationId xmlns:a16="http://schemas.microsoft.com/office/drawing/2014/main" id="{3446952D-78A7-8D45-BBBF-4CC9EC73977E}"/>
              </a:ext>
            </a:extLst>
          </p:cNvPr>
          <p:cNvSpPr/>
          <p:nvPr userDrawn="1"/>
        </p:nvSpPr>
        <p:spPr>
          <a:xfrm>
            <a:off x="0" y="1"/>
            <a:ext cx="12192000" cy="614082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 Placeholder 17">
            <a:extLst>
              <a:ext uri="{FF2B5EF4-FFF2-40B4-BE49-F238E27FC236}">
                <a16:creationId xmlns:a16="http://schemas.microsoft.com/office/drawing/2014/main" id="{9AF8AF0B-B5BE-8F4B-9F97-64CD317F493B}"/>
              </a:ext>
            </a:extLst>
          </p:cNvPr>
          <p:cNvSpPr>
            <a:spLocks noGrp="1"/>
          </p:cNvSpPr>
          <p:nvPr>
            <p:ph type="body" sz="quarter" idx="14" hasCustomPrompt="1"/>
          </p:nvPr>
        </p:nvSpPr>
        <p:spPr>
          <a:xfrm>
            <a:off x="-4" y="14220"/>
            <a:ext cx="12192000" cy="920283"/>
          </a:xfrm>
          <a:prstGeom prst="rect">
            <a:avLst/>
          </a:prstGeom>
        </p:spPr>
        <p:txBody>
          <a:bodyPr anchor="ctr"/>
          <a:lstStyle>
            <a:lvl1pPr marL="0" indent="0" algn="ctr">
              <a:buNone/>
              <a:defRPr sz="2117">
                <a:solidFill>
                  <a:srgbClr val="C00000"/>
                </a:solidFill>
              </a:defRPr>
            </a:lvl1pPr>
            <a:lvl2pPr marL="302540" indent="0">
              <a:buNone/>
              <a:defRPr sz="1765"/>
            </a:lvl2pPr>
            <a:lvl3pPr marL="605080" indent="0">
              <a:buNone/>
              <a:defRPr sz="1765"/>
            </a:lvl3pPr>
            <a:lvl4pPr marL="907619" indent="0">
              <a:buNone/>
              <a:defRPr sz="1765"/>
            </a:lvl4pPr>
            <a:lvl5pPr marL="1210160" indent="0">
              <a:buNone/>
              <a:defRPr sz="1765"/>
            </a:lvl5pPr>
          </a:lstStyle>
          <a:p>
            <a:pPr lvl="0"/>
            <a:r>
              <a:rPr lang="en-US"/>
              <a:t>Topic Name | Subsection Name</a:t>
            </a:r>
          </a:p>
        </p:txBody>
      </p:sp>
      <p:sp>
        <p:nvSpPr>
          <p:cNvPr id="11" name="Text Placeholder 2">
            <a:extLst>
              <a:ext uri="{FF2B5EF4-FFF2-40B4-BE49-F238E27FC236}">
                <a16:creationId xmlns:a16="http://schemas.microsoft.com/office/drawing/2014/main" id="{F34817AF-765A-5A48-9CBE-2E91225CDE6E}"/>
              </a:ext>
            </a:extLst>
          </p:cNvPr>
          <p:cNvSpPr>
            <a:spLocks noGrp="1"/>
          </p:cNvSpPr>
          <p:nvPr>
            <p:ph type="body" sz="quarter" idx="16"/>
          </p:nvPr>
        </p:nvSpPr>
        <p:spPr>
          <a:xfrm>
            <a:off x="927481" y="1029179"/>
            <a:ext cx="10337030" cy="3792647"/>
          </a:xfrm>
          <a:prstGeom prst="rect">
            <a:avLst/>
          </a:prstGeom>
        </p:spPr>
        <p:txBody>
          <a:bodyPr/>
          <a:lstStyle>
            <a:lvl1pPr marL="154072" indent="-154072">
              <a:buClr>
                <a:srgbClr val="C00000"/>
              </a:buClr>
              <a:buSzPct val="85000"/>
              <a:buFont typeface="Arial" panose="020B0604020202020204" pitchFamily="34" charset="0"/>
              <a:buChar char="•"/>
              <a:tabLst/>
              <a:defRPr sz="1588">
                <a:solidFill>
                  <a:schemeClr val="tx1">
                    <a:lumMod val="65000"/>
                    <a:lumOff val="35000"/>
                  </a:schemeClr>
                </a:solidFill>
              </a:defRPr>
            </a:lvl1pPr>
            <a:lvl2pPr marL="358565" indent="-204495">
              <a:buClr>
                <a:srgbClr val="C00000"/>
              </a:buClr>
              <a:buSzPct val="85000"/>
              <a:buFont typeface="Arial" panose="020B0604020202020204" pitchFamily="34" charset="0"/>
              <a:buChar char="•"/>
              <a:tabLst/>
              <a:defRPr sz="1588">
                <a:solidFill>
                  <a:schemeClr val="tx1">
                    <a:lumMod val="65000"/>
                    <a:lumOff val="35000"/>
                  </a:schemeClr>
                </a:solidFill>
              </a:defRPr>
            </a:lvl2pPr>
            <a:lvl3pPr marL="554656" indent="-196091">
              <a:buClr>
                <a:srgbClr val="C00000"/>
              </a:buClr>
              <a:buSzPct val="85000"/>
              <a:buFont typeface="Arial" panose="020B0604020202020204" pitchFamily="34" charset="0"/>
              <a:buChar char="•"/>
              <a:tabLst/>
              <a:defRPr sz="1588">
                <a:solidFill>
                  <a:schemeClr val="tx1">
                    <a:lumMod val="65000"/>
                    <a:lumOff val="35000"/>
                  </a:schemeClr>
                </a:solidFill>
              </a:defRPr>
            </a:lvl3pPr>
            <a:lvl4pPr marL="810976" indent="-256319">
              <a:buClr>
                <a:srgbClr val="C00000"/>
              </a:buClr>
              <a:buSzPct val="85000"/>
              <a:buFont typeface="Arial" panose="020B0604020202020204" pitchFamily="34" charset="0"/>
              <a:buChar char="•"/>
              <a:tabLst/>
              <a:defRPr sz="1588">
                <a:solidFill>
                  <a:schemeClr val="tx1">
                    <a:lumMod val="65000"/>
                    <a:lumOff val="35000"/>
                  </a:schemeClr>
                </a:solidFill>
              </a:defRPr>
            </a:lvl4pPr>
            <a:lvl5pPr marL="1068695" indent="-257719">
              <a:buClr>
                <a:srgbClr val="C00000"/>
              </a:buClr>
              <a:buSzPct val="85000"/>
              <a:buFont typeface="Arial" panose="020B0604020202020204" pitchFamily="34" charset="0"/>
              <a:buChar char="•"/>
              <a:tabLst/>
              <a:defRPr sz="1588">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3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3855CE74-B90D-43F9-B626-CB86602D3A3F}"/>
              </a:ext>
            </a:extLst>
          </p:cNvPr>
          <p:cNvSpPr/>
          <p:nvPr userDrawn="1"/>
        </p:nvSpPr>
        <p:spPr>
          <a:xfrm>
            <a:off x="369455" y="326572"/>
            <a:ext cx="7296727" cy="6226969"/>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8">
            <a:extLst>
              <a:ext uri="{FF2B5EF4-FFF2-40B4-BE49-F238E27FC236}">
                <a16:creationId xmlns:a16="http://schemas.microsoft.com/office/drawing/2014/main" id="{5E60D8E7-EE59-4B79-805A-8546E7C479FC}"/>
              </a:ext>
            </a:extLst>
          </p:cNvPr>
          <p:cNvSpPr txBox="1"/>
          <p:nvPr userDrawn="1"/>
        </p:nvSpPr>
        <p:spPr>
          <a:xfrm>
            <a:off x="554182" y="6204857"/>
            <a:ext cx="316112" cy="200055"/>
          </a:xfrm>
          <a:prstGeom prst="rect">
            <a:avLst/>
          </a:prstGeom>
          <a:noFill/>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271138FB-C9F0-40D2-9790-EA53862B414A}" type="slidenum">
              <a:rPr lang="en-US" altLang="en-US" sz="700" smtClean="0">
                <a:solidFill>
                  <a:srgbClr val="9F9FA3"/>
                </a:solidFill>
                <a:latin typeface="Georgia" panose="02040502050405020303" pitchFamily="18" charset="0"/>
              </a:rPr>
              <a:pPr eaLnBrk="1" hangingPunct="1">
                <a:defRPr/>
              </a:pPr>
              <a:t>‹#›</a:t>
            </a:fld>
            <a:endParaRPr lang="en-US" altLang="en-US" sz="1100">
              <a:solidFill>
                <a:srgbClr val="9F9FA3"/>
              </a:solidFill>
              <a:latin typeface="Georgia" panose="02040502050405020303" pitchFamily="18" charset="0"/>
            </a:endParaRPr>
          </a:p>
        </p:txBody>
      </p:sp>
      <p:pic>
        <p:nvPicPr>
          <p:cNvPr id="6" name="Picture 7" descr="ARC_Logo_Bttn_Horiz_RGB.ai">
            <a:extLst>
              <a:ext uri="{FF2B5EF4-FFF2-40B4-BE49-F238E27FC236}">
                <a16:creationId xmlns:a16="http://schemas.microsoft.com/office/drawing/2014/main" id="{AD027521-14A6-4A05-A482-F7C8E0E12C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40" y="571500"/>
            <a:ext cx="2264833" cy="54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327" y="1306286"/>
            <a:ext cx="6040582" cy="1143000"/>
          </a:xfrm>
          <a:prstGeom prst="rect">
            <a:avLst/>
          </a:prstGeom>
        </p:spPr>
        <p:txBody>
          <a:bodyPr>
            <a:noAutofit/>
          </a:bodyPr>
          <a:lstStyle>
            <a:lvl1pPr algn="l">
              <a:lnSpc>
                <a:spcPts val="4136"/>
              </a:lnSpc>
              <a:defRPr sz="4100" b="1" spc="-107">
                <a:solidFill>
                  <a:srgbClr val="ED1B24"/>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94327" y="2530928"/>
            <a:ext cx="6040582" cy="3510644"/>
          </a:xfrm>
          <a:prstGeom prst="rect">
            <a:avLst/>
          </a:prstGeom>
        </p:spPr>
        <p:txBody>
          <a:bodyPr>
            <a:normAutofit/>
          </a:bodyPr>
          <a:lstStyle>
            <a:lvl1pPr>
              <a:buNone/>
              <a:defRPr sz="1700">
                <a:solidFill>
                  <a:srgbClr val="6D6E70"/>
                </a:solidFill>
                <a:latin typeface="Arial"/>
                <a:cs typeface="Arial"/>
              </a:defRPr>
            </a:lvl1pPr>
            <a:lvl2pPr>
              <a:buNone/>
              <a:defRPr sz="1700">
                <a:solidFill>
                  <a:srgbClr val="6D6E70"/>
                </a:solidFill>
                <a:latin typeface="Arial"/>
                <a:cs typeface="Arial"/>
              </a:defRPr>
            </a:lvl2pPr>
            <a:lvl3pPr>
              <a:buNone/>
              <a:defRPr sz="1700">
                <a:solidFill>
                  <a:srgbClr val="6D6E70"/>
                </a:solidFill>
                <a:latin typeface="Arial"/>
                <a:cs typeface="Arial"/>
              </a:defRPr>
            </a:lvl3pPr>
            <a:lvl4pPr>
              <a:buNone/>
              <a:defRPr sz="1700">
                <a:solidFill>
                  <a:srgbClr val="6D6E70"/>
                </a:solidFill>
                <a:latin typeface="Arial"/>
                <a:cs typeface="Arial"/>
              </a:defRPr>
            </a:lvl4pPr>
            <a:lvl5pPr>
              <a:buNone/>
              <a:defRPr sz="1700">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72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5" name="Straight Connector 6">
            <a:extLst>
              <a:ext uri="{FF2B5EF4-FFF2-40B4-BE49-F238E27FC236}">
                <a16:creationId xmlns:a16="http://schemas.microsoft.com/office/drawing/2014/main" id="{85416546-A62F-423D-8193-03F9F2805B28}"/>
              </a:ext>
            </a:extLst>
          </p:cNvPr>
          <p:cNvCxnSpPr/>
          <p:nvPr userDrawn="1"/>
        </p:nvCxnSpPr>
        <p:spPr>
          <a:xfrm flipH="1">
            <a:off x="609600" y="5883275"/>
            <a:ext cx="109728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9">
            <a:extLst>
              <a:ext uri="{FF2B5EF4-FFF2-40B4-BE49-F238E27FC236}">
                <a16:creationId xmlns:a16="http://schemas.microsoft.com/office/drawing/2014/main" id="{1B34CB2A-53CA-4BD6-B0F1-933650AB54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3" y="5911851"/>
            <a:ext cx="2533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1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1"/>
          </p:nvPr>
        </p:nvSpPr>
        <p:spPr>
          <a:xfrm>
            <a:off x="3336358" y="6202338"/>
            <a:ext cx="5642011" cy="326406"/>
          </a:xfrm>
        </p:spPr>
        <p:txBody>
          <a:bodyPr>
            <a:normAutofit/>
          </a:bodyPr>
          <a:lstStyle>
            <a:lvl1pPr marL="0" indent="0" algn="ctr">
              <a:buNone/>
              <a:defRPr sz="800"/>
            </a:lvl1pPr>
          </a:lstStyle>
          <a:p>
            <a:pPr lvl="0"/>
            <a:endParaRPr lang="en-US"/>
          </a:p>
        </p:txBody>
      </p:sp>
      <p:sp>
        <p:nvSpPr>
          <p:cNvPr id="7" name="Slide Number Placeholder 5">
            <a:extLst>
              <a:ext uri="{FF2B5EF4-FFF2-40B4-BE49-F238E27FC236}">
                <a16:creationId xmlns:a16="http://schemas.microsoft.com/office/drawing/2014/main" id="{41A91776-95CB-43A4-9A57-DD8064E6B60D}"/>
              </a:ext>
            </a:extLst>
          </p:cNvPr>
          <p:cNvSpPr>
            <a:spLocks noGrp="1"/>
          </p:cNvSpPr>
          <p:nvPr>
            <p:ph type="sldNum" sz="quarter" idx="12"/>
          </p:nvPr>
        </p:nvSpPr>
        <p:spPr>
          <a:xfrm>
            <a:off x="10890252" y="6238875"/>
            <a:ext cx="819149" cy="1841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700" smtClean="0">
                <a:cs typeface="Arial" panose="020B0604020202020204" pitchFamily="34" charset="0"/>
              </a:defRPr>
            </a:lvl1pPr>
          </a:lstStyle>
          <a:p>
            <a:pPr>
              <a:defRPr/>
            </a:pPr>
            <a:fld id="{EEA74EE2-E1B2-4088-92DF-8C49C89908A5}" type="slidenum">
              <a:rPr lang="en-US" altLang="en-US"/>
              <a:pPr>
                <a:defRPr/>
              </a:pPr>
              <a:t>‹#›</a:t>
            </a:fld>
            <a:endParaRPr lang="en-US" altLang="en-US"/>
          </a:p>
        </p:txBody>
      </p:sp>
    </p:spTree>
    <p:extLst>
      <p:ext uri="{BB962C8B-B14F-4D97-AF65-F5344CB8AC3E}">
        <p14:creationId xmlns:p14="http://schemas.microsoft.com/office/powerpoint/2010/main" val="230247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453B5D3-A66C-4580-8549-5465C2C318D7}"/>
              </a:ext>
            </a:extLst>
          </p:cNvPr>
          <p:cNvSpPr/>
          <p:nvPr userDrawn="1"/>
        </p:nvSpPr>
        <p:spPr>
          <a:xfrm>
            <a:off x="0" y="4980214"/>
            <a:ext cx="12192000" cy="1877786"/>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descr="017I4547.jpg">
            <a:extLst>
              <a:ext uri="{FF2B5EF4-FFF2-40B4-BE49-F238E27FC236}">
                <a16:creationId xmlns:a16="http://schemas.microsoft.com/office/drawing/2014/main" id="{5E742C6C-E4F8-4B0B-AE61-0DA9DA6884F3}"/>
              </a:ext>
            </a:extLst>
          </p:cNvPr>
          <p:cNvPicPr>
            <a:picLocks noChangeAspect="1"/>
          </p:cNvPicPr>
          <p:nvPr userDrawn="1"/>
        </p:nvPicPr>
        <p:blipFill>
          <a:blip r:embed="rId2">
            <a:extLst>
              <a:ext uri="{28A0092B-C50C-407E-A947-70E740481C1C}">
                <a14:useLocalDpi xmlns:a14="http://schemas.microsoft.com/office/drawing/2010/main" val="0"/>
              </a:ext>
            </a:extLst>
          </a:blip>
          <a:srcRect t="11365" b="18181"/>
          <a:stretch>
            <a:fillRect/>
          </a:stretch>
        </p:blipFill>
        <p:spPr bwMode="auto">
          <a:xfrm>
            <a:off x="-5773" y="0"/>
            <a:ext cx="12222789" cy="50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RC_Logo_Bttn_HorizStkd_RGB.png">
            <a:extLst>
              <a:ext uri="{FF2B5EF4-FFF2-40B4-BE49-F238E27FC236}">
                <a16:creationId xmlns:a16="http://schemas.microsoft.com/office/drawing/2014/main" id="{33FDC92D-AD08-4297-BB45-E12B1383D4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7091" y="5225144"/>
            <a:ext cx="3602182" cy="144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06233" y="5352360"/>
            <a:ext cx="7993404" cy="852497"/>
          </a:xfrm>
        </p:spPr>
        <p:txBody>
          <a:bodyPr>
            <a:noAutofit/>
          </a:bodyPr>
          <a:lstStyle>
            <a:lvl1pPr algn="l">
              <a:lnSpc>
                <a:spcPts val="4393"/>
              </a:lnSpc>
              <a:defRPr sz="4300" spc="-161"/>
            </a:lvl1pPr>
          </a:lstStyle>
          <a:p>
            <a:r>
              <a:rPr lang="en-US"/>
              <a:t>Click to edit Master title style</a:t>
            </a:r>
          </a:p>
        </p:txBody>
      </p:sp>
      <p:sp>
        <p:nvSpPr>
          <p:cNvPr id="3" name="Subtitle 2"/>
          <p:cNvSpPr>
            <a:spLocks noGrp="1"/>
          </p:cNvSpPr>
          <p:nvPr>
            <p:ph type="subTitle" idx="1"/>
          </p:nvPr>
        </p:nvSpPr>
        <p:spPr>
          <a:xfrm>
            <a:off x="4106233" y="6131109"/>
            <a:ext cx="5551440" cy="400320"/>
          </a:xfrm>
        </p:spPr>
        <p:txBody>
          <a:bodyPr>
            <a:noAutofit/>
          </a:bodyPr>
          <a:lstStyle>
            <a:lvl1pPr marL="0" indent="0" algn="l">
              <a:buNone/>
              <a:defRPr sz="1700" b="0" i="0" baseline="0">
                <a:solidFill>
                  <a:schemeClr val="tx1">
                    <a:tint val="75000"/>
                  </a:schemeClr>
                </a:solidFill>
                <a:latin typeface="Akzidenz-Grotesk Std Light"/>
                <a:cs typeface="Akzidenz-Grotesk Std Light"/>
              </a:defRPr>
            </a:lvl1pPr>
            <a:lvl2pPr marL="489844" indent="0" algn="ctr">
              <a:buNone/>
              <a:defRPr>
                <a:solidFill>
                  <a:schemeClr val="tx1">
                    <a:tint val="75000"/>
                  </a:schemeClr>
                </a:solidFill>
              </a:defRPr>
            </a:lvl2pPr>
            <a:lvl3pPr marL="979688" indent="0" algn="ctr">
              <a:buNone/>
              <a:defRPr>
                <a:solidFill>
                  <a:schemeClr val="tx1">
                    <a:tint val="75000"/>
                  </a:schemeClr>
                </a:solidFill>
              </a:defRPr>
            </a:lvl3pPr>
            <a:lvl4pPr marL="1469532" indent="0" algn="ctr">
              <a:buNone/>
              <a:defRPr>
                <a:solidFill>
                  <a:schemeClr val="tx1">
                    <a:tint val="75000"/>
                  </a:schemeClr>
                </a:solidFill>
              </a:defRPr>
            </a:lvl4pPr>
            <a:lvl5pPr marL="1959376" indent="0" algn="ctr">
              <a:buNone/>
              <a:defRPr>
                <a:solidFill>
                  <a:schemeClr val="tx1">
                    <a:tint val="75000"/>
                  </a:schemeClr>
                </a:solidFill>
              </a:defRPr>
            </a:lvl5pPr>
            <a:lvl6pPr marL="2449220" indent="0" algn="ctr">
              <a:buNone/>
              <a:defRPr>
                <a:solidFill>
                  <a:schemeClr val="tx1">
                    <a:tint val="75000"/>
                  </a:schemeClr>
                </a:solidFill>
              </a:defRPr>
            </a:lvl6pPr>
            <a:lvl7pPr marL="2939064" indent="0" algn="ctr">
              <a:buNone/>
              <a:defRPr>
                <a:solidFill>
                  <a:schemeClr val="tx1">
                    <a:tint val="75000"/>
                  </a:schemeClr>
                </a:solidFill>
              </a:defRPr>
            </a:lvl7pPr>
            <a:lvl8pPr marL="3428909" indent="0" algn="ctr">
              <a:buNone/>
              <a:defRPr>
                <a:solidFill>
                  <a:schemeClr val="tx1">
                    <a:tint val="75000"/>
                  </a:schemeClr>
                </a:solidFill>
              </a:defRPr>
            </a:lvl8pPr>
            <a:lvl9pPr marL="3918753"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384705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3855CE74-B90D-43F9-B626-CB86602D3A3F}"/>
              </a:ext>
            </a:extLst>
          </p:cNvPr>
          <p:cNvSpPr/>
          <p:nvPr userDrawn="1"/>
        </p:nvSpPr>
        <p:spPr>
          <a:xfrm>
            <a:off x="369455" y="326572"/>
            <a:ext cx="7296727" cy="6226969"/>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8">
            <a:extLst>
              <a:ext uri="{FF2B5EF4-FFF2-40B4-BE49-F238E27FC236}">
                <a16:creationId xmlns:a16="http://schemas.microsoft.com/office/drawing/2014/main" id="{5E60D8E7-EE59-4B79-805A-8546E7C479FC}"/>
              </a:ext>
            </a:extLst>
          </p:cNvPr>
          <p:cNvSpPr txBox="1"/>
          <p:nvPr userDrawn="1"/>
        </p:nvSpPr>
        <p:spPr>
          <a:xfrm>
            <a:off x="554182" y="6204857"/>
            <a:ext cx="316112" cy="200055"/>
          </a:xfrm>
          <a:prstGeom prst="rect">
            <a:avLst/>
          </a:prstGeom>
          <a:noFill/>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271138FB-C9F0-40D2-9790-EA53862B414A}" type="slidenum">
              <a:rPr lang="en-US" altLang="en-US" sz="700" smtClean="0">
                <a:solidFill>
                  <a:srgbClr val="9F9FA3"/>
                </a:solidFill>
                <a:latin typeface="Georgia" panose="02040502050405020303" pitchFamily="18" charset="0"/>
              </a:rPr>
              <a:pPr eaLnBrk="1" hangingPunct="1">
                <a:defRPr/>
              </a:pPr>
              <a:t>‹#›</a:t>
            </a:fld>
            <a:endParaRPr lang="en-US" altLang="en-US" sz="1100">
              <a:solidFill>
                <a:srgbClr val="9F9FA3"/>
              </a:solidFill>
              <a:latin typeface="Georgia" panose="02040502050405020303" pitchFamily="18" charset="0"/>
            </a:endParaRPr>
          </a:p>
        </p:txBody>
      </p:sp>
      <p:pic>
        <p:nvPicPr>
          <p:cNvPr id="6" name="Picture 7" descr="ARC_Logo_Bttn_Horiz_RGB.ai">
            <a:extLst>
              <a:ext uri="{FF2B5EF4-FFF2-40B4-BE49-F238E27FC236}">
                <a16:creationId xmlns:a16="http://schemas.microsoft.com/office/drawing/2014/main" id="{AD027521-14A6-4A05-A482-F7C8E0E12C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40" y="571500"/>
            <a:ext cx="2264833" cy="54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327" y="1306286"/>
            <a:ext cx="6040582" cy="1143000"/>
          </a:xfrm>
          <a:prstGeom prst="rect">
            <a:avLst/>
          </a:prstGeom>
        </p:spPr>
        <p:txBody>
          <a:bodyPr>
            <a:noAutofit/>
          </a:bodyPr>
          <a:lstStyle>
            <a:lvl1pPr algn="l">
              <a:lnSpc>
                <a:spcPts val="4136"/>
              </a:lnSpc>
              <a:defRPr sz="4100" b="1" spc="-107">
                <a:solidFill>
                  <a:srgbClr val="ED1B24"/>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94327" y="2530928"/>
            <a:ext cx="6040582" cy="3510644"/>
          </a:xfrm>
          <a:prstGeom prst="rect">
            <a:avLst/>
          </a:prstGeom>
        </p:spPr>
        <p:txBody>
          <a:bodyPr>
            <a:normAutofit/>
          </a:bodyPr>
          <a:lstStyle>
            <a:lvl1pPr>
              <a:buNone/>
              <a:defRPr sz="1700">
                <a:solidFill>
                  <a:srgbClr val="6D6E70"/>
                </a:solidFill>
                <a:latin typeface="Arial"/>
                <a:cs typeface="Arial"/>
              </a:defRPr>
            </a:lvl1pPr>
            <a:lvl2pPr>
              <a:buNone/>
              <a:defRPr sz="1700">
                <a:solidFill>
                  <a:srgbClr val="6D6E70"/>
                </a:solidFill>
                <a:latin typeface="Arial"/>
                <a:cs typeface="Arial"/>
              </a:defRPr>
            </a:lvl2pPr>
            <a:lvl3pPr>
              <a:buNone/>
              <a:defRPr sz="1700">
                <a:solidFill>
                  <a:srgbClr val="6D6E70"/>
                </a:solidFill>
                <a:latin typeface="Arial"/>
                <a:cs typeface="Arial"/>
              </a:defRPr>
            </a:lvl3pPr>
            <a:lvl4pPr>
              <a:buNone/>
              <a:defRPr sz="1700">
                <a:solidFill>
                  <a:srgbClr val="6D6E70"/>
                </a:solidFill>
                <a:latin typeface="Arial"/>
                <a:cs typeface="Arial"/>
              </a:defRPr>
            </a:lvl4pPr>
            <a:lvl5pPr>
              <a:buNone/>
              <a:defRPr sz="1700">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71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8.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87678" y="1388535"/>
            <a:ext cx="10972800" cy="31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87678" y="487681"/>
            <a:ext cx="10972800" cy="548640"/>
          </a:xfrm>
          <a:prstGeom prst="rect">
            <a:avLst/>
          </a:prstGeom>
        </p:spPr>
        <p:txBody>
          <a:bodyPr vert="horz" wrap="square" lIns="0" tIns="45720" rIns="0" bIns="45720" rtlCol="0" anchor="t">
            <a:noAutofit/>
          </a:bodyPr>
          <a:lstStyle/>
          <a:p>
            <a:r>
              <a:rPr lang="en-US"/>
              <a:t>Click to edit Master title style</a:t>
            </a:r>
          </a:p>
        </p:txBody>
      </p:sp>
      <p:pic>
        <p:nvPicPr>
          <p:cNvPr id="4" name="Picture 3">
            <a:extLst>
              <a:ext uri="{FF2B5EF4-FFF2-40B4-BE49-F238E27FC236}">
                <a16:creationId xmlns:a16="http://schemas.microsoft.com/office/drawing/2014/main" id="{70E7EABC-3FDE-7348-A74C-FE827A1674AD}"/>
              </a:ext>
            </a:extLst>
          </p:cNvPr>
          <p:cNvPicPr>
            <a:picLocks noChangeAspect="1"/>
          </p:cNvPicPr>
          <p:nvPr userDrawn="1"/>
        </p:nvPicPr>
        <p:blipFill>
          <a:blip r:embed="rId9"/>
          <a:srcRect/>
          <a:stretch/>
        </p:blipFill>
        <p:spPr>
          <a:xfrm>
            <a:off x="0" y="0"/>
            <a:ext cx="12192000" cy="6858000"/>
          </a:xfrm>
          <a:prstGeom prst="rect">
            <a:avLst/>
          </a:prstGeom>
        </p:spPr>
      </p:pic>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6" r:id="rId4"/>
    <p:sldLayoutId id="2147484141" r:id="rId5"/>
    <p:sldLayoutId id="2147484142" r:id="rId6"/>
    <p:sldLayoutId id="2147484143" r:id="rId7"/>
  </p:sldLayoutIdLst>
  <p:hf hdr="0" dt="0"/>
  <p:txStyles>
    <p:titleStyle>
      <a:lvl1pPr algn="l" defTabSz="538828" rtl="0" eaLnBrk="0" fontAlgn="base" hangingPunct="0">
        <a:spcBef>
          <a:spcPct val="0"/>
        </a:spcBef>
        <a:spcAft>
          <a:spcPct val="0"/>
        </a:spcAft>
        <a:defRPr sz="2500" b="1" kern="1200">
          <a:solidFill>
            <a:schemeClr val="accent1"/>
          </a:solidFill>
          <a:latin typeface="Arial"/>
          <a:ea typeface="Geneva" charset="0"/>
          <a:cs typeface="Arial"/>
        </a:defRPr>
      </a:lvl1pPr>
      <a:lvl2pPr algn="ctr" defTabSz="538828" rtl="0" eaLnBrk="0" fontAlgn="base" hangingPunct="0">
        <a:spcBef>
          <a:spcPct val="0"/>
        </a:spcBef>
        <a:spcAft>
          <a:spcPct val="0"/>
        </a:spcAft>
        <a:defRPr sz="3700">
          <a:solidFill>
            <a:srgbClr val="ED1B2E"/>
          </a:solidFill>
          <a:latin typeface="Arial" charset="0"/>
          <a:ea typeface="Geneva" charset="0"/>
        </a:defRPr>
      </a:lvl2pPr>
      <a:lvl3pPr algn="ctr" defTabSz="538828" rtl="0" eaLnBrk="0" fontAlgn="base" hangingPunct="0">
        <a:spcBef>
          <a:spcPct val="0"/>
        </a:spcBef>
        <a:spcAft>
          <a:spcPct val="0"/>
        </a:spcAft>
        <a:defRPr sz="3700">
          <a:solidFill>
            <a:srgbClr val="ED1B2E"/>
          </a:solidFill>
          <a:latin typeface="Arial" charset="0"/>
          <a:ea typeface="Geneva" charset="0"/>
        </a:defRPr>
      </a:lvl3pPr>
      <a:lvl4pPr algn="ctr" defTabSz="538828" rtl="0" eaLnBrk="0" fontAlgn="base" hangingPunct="0">
        <a:spcBef>
          <a:spcPct val="0"/>
        </a:spcBef>
        <a:spcAft>
          <a:spcPct val="0"/>
        </a:spcAft>
        <a:defRPr sz="3700">
          <a:solidFill>
            <a:srgbClr val="ED1B2E"/>
          </a:solidFill>
          <a:latin typeface="Arial" charset="0"/>
          <a:ea typeface="Geneva" charset="0"/>
        </a:defRPr>
      </a:lvl4pPr>
      <a:lvl5pPr algn="ctr" defTabSz="538828" rtl="0" eaLnBrk="0" fontAlgn="base" hangingPunct="0">
        <a:spcBef>
          <a:spcPct val="0"/>
        </a:spcBef>
        <a:spcAft>
          <a:spcPct val="0"/>
        </a:spcAft>
        <a:defRPr sz="3700">
          <a:solidFill>
            <a:srgbClr val="ED1B2E"/>
          </a:solidFill>
          <a:latin typeface="Arial" charset="0"/>
          <a:ea typeface="Geneva" charset="0"/>
        </a:defRPr>
      </a:lvl5pPr>
      <a:lvl6pPr marL="538828" algn="ctr" defTabSz="538828" rtl="0" fontAlgn="base">
        <a:spcBef>
          <a:spcPct val="0"/>
        </a:spcBef>
        <a:spcAft>
          <a:spcPct val="0"/>
        </a:spcAft>
        <a:defRPr sz="3700">
          <a:solidFill>
            <a:srgbClr val="ED1B2E"/>
          </a:solidFill>
          <a:latin typeface="Arial" charset="0"/>
          <a:ea typeface="Geneva" charset="0"/>
        </a:defRPr>
      </a:lvl6pPr>
      <a:lvl7pPr marL="1077657" algn="ctr" defTabSz="538828" rtl="0" fontAlgn="base">
        <a:spcBef>
          <a:spcPct val="0"/>
        </a:spcBef>
        <a:spcAft>
          <a:spcPct val="0"/>
        </a:spcAft>
        <a:defRPr sz="3700">
          <a:solidFill>
            <a:srgbClr val="ED1B2E"/>
          </a:solidFill>
          <a:latin typeface="Arial" charset="0"/>
          <a:ea typeface="Geneva" charset="0"/>
        </a:defRPr>
      </a:lvl7pPr>
      <a:lvl8pPr marL="1616485" algn="ctr" defTabSz="538828" rtl="0" fontAlgn="base">
        <a:spcBef>
          <a:spcPct val="0"/>
        </a:spcBef>
        <a:spcAft>
          <a:spcPct val="0"/>
        </a:spcAft>
        <a:defRPr sz="3700">
          <a:solidFill>
            <a:srgbClr val="ED1B2E"/>
          </a:solidFill>
          <a:latin typeface="Arial" charset="0"/>
          <a:ea typeface="Geneva" charset="0"/>
        </a:defRPr>
      </a:lvl8pPr>
      <a:lvl9pPr marL="2155314" algn="ctr" defTabSz="538828" rtl="0" fontAlgn="base">
        <a:spcBef>
          <a:spcPct val="0"/>
        </a:spcBef>
        <a:spcAft>
          <a:spcPct val="0"/>
        </a:spcAft>
        <a:defRPr sz="3700">
          <a:solidFill>
            <a:srgbClr val="ED1B2E"/>
          </a:solidFill>
          <a:latin typeface="Arial" charset="0"/>
          <a:ea typeface="Geneva" charset="0"/>
        </a:defRPr>
      </a:lvl9pPr>
    </p:titleStyle>
    <p:bodyStyle>
      <a:lvl1pPr marL="215531"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900" kern="1200">
          <a:solidFill>
            <a:srgbClr val="313231"/>
          </a:solidFill>
          <a:latin typeface="Arial"/>
          <a:ea typeface="Geneva" charset="0"/>
          <a:cs typeface="Arial"/>
        </a:defRPr>
      </a:lvl1pPr>
      <a:lvl2pPr marL="431063"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2pPr>
      <a:lvl3pPr marL="646594"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3pPr>
      <a:lvl4pPr marL="1885900" indent="-269414" algn="l" defTabSz="538828" rtl="0" eaLnBrk="0" fontAlgn="base" hangingPunct="0">
        <a:spcBef>
          <a:spcPct val="20000"/>
        </a:spcBef>
        <a:spcAft>
          <a:spcPct val="0"/>
        </a:spcAft>
        <a:buClr>
          <a:srgbClr val="ED1B2E"/>
        </a:buClr>
        <a:buSzPct val="75000"/>
        <a:buFont typeface="Wingdings" pitchFamily="2" charset="2"/>
        <a:buChar char="§"/>
        <a:defRPr sz="2400" kern="1200">
          <a:solidFill>
            <a:srgbClr val="313231"/>
          </a:solidFill>
          <a:latin typeface="Arial"/>
          <a:ea typeface="Geneva" charset="0"/>
          <a:cs typeface="Arial"/>
        </a:defRPr>
      </a:lvl4pPr>
      <a:lvl5pPr marL="2424728" indent="-269414" algn="l" defTabSz="538828"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963557" indent="-269414" algn="l" defTabSz="538828" rtl="0" eaLnBrk="1" latinLnBrk="0" hangingPunct="1">
        <a:spcBef>
          <a:spcPct val="20000"/>
        </a:spcBef>
        <a:buFont typeface="Arial"/>
        <a:buChar char="•"/>
        <a:defRPr sz="2400" kern="1200">
          <a:solidFill>
            <a:schemeClr val="tx1"/>
          </a:solidFill>
          <a:latin typeface="+mn-lt"/>
          <a:ea typeface="+mn-ea"/>
          <a:cs typeface="+mn-cs"/>
        </a:defRPr>
      </a:lvl6pPr>
      <a:lvl7pPr marL="3502385" indent="-269414" algn="l" defTabSz="538828" rtl="0" eaLnBrk="1" latinLnBrk="0" hangingPunct="1">
        <a:spcBef>
          <a:spcPct val="20000"/>
        </a:spcBef>
        <a:buFont typeface="Arial"/>
        <a:buChar char="•"/>
        <a:defRPr sz="2400" kern="1200">
          <a:solidFill>
            <a:schemeClr val="tx1"/>
          </a:solidFill>
          <a:latin typeface="+mn-lt"/>
          <a:ea typeface="+mn-ea"/>
          <a:cs typeface="+mn-cs"/>
        </a:defRPr>
      </a:lvl7pPr>
      <a:lvl8pPr marL="4041214" indent="-269414" algn="l" defTabSz="538828" rtl="0" eaLnBrk="1" latinLnBrk="0" hangingPunct="1">
        <a:spcBef>
          <a:spcPct val="20000"/>
        </a:spcBef>
        <a:buFont typeface="Arial"/>
        <a:buChar char="•"/>
        <a:defRPr sz="2400" kern="1200">
          <a:solidFill>
            <a:schemeClr val="tx1"/>
          </a:solidFill>
          <a:latin typeface="+mn-lt"/>
          <a:ea typeface="+mn-ea"/>
          <a:cs typeface="+mn-cs"/>
        </a:defRPr>
      </a:lvl8pPr>
      <a:lvl9pPr marL="4580042" indent="-269414" algn="l" defTabSz="538828"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38828" rtl="0" eaLnBrk="1" latinLnBrk="0" hangingPunct="1">
        <a:defRPr sz="2100" kern="1200">
          <a:solidFill>
            <a:schemeClr val="tx1"/>
          </a:solidFill>
          <a:latin typeface="+mn-lt"/>
          <a:ea typeface="+mn-ea"/>
          <a:cs typeface="+mn-cs"/>
        </a:defRPr>
      </a:lvl1pPr>
      <a:lvl2pPr marL="538828" algn="l" defTabSz="538828" rtl="0" eaLnBrk="1" latinLnBrk="0" hangingPunct="1">
        <a:defRPr sz="2100" kern="1200">
          <a:solidFill>
            <a:schemeClr val="tx1"/>
          </a:solidFill>
          <a:latin typeface="+mn-lt"/>
          <a:ea typeface="+mn-ea"/>
          <a:cs typeface="+mn-cs"/>
        </a:defRPr>
      </a:lvl2pPr>
      <a:lvl3pPr marL="1077657" algn="l" defTabSz="538828" rtl="0" eaLnBrk="1" latinLnBrk="0" hangingPunct="1">
        <a:defRPr sz="2100" kern="1200">
          <a:solidFill>
            <a:schemeClr val="tx1"/>
          </a:solidFill>
          <a:latin typeface="+mn-lt"/>
          <a:ea typeface="+mn-ea"/>
          <a:cs typeface="+mn-cs"/>
        </a:defRPr>
      </a:lvl3pPr>
      <a:lvl4pPr marL="1616485" algn="l" defTabSz="538828" rtl="0" eaLnBrk="1" latinLnBrk="0" hangingPunct="1">
        <a:defRPr sz="2100" kern="1200">
          <a:solidFill>
            <a:schemeClr val="tx1"/>
          </a:solidFill>
          <a:latin typeface="+mn-lt"/>
          <a:ea typeface="+mn-ea"/>
          <a:cs typeface="+mn-cs"/>
        </a:defRPr>
      </a:lvl4pPr>
      <a:lvl5pPr marL="2155314" algn="l" defTabSz="538828" rtl="0" eaLnBrk="1" latinLnBrk="0" hangingPunct="1">
        <a:defRPr sz="2100" kern="1200">
          <a:solidFill>
            <a:schemeClr val="tx1"/>
          </a:solidFill>
          <a:latin typeface="+mn-lt"/>
          <a:ea typeface="+mn-ea"/>
          <a:cs typeface="+mn-cs"/>
        </a:defRPr>
      </a:lvl5pPr>
      <a:lvl6pPr marL="2694142" algn="l" defTabSz="538828" rtl="0" eaLnBrk="1" latinLnBrk="0" hangingPunct="1">
        <a:defRPr sz="2100" kern="1200">
          <a:solidFill>
            <a:schemeClr val="tx1"/>
          </a:solidFill>
          <a:latin typeface="+mn-lt"/>
          <a:ea typeface="+mn-ea"/>
          <a:cs typeface="+mn-cs"/>
        </a:defRPr>
      </a:lvl6pPr>
      <a:lvl7pPr marL="3232971" algn="l" defTabSz="538828" rtl="0" eaLnBrk="1" latinLnBrk="0" hangingPunct="1">
        <a:defRPr sz="2100" kern="1200">
          <a:solidFill>
            <a:schemeClr val="tx1"/>
          </a:solidFill>
          <a:latin typeface="+mn-lt"/>
          <a:ea typeface="+mn-ea"/>
          <a:cs typeface="+mn-cs"/>
        </a:defRPr>
      </a:lvl7pPr>
      <a:lvl8pPr marL="3771799" algn="l" defTabSz="538828" rtl="0" eaLnBrk="1" latinLnBrk="0" hangingPunct="1">
        <a:defRPr sz="2100" kern="1200">
          <a:solidFill>
            <a:schemeClr val="tx1"/>
          </a:solidFill>
          <a:latin typeface="+mn-lt"/>
          <a:ea typeface="+mn-ea"/>
          <a:cs typeface="+mn-cs"/>
        </a:defRPr>
      </a:lvl8pPr>
      <a:lvl9pPr marL="4310628" algn="l" defTabSz="538828"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A0BDC-1DB9-437E-AD90-9A6A3742CB3C}"/>
              </a:ext>
            </a:extLst>
          </p:cNvPr>
          <p:cNvSpPr>
            <a:spLocks noGrp="1"/>
          </p:cNvSpPr>
          <p:nvPr>
            <p:ph type="title"/>
          </p:nvPr>
        </p:nvSpPr>
        <p:spPr>
          <a:xfrm>
            <a:off x="609986" y="273844"/>
            <a:ext cx="10972030" cy="1143000"/>
          </a:xfrm>
          <a:prstGeom prst="rect">
            <a:avLst/>
          </a:prstGeom>
        </p:spPr>
        <p:txBody>
          <a:bodyPr vert="horz" lIns="91440" tIns="45720" rIns="91440" bIns="45720" rtlCol="0" anchor="ctr">
            <a:normAutofit/>
          </a:bodyPr>
          <a:lstStyle/>
          <a:p>
            <a:r>
              <a:rPr lang="en-US"/>
              <a:t>Click to edit Master title style</a:t>
            </a:r>
          </a:p>
        </p:txBody>
      </p:sp>
      <p:sp>
        <p:nvSpPr>
          <p:cNvPr id="1027" name="Text Placeholder 2">
            <a:extLst>
              <a:ext uri="{FF2B5EF4-FFF2-40B4-BE49-F238E27FC236}">
                <a16:creationId xmlns:a16="http://schemas.microsoft.com/office/drawing/2014/main" id="{E15274ED-574B-4B11-8580-96DA4FBAF879}"/>
              </a:ext>
            </a:extLst>
          </p:cNvPr>
          <p:cNvSpPr>
            <a:spLocks noGrp="1"/>
          </p:cNvSpPr>
          <p:nvPr>
            <p:ph type="body" idx="1"/>
          </p:nvPr>
        </p:nvSpPr>
        <p:spPr bwMode="auto">
          <a:xfrm>
            <a:off x="609986" y="1600541"/>
            <a:ext cx="10972030" cy="45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C0A5159-DAD2-4ED4-BD01-B3B065CD18D0}"/>
              </a:ext>
            </a:extLst>
          </p:cNvPr>
          <p:cNvSpPr>
            <a:spLocks noGrp="1"/>
          </p:cNvSpPr>
          <p:nvPr>
            <p:ph type="dt" sz="half" idx="2"/>
          </p:nvPr>
        </p:nvSpPr>
        <p:spPr>
          <a:xfrm>
            <a:off x="609986" y="6356237"/>
            <a:ext cx="2844030" cy="365691"/>
          </a:xfrm>
          <a:prstGeom prst="rect">
            <a:avLst/>
          </a:prstGeom>
        </p:spPr>
        <p:txBody>
          <a:bodyPr vert="horz" lIns="91440" tIns="45720" rIns="91440" bIns="45720" rtlCol="0" anchor="ctr"/>
          <a:lstStyle>
            <a:lvl1pPr algn="l" eaLnBrk="1" fontAlgn="auto" hangingPunct="1">
              <a:spcBef>
                <a:spcPts val="0"/>
              </a:spcBef>
              <a:spcAft>
                <a:spcPts val="0"/>
              </a:spcAft>
              <a:defRPr sz="1300">
                <a:solidFill>
                  <a:schemeClr val="tx1">
                    <a:tint val="75000"/>
                  </a:schemeClr>
                </a:solidFill>
                <a:latin typeface="Georgia"/>
                <a:cs typeface="Georgia"/>
              </a:defRPr>
            </a:lvl1pPr>
          </a:lstStyle>
          <a:p>
            <a:pPr>
              <a:defRPr/>
            </a:pPr>
            <a:fld id="{DA9F73C0-13FD-4D13-8FCA-F67FC3493127}" type="datetimeFigureOut">
              <a:rPr lang="en-US"/>
              <a:pPr>
                <a:defRPr/>
              </a:pPr>
              <a:t>8/22/2022</a:t>
            </a:fld>
            <a:endParaRPr lang="en-US"/>
          </a:p>
        </p:txBody>
      </p:sp>
      <p:sp>
        <p:nvSpPr>
          <p:cNvPr id="5" name="Footer Placeholder 4">
            <a:extLst>
              <a:ext uri="{FF2B5EF4-FFF2-40B4-BE49-F238E27FC236}">
                <a16:creationId xmlns:a16="http://schemas.microsoft.com/office/drawing/2014/main" id="{1C401683-FF4B-46C0-82D7-9C4F9E83CCE2}"/>
              </a:ext>
            </a:extLst>
          </p:cNvPr>
          <p:cNvSpPr>
            <a:spLocks noGrp="1"/>
          </p:cNvSpPr>
          <p:nvPr>
            <p:ph type="ftr" sz="quarter" idx="3"/>
          </p:nvPr>
        </p:nvSpPr>
        <p:spPr>
          <a:xfrm>
            <a:off x="4165986" y="6356237"/>
            <a:ext cx="3860030" cy="365691"/>
          </a:xfrm>
          <a:prstGeom prst="rect">
            <a:avLst/>
          </a:prstGeom>
        </p:spPr>
        <p:txBody>
          <a:bodyPr vert="horz" lIns="91440" tIns="45720" rIns="91440" bIns="45720" rtlCol="0" anchor="ctr"/>
          <a:lstStyle>
            <a:lvl1pPr algn="ctr" eaLnBrk="1" fontAlgn="auto" hangingPunct="1">
              <a:spcBef>
                <a:spcPts val="0"/>
              </a:spcBef>
              <a:spcAft>
                <a:spcPts val="0"/>
              </a:spcAft>
              <a:defRPr sz="1300">
                <a:solidFill>
                  <a:schemeClr val="tx1">
                    <a:tint val="75000"/>
                  </a:schemeClr>
                </a:solidFill>
                <a:latin typeface="Georgia"/>
                <a:cs typeface="Georgia"/>
              </a:defRPr>
            </a:lvl1pPr>
          </a:lstStyle>
          <a:p>
            <a:pPr>
              <a:defRPr/>
            </a:pPr>
            <a:endParaRPr lang="en-US"/>
          </a:p>
        </p:txBody>
      </p:sp>
      <p:sp>
        <p:nvSpPr>
          <p:cNvPr id="6" name="Slide Number Placeholder 5">
            <a:extLst>
              <a:ext uri="{FF2B5EF4-FFF2-40B4-BE49-F238E27FC236}">
                <a16:creationId xmlns:a16="http://schemas.microsoft.com/office/drawing/2014/main" id="{1B1FBB3A-DEFF-4764-A7A9-AAB2829C6FC7}"/>
              </a:ext>
            </a:extLst>
          </p:cNvPr>
          <p:cNvSpPr>
            <a:spLocks noGrp="1"/>
          </p:cNvSpPr>
          <p:nvPr>
            <p:ph type="sldNum" sz="quarter" idx="4"/>
          </p:nvPr>
        </p:nvSpPr>
        <p:spPr>
          <a:xfrm>
            <a:off x="8737986" y="6356237"/>
            <a:ext cx="2844030" cy="365691"/>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300">
                <a:solidFill>
                  <a:srgbClr val="898989"/>
                </a:solidFill>
                <a:latin typeface="Georgia" panose="02040502050405020303" pitchFamily="18" charset="0"/>
              </a:defRPr>
            </a:lvl1pPr>
          </a:lstStyle>
          <a:p>
            <a:pPr>
              <a:defRPr/>
            </a:pPr>
            <a:fld id="{2C64B79C-7212-4384-8552-1FEBD8F172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7"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4137" r:id="rId16"/>
    <p:sldLayoutId id="2147484138" r:id="rId17"/>
    <p:sldLayoutId id="2147484139" r:id="rId18"/>
    <p:sldLayoutId id="2147484140" r:id="rId19"/>
  </p:sldLayoutIdLst>
  <p:txStyles>
    <p:titleStyle>
      <a:lvl1pPr algn="ctr" defTabSz="489844" rtl="0" eaLnBrk="0" fontAlgn="base" hangingPunct="0">
        <a:spcBef>
          <a:spcPct val="0"/>
        </a:spcBef>
        <a:spcAft>
          <a:spcPct val="0"/>
        </a:spcAft>
        <a:defRPr sz="4700" b="1" kern="1200" spc="-107">
          <a:solidFill>
            <a:srgbClr val="ED1B24"/>
          </a:solidFill>
          <a:latin typeface="Arial"/>
          <a:ea typeface="+mj-ea"/>
          <a:cs typeface="Arial"/>
        </a:defRPr>
      </a:lvl1pPr>
      <a:lvl2pPr algn="ctr" defTabSz="489844" rtl="0" eaLnBrk="0" fontAlgn="base" hangingPunct="0">
        <a:spcBef>
          <a:spcPct val="0"/>
        </a:spcBef>
        <a:spcAft>
          <a:spcPct val="0"/>
        </a:spcAft>
        <a:defRPr sz="4700" b="1">
          <a:solidFill>
            <a:srgbClr val="ED1B24"/>
          </a:solidFill>
          <a:latin typeface="Arial" pitchFamily="34" charset="0"/>
          <a:cs typeface="Arial" pitchFamily="34" charset="0"/>
        </a:defRPr>
      </a:lvl2pPr>
      <a:lvl3pPr algn="ctr" defTabSz="489844" rtl="0" eaLnBrk="0" fontAlgn="base" hangingPunct="0">
        <a:spcBef>
          <a:spcPct val="0"/>
        </a:spcBef>
        <a:spcAft>
          <a:spcPct val="0"/>
        </a:spcAft>
        <a:defRPr sz="4700" b="1">
          <a:solidFill>
            <a:srgbClr val="ED1B24"/>
          </a:solidFill>
          <a:latin typeface="Arial" pitchFamily="34" charset="0"/>
          <a:cs typeface="Arial" pitchFamily="34" charset="0"/>
        </a:defRPr>
      </a:lvl3pPr>
      <a:lvl4pPr algn="ctr" defTabSz="489844" rtl="0" eaLnBrk="0" fontAlgn="base" hangingPunct="0">
        <a:spcBef>
          <a:spcPct val="0"/>
        </a:spcBef>
        <a:spcAft>
          <a:spcPct val="0"/>
        </a:spcAft>
        <a:defRPr sz="4700" b="1">
          <a:solidFill>
            <a:srgbClr val="ED1B24"/>
          </a:solidFill>
          <a:latin typeface="Arial" pitchFamily="34" charset="0"/>
          <a:cs typeface="Arial" pitchFamily="34" charset="0"/>
        </a:defRPr>
      </a:lvl4pPr>
      <a:lvl5pPr algn="ctr" defTabSz="489844" rtl="0" eaLnBrk="0" fontAlgn="base" hangingPunct="0">
        <a:spcBef>
          <a:spcPct val="0"/>
        </a:spcBef>
        <a:spcAft>
          <a:spcPct val="0"/>
        </a:spcAft>
        <a:defRPr sz="4700" b="1">
          <a:solidFill>
            <a:srgbClr val="ED1B24"/>
          </a:solidFill>
          <a:latin typeface="Arial" pitchFamily="34" charset="0"/>
          <a:cs typeface="Arial" pitchFamily="34" charset="0"/>
        </a:defRPr>
      </a:lvl5pPr>
      <a:lvl6pPr marL="489844" algn="ctr" defTabSz="489844" rtl="0" fontAlgn="base">
        <a:spcBef>
          <a:spcPct val="0"/>
        </a:spcBef>
        <a:spcAft>
          <a:spcPct val="0"/>
        </a:spcAft>
        <a:defRPr sz="4700" b="1">
          <a:solidFill>
            <a:srgbClr val="ED1B24"/>
          </a:solidFill>
          <a:latin typeface="Arial" pitchFamily="34" charset="0"/>
          <a:cs typeface="Arial" pitchFamily="34" charset="0"/>
        </a:defRPr>
      </a:lvl6pPr>
      <a:lvl7pPr marL="979688" algn="ctr" defTabSz="489844" rtl="0" fontAlgn="base">
        <a:spcBef>
          <a:spcPct val="0"/>
        </a:spcBef>
        <a:spcAft>
          <a:spcPct val="0"/>
        </a:spcAft>
        <a:defRPr sz="4700" b="1">
          <a:solidFill>
            <a:srgbClr val="ED1B24"/>
          </a:solidFill>
          <a:latin typeface="Arial" pitchFamily="34" charset="0"/>
          <a:cs typeface="Arial" pitchFamily="34" charset="0"/>
        </a:defRPr>
      </a:lvl7pPr>
      <a:lvl8pPr marL="1469532" algn="ctr" defTabSz="489844" rtl="0" fontAlgn="base">
        <a:spcBef>
          <a:spcPct val="0"/>
        </a:spcBef>
        <a:spcAft>
          <a:spcPct val="0"/>
        </a:spcAft>
        <a:defRPr sz="4700" b="1">
          <a:solidFill>
            <a:srgbClr val="ED1B24"/>
          </a:solidFill>
          <a:latin typeface="Arial" pitchFamily="34" charset="0"/>
          <a:cs typeface="Arial" pitchFamily="34" charset="0"/>
        </a:defRPr>
      </a:lvl8pPr>
      <a:lvl9pPr marL="1959376" algn="ctr" defTabSz="489844" rtl="0" fontAlgn="base">
        <a:spcBef>
          <a:spcPct val="0"/>
        </a:spcBef>
        <a:spcAft>
          <a:spcPct val="0"/>
        </a:spcAft>
        <a:defRPr sz="4700" b="1">
          <a:solidFill>
            <a:srgbClr val="ED1B24"/>
          </a:solidFill>
          <a:latin typeface="Arial" pitchFamily="34" charset="0"/>
          <a:cs typeface="Arial" pitchFamily="34" charset="0"/>
        </a:defRPr>
      </a:lvl9pPr>
    </p:titleStyle>
    <p:bodyStyle>
      <a:lvl1pPr marL="367383" indent="-367383" algn="l" defTabSz="489844" rtl="0" eaLnBrk="0" fontAlgn="base" hangingPunct="0">
        <a:spcBef>
          <a:spcPct val="20000"/>
        </a:spcBef>
        <a:spcAft>
          <a:spcPct val="0"/>
        </a:spcAft>
        <a:buClr>
          <a:srgbClr val="ED1B24"/>
        </a:buClr>
        <a:buFont typeface="Arial" panose="020B0604020202020204" pitchFamily="34" charset="0"/>
        <a:buChar char="•"/>
        <a:defRPr sz="3400" kern="1200">
          <a:solidFill>
            <a:srgbClr val="6D6E70"/>
          </a:solidFill>
          <a:latin typeface="Arial"/>
          <a:ea typeface="+mn-ea"/>
          <a:cs typeface="Arial"/>
        </a:defRPr>
      </a:lvl1pPr>
      <a:lvl2pPr marL="795997" indent="-306153" algn="l" defTabSz="489844" rtl="0" eaLnBrk="0" fontAlgn="base" hangingPunct="0">
        <a:spcBef>
          <a:spcPct val="20000"/>
        </a:spcBef>
        <a:spcAft>
          <a:spcPct val="0"/>
        </a:spcAft>
        <a:buClr>
          <a:srgbClr val="ED1B24"/>
        </a:buClr>
        <a:buFont typeface="Arial" panose="020B0604020202020204" pitchFamily="34" charset="0"/>
        <a:buChar char="–"/>
        <a:defRPr sz="3000" kern="1200">
          <a:solidFill>
            <a:srgbClr val="6D6E70"/>
          </a:solidFill>
          <a:latin typeface="Arial"/>
          <a:ea typeface="+mn-ea"/>
          <a:cs typeface="Arial"/>
        </a:defRPr>
      </a:lvl2pPr>
      <a:lvl3pPr marL="1224610" indent="-244922" algn="l" defTabSz="489844" rtl="0" eaLnBrk="0" fontAlgn="base" hangingPunct="0">
        <a:spcBef>
          <a:spcPct val="20000"/>
        </a:spcBef>
        <a:spcAft>
          <a:spcPct val="0"/>
        </a:spcAft>
        <a:buClr>
          <a:srgbClr val="ED1B24"/>
        </a:buClr>
        <a:buFont typeface="Arial" panose="020B0604020202020204" pitchFamily="34" charset="0"/>
        <a:buChar char="•"/>
        <a:defRPr sz="2600" kern="1200">
          <a:solidFill>
            <a:srgbClr val="6D6E70"/>
          </a:solidFill>
          <a:latin typeface="Arial"/>
          <a:ea typeface="+mn-ea"/>
          <a:cs typeface="Arial"/>
        </a:defRPr>
      </a:lvl3pPr>
      <a:lvl4pPr marL="1714454" indent="-244922" algn="l" defTabSz="489844" rtl="0" eaLnBrk="0" fontAlgn="base" hangingPunct="0">
        <a:spcBef>
          <a:spcPct val="20000"/>
        </a:spcBef>
        <a:spcAft>
          <a:spcPct val="0"/>
        </a:spcAft>
        <a:buClr>
          <a:srgbClr val="ED1B24"/>
        </a:buClr>
        <a:buFont typeface="Arial" panose="020B0604020202020204" pitchFamily="34" charset="0"/>
        <a:buChar char="–"/>
        <a:defRPr sz="2100" kern="1200">
          <a:solidFill>
            <a:srgbClr val="6D6E70"/>
          </a:solidFill>
          <a:latin typeface="Arial"/>
          <a:ea typeface="+mn-ea"/>
          <a:cs typeface="Arial"/>
        </a:defRPr>
      </a:lvl4pPr>
      <a:lvl5pPr marL="2204298" indent="-244922" algn="l" defTabSz="489844" rtl="0" eaLnBrk="0" fontAlgn="base" hangingPunct="0">
        <a:spcBef>
          <a:spcPct val="20000"/>
        </a:spcBef>
        <a:spcAft>
          <a:spcPct val="0"/>
        </a:spcAft>
        <a:buClr>
          <a:srgbClr val="ED1B24"/>
        </a:buClr>
        <a:buFont typeface="Arial" panose="020B0604020202020204" pitchFamily="34" charset="0"/>
        <a:buChar char="»"/>
        <a:defRPr sz="2100" kern="1200">
          <a:solidFill>
            <a:srgbClr val="6D6E70"/>
          </a:solidFill>
          <a:latin typeface="Arial"/>
          <a:ea typeface="+mn-ea"/>
          <a:cs typeface="Arial"/>
        </a:defRPr>
      </a:lvl5pPr>
      <a:lvl6pPr marL="2694142" indent="-244922" algn="l" defTabSz="489844" rtl="0" eaLnBrk="1" latinLnBrk="0" hangingPunct="1">
        <a:spcBef>
          <a:spcPct val="20000"/>
        </a:spcBef>
        <a:buFont typeface="Arial"/>
        <a:buChar char="•"/>
        <a:defRPr sz="2100" kern="1200">
          <a:solidFill>
            <a:schemeClr val="tx1"/>
          </a:solidFill>
          <a:latin typeface="+mn-lt"/>
          <a:ea typeface="+mn-ea"/>
          <a:cs typeface="+mn-cs"/>
        </a:defRPr>
      </a:lvl6pPr>
      <a:lvl7pPr marL="3183987" indent="-244922" algn="l" defTabSz="489844" rtl="0" eaLnBrk="1" latinLnBrk="0" hangingPunct="1">
        <a:spcBef>
          <a:spcPct val="20000"/>
        </a:spcBef>
        <a:buFont typeface="Arial"/>
        <a:buChar char="•"/>
        <a:defRPr sz="2100" kern="1200">
          <a:solidFill>
            <a:schemeClr val="tx1"/>
          </a:solidFill>
          <a:latin typeface="+mn-lt"/>
          <a:ea typeface="+mn-ea"/>
          <a:cs typeface="+mn-cs"/>
        </a:defRPr>
      </a:lvl7pPr>
      <a:lvl8pPr marL="3673831" indent="-244922" algn="l" defTabSz="489844" rtl="0" eaLnBrk="1" latinLnBrk="0" hangingPunct="1">
        <a:spcBef>
          <a:spcPct val="20000"/>
        </a:spcBef>
        <a:buFont typeface="Arial"/>
        <a:buChar char="•"/>
        <a:defRPr sz="2100" kern="1200">
          <a:solidFill>
            <a:schemeClr val="tx1"/>
          </a:solidFill>
          <a:latin typeface="+mn-lt"/>
          <a:ea typeface="+mn-ea"/>
          <a:cs typeface="+mn-cs"/>
        </a:defRPr>
      </a:lvl8pPr>
      <a:lvl9pPr marL="4163675" indent="-244922" algn="l" defTabSz="489844"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9844" rtl="0" eaLnBrk="1" latinLnBrk="0" hangingPunct="1">
        <a:defRPr sz="1900" kern="1200">
          <a:solidFill>
            <a:schemeClr val="tx1"/>
          </a:solidFill>
          <a:latin typeface="+mn-lt"/>
          <a:ea typeface="+mn-ea"/>
          <a:cs typeface="+mn-cs"/>
        </a:defRPr>
      </a:lvl1pPr>
      <a:lvl2pPr marL="489844" algn="l" defTabSz="489844" rtl="0" eaLnBrk="1" latinLnBrk="0" hangingPunct="1">
        <a:defRPr sz="1900" kern="1200">
          <a:solidFill>
            <a:schemeClr val="tx1"/>
          </a:solidFill>
          <a:latin typeface="+mn-lt"/>
          <a:ea typeface="+mn-ea"/>
          <a:cs typeface="+mn-cs"/>
        </a:defRPr>
      </a:lvl2pPr>
      <a:lvl3pPr marL="979688" algn="l" defTabSz="489844" rtl="0" eaLnBrk="1" latinLnBrk="0" hangingPunct="1">
        <a:defRPr sz="1900" kern="1200">
          <a:solidFill>
            <a:schemeClr val="tx1"/>
          </a:solidFill>
          <a:latin typeface="+mn-lt"/>
          <a:ea typeface="+mn-ea"/>
          <a:cs typeface="+mn-cs"/>
        </a:defRPr>
      </a:lvl3pPr>
      <a:lvl4pPr marL="1469532" algn="l" defTabSz="489844" rtl="0" eaLnBrk="1" latinLnBrk="0" hangingPunct="1">
        <a:defRPr sz="1900" kern="1200">
          <a:solidFill>
            <a:schemeClr val="tx1"/>
          </a:solidFill>
          <a:latin typeface="+mn-lt"/>
          <a:ea typeface="+mn-ea"/>
          <a:cs typeface="+mn-cs"/>
        </a:defRPr>
      </a:lvl4pPr>
      <a:lvl5pPr marL="1959376" algn="l" defTabSz="489844" rtl="0" eaLnBrk="1" latinLnBrk="0" hangingPunct="1">
        <a:defRPr sz="1900" kern="1200">
          <a:solidFill>
            <a:schemeClr val="tx1"/>
          </a:solidFill>
          <a:latin typeface="+mn-lt"/>
          <a:ea typeface="+mn-ea"/>
          <a:cs typeface="+mn-cs"/>
        </a:defRPr>
      </a:lvl5pPr>
      <a:lvl6pPr marL="2449220" algn="l" defTabSz="489844" rtl="0" eaLnBrk="1" latinLnBrk="0" hangingPunct="1">
        <a:defRPr sz="1900" kern="1200">
          <a:solidFill>
            <a:schemeClr val="tx1"/>
          </a:solidFill>
          <a:latin typeface="+mn-lt"/>
          <a:ea typeface="+mn-ea"/>
          <a:cs typeface="+mn-cs"/>
        </a:defRPr>
      </a:lvl6pPr>
      <a:lvl7pPr marL="2939064" algn="l" defTabSz="489844" rtl="0" eaLnBrk="1" latinLnBrk="0" hangingPunct="1">
        <a:defRPr sz="1900" kern="1200">
          <a:solidFill>
            <a:schemeClr val="tx1"/>
          </a:solidFill>
          <a:latin typeface="+mn-lt"/>
          <a:ea typeface="+mn-ea"/>
          <a:cs typeface="+mn-cs"/>
        </a:defRPr>
      </a:lvl7pPr>
      <a:lvl8pPr marL="3428909" algn="l" defTabSz="489844" rtl="0" eaLnBrk="1" latinLnBrk="0" hangingPunct="1">
        <a:defRPr sz="1900" kern="1200">
          <a:solidFill>
            <a:schemeClr val="tx1"/>
          </a:solidFill>
          <a:latin typeface="+mn-lt"/>
          <a:ea typeface="+mn-ea"/>
          <a:cs typeface="+mn-cs"/>
        </a:defRPr>
      </a:lvl8pPr>
      <a:lvl9pPr marL="3918753" algn="l" defTabSz="489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8/22/2022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a:p>
        </p:txBody>
      </p:sp>
      <p:pic>
        <p:nvPicPr>
          <p:cNvPr id="7" name="Picture 6">
            <a:extLst>
              <a:ext uri="{FF2B5EF4-FFF2-40B4-BE49-F238E27FC236}">
                <a16:creationId xmlns:a16="http://schemas.microsoft.com/office/drawing/2014/main" id="{2DD1C9EE-191F-644D-AC66-5ABFB3406EFF}"/>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68790205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Lst>
  <p:hf hd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1pPr>
            <a:lvl2pPr marL="0" marR="0" lvl="1"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2pPr>
            <a:lvl3pPr marL="0" marR="0" lvl="2"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3pPr>
            <a:lvl4pPr marL="0" marR="0" lvl="3"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4pPr>
            <a:lvl5pPr marL="0" marR="0" lvl="4"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5pPr>
            <a:lvl6pPr marL="457200" marR="0" lvl="5"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6pPr>
            <a:lvl7pPr marL="914400" marR="0" lvl="6"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7pPr>
            <a:lvl8pPr marL="1371600" marR="0" lvl="7"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8pPr>
            <a:lvl9pPr marL="1828800" marR="0" lvl="8" indent="0" algn="ctr" rtl="0">
              <a:spcBef>
                <a:spcPts val="0"/>
              </a:spcBef>
              <a:spcAft>
                <a:spcPts val="0"/>
              </a:spcAft>
              <a:buSzPts val="1400"/>
              <a:buNone/>
              <a:defRPr sz="3200" b="0" i="0" u="none" strike="noStrike" cap="none">
                <a:solidFill>
                  <a:srgbClr val="ED1B2E"/>
                </a:solidFill>
                <a:latin typeface="Arial"/>
                <a:ea typeface="Arial"/>
                <a:cs typeface="Arial"/>
                <a:sym typeface="Arial"/>
              </a:defRPr>
            </a:lvl9pPr>
          </a:lstStyle>
          <a:p>
            <a:endParaRPr/>
          </a:p>
        </p:txBody>
      </p:sp>
      <p:sp>
        <p:nvSpPr>
          <p:cNvPr id="11" name="Shape 11"/>
          <p:cNvSpPr txBox="1">
            <a:spLocks noGrp="1"/>
          </p:cNvSpPr>
          <p:nvPr>
            <p:ph type="body" idx="1"/>
          </p:nvPr>
        </p:nvSpPr>
        <p:spPr>
          <a:xfrm>
            <a:off x="609600" y="1600201"/>
            <a:ext cx="10972800" cy="4081463"/>
          </a:xfrm>
          <a:prstGeom prst="rect">
            <a:avLst/>
          </a:prstGeom>
          <a:noFill/>
          <a:ln>
            <a:noFill/>
          </a:ln>
        </p:spPr>
        <p:txBody>
          <a:bodyPr spcFirstLastPara="1" wrap="square" lIns="91425" tIns="91425" rIns="91425" bIns="91425" anchor="t" anchorCtr="0"/>
          <a:lstStyle>
            <a:lvl1pPr marL="457200" marR="0" lvl="0" indent="-352425" algn="l" rtl="0">
              <a:spcBef>
                <a:spcPts val="520"/>
              </a:spcBef>
              <a:spcAft>
                <a:spcPts val="0"/>
              </a:spcAft>
              <a:buClr>
                <a:srgbClr val="ED1B2E"/>
              </a:buClr>
              <a:buSzPts val="1950"/>
              <a:buFont typeface="Noto Sans Symbols"/>
              <a:buChar char="▪"/>
              <a:defRPr sz="2600" b="0" i="0" u="none" strike="noStrike" cap="none">
                <a:solidFill>
                  <a:srgbClr val="313231"/>
                </a:solidFill>
                <a:latin typeface="Arial"/>
                <a:ea typeface="Arial"/>
                <a:cs typeface="Arial"/>
                <a:sym typeface="Arial"/>
              </a:defRPr>
            </a:lvl1pPr>
            <a:lvl2pPr marL="914400" marR="0" lvl="1" indent="-342900" algn="l" rtl="0">
              <a:spcBef>
                <a:spcPts val="480"/>
              </a:spcBef>
              <a:spcAft>
                <a:spcPts val="0"/>
              </a:spcAft>
              <a:buClr>
                <a:srgbClr val="ED1B2E"/>
              </a:buClr>
              <a:buSzPts val="1800"/>
              <a:buFont typeface="Noto Sans Symbols"/>
              <a:buChar char="▪"/>
              <a:defRPr sz="2400" b="0" i="0" u="none" strike="noStrike" cap="none">
                <a:solidFill>
                  <a:srgbClr val="313231"/>
                </a:solidFill>
                <a:latin typeface="Arial"/>
                <a:ea typeface="Arial"/>
                <a:cs typeface="Arial"/>
                <a:sym typeface="Arial"/>
              </a:defRPr>
            </a:lvl2pPr>
            <a:lvl3pPr marL="1371600" marR="0" lvl="2" indent="-333375" algn="l" rtl="0">
              <a:spcBef>
                <a:spcPts val="440"/>
              </a:spcBef>
              <a:spcAft>
                <a:spcPts val="0"/>
              </a:spcAft>
              <a:buClr>
                <a:srgbClr val="ED1B2E"/>
              </a:buClr>
              <a:buSzPts val="1650"/>
              <a:buFont typeface="Noto Sans Symbols"/>
              <a:buChar char="▪"/>
              <a:defRPr sz="2200" b="0" i="0" u="none" strike="noStrike" cap="none">
                <a:solidFill>
                  <a:srgbClr val="313231"/>
                </a:solidFill>
                <a:latin typeface="Arial"/>
                <a:ea typeface="Arial"/>
                <a:cs typeface="Arial"/>
                <a:sym typeface="Arial"/>
              </a:defRPr>
            </a:lvl3pPr>
            <a:lvl4pPr marL="1828800" marR="0" lvl="3" indent="-323850" algn="l" rtl="0">
              <a:spcBef>
                <a:spcPts val="400"/>
              </a:spcBef>
              <a:spcAft>
                <a:spcPts val="0"/>
              </a:spcAft>
              <a:buClr>
                <a:srgbClr val="ED1B2E"/>
              </a:buClr>
              <a:buSzPts val="1500"/>
              <a:buFont typeface="Noto Sans Symbols"/>
              <a:buChar char="▪"/>
              <a:defRPr sz="2000" b="0" i="0" u="none" strike="noStrike" cap="none">
                <a:solidFill>
                  <a:srgbClr val="313231"/>
                </a:solidFill>
                <a:latin typeface="Arial"/>
                <a:ea typeface="Arial"/>
                <a:cs typeface="Arial"/>
                <a:sym typeface="Arial"/>
              </a:defRPr>
            </a:lvl4pPr>
            <a:lvl5pPr marL="2286000" marR="0" lvl="4" indent="-314325" algn="l" rtl="0">
              <a:spcBef>
                <a:spcPts val="360"/>
              </a:spcBef>
              <a:spcAft>
                <a:spcPts val="0"/>
              </a:spcAft>
              <a:buClr>
                <a:srgbClr val="ED1B2E"/>
              </a:buClr>
              <a:buSzPts val="1350"/>
              <a:buFont typeface="Noto Sans Symbols"/>
              <a:buChar char="▪"/>
              <a:defRPr sz="1800" b="0" i="0" u="none" strike="noStrike" cap="none">
                <a:solidFill>
                  <a:srgbClr val="31323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2" name="Shape 12"/>
          <p:cNvSpPr txBox="1">
            <a:spLocks noGrp="1"/>
          </p:cNvSpPr>
          <p:nvPr>
            <p:ph type="ftr" idx="11"/>
          </p:nvPr>
        </p:nvSpPr>
        <p:spPr>
          <a:xfrm>
            <a:off x="4165600" y="622300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100" b="0" i="0" u="none" strike="noStrike" cap="none">
                <a:solidFill>
                  <a:srgbClr val="31323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cxnSp>
        <p:nvCxnSpPr>
          <p:cNvPr id="13" name="Shape 13"/>
          <p:cNvCxnSpPr/>
          <p:nvPr/>
        </p:nvCxnSpPr>
        <p:spPr>
          <a:xfrm rot="10800000">
            <a:off x="609600" y="5916613"/>
            <a:ext cx="10972800" cy="0"/>
          </a:xfrm>
          <a:prstGeom prst="straightConnector1">
            <a:avLst/>
          </a:prstGeom>
          <a:noFill/>
          <a:ln w="9525" cap="flat" cmpd="sng">
            <a:solidFill>
              <a:srgbClr val="A5A5A5"/>
            </a:solidFill>
            <a:prstDash val="solid"/>
            <a:round/>
            <a:headEnd type="none" w="sm" len="sm"/>
            <a:tailEnd type="none" w="sm" len="sm"/>
          </a:ln>
        </p:spPr>
      </p:cxnSp>
      <p:pic>
        <p:nvPicPr>
          <p:cNvPr id="14" name="Shape 14" descr="ARC_Logo_Bttn_HorizStkd_RGB.png"/>
          <p:cNvPicPr preferRelativeResize="0"/>
          <p:nvPr/>
        </p:nvPicPr>
        <p:blipFill rotWithShape="1">
          <a:blip r:embed="rId20">
            <a:alphaModFix/>
          </a:blip>
          <a:srcRect/>
          <a:stretch/>
        </p:blipFill>
        <p:spPr>
          <a:xfrm>
            <a:off x="298452" y="5967413"/>
            <a:ext cx="2533649" cy="863600"/>
          </a:xfrm>
          <a:prstGeom prst="rect">
            <a:avLst/>
          </a:prstGeom>
          <a:noFill/>
          <a:ln>
            <a:noFill/>
          </a:ln>
        </p:spPr>
      </p:pic>
      <p:sp>
        <p:nvSpPr>
          <p:cNvPr id="15" name="Shape 15"/>
          <p:cNvSpPr txBox="1">
            <a:spLocks noGrp="1"/>
          </p:cNvSpPr>
          <p:nvPr>
            <p:ph type="sldNum" idx="12"/>
          </p:nvPr>
        </p:nvSpPr>
        <p:spPr>
          <a:xfrm>
            <a:off x="8737600" y="622300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00" b="0" i="0" u="none" strike="noStrike" cap="none">
                <a:solidFill>
                  <a:srgbClr val="313231"/>
                </a:solidFill>
                <a:latin typeface="Arial"/>
                <a:ea typeface="Arial"/>
                <a:cs typeface="Arial"/>
                <a:sym typeface="Arial"/>
              </a:defRPr>
            </a:lvl1pPr>
            <a:lvl2pPr marL="0" marR="0" lvl="1" indent="0" algn="r" rtl="0">
              <a:spcBef>
                <a:spcPts val="0"/>
              </a:spcBef>
              <a:spcAft>
                <a:spcPts val="0"/>
              </a:spcAft>
              <a:buNone/>
              <a:defRPr sz="1100" b="0" i="0" u="none" strike="noStrike" cap="none">
                <a:solidFill>
                  <a:srgbClr val="313231"/>
                </a:solidFill>
                <a:latin typeface="Arial"/>
                <a:ea typeface="Arial"/>
                <a:cs typeface="Arial"/>
                <a:sym typeface="Arial"/>
              </a:defRPr>
            </a:lvl2pPr>
            <a:lvl3pPr marL="0" marR="0" lvl="2" indent="0" algn="r" rtl="0">
              <a:spcBef>
                <a:spcPts val="0"/>
              </a:spcBef>
              <a:spcAft>
                <a:spcPts val="0"/>
              </a:spcAft>
              <a:buNone/>
              <a:defRPr sz="1100" b="0" i="0" u="none" strike="noStrike" cap="none">
                <a:solidFill>
                  <a:srgbClr val="313231"/>
                </a:solidFill>
                <a:latin typeface="Arial"/>
                <a:ea typeface="Arial"/>
                <a:cs typeface="Arial"/>
                <a:sym typeface="Arial"/>
              </a:defRPr>
            </a:lvl3pPr>
            <a:lvl4pPr marL="0" marR="0" lvl="3" indent="0" algn="r" rtl="0">
              <a:spcBef>
                <a:spcPts val="0"/>
              </a:spcBef>
              <a:spcAft>
                <a:spcPts val="0"/>
              </a:spcAft>
              <a:buNone/>
              <a:defRPr sz="1100" b="0" i="0" u="none" strike="noStrike" cap="none">
                <a:solidFill>
                  <a:srgbClr val="313231"/>
                </a:solidFill>
                <a:latin typeface="Arial"/>
                <a:ea typeface="Arial"/>
                <a:cs typeface="Arial"/>
                <a:sym typeface="Arial"/>
              </a:defRPr>
            </a:lvl4pPr>
            <a:lvl5pPr marL="0" marR="0" lvl="4" indent="0" algn="r" rtl="0">
              <a:spcBef>
                <a:spcPts val="0"/>
              </a:spcBef>
              <a:spcAft>
                <a:spcPts val="0"/>
              </a:spcAft>
              <a:buNone/>
              <a:defRPr sz="1100" b="0" i="0" u="none" strike="noStrike" cap="none">
                <a:solidFill>
                  <a:srgbClr val="313231"/>
                </a:solidFill>
                <a:latin typeface="Arial"/>
                <a:ea typeface="Arial"/>
                <a:cs typeface="Arial"/>
                <a:sym typeface="Arial"/>
              </a:defRPr>
            </a:lvl5pPr>
            <a:lvl6pPr marL="0" marR="0" lvl="5" indent="0" algn="r" rtl="0">
              <a:spcBef>
                <a:spcPts val="0"/>
              </a:spcBef>
              <a:spcAft>
                <a:spcPts val="0"/>
              </a:spcAft>
              <a:buNone/>
              <a:defRPr sz="1100" b="0" i="0" u="none" strike="noStrike" cap="none">
                <a:solidFill>
                  <a:srgbClr val="313231"/>
                </a:solidFill>
                <a:latin typeface="Arial"/>
                <a:ea typeface="Arial"/>
                <a:cs typeface="Arial"/>
                <a:sym typeface="Arial"/>
              </a:defRPr>
            </a:lvl6pPr>
            <a:lvl7pPr marL="0" marR="0" lvl="6" indent="0" algn="r" rtl="0">
              <a:spcBef>
                <a:spcPts val="0"/>
              </a:spcBef>
              <a:spcAft>
                <a:spcPts val="0"/>
              </a:spcAft>
              <a:buNone/>
              <a:defRPr sz="1100" b="0" i="0" u="none" strike="noStrike" cap="none">
                <a:solidFill>
                  <a:srgbClr val="313231"/>
                </a:solidFill>
                <a:latin typeface="Arial"/>
                <a:ea typeface="Arial"/>
                <a:cs typeface="Arial"/>
                <a:sym typeface="Arial"/>
              </a:defRPr>
            </a:lvl7pPr>
            <a:lvl8pPr marL="0" marR="0" lvl="7" indent="0" algn="r" rtl="0">
              <a:spcBef>
                <a:spcPts val="0"/>
              </a:spcBef>
              <a:spcAft>
                <a:spcPts val="0"/>
              </a:spcAft>
              <a:buNone/>
              <a:defRPr sz="1100" b="0" i="0" u="none" strike="noStrike" cap="none">
                <a:solidFill>
                  <a:srgbClr val="313231"/>
                </a:solidFill>
                <a:latin typeface="Arial"/>
                <a:ea typeface="Arial"/>
                <a:cs typeface="Arial"/>
                <a:sym typeface="Arial"/>
              </a:defRPr>
            </a:lvl8pPr>
            <a:lvl9pPr marL="0" marR="0" lvl="8" indent="0" algn="r" rtl="0">
              <a:spcBef>
                <a:spcPts val="0"/>
              </a:spcBef>
              <a:spcAft>
                <a:spcPts val="0"/>
              </a:spcAft>
              <a:buNone/>
              <a:defRPr sz="1100" b="0"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4158" r:id="rId17"/>
    <p:sldLayoutId id="214748415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redcrossyouth.org/wp-content/uploads/2013/05/How+to+Register+your+Club.pdf" TargetMode="Externa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hyperlink" Target="https://volunteerconnection.redcross.org/?nd=club_registration&amp;edit_token=w4vVsNnSn5OUM9RhHtFZnnXwe&amp;youth_club_registration_id=2756" TargetMode="External"/><Relationship Id="rId2" Type="http://schemas.microsoft.com/office/2018/10/relationships/comments" Target="../comments/modernComment_668_49EE8D98.xml"/><Relationship Id="rId1" Type="http://schemas.openxmlformats.org/officeDocument/2006/relationships/slideLayout" Target="../slideLayouts/slideLayout33.xml"/><Relationship Id="rId4" Type="http://schemas.openxmlformats.org/officeDocument/2006/relationships/hyperlink" Target="https://forms.office.com/r/ScVmq90LJ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660_A3FB74B1.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hyperlink" Target="https://www.volunteerconnection.redcross.org/" TargetMode="External"/><Relationship Id="rId2" Type="http://schemas.openxmlformats.org/officeDocument/2006/relationships/hyperlink" Target="https://volunteerconnection.redcross.org/?nd=vms_public_form&amp;form_id=11559" TargetMode="Externa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hyperlink" Target="https://www.redcrossblood.org/hosting-a-blood-drive/learn-about-hosting/why-host-a-blood-drive/sickle-cell-fighter-high-school-scholarship--.html" TargetMode="External"/><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redcrossyouth.org/college-resources/activity-guides/" TargetMode="External"/><Relationship Id="rId2" Type="http://schemas.openxmlformats.org/officeDocument/2006/relationships/hyperlink" Target="https://www.redcross.org/content/dam/redcross/atg/PDFs/Red_Cross_Club_Toolkit_-_Club_in_a_Box.pdf" TargetMode="Externa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63D_14B1B516.xml"/><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564AFD-E13B-E94D-AEF8-1A32E80658C6}"/>
              </a:ext>
            </a:extLst>
          </p:cNvPr>
          <p:cNvSpPr txBox="1">
            <a:spLocks/>
          </p:cNvSpPr>
          <p:nvPr/>
        </p:nvSpPr>
        <p:spPr>
          <a:xfrm>
            <a:off x="609985" y="2857500"/>
            <a:ext cx="10972030" cy="1143000"/>
          </a:xfrm>
          <a:prstGeom prst="rect">
            <a:avLst/>
          </a:prstGeom>
        </p:spPr>
        <p:txBody>
          <a:bodyPr lIns="91440" tIns="45720" rIns="91440" bIns="45720" anchor="ctr">
            <a:normAutofit fontScale="92500" lnSpcReduction="10000"/>
          </a:bodyPr>
          <a:lstStyle>
            <a:lvl1pPr algn="l" defTabSz="538828" rtl="0" eaLnBrk="0" fontAlgn="base" hangingPunct="0">
              <a:spcBef>
                <a:spcPct val="0"/>
              </a:spcBef>
              <a:spcAft>
                <a:spcPct val="0"/>
              </a:spcAft>
              <a:defRPr sz="2500" b="1" kern="1200">
                <a:solidFill>
                  <a:schemeClr val="accent1"/>
                </a:solidFill>
                <a:latin typeface="Arial"/>
                <a:ea typeface="Geneva" charset="0"/>
                <a:cs typeface="Arial"/>
              </a:defRPr>
            </a:lvl1pPr>
            <a:lvl2pPr algn="ctr" defTabSz="538828" rtl="0" eaLnBrk="0" fontAlgn="base" hangingPunct="0">
              <a:spcBef>
                <a:spcPct val="0"/>
              </a:spcBef>
              <a:spcAft>
                <a:spcPct val="0"/>
              </a:spcAft>
              <a:defRPr sz="3700">
                <a:solidFill>
                  <a:srgbClr val="ED1B2E"/>
                </a:solidFill>
                <a:latin typeface="Arial" charset="0"/>
                <a:ea typeface="Geneva" charset="0"/>
              </a:defRPr>
            </a:lvl2pPr>
            <a:lvl3pPr algn="ctr" defTabSz="538828" rtl="0" eaLnBrk="0" fontAlgn="base" hangingPunct="0">
              <a:spcBef>
                <a:spcPct val="0"/>
              </a:spcBef>
              <a:spcAft>
                <a:spcPct val="0"/>
              </a:spcAft>
              <a:defRPr sz="3700">
                <a:solidFill>
                  <a:srgbClr val="ED1B2E"/>
                </a:solidFill>
                <a:latin typeface="Arial" charset="0"/>
                <a:ea typeface="Geneva" charset="0"/>
              </a:defRPr>
            </a:lvl3pPr>
            <a:lvl4pPr algn="ctr" defTabSz="538828" rtl="0" eaLnBrk="0" fontAlgn="base" hangingPunct="0">
              <a:spcBef>
                <a:spcPct val="0"/>
              </a:spcBef>
              <a:spcAft>
                <a:spcPct val="0"/>
              </a:spcAft>
              <a:defRPr sz="3700">
                <a:solidFill>
                  <a:srgbClr val="ED1B2E"/>
                </a:solidFill>
                <a:latin typeface="Arial" charset="0"/>
                <a:ea typeface="Geneva" charset="0"/>
              </a:defRPr>
            </a:lvl4pPr>
            <a:lvl5pPr algn="ctr" defTabSz="538828" rtl="0" eaLnBrk="0" fontAlgn="base" hangingPunct="0">
              <a:spcBef>
                <a:spcPct val="0"/>
              </a:spcBef>
              <a:spcAft>
                <a:spcPct val="0"/>
              </a:spcAft>
              <a:defRPr sz="3700">
                <a:solidFill>
                  <a:srgbClr val="ED1B2E"/>
                </a:solidFill>
                <a:latin typeface="Arial" charset="0"/>
                <a:ea typeface="Geneva" charset="0"/>
              </a:defRPr>
            </a:lvl5pPr>
            <a:lvl6pPr marL="538828" algn="ctr" defTabSz="538828" rtl="0" fontAlgn="base">
              <a:spcBef>
                <a:spcPct val="0"/>
              </a:spcBef>
              <a:spcAft>
                <a:spcPct val="0"/>
              </a:spcAft>
              <a:defRPr sz="3700">
                <a:solidFill>
                  <a:srgbClr val="ED1B2E"/>
                </a:solidFill>
                <a:latin typeface="Arial" charset="0"/>
                <a:ea typeface="Geneva" charset="0"/>
              </a:defRPr>
            </a:lvl6pPr>
            <a:lvl7pPr marL="1077657" algn="ctr" defTabSz="538828" rtl="0" fontAlgn="base">
              <a:spcBef>
                <a:spcPct val="0"/>
              </a:spcBef>
              <a:spcAft>
                <a:spcPct val="0"/>
              </a:spcAft>
              <a:defRPr sz="3700">
                <a:solidFill>
                  <a:srgbClr val="ED1B2E"/>
                </a:solidFill>
                <a:latin typeface="Arial" charset="0"/>
                <a:ea typeface="Geneva" charset="0"/>
              </a:defRPr>
            </a:lvl7pPr>
            <a:lvl8pPr marL="1616485" algn="ctr" defTabSz="538828" rtl="0" fontAlgn="base">
              <a:spcBef>
                <a:spcPct val="0"/>
              </a:spcBef>
              <a:spcAft>
                <a:spcPct val="0"/>
              </a:spcAft>
              <a:defRPr sz="3700">
                <a:solidFill>
                  <a:srgbClr val="ED1B2E"/>
                </a:solidFill>
                <a:latin typeface="Arial" charset="0"/>
                <a:ea typeface="Geneva" charset="0"/>
              </a:defRPr>
            </a:lvl8pPr>
            <a:lvl9pPr marL="2155314" algn="ctr" defTabSz="538828" rtl="0" fontAlgn="base">
              <a:spcBef>
                <a:spcPct val="0"/>
              </a:spcBef>
              <a:spcAft>
                <a:spcPct val="0"/>
              </a:spcAft>
              <a:defRPr sz="3700">
                <a:solidFill>
                  <a:srgbClr val="ED1B2E"/>
                </a:solidFill>
                <a:latin typeface="Arial" charset="0"/>
                <a:ea typeface="Geneva" charset="0"/>
              </a:defRPr>
            </a:lvl9pPr>
          </a:lstStyle>
          <a:p>
            <a:pPr marL="214630" indent="-214630" algn="ctr"/>
            <a:r>
              <a:rPr lang="en-US" sz="4000">
                <a:solidFill>
                  <a:srgbClr val="FF0000"/>
                </a:solidFill>
                <a:latin typeface="AkzidenzGrotesk"/>
              </a:rPr>
              <a:t>August 2022 CCC: </a:t>
            </a:r>
            <a:r>
              <a:rPr lang="en-US" sz="4000"/>
              <a:t>Field Ambassador Apps and Red Cross in the New School Year</a:t>
            </a:r>
          </a:p>
        </p:txBody>
      </p:sp>
    </p:spTree>
    <p:extLst>
      <p:ext uri="{BB962C8B-B14F-4D97-AF65-F5344CB8AC3E}">
        <p14:creationId xmlns:p14="http://schemas.microsoft.com/office/powerpoint/2010/main" val="27709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177C-923C-8E47-A0DD-E4986BDAC8C4}"/>
              </a:ext>
            </a:extLst>
          </p:cNvPr>
          <p:cNvSpPr>
            <a:spLocks noGrp="1"/>
          </p:cNvSpPr>
          <p:nvPr>
            <p:ph type="title"/>
          </p:nvPr>
        </p:nvSpPr>
        <p:spPr/>
        <p:txBody>
          <a:bodyPr/>
          <a:lstStyle/>
          <a:p>
            <a:r>
              <a:rPr lang="en-US" b="1">
                <a:ea typeface="+mj-lt"/>
                <a:cs typeface="+mj-lt"/>
              </a:rPr>
              <a:t>Staying Organized and Planning Ahead (2) </a:t>
            </a:r>
            <a:endParaRPr lang="en-US" b="1">
              <a:cs typeface="Calibri Light"/>
            </a:endParaRPr>
          </a:p>
        </p:txBody>
      </p:sp>
      <p:graphicFrame>
        <p:nvGraphicFramePr>
          <p:cNvPr id="8" name="Diagram 7">
            <a:extLst>
              <a:ext uri="{FF2B5EF4-FFF2-40B4-BE49-F238E27FC236}">
                <a16:creationId xmlns:a16="http://schemas.microsoft.com/office/drawing/2014/main" id="{10B0A065-CF05-FD43-BD7E-46A671D50667}"/>
              </a:ext>
            </a:extLst>
          </p:cNvPr>
          <p:cNvGraphicFramePr/>
          <p:nvPr>
            <p:extLst>
              <p:ext uri="{D42A27DB-BD31-4B8C-83A1-F6EECF244321}">
                <p14:modId xmlns:p14="http://schemas.microsoft.com/office/powerpoint/2010/main" val="478962517"/>
              </p:ext>
            </p:extLst>
          </p:nvPr>
        </p:nvGraphicFramePr>
        <p:xfrm>
          <a:off x="329100" y="1445739"/>
          <a:ext cx="11289956" cy="463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86ADC626-2926-AA4B-9C30-6E6D65AA36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3533" y="2518912"/>
            <a:ext cx="3822766" cy="2965940"/>
          </a:xfrm>
          <a:prstGeom prst="rect">
            <a:avLst/>
          </a:prstGeom>
        </p:spPr>
      </p:pic>
    </p:spTree>
    <p:extLst>
      <p:ext uri="{BB962C8B-B14F-4D97-AF65-F5344CB8AC3E}">
        <p14:creationId xmlns:p14="http://schemas.microsoft.com/office/powerpoint/2010/main" val="1990621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9CA1C3-46D0-43F5-917F-1D4F49363B86}"/>
              </a:ext>
            </a:extLst>
          </p:cNvPr>
          <p:cNvSpPr txBox="1"/>
          <p:nvPr/>
        </p:nvSpPr>
        <p:spPr>
          <a:xfrm>
            <a:off x="2366829" y="273914"/>
            <a:ext cx="74583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Calibri Light"/>
                <a:ea typeface="Calibri Light"/>
                <a:cs typeface="Calibri Light"/>
              </a:rPr>
              <a:t>Club Registration Process</a:t>
            </a:r>
            <a:endParaRPr lang="en-US" sz="3200">
              <a:ea typeface="+mn-lt"/>
              <a:cs typeface="+mn-lt"/>
            </a:endParaRPr>
          </a:p>
          <a:p>
            <a:endParaRPr lang="en-US" sz="3200" b="1">
              <a:solidFill>
                <a:srgbClr val="FF0000"/>
              </a:solidFill>
            </a:endParaRPr>
          </a:p>
        </p:txBody>
      </p:sp>
      <p:sp>
        <p:nvSpPr>
          <p:cNvPr id="6" name="Content Placeholder 2">
            <a:extLst>
              <a:ext uri="{FF2B5EF4-FFF2-40B4-BE49-F238E27FC236}">
                <a16:creationId xmlns:a16="http://schemas.microsoft.com/office/drawing/2014/main" id="{7354136D-5FA8-3F48-9779-FCE8C2C86CC5}"/>
              </a:ext>
            </a:extLst>
          </p:cNvPr>
          <p:cNvSpPr txBox="1">
            <a:spLocks/>
          </p:cNvSpPr>
          <p:nvPr/>
        </p:nvSpPr>
        <p:spPr>
          <a:xfrm>
            <a:off x="1261418" y="1098533"/>
            <a:ext cx="9669161" cy="4900778"/>
          </a:xfrm>
          <a:prstGeom prst="rect">
            <a:avLst/>
          </a:prstGeom>
        </p:spPr>
        <p:txBody>
          <a:bodyPr lIns="91440" tIns="45720" rIns="91440" bIns="45720" anchor="t">
            <a:normAutofit/>
          </a:bodyPr>
          <a:lstStyle>
            <a:lvl1pPr marL="215531"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900" kern="1200">
                <a:solidFill>
                  <a:srgbClr val="313231"/>
                </a:solidFill>
                <a:latin typeface="Arial"/>
                <a:ea typeface="Geneva" charset="0"/>
                <a:cs typeface="Arial"/>
              </a:defRPr>
            </a:lvl1pPr>
            <a:lvl2pPr marL="431063"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2pPr>
            <a:lvl3pPr marL="646594"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3pPr>
            <a:lvl4pPr marL="1885900" indent="-269414" algn="l" defTabSz="538828" rtl="0" eaLnBrk="0" fontAlgn="base" hangingPunct="0">
              <a:spcBef>
                <a:spcPct val="20000"/>
              </a:spcBef>
              <a:spcAft>
                <a:spcPct val="0"/>
              </a:spcAft>
              <a:buClr>
                <a:srgbClr val="ED1B2E"/>
              </a:buClr>
              <a:buSzPct val="75000"/>
              <a:buFont typeface="Wingdings" pitchFamily="2" charset="2"/>
              <a:buChar char="§"/>
              <a:defRPr sz="2400" kern="1200">
                <a:solidFill>
                  <a:srgbClr val="313231"/>
                </a:solidFill>
                <a:latin typeface="Arial"/>
                <a:ea typeface="Geneva" charset="0"/>
                <a:cs typeface="Arial"/>
              </a:defRPr>
            </a:lvl4pPr>
            <a:lvl5pPr marL="2424728" indent="-269414" algn="l" defTabSz="538828"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963557" indent="-269414" algn="l" defTabSz="538828" rtl="0" eaLnBrk="1" latinLnBrk="0" hangingPunct="1">
              <a:spcBef>
                <a:spcPct val="20000"/>
              </a:spcBef>
              <a:buFont typeface="Arial"/>
              <a:buChar char="•"/>
              <a:defRPr sz="2400" kern="1200">
                <a:solidFill>
                  <a:schemeClr val="tx1"/>
                </a:solidFill>
                <a:latin typeface="+mn-lt"/>
                <a:ea typeface="+mn-ea"/>
                <a:cs typeface="+mn-cs"/>
              </a:defRPr>
            </a:lvl6pPr>
            <a:lvl7pPr marL="3502385" indent="-269414" algn="l" defTabSz="538828" rtl="0" eaLnBrk="1" latinLnBrk="0" hangingPunct="1">
              <a:spcBef>
                <a:spcPct val="20000"/>
              </a:spcBef>
              <a:buFont typeface="Arial"/>
              <a:buChar char="•"/>
              <a:defRPr sz="2400" kern="1200">
                <a:solidFill>
                  <a:schemeClr val="tx1"/>
                </a:solidFill>
                <a:latin typeface="+mn-lt"/>
                <a:ea typeface="+mn-ea"/>
                <a:cs typeface="+mn-cs"/>
              </a:defRPr>
            </a:lvl7pPr>
            <a:lvl8pPr marL="4041214" indent="-269414" algn="l" defTabSz="538828" rtl="0" eaLnBrk="1" latinLnBrk="0" hangingPunct="1">
              <a:spcBef>
                <a:spcPct val="20000"/>
              </a:spcBef>
              <a:buFont typeface="Arial"/>
              <a:buChar char="•"/>
              <a:defRPr sz="2400" kern="1200">
                <a:solidFill>
                  <a:schemeClr val="tx1"/>
                </a:solidFill>
                <a:latin typeface="+mn-lt"/>
                <a:ea typeface="+mn-ea"/>
                <a:cs typeface="+mn-cs"/>
              </a:defRPr>
            </a:lvl8pPr>
            <a:lvl9pPr marL="4580042" indent="-269414" algn="l" defTabSz="538828" rtl="0" eaLnBrk="1" latinLnBrk="0" hangingPunct="1">
              <a:spcBef>
                <a:spcPct val="20000"/>
              </a:spcBef>
              <a:buFont typeface="Arial"/>
              <a:buChar char="•"/>
              <a:defRPr sz="2400" kern="1200">
                <a:solidFill>
                  <a:schemeClr val="tx1"/>
                </a:solidFill>
                <a:latin typeface="+mn-lt"/>
                <a:ea typeface="+mn-ea"/>
                <a:cs typeface="+mn-cs"/>
              </a:defRPr>
            </a:lvl9pPr>
          </a:lstStyle>
          <a:p>
            <a:pPr marL="215265" indent="-215265">
              <a:buFont typeface="Wingdings" pitchFamily="2" charset="2"/>
              <a:buChar char="Ø"/>
            </a:pPr>
            <a:r>
              <a:rPr lang="en-US"/>
              <a:t>Red Cross Clubs must register their Club at the beginning of each school year or when the Club is founded</a:t>
            </a:r>
            <a:endParaRPr lang="en-US" b="1"/>
          </a:p>
          <a:p>
            <a:pPr marL="215265" indent="-215265">
              <a:buFont typeface="Wingdings" pitchFamily="2" charset="2"/>
              <a:buChar char="Ø"/>
            </a:pPr>
            <a:r>
              <a:rPr lang="en-US"/>
              <a:t>Only one Club member needs to complete the Club Registration process. The Red Cross Club President or Secretary should be responsible for registering the Club. </a:t>
            </a:r>
          </a:p>
          <a:p>
            <a:pPr marL="215265" indent="-215265">
              <a:buFont typeface="Wingdings,Sans-Serif" pitchFamily="2" charset="2"/>
              <a:buChar char="Ø"/>
            </a:pPr>
            <a:r>
              <a:rPr lang="en-US"/>
              <a:t>This can be completed by:</a:t>
            </a:r>
          </a:p>
          <a:p>
            <a:pPr marL="430530" lvl="1" indent="-215265">
              <a:buFont typeface="Wingdings,Sans-Serif" pitchFamily="2" charset="2"/>
              <a:buChar char="Ø"/>
            </a:pPr>
            <a:r>
              <a:rPr lang="en-US" sz="1900"/>
              <a:t>1. Logging on to your Volunteer Connection profile</a:t>
            </a:r>
          </a:p>
          <a:p>
            <a:pPr marL="430530" lvl="1" indent="-215265">
              <a:buFont typeface="Wingdings,Sans-Serif" pitchFamily="2" charset="2"/>
              <a:buChar char="Ø"/>
            </a:pPr>
            <a:r>
              <a:rPr lang="en-US" sz="1900"/>
              <a:t>2. Clicking on My Chapter and selecting “Red Cross Club Registration”</a:t>
            </a:r>
          </a:p>
          <a:p>
            <a:pPr marL="430530" lvl="1" indent="-215265">
              <a:buFont typeface="Wingdings,Sans-Serif" pitchFamily="2" charset="2"/>
              <a:buChar char="Ø"/>
            </a:pPr>
            <a:r>
              <a:rPr lang="en-US" sz="1900"/>
              <a:t>3. Starting the Club registration process by clicking “click here” to register. </a:t>
            </a:r>
          </a:p>
          <a:p>
            <a:pPr marL="430530" lvl="1" indent="-215265">
              <a:buFont typeface="Wingdings,Sans-Serif" pitchFamily="2" charset="2"/>
              <a:buChar char="Ø"/>
            </a:pPr>
            <a:r>
              <a:rPr lang="en-US" sz="1900"/>
              <a:t>4. Fill out the Club Registration Form</a:t>
            </a:r>
          </a:p>
          <a:p>
            <a:pPr marL="215265" indent="-215265">
              <a:buFont typeface="Wingdings" pitchFamily="2" charset="2"/>
              <a:buChar char="Ø"/>
            </a:pPr>
            <a:r>
              <a:rPr lang="en-US"/>
              <a:t>For a full guide visit </a:t>
            </a:r>
            <a:r>
              <a:rPr lang="en-US">
                <a:hlinkClick r:id="rId2"/>
              </a:rPr>
              <a:t>this link</a:t>
            </a:r>
            <a:endParaRPr lang="en-US"/>
          </a:p>
          <a:p>
            <a:pPr marL="0" indent="0">
              <a:buNone/>
            </a:pPr>
            <a:endParaRPr lang="en-US"/>
          </a:p>
          <a:p>
            <a:pPr marL="430530" lvl="1" indent="-215265">
              <a:buFont typeface="Wingdings" pitchFamily="2" charset="2"/>
              <a:buChar char="Ø"/>
            </a:pPr>
            <a:endParaRPr lang="en-US"/>
          </a:p>
          <a:p>
            <a:pPr marL="215265" indent="-215265"/>
            <a:endParaRPr lang="en-US"/>
          </a:p>
        </p:txBody>
      </p:sp>
    </p:spTree>
    <p:extLst>
      <p:ext uri="{BB962C8B-B14F-4D97-AF65-F5344CB8AC3E}">
        <p14:creationId xmlns:p14="http://schemas.microsoft.com/office/powerpoint/2010/main" val="380843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9CA1C3-46D0-43F5-917F-1D4F49363B86}"/>
              </a:ext>
            </a:extLst>
          </p:cNvPr>
          <p:cNvSpPr txBox="1"/>
          <p:nvPr/>
        </p:nvSpPr>
        <p:spPr>
          <a:xfrm>
            <a:off x="2366829" y="273914"/>
            <a:ext cx="74583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Calibri Light"/>
                <a:ea typeface="Calibri Light"/>
                <a:cs typeface="Calibri Light"/>
              </a:rPr>
              <a:t>Club Renewal Process</a:t>
            </a:r>
            <a:endParaRPr lang="en-US" sz="3200">
              <a:ea typeface="+mn-lt"/>
              <a:cs typeface="+mn-lt"/>
            </a:endParaRPr>
          </a:p>
          <a:p>
            <a:endParaRPr lang="en-US" sz="3200" b="1">
              <a:solidFill>
                <a:srgbClr val="FF0000"/>
              </a:solidFill>
            </a:endParaRPr>
          </a:p>
        </p:txBody>
      </p:sp>
      <p:sp>
        <p:nvSpPr>
          <p:cNvPr id="6" name="Content Placeholder 2">
            <a:extLst>
              <a:ext uri="{FF2B5EF4-FFF2-40B4-BE49-F238E27FC236}">
                <a16:creationId xmlns:a16="http://schemas.microsoft.com/office/drawing/2014/main" id="{7354136D-5FA8-3F48-9779-FCE8C2C86CC5}"/>
              </a:ext>
            </a:extLst>
          </p:cNvPr>
          <p:cNvSpPr txBox="1">
            <a:spLocks/>
          </p:cNvSpPr>
          <p:nvPr/>
        </p:nvSpPr>
        <p:spPr>
          <a:xfrm>
            <a:off x="1261418" y="1098533"/>
            <a:ext cx="9669161" cy="4900778"/>
          </a:xfrm>
          <a:prstGeom prst="rect">
            <a:avLst/>
          </a:prstGeom>
        </p:spPr>
        <p:txBody>
          <a:bodyPr lIns="91440" tIns="45720" rIns="91440" bIns="45720" anchor="t">
            <a:normAutofit/>
          </a:bodyPr>
          <a:lstStyle>
            <a:lvl1pPr marL="215531"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900" kern="1200">
                <a:solidFill>
                  <a:srgbClr val="313231"/>
                </a:solidFill>
                <a:latin typeface="Arial"/>
                <a:ea typeface="Geneva" charset="0"/>
                <a:cs typeface="Arial"/>
              </a:defRPr>
            </a:lvl1pPr>
            <a:lvl2pPr marL="431063"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2pPr>
            <a:lvl3pPr marL="646594"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3pPr>
            <a:lvl4pPr marL="1885900" indent="-269414" algn="l" defTabSz="538828" rtl="0" eaLnBrk="0" fontAlgn="base" hangingPunct="0">
              <a:spcBef>
                <a:spcPct val="20000"/>
              </a:spcBef>
              <a:spcAft>
                <a:spcPct val="0"/>
              </a:spcAft>
              <a:buClr>
                <a:srgbClr val="ED1B2E"/>
              </a:buClr>
              <a:buSzPct val="75000"/>
              <a:buFont typeface="Wingdings" pitchFamily="2" charset="2"/>
              <a:buChar char="§"/>
              <a:defRPr sz="2400" kern="1200">
                <a:solidFill>
                  <a:srgbClr val="313231"/>
                </a:solidFill>
                <a:latin typeface="Arial"/>
                <a:ea typeface="Geneva" charset="0"/>
                <a:cs typeface="Arial"/>
              </a:defRPr>
            </a:lvl4pPr>
            <a:lvl5pPr marL="2424728" indent="-269414" algn="l" defTabSz="538828"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963557" indent="-269414" algn="l" defTabSz="538828" rtl="0" eaLnBrk="1" latinLnBrk="0" hangingPunct="1">
              <a:spcBef>
                <a:spcPct val="20000"/>
              </a:spcBef>
              <a:buFont typeface="Arial"/>
              <a:buChar char="•"/>
              <a:defRPr sz="2400" kern="1200">
                <a:solidFill>
                  <a:schemeClr val="tx1"/>
                </a:solidFill>
                <a:latin typeface="+mn-lt"/>
                <a:ea typeface="+mn-ea"/>
                <a:cs typeface="+mn-cs"/>
              </a:defRPr>
            </a:lvl6pPr>
            <a:lvl7pPr marL="3502385" indent="-269414" algn="l" defTabSz="538828" rtl="0" eaLnBrk="1" latinLnBrk="0" hangingPunct="1">
              <a:spcBef>
                <a:spcPct val="20000"/>
              </a:spcBef>
              <a:buFont typeface="Arial"/>
              <a:buChar char="•"/>
              <a:defRPr sz="2400" kern="1200">
                <a:solidFill>
                  <a:schemeClr val="tx1"/>
                </a:solidFill>
                <a:latin typeface="+mn-lt"/>
                <a:ea typeface="+mn-ea"/>
                <a:cs typeface="+mn-cs"/>
              </a:defRPr>
            </a:lvl7pPr>
            <a:lvl8pPr marL="4041214" indent="-269414" algn="l" defTabSz="538828" rtl="0" eaLnBrk="1" latinLnBrk="0" hangingPunct="1">
              <a:spcBef>
                <a:spcPct val="20000"/>
              </a:spcBef>
              <a:buFont typeface="Arial"/>
              <a:buChar char="•"/>
              <a:defRPr sz="2400" kern="1200">
                <a:solidFill>
                  <a:schemeClr val="tx1"/>
                </a:solidFill>
                <a:latin typeface="+mn-lt"/>
                <a:ea typeface="+mn-ea"/>
                <a:cs typeface="+mn-cs"/>
              </a:defRPr>
            </a:lvl8pPr>
            <a:lvl9pPr marL="4580042" indent="-269414" algn="l" defTabSz="538828" rtl="0" eaLnBrk="1" latinLnBrk="0" hangingPunct="1">
              <a:spcBef>
                <a:spcPct val="20000"/>
              </a:spcBef>
              <a:buFont typeface="Arial"/>
              <a:buChar char="•"/>
              <a:defRPr sz="2400" kern="1200">
                <a:solidFill>
                  <a:schemeClr val="tx1"/>
                </a:solidFill>
                <a:latin typeface="+mn-lt"/>
                <a:ea typeface="+mn-ea"/>
                <a:cs typeface="+mn-cs"/>
              </a:defRPr>
            </a:lvl9pPr>
          </a:lstStyle>
          <a:p>
            <a:pPr marL="215265" indent="-215265">
              <a:buFont typeface="Wingdings" pitchFamily="2" charset="2"/>
              <a:buChar char="Ø"/>
            </a:pPr>
            <a:r>
              <a:rPr lang="en-US"/>
              <a:t>Make sure that your club is renewed in Volunteer Connection!! </a:t>
            </a:r>
          </a:p>
          <a:p>
            <a:pPr marL="215265" indent="-215265">
              <a:buFont typeface="Wingdings" pitchFamily="2" charset="2"/>
              <a:buChar char="Ø"/>
            </a:pPr>
            <a:r>
              <a:rPr lang="en-US"/>
              <a:t>The Red Cross Club renewal deadline is </a:t>
            </a:r>
            <a:r>
              <a:rPr lang="en-US" b="1"/>
              <a:t>September 1st </a:t>
            </a:r>
          </a:p>
          <a:p>
            <a:pPr marL="215265" indent="-215265">
              <a:buFont typeface="Wingdings" pitchFamily="2" charset="2"/>
              <a:buChar char="Ø"/>
            </a:pPr>
            <a:r>
              <a:rPr lang="en-US"/>
              <a:t>Any club that has not been renewed or approved on or after </a:t>
            </a:r>
            <a:r>
              <a:rPr lang="en-US" b="1"/>
              <a:t>September 30th </a:t>
            </a:r>
            <a:r>
              <a:rPr lang="en-US"/>
              <a:t>will be automatically set to </a:t>
            </a:r>
            <a:r>
              <a:rPr lang="en-US" b="1"/>
              <a:t>'Expired' </a:t>
            </a:r>
          </a:p>
          <a:p>
            <a:pPr marL="215265" indent="-215265">
              <a:buFont typeface="Wingdings,Sans-Serif" pitchFamily="2" charset="2"/>
              <a:buChar char="Ø"/>
            </a:pPr>
            <a:r>
              <a:rPr lang="en-US" b="1"/>
              <a:t>Step 1: </a:t>
            </a:r>
            <a:r>
              <a:rPr lang="en-US" b="1">
                <a:hlinkClick r:id="rId3"/>
              </a:rPr>
              <a:t>Renew Your Club</a:t>
            </a:r>
            <a:endParaRPr lang="en-US"/>
          </a:p>
          <a:p>
            <a:pPr marL="430530" lvl="1" indent="-215265">
              <a:buFont typeface="Arial,Sans-Serif" pitchFamily="2" charset="2"/>
              <a:buChar char="•"/>
            </a:pPr>
            <a:r>
              <a:rPr lang="en-US"/>
              <a:t>To renew your Club, you will need to the following information:</a:t>
            </a:r>
          </a:p>
          <a:p>
            <a:pPr marL="430530" lvl="1" indent="-215265">
              <a:buFont typeface="Arial,Sans-Serif" pitchFamily="2" charset="2"/>
              <a:buChar char="•"/>
            </a:pPr>
            <a:r>
              <a:rPr lang="en-US"/>
              <a:t>Contact information (Name, title, email address and phone number) for your Club’s Sponsor / Advisor, Red Cross Unit Contact, and Current Leadership (President, Vice President, Secretary and at least one Club member)</a:t>
            </a:r>
          </a:p>
          <a:p>
            <a:pPr marL="430530" lvl="1" indent="-215265">
              <a:buFont typeface="Arial,Sans-Serif" pitchFamily="2" charset="2"/>
              <a:buChar char="•"/>
            </a:pPr>
            <a:r>
              <a:rPr lang="en-US"/>
              <a:t>Club Constitution (if updated from last year)</a:t>
            </a:r>
          </a:p>
          <a:p>
            <a:pPr marL="215265" indent="-215265">
              <a:buFont typeface="Wingdings" pitchFamily="2" charset="2"/>
              <a:buChar char="Ø"/>
            </a:pPr>
            <a:r>
              <a:rPr lang="en-US" b="1"/>
              <a:t>Step 2: </a:t>
            </a:r>
            <a:r>
              <a:rPr lang="en-US" b="1">
                <a:hlinkClick r:id="rId4"/>
              </a:rPr>
              <a:t>Take the FY23 Red Cross Club Survey</a:t>
            </a:r>
            <a:endParaRPr lang="en-US" b="1"/>
          </a:p>
          <a:p>
            <a:pPr marL="215265" indent="-215265">
              <a:buFont typeface="Arial" panose="020B0604020202020204" pitchFamily="34" charset="0"/>
              <a:buChar char="•"/>
            </a:pPr>
            <a:endParaRPr lang="en-US"/>
          </a:p>
        </p:txBody>
      </p:sp>
    </p:spTree>
    <p:extLst>
      <p:ext uri="{BB962C8B-B14F-4D97-AF65-F5344CB8AC3E}">
        <p14:creationId xmlns:p14="http://schemas.microsoft.com/office/powerpoint/2010/main" val="1240370584"/>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14A832-2437-E843-821B-0A5CFFDD5ADF}"/>
              </a:ext>
            </a:extLst>
          </p:cNvPr>
          <p:cNvSpPr txBox="1"/>
          <p:nvPr/>
        </p:nvSpPr>
        <p:spPr>
          <a:xfrm>
            <a:off x="2620348" y="3115777"/>
            <a:ext cx="6951303" cy="652927"/>
          </a:xfrm>
          <a:prstGeom prst="rect">
            <a:avLst/>
          </a:prstGeom>
          <a:noFill/>
        </p:spPr>
        <p:txBody>
          <a:bodyPr wrap="square" lIns="97971" tIns="48986" rIns="97971" bIns="48986" rtlCol="0" anchor="t">
            <a:spAutoFit/>
          </a:bodyPr>
          <a:lstStyle/>
          <a:p>
            <a:pPr lvl="0"/>
            <a:r>
              <a:rPr lang="en-US" sz="3600"/>
              <a:t>Field Ambassador Applications</a:t>
            </a:r>
          </a:p>
        </p:txBody>
      </p:sp>
    </p:spTree>
    <p:extLst>
      <p:ext uri="{BB962C8B-B14F-4D97-AF65-F5344CB8AC3E}">
        <p14:creationId xmlns:p14="http://schemas.microsoft.com/office/powerpoint/2010/main" val="85286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775B1-8E10-0146-A392-BA782D65026D}"/>
              </a:ext>
            </a:extLst>
          </p:cNvPr>
          <p:cNvSpPr>
            <a:spLocks noGrp="1"/>
          </p:cNvSpPr>
          <p:nvPr>
            <p:ph type="title"/>
          </p:nvPr>
        </p:nvSpPr>
        <p:spPr>
          <a:xfrm>
            <a:off x="885443" y="2360255"/>
            <a:ext cx="5776646" cy="584775"/>
          </a:xfrm>
        </p:spPr>
        <p:txBody>
          <a:bodyPr anchor="ctr">
            <a:normAutofit fontScale="90000"/>
          </a:bodyPr>
          <a:lstStyle/>
          <a:p>
            <a:r>
              <a:rPr lang="en-US"/>
              <a:t>FY23 Field Ambassador Lead</a:t>
            </a:r>
          </a:p>
        </p:txBody>
      </p:sp>
      <p:sp>
        <p:nvSpPr>
          <p:cNvPr id="4" name="Text Placeholder 3">
            <a:extLst>
              <a:ext uri="{FF2B5EF4-FFF2-40B4-BE49-F238E27FC236}">
                <a16:creationId xmlns:a16="http://schemas.microsoft.com/office/drawing/2014/main" id="{DE89EDFE-8E99-3A45-9035-B6E221D833B2}"/>
              </a:ext>
            </a:extLst>
          </p:cNvPr>
          <p:cNvSpPr>
            <a:spLocks noGrp="1"/>
          </p:cNvSpPr>
          <p:nvPr>
            <p:ph type="body" sz="half" idx="2"/>
          </p:nvPr>
        </p:nvSpPr>
        <p:spPr>
          <a:xfrm>
            <a:off x="922314" y="3037647"/>
            <a:ext cx="5371066" cy="1809926"/>
          </a:xfrm>
        </p:spPr>
        <p:txBody>
          <a:bodyPr vert="horz" lIns="91440" tIns="45720" rIns="91440" bIns="45720" rtlCol="0" anchor="t">
            <a:normAutofit fontScale="92500" lnSpcReduction="10000"/>
          </a:bodyPr>
          <a:lstStyle/>
          <a:p>
            <a:r>
              <a:rPr lang="en-US">
                <a:ea typeface="+mn-lt"/>
                <a:cs typeface="+mn-lt"/>
              </a:rPr>
              <a:t>Central and Southern Ohio Region | President Central and Southern Ohio Regional Youth Council | Love reading and exploring new places!</a:t>
            </a:r>
          </a:p>
          <a:p>
            <a:r>
              <a:rPr lang="en-US"/>
              <a:t>---</a:t>
            </a:r>
          </a:p>
          <a:p>
            <a:r>
              <a:rPr lang="en-US"/>
              <a:t>sanjana.velu@redcross.org</a:t>
            </a:r>
          </a:p>
          <a:p>
            <a:endParaRPr lang="en-US"/>
          </a:p>
        </p:txBody>
      </p:sp>
      <p:sp>
        <p:nvSpPr>
          <p:cNvPr id="7" name="TextBox 6">
            <a:extLst>
              <a:ext uri="{FF2B5EF4-FFF2-40B4-BE49-F238E27FC236}">
                <a16:creationId xmlns:a16="http://schemas.microsoft.com/office/drawing/2014/main" id="{49993EE4-DF7A-7248-8C52-B4A0ADB4A45D}"/>
              </a:ext>
            </a:extLst>
          </p:cNvPr>
          <p:cNvSpPr txBox="1"/>
          <p:nvPr/>
        </p:nvSpPr>
        <p:spPr>
          <a:xfrm>
            <a:off x="789140" y="1682863"/>
            <a:ext cx="5962389" cy="523220"/>
          </a:xfrm>
          <a:prstGeom prst="rect">
            <a:avLst/>
          </a:prstGeom>
          <a:noFill/>
        </p:spPr>
        <p:txBody>
          <a:bodyPr wrap="square" lIns="91440" tIns="45720" rIns="91440" bIns="45720" rtlCol="0" anchor="t">
            <a:spAutoFit/>
          </a:bodyPr>
          <a:lstStyle/>
          <a:p>
            <a:pPr algn="ctr"/>
            <a:r>
              <a:rPr lang="en-US" sz="2800" b="1">
                <a:solidFill>
                  <a:schemeClr val="bg1"/>
                </a:solidFill>
              </a:rPr>
              <a:t>Introductions – Sanjana Velu</a:t>
            </a:r>
          </a:p>
        </p:txBody>
      </p:sp>
      <p:pic>
        <p:nvPicPr>
          <p:cNvPr id="2" name="Picture 4">
            <a:extLst>
              <a:ext uri="{FF2B5EF4-FFF2-40B4-BE49-F238E27FC236}">
                <a16:creationId xmlns:a16="http://schemas.microsoft.com/office/drawing/2014/main" id="{390C5E0D-3267-8EDC-5480-21E524DE17BE}"/>
              </a:ext>
            </a:extLst>
          </p:cNvPr>
          <p:cNvPicPr>
            <a:picLocks noGrp="1" noChangeAspect="1"/>
          </p:cNvPicPr>
          <p:nvPr>
            <p:ph type="pic" idx="1"/>
          </p:nvPr>
        </p:nvPicPr>
        <p:blipFill rotWithShape="1">
          <a:blip r:embed="rId2"/>
          <a:srcRect l="23008" r="23008"/>
          <a:stretch/>
        </p:blipFill>
        <p:spPr>
          <a:xfrm>
            <a:off x="7543510" y="0"/>
            <a:ext cx="4642345" cy="6851855"/>
          </a:xfrm>
        </p:spPr>
      </p:pic>
    </p:spTree>
    <p:extLst>
      <p:ext uri="{BB962C8B-B14F-4D97-AF65-F5344CB8AC3E}">
        <p14:creationId xmlns:p14="http://schemas.microsoft.com/office/powerpoint/2010/main" val="277859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775B1-8E10-0146-A392-BA782D65026D}"/>
              </a:ext>
            </a:extLst>
          </p:cNvPr>
          <p:cNvSpPr>
            <a:spLocks noGrp="1"/>
          </p:cNvSpPr>
          <p:nvPr>
            <p:ph type="title"/>
          </p:nvPr>
        </p:nvSpPr>
        <p:spPr>
          <a:xfrm>
            <a:off x="885443" y="2360255"/>
            <a:ext cx="5776646" cy="584775"/>
          </a:xfrm>
        </p:spPr>
        <p:txBody>
          <a:bodyPr anchor="ctr">
            <a:normAutofit fontScale="90000"/>
          </a:bodyPr>
          <a:lstStyle/>
          <a:p>
            <a:r>
              <a:rPr lang="en-US"/>
              <a:t>FY23 Field Ambassador Lead</a:t>
            </a:r>
          </a:p>
        </p:txBody>
      </p:sp>
      <p:sp>
        <p:nvSpPr>
          <p:cNvPr id="4" name="Text Placeholder 3">
            <a:extLst>
              <a:ext uri="{FF2B5EF4-FFF2-40B4-BE49-F238E27FC236}">
                <a16:creationId xmlns:a16="http://schemas.microsoft.com/office/drawing/2014/main" id="{DE89EDFE-8E99-3A45-9035-B6E221D833B2}"/>
              </a:ext>
            </a:extLst>
          </p:cNvPr>
          <p:cNvSpPr>
            <a:spLocks noGrp="1"/>
          </p:cNvSpPr>
          <p:nvPr>
            <p:ph type="body" sz="half" idx="2"/>
          </p:nvPr>
        </p:nvSpPr>
        <p:spPr>
          <a:xfrm>
            <a:off x="1397860" y="3037647"/>
            <a:ext cx="4743345" cy="1809926"/>
          </a:xfrm>
        </p:spPr>
        <p:txBody>
          <a:bodyPr vert="horz" lIns="91440" tIns="45720" rIns="91440" bIns="45720" rtlCol="0" anchor="t">
            <a:normAutofit fontScale="92500"/>
          </a:bodyPr>
          <a:lstStyle/>
          <a:p>
            <a:r>
              <a:rPr lang="en-US"/>
              <a:t>Cascades Region | President of SWWA Youth Council | Love painting, research, and hiking!</a:t>
            </a:r>
          </a:p>
          <a:p>
            <a:r>
              <a:rPr lang="en-US"/>
              <a:t>---</a:t>
            </a:r>
          </a:p>
          <a:p>
            <a:r>
              <a:rPr lang="en-US"/>
              <a:t>Kate.clark2@redcross.org</a:t>
            </a:r>
          </a:p>
        </p:txBody>
      </p:sp>
      <p:sp>
        <p:nvSpPr>
          <p:cNvPr id="7" name="TextBox 6">
            <a:extLst>
              <a:ext uri="{FF2B5EF4-FFF2-40B4-BE49-F238E27FC236}">
                <a16:creationId xmlns:a16="http://schemas.microsoft.com/office/drawing/2014/main" id="{49993EE4-DF7A-7248-8C52-B4A0ADB4A45D}"/>
              </a:ext>
            </a:extLst>
          </p:cNvPr>
          <p:cNvSpPr txBox="1"/>
          <p:nvPr/>
        </p:nvSpPr>
        <p:spPr>
          <a:xfrm>
            <a:off x="789140" y="1682863"/>
            <a:ext cx="5962389" cy="584775"/>
          </a:xfrm>
          <a:prstGeom prst="rect">
            <a:avLst/>
          </a:prstGeom>
          <a:noFill/>
        </p:spPr>
        <p:txBody>
          <a:bodyPr wrap="square" lIns="91440" tIns="45720" rIns="91440" bIns="45720" rtlCol="0" anchor="t">
            <a:spAutoFit/>
          </a:bodyPr>
          <a:lstStyle/>
          <a:p>
            <a:pPr algn="ctr"/>
            <a:r>
              <a:rPr lang="en-US" sz="3200" b="1">
                <a:solidFill>
                  <a:schemeClr val="bg1"/>
                </a:solidFill>
              </a:rPr>
              <a:t>Introductions – Katie Clark</a:t>
            </a:r>
          </a:p>
        </p:txBody>
      </p:sp>
      <p:pic>
        <p:nvPicPr>
          <p:cNvPr id="6" name="Picture 7" descr="A picture containing tree, person, outdoor, person&#10;&#10;Description automatically generated">
            <a:extLst>
              <a:ext uri="{FF2B5EF4-FFF2-40B4-BE49-F238E27FC236}">
                <a16:creationId xmlns:a16="http://schemas.microsoft.com/office/drawing/2014/main" id="{38801120-0853-1160-C5B0-DF903448C12F}"/>
              </a:ext>
            </a:extLst>
          </p:cNvPr>
          <p:cNvPicPr>
            <a:picLocks noGrp="1" noChangeAspect="1"/>
          </p:cNvPicPr>
          <p:nvPr>
            <p:ph type="pic" idx="1"/>
          </p:nvPr>
        </p:nvPicPr>
        <p:blipFill rotWithShape="1">
          <a:blip r:embed="rId2"/>
          <a:srcRect t="4815" b="4815"/>
          <a:stretch/>
        </p:blipFill>
        <p:spPr>
          <a:xfrm rot="5400000">
            <a:off x="6438900" y="842572"/>
            <a:ext cx="6858000" cy="4648200"/>
          </a:xfrm>
        </p:spPr>
      </p:pic>
    </p:spTree>
    <p:extLst>
      <p:ext uri="{BB962C8B-B14F-4D97-AF65-F5344CB8AC3E}">
        <p14:creationId xmlns:p14="http://schemas.microsoft.com/office/powerpoint/2010/main" val="195888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E6F3-378D-4CA8-834C-8D6EB9854710}"/>
              </a:ext>
            </a:extLst>
          </p:cNvPr>
          <p:cNvSpPr>
            <a:spLocks noGrp="1"/>
          </p:cNvSpPr>
          <p:nvPr>
            <p:ph type="title"/>
          </p:nvPr>
        </p:nvSpPr>
        <p:spPr>
          <a:xfrm>
            <a:off x="1415846" y="250057"/>
            <a:ext cx="9446341" cy="1143000"/>
          </a:xfrm>
        </p:spPr>
        <p:txBody>
          <a:bodyPr/>
          <a:lstStyle/>
          <a:p>
            <a:r>
              <a:rPr lang="en-US" b="0">
                <a:latin typeface="Rockwell"/>
              </a:rPr>
              <a:t>What is the Field Ambassador </a:t>
            </a:r>
            <a:r>
              <a:rPr lang="en-US">
                <a:latin typeface="Rockwell"/>
              </a:rPr>
              <a:t>(FA) Program</a:t>
            </a:r>
            <a:r>
              <a:rPr lang="en-US" b="0">
                <a:latin typeface="Rockwell"/>
              </a:rPr>
              <a:t>?</a:t>
            </a:r>
          </a:p>
        </p:txBody>
      </p:sp>
      <p:sp>
        <p:nvSpPr>
          <p:cNvPr id="3" name="Text Placeholder 2">
            <a:extLst>
              <a:ext uri="{FF2B5EF4-FFF2-40B4-BE49-F238E27FC236}">
                <a16:creationId xmlns:a16="http://schemas.microsoft.com/office/drawing/2014/main" id="{7C4480D2-B168-4F5F-A02E-668691DCA1F8}"/>
              </a:ext>
            </a:extLst>
          </p:cNvPr>
          <p:cNvSpPr>
            <a:spLocks noGrp="1"/>
          </p:cNvSpPr>
          <p:nvPr>
            <p:ph type="body" idx="1"/>
          </p:nvPr>
        </p:nvSpPr>
        <p:spPr>
          <a:xfrm>
            <a:off x="609600" y="1592263"/>
            <a:ext cx="10161639" cy="4089400"/>
          </a:xfrm>
        </p:spPr>
        <p:txBody>
          <a:bodyPr/>
          <a:lstStyle/>
          <a:p>
            <a:pPr marL="514350" indent="-285750">
              <a:buFont typeface="Arial"/>
              <a:buChar char="•"/>
            </a:pPr>
            <a:r>
              <a:rPr lang="en-US" sz="2400">
                <a:solidFill>
                  <a:schemeClr val="tx1"/>
                </a:solidFill>
                <a:latin typeface="Rockwell"/>
              </a:rPr>
              <a:t>Cohort of high school volunteers from across the US representing their region</a:t>
            </a:r>
          </a:p>
          <a:p>
            <a:pPr marL="514350" indent="-285750">
              <a:buFont typeface="Arial"/>
              <a:buChar char="•"/>
            </a:pPr>
            <a:endParaRPr lang="en-US" sz="2400">
              <a:solidFill>
                <a:schemeClr val="tx1"/>
              </a:solidFill>
              <a:latin typeface="Rockwell"/>
            </a:endParaRPr>
          </a:p>
          <a:p>
            <a:pPr marL="514350" indent="-285750">
              <a:buFont typeface="Arial"/>
              <a:buChar char="•"/>
            </a:pPr>
            <a:r>
              <a:rPr lang="en-US" sz="2400">
                <a:solidFill>
                  <a:schemeClr val="tx1"/>
                </a:solidFill>
                <a:latin typeface="Rockwell"/>
              </a:rPr>
              <a:t>Takes place during the academic school year</a:t>
            </a:r>
          </a:p>
          <a:p>
            <a:pPr marL="514350" indent="-285750">
              <a:buFont typeface="Arial"/>
              <a:buChar char="•"/>
            </a:pPr>
            <a:endParaRPr lang="en-US" sz="2400">
              <a:solidFill>
                <a:schemeClr val="tx1"/>
              </a:solidFill>
              <a:latin typeface="Rockwell"/>
            </a:endParaRPr>
          </a:p>
          <a:p>
            <a:pPr marL="514350" indent="-285750">
              <a:buFont typeface="Arial"/>
              <a:buChar char="•"/>
            </a:pPr>
            <a:r>
              <a:rPr lang="en-US" sz="2400">
                <a:solidFill>
                  <a:schemeClr val="tx1"/>
                </a:solidFill>
                <a:latin typeface="Rockwell"/>
              </a:rPr>
              <a:t>Goal is to promote national initiatives and expand youth opportunities and involvement within home regions</a:t>
            </a:r>
          </a:p>
          <a:p>
            <a:endParaRPr lang="en-US" sz="2800">
              <a:latin typeface="Georgia"/>
            </a:endParaRPr>
          </a:p>
        </p:txBody>
      </p:sp>
    </p:spTree>
    <p:extLst>
      <p:ext uri="{BB962C8B-B14F-4D97-AF65-F5344CB8AC3E}">
        <p14:creationId xmlns:p14="http://schemas.microsoft.com/office/powerpoint/2010/main" val="870764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9CA1C3-46D0-43F5-917F-1D4F49363B86}"/>
              </a:ext>
            </a:extLst>
          </p:cNvPr>
          <p:cNvSpPr txBox="1"/>
          <p:nvPr/>
        </p:nvSpPr>
        <p:spPr>
          <a:xfrm>
            <a:off x="253042" y="583720"/>
            <a:ext cx="68119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rPr>
              <a:t>Field Ambassador Position Overview </a:t>
            </a:r>
            <a:endParaRPr lang="en-US" sz="2800" b="1">
              <a:solidFill>
                <a:srgbClr val="FF0000"/>
              </a:solidFill>
              <a:cs typeface="Arial"/>
            </a:endParaRPr>
          </a:p>
        </p:txBody>
      </p:sp>
      <p:sp>
        <p:nvSpPr>
          <p:cNvPr id="5" name="TextBox 4">
            <a:extLst>
              <a:ext uri="{FF2B5EF4-FFF2-40B4-BE49-F238E27FC236}">
                <a16:creationId xmlns:a16="http://schemas.microsoft.com/office/drawing/2014/main" id="{17968305-5937-4181-B569-DE198A8E85AE}"/>
              </a:ext>
            </a:extLst>
          </p:cNvPr>
          <p:cNvSpPr txBox="1"/>
          <p:nvPr/>
        </p:nvSpPr>
        <p:spPr>
          <a:xfrm>
            <a:off x="572590" y="1304946"/>
            <a:ext cx="1045572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a:ea typeface="+mn-lt"/>
                <a:cs typeface="+mn-lt"/>
              </a:rPr>
              <a:t>Qualifications:</a:t>
            </a:r>
            <a:r>
              <a:rPr lang="en-US">
                <a:ea typeface="+mn-lt"/>
                <a:cs typeface="+mn-lt"/>
              </a:rPr>
              <a:t> </a:t>
            </a:r>
            <a:endParaRPr lang="en-US">
              <a:cs typeface="Arial"/>
            </a:endParaRPr>
          </a:p>
          <a:p>
            <a:pPr marL="285750" indent="-285750">
              <a:lnSpc>
                <a:spcPct val="150000"/>
              </a:lnSpc>
              <a:buFont typeface="Arial"/>
              <a:buChar char="•"/>
            </a:pPr>
            <a:r>
              <a:rPr lang="en-US">
                <a:ea typeface="+mn-lt"/>
                <a:cs typeface="+mn-lt"/>
              </a:rPr>
              <a:t>High school student </a:t>
            </a:r>
            <a:endParaRPr lang="en-US">
              <a:cs typeface="Arial"/>
            </a:endParaRPr>
          </a:p>
          <a:p>
            <a:pPr marL="285750" indent="-285750">
              <a:lnSpc>
                <a:spcPct val="150000"/>
              </a:lnSpc>
              <a:buFont typeface="Arial"/>
              <a:buChar char="•"/>
            </a:pPr>
            <a:r>
              <a:rPr lang="en-US">
                <a:ea typeface="+mn-lt"/>
                <a:cs typeface="+mn-lt"/>
              </a:rPr>
              <a:t>American Red Cross volunteer with an active Volunteer Connection account </a:t>
            </a:r>
            <a:endParaRPr lang="en-US">
              <a:cs typeface="Arial"/>
            </a:endParaRPr>
          </a:p>
          <a:p>
            <a:pPr marL="285750" indent="-285750">
              <a:lnSpc>
                <a:spcPct val="150000"/>
              </a:lnSpc>
              <a:buFont typeface="Arial"/>
              <a:buChar char="•"/>
            </a:pPr>
            <a:r>
              <a:rPr lang="en-US">
                <a:ea typeface="+mn-lt"/>
                <a:cs typeface="+mn-lt"/>
              </a:rPr>
              <a:t>At least one year of Red Cross experience (shown in Volunteer Connection) by October 1, 2022</a:t>
            </a:r>
          </a:p>
          <a:p>
            <a:pPr marL="285750" indent="-285750">
              <a:lnSpc>
                <a:spcPct val="150000"/>
              </a:lnSpc>
              <a:buFont typeface="Arial"/>
              <a:buChar char="•"/>
            </a:pPr>
            <a:r>
              <a:rPr lang="en-US">
                <a:cs typeface="Arial"/>
              </a:rPr>
              <a:t>Available for all FA related calls (fourth Sunday of each month, 8pm ET)</a:t>
            </a:r>
          </a:p>
          <a:p>
            <a:pPr marL="285750" indent="-285750">
              <a:lnSpc>
                <a:spcPct val="150000"/>
              </a:lnSpc>
              <a:buFont typeface="Arial"/>
              <a:buChar char="•"/>
            </a:pPr>
            <a:endParaRPr lang="en-US">
              <a:cs typeface="Arial"/>
            </a:endParaRPr>
          </a:p>
          <a:p>
            <a:pPr>
              <a:lnSpc>
                <a:spcPct val="150000"/>
              </a:lnSpc>
            </a:pPr>
            <a:r>
              <a:rPr lang="en-US" b="1">
                <a:cs typeface="Arial"/>
              </a:rPr>
              <a:t>Time Commitment:</a:t>
            </a:r>
            <a:endParaRPr lang="en-US">
              <a:cs typeface="Arial"/>
            </a:endParaRPr>
          </a:p>
          <a:p>
            <a:pPr marL="342900" indent="-342900">
              <a:lnSpc>
                <a:spcPct val="150000"/>
              </a:lnSpc>
              <a:buFont typeface="Arial"/>
              <a:buChar char="•"/>
            </a:pPr>
            <a:r>
              <a:rPr lang="en-US">
                <a:cs typeface="Arial"/>
              </a:rPr>
              <a:t>Approximately 10 hours per month</a:t>
            </a:r>
          </a:p>
          <a:p>
            <a:pPr marL="342900" indent="-342900">
              <a:lnSpc>
                <a:spcPct val="150000"/>
              </a:lnSpc>
              <a:buFont typeface="Arial"/>
              <a:buChar char="•"/>
            </a:pPr>
            <a:r>
              <a:rPr lang="en-US">
                <a:cs typeface="Arial"/>
              </a:rPr>
              <a:t>Must contribute 5 hours to the FA program and 5 hours to their region</a:t>
            </a:r>
          </a:p>
          <a:p>
            <a:pPr marL="342900" indent="-342900">
              <a:lnSpc>
                <a:spcPct val="150000"/>
              </a:lnSpc>
              <a:buFont typeface="Arial"/>
              <a:buChar char="•"/>
            </a:pPr>
            <a:r>
              <a:rPr lang="en-US">
                <a:cs typeface="Arial"/>
              </a:rPr>
              <a:t>Must complete at </a:t>
            </a:r>
            <a:r>
              <a:rPr lang="en-US" i="1">
                <a:cs typeface="Arial"/>
              </a:rPr>
              <a:t>least </a:t>
            </a:r>
            <a:r>
              <a:rPr lang="en-US">
                <a:cs typeface="Arial"/>
              </a:rPr>
              <a:t>one regional project of their choosing</a:t>
            </a:r>
          </a:p>
          <a:p>
            <a:endParaRPr lang="en-US">
              <a:cs typeface="Arial"/>
            </a:endParaRPr>
          </a:p>
        </p:txBody>
      </p:sp>
    </p:spTree>
    <p:extLst>
      <p:ext uri="{BB962C8B-B14F-4D97-AF65-F5344CB8AC3E}">
        <p14:creationId xmlns:p14="http://schemas.microsoft.com/office/powerpoint/2010/main" val="391244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E2552A-1F89-41E4-9373-0A6BBA6B865E}"/>
              </a:ext>
            </a:extLst>
          </p:cNvPr>
          <p:cNvSpPr txBox="1"/>
          <p:nvPr/>
        </p:nvSpPr>
        <p:spPr>
          <a:xfrm>
            <a:off x="3564019" y="249896"/>
            <a:ext cx="50691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cs typeface="Arial"/>
              </a:rPr>
              <a:t>Roles and Responsibilities</a:t>
            </a:r>
            <a:endParaRPr lang="en-US"/>
          </a:p>
        </p:txBody>
      </p:sp>
      <p:sp>
        <p:nvSpPr>
          <p:cNvPr id="6" name="TextBox 5">
            <a:extLst>
              <a:ext uri="{FF2B5EF4-FFF2-40B4-BE49-F238E27FC236}">
                <a16:creationId xmlns:a16="http://schemas.microsoft.com/office/drawing/2014/main" id="{3853AE96-27E2-4152-8B9B-738535DE8C70}"/>
              </a:ext>
            </a:extLst>
          </p:cNvPr>
          <p:cNvSpPr txBox="1"/>
          <p:nvPr/>
        </p:nvSpPr>
        <p:spPr>
          <a:xfrm>
            <a:off x="648187" y="1012888"/>
            <a:ext cx="11297148" cy="4416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ea typeface="+mn-lt"/>
              <a:cs typeface="+mn-lt"/>
            </a:endParaRPr>
          </a:p>
          <a:p>
            <a:pPr marL="285750" indent="-285750">
              <a:lnSpc>
                <a:spcPct val="150000"/>
              </a:lnSpc>
              <a:buFont typeface="Arial"/>
              <a:buChar char="•"/>
            </a:pPr>
            <a:r>
              <a:rPr lang="en-US">
                <a:ea typeface="+mn-lt"/>
                <a:cs typeface="+mn-lt"/>
              </a:rPr>
              <a:t>File monthly reports with regional updates concerning youth programs and clubs </a:t>
            </a:r>
            <a:endParaRPr lang="en-US">
              <a:cs typeface="Arial" panose="020B0604020202020204"/>
            </a:endParaRPr>
          </a:p>
          <a:p>
            <a:pPr marL="285750" indent="-285750">
              <a:lnSpc>
                <a:spcPct val="150000"/>
              </a:lnSpc>
              <a:buFont typeface="Arial"/>
              <a:buChar char="•"/>
            </a:pPr>
            <a:r>
              <a:rPr lang="en-US">
                <a:ea typeface="+mn-lt"/>
                <a:cs typeface="+mn-lt"/>
              </a:rPr>
              <a:t>Recognize outstanding regional volunteers</a:t>
            </a:r>
          </a:p>
          <a:p>
            <a:pPr marL="285750" indent="-285750">
              <a:lnSpc>
                <a:spcPct val="150000"/>
              </a:lnSpc>
              <a:buFont typeface="Arial"/>
              <a:buChar char="•"/>
            </a:pPr>
            <a:r>
              <a:rPr lang="en-US">
                <a:ea typeface="+mn-lt"/>
                <a:cs typeface="+mn-lt"/>
              </a:rPr>
              <a:t>Take initiative to increase local youth involvement &amp; opportunities </a:t>
            </a:r>
          </a:p>
          <a:p>
            <a:pPr marL="285750" indent="-285750">
              <a:lnSpc>
                <a:spcPct val="150000"/>
              </a:lnSpc>
              <a:buFont typeface="Arial"/>
              <a:buChar char="•"/>
            </a:pPr>
            <a:r>
              <a:rPr lang="en-US">
                <a:ea typeface="+mn-lt"/>
                <a:cs typeface="+mn-lt"/>
              </a:rPr>
              <a:t>Support and initiate youth programming in their region</a:t>
            </a:r>
          </a:p>
          <a:p>
            <a:pPr marL="285750" indent="-285750">
              <a:lnSpc>
                <a:spcPct val="150000"/>
              </a:lnSpc>
              <a:buFont typeface="Arial"/>
              <a:buChar char="•"/>
            </a:pPr>
            <a:r>
              <a:rPr lang="en-US">
                <a:ea typeface="+mn-lt"/>
                <a:cs typeface="+mn-lt"/>
              </a:rPr>
              <a:t>Ensure that local clubs are registered in Volunteer Connection and engaged</a:t>
            </a:r>
            <a:endParaRPr lang="en-US">
              <a:ea typeface="+mn-lt"/>
              <a:cs typeface="Arial" panose="020B0604020202020204"/>
            </a:endParaRPr>
          </a:p>
          <a:p>
            <a:pPr marL="285750" indent="-285750">
              <a:lnSpc>
                <a:spcPct val="150000"/>
              </a:lnSpc>
              <a:buFont typeface="Arial"/>
              <a:buChar char="•"/>
            </a:pPr>
            <a:r>
              <a:rPr lang="en-US">
                <a:cs typeface="Arial" panose="020B0604020202020204"/>
              </a:rPr>
              <a:t>Attend monthly calls with the cohort and/or National Youth Council</a:t>
            </a:r>
          </a:p>
          <a:p>
            <a:pPr marL="285750" indent="-285750">
              <a:lnSpc>
                <a:spcPct val="150000"/>
              </a:lnSpc>
              <a:buFont typeface="Arial"/>
              <a:buChar char="•"/>
            </a:pPr>
            <a:r>
              <a:rPr lang="en-US">
                <a:ea typeface="+mn-lt"/>
                <a:cs typeface="+mn-lt"/>
              </a:rPr>
              <a:t>Collaborate with other Field Ambassadors and the National Youth Council for monthly tasks </a:t>
            </a:r>
          </a:p>
          <a:p>
            <a:pPr marL="285750" indent="-285750">
              <a:lnSpc>
                <a:spcPct val="150000"/>
              </a:lnSpc>
              <a:buFont typeface="Arial"/>
              <a:buChar char="•"/>
            </a:pPr>
            <a:r>
              <a:rPr lang="en-US">
                <a:ea typeface="+mn-lt"/>
                <a:cs typeface="+mn-lt"/>
              </a:rPr>
              <a:t>Send out monthly emails to field contacts with national updates</a:t>
            </a:r>
            <a:endParaRPr lang="en-US">
              <a:cs typeface="Arial"/>
            </a:endParaRPr>
          </a:p>
          <a:p>
            <a:pPr marL="285750" indent="-285750">
              <a:lnSpc>
                <a:spcPct val="150000"/>
              </a:lnSpc>
              <a:buFont typeface="Arial"/>
              <a:buChar char="•"/>
            </a:pPr>
            <a:r>
              <a:rPr lang="en-US" u="sng">
                <a:cs typeface="Arial"/>
              </a:rPr>
              <a:t>Develop a capstone project to strengthen youth engagement in their region</a:t>
            </a:r>
          </a:p>
          <a:p>
            <a:endParaRPr lang="en-US">
              <a:cs typeface="Arial"/>
            </a:endParaRPr>
          </a:p>
        </p:txBody>
      </p:sp>
    </p:spTree>
    <p:extLst>
      <p:ext uri="{BB962C8B-B14F-4D97-AF65-F5344CB8AC3E}">
        <p14:creationId xmlns:p14="http://schemas.microsoft.com/office/powerpoint/2010/main" val="63590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E68DBF-3484-4DEB-A71F-A0B5A57A0520}"/>
              </a:ext>
            </a:extLst>
          </p:cNvPr>
          <p:cNvSpPr>
            <a:spLocks noGrp="1"/>
          </p:cNvSpPr>
          <p:nvPr>
            <p:ph type="body" idx="1"/>
          </p:nvPr>
        </p:nvSpPr>
        <p:spPr>
          <a:xfrm>
            <a:off x="644106" y="1511755"/>
            <a:ext cx="10131585" cy="4089400"/>
          </a:xfrm>
        </p:spPr>
        <p:txBody>
          <a:bodyPr/>
          <a:lstStyle/>
          <a:p>
            <a:pPr lvl="1"/>
            <a:r>
              <a:rPr lang="en-US">
                <a:latin typeface="Rockwell"/>
              </a:rPr>
              <a:t>Cissy Wang: Created a guide to introduce youth to opportunities beyond high school Club</a:t>
            </a:r>
          </a:p>
          <a:p>
            <a:pPr lvl="1"/>
            <a:r>
              <a:rPr lang="en-US">
                <a:latin typeface="Rockwell"/>
              </a:rPr>
              <a:t>Riddhi Bansal: Created a Regional youth council to improve youth engagement and youth programs</a:t>
            </a:r>
            <a:endParaRPr lang="en-US"/>
          </a:p>
          <a:p>
            <a:pPr lvl="1"/>
            <a:r>
              <a:rPr lang="en-US">
                <a:latin typeface="Rockwell"/>
              </a:rPr>
              <a:t>Sanjana Velu: Revamped Regional Youth Council to better represent the region and have a greater impact</a:t>
            </a:r>
          </a:p>
          <a:p>
            <a:pPr lvl="1"/>
            <a:r>
              <a:rPr lang="en-US">
                <a:latin typeface="Rockwell"/>
              </a:rPr>
              <a:t>Katie Clark: Created a Regional Leadership Development Conference</a:t>
            </a:r>
          </a:p>
          <a:p>
            <a:pPr marL="571500" lvl="1" indent="0">
              <a:buNone/>
            </a:pPr>
            <a:endParaRPr lang="en-US">
              <a:latin typeface="Rockwell"/>
            </a:endParaRPr>
          </a:p>
          <a:p>
            <a:pPr marL="571500" lvl="1" indent="0">
              <a:buNone/>
            </a:pPr>
            <a:r>
              <a:rPr lang="en-US">
                <a:latin typeface="Rockwell"/>
              </a:rPr>
              <a:t>Other examples: youth volunteer recognition ceremonies, programs/conferences/initiatives based on one of the lines of service, and anything else you can think of!</a:t>
            </a:r>
          </a:p>
        </p:txBody>
      </p:sp>
      <p:sp>
        <p:nvSpPr>
          <p:cNvPr id="4" name="Slide Number Placeholder 3">
            <a:extLst>
              <a:ext uri="{FF2B5EF4-FFF2-40B4-BE49-F238E27FC236}">
                <a16:creationId xmlns:a16="http://schemas.microsoft.com/office/drawing/2014/main" id="{DF8CB205-2160-47BB-A059-C07475B8D184}"/>
              </a:ext>
            </a:extLst>
          </p:cNvPr>
          <p:cNvSpPr>
            <a:spLocks noGrp="1"/>
          </p:cNvSpPr>
          <p:nvPr>
            <p:ph type="sldNum" idx="12"/>
          </p:nvPr>
        </p:nvSpPr>
        <p:spPr/>
        <p:txBody>
          <a:bodyPr/>
          <a:lstStyle/>
          <a:p>
            <a:fld id="{00000000-1234-1234-1234-123412341234}" type="slidenum">
              <a:rPr lang="en-US"/>
              <a:pPr/>
              <a:t>19</a:t>
            </a:fld>
            <a:endParaRPr lang="en-US"/>
          </a:p>
        </p:txBody>
      </p:sp>
      <p:sp>
        <p:nvSpPr>
          <p:cNvPr id="14" name="Title 1">
            <a:extLst>
              <a:ext uri="{FF2B5EF4-FFF2-40B4-BE49-F238E27FC236}">
                <a16:creationId xmlns:a16="http://schemas.microsoft.com/office/drawing/2014/main" id="{5E3DA12E-BAA4-4D30-B8BF-945C8DFBE1CD}"/>
              </a:ext>
            </a:extLst>
          </p:cNvPr>
          <p:cNvSpPr>
            <a:spLocks noGrp="1"/>
          </p:cNvSpPr>
          <p:nvPr>
            <p:ph type="title"/>
          </p:nvPr>
        </p:nvSpPr>
        <p:spPr>
          <a:xfrm>
            <a:off x="1981200" y="274638"/>
            <a:ext cx="8229600" cy="1143000"/>
          </a:xfrm>
        </p:spPr>
        <p:txBody>
          <a:bodyPr/>
          <a:lstStyle/>
          <a:p>
            <a:r>
              <a:rPr lang="en-US">
                <a:latin typeface="Rockwell"/>
              </a:rPr>
              <a:t>Past Projects + Reflections</a:t>
            </a:r>
          </a:p>
        </p:txBody>
      </p:sp>
    </p:spTree>
    <p:extLst>
      <p:ext uri="{BB962C8B-B14F-4D97-AF65-F5344CB8AC3E}">
        <p14:creationId xmlns:p14="http://schemas.microsoft.com/office/powerpoint/2010/main" val="275116561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775B1-8E10-0146-A392-BA782D65026D}"/>
              </a:ext>
            </a:extLst>
          </p:cNvPr>
          <p:cNvSpPr>
            <a:spLocks noGrp="1"/>
          </p:cNvSpPr>
          <p:nvPr>
            <p:ph type="title"/>
          </p:nvPr>
        </p:nvSpPr>
        <p:spPr>
          <a:xfrm>
            <a:off x="885443" y="2360255"/>
            <a:ext cx="5776646" cy="584775"/>
          </a:xfrm>
        </p:spPr>
        <p:txBody>
          <a:bodyPr anchor="ctr">
            <a:normAutofit fontScale="90000"/>
          </a:bodyPr>
          <a:lstStyle/>
          <a:p>
            <a:r>
              <a:rPr lang="en-US"/>
              <a:t>Crash Course Call Lead</a:t>
            </a:r>
          </a:p>
        </p:txBody>
      </p:sp>
      <p:sp>
        <p:nvSpPr>
          <p:cNvPr id="4" name="Text Placeholder 3">
            <a:extLst>
              <a:ext uri="{FF2B5EF4-FFF2-40B4-BE49-F238E27FC236}">
                <a16:creationId xmlns:a16="http://schemas.microsoft.com/office/drawing/2014/main" id="{DE89EDFE-8E99-3A45-9035-B6E221D833B2}"/>
              </a:ext>
            </a:extLst>
          </p:cNvPr>
          <p:cNvSpPr>
            <a:spLocks noGrp="1"/>
          </p:cNvSpPr>
          <p:nvPr>
            <p:ph type="body" sz="half" idx="2"/>
          </p:nvPr>
        </p:nvSpPr>
        <p:spPr>
          <a:xfrm>
            <a:off x="1271965" y="3037647"/>
            <a:ext cx="4992560" cy="1809926"/>
          </a:xfrm>
        </p:spPr>
        <p:txBody>
          <a:bodyPr vert="horz" lIns="91440" tIns="45720" rIns="91440" bIns="45720" rtlCol="0" anchor="t">
            <a:normAutofit fontScale="92500" lnSpcReduction="10000"/>
          </a:bodyPr>
          <a:lstStyle/>
          <a:p>
            <a:r>
              <a:rPr lang="en-US"/>
              <a:t>Silicon Valley Youth Services Coordinator │Stanford University │ Love noodles, adventuring, and playing piano</a:t>
            </a:r>
          </a:p>
          <a:p>
            <a:r>
              <a:rPr lang="en-US"/>
              <a:t>---</a:t>
            </a:r>
          </a:p>
          <a:p>
            <a:r>
              <a:rPr lang="en-US"/>
              <a:t>dylan.lim@redcross.org</a:t>
            </a:r>
          </a:p>
          <a:p>
            <a:endParaRPr lang="en-US"/>
          </a:p>
        </p:txBody>
      </p:sp>
      <p:sp>
        <p:nvSpPr>
          <p:cNvPr id="7" name="TextBox 6">
            <a:extLst>
              <a:ext uri="{FF2B5EF4-FFF2-40B4-BE49-F238E27FC236}">
                <a16:creationId xmlns:a16="http://schemas.microsoft.com/office/drawing/2014/main" id="{49993EE4-DF7A-7248-8C52-B4A0ADB4A45D}"/>
              </a:ext>
            </a:extLst>
          </p:cNvPr>
          <p:cNvSpPr txBox="1"/>
          <p:nvPr/>
        </p:nvSpPr>
        <p:spPr>
          <a:xfrm>
            <a:off x="789140" y="1682863"/>
            <a:ext cx="5962389" cy="584775"/>
          </a:xfrm>
          <a:prstGeom prst="rect">
            <a:avLst/>
          </a:prstGeom>
          <a:noFill/>
        </p:spPr>
        <p:txBody>
          <a:bodyPr wrap="square" lIns="91440" tIns="45720" rIns="91440" bIns="45720" rtlCol="0" anchor="t">
            <a:spAutoFit/>
          </a:bodyPr>
          <a:lstStyle/>
          <a:p>
            <a:pPr algn="ctr"/>
            <a:r>
              <a:rPr lang="en-US" sz="3200" b="1">
                <a:solidFill>
                  <a:schemeClr val="bg1"/>
                </a:solidFill>
              </a:rPr>
              <a:t>Dylan Lim</a:t>
            </a:r>
          </a:p>
        </p:txBody>
      </p:sp>
      <p:pic>
        <p:nvPicPr>
          <p:cNvPr id="11" name="Picture 11">
            <a:extLst>
              <a:ext uri="{FF2B5EF4-FFF2-40B4-BE49-F238E27FC236}">
                <a16:creationId xmlns:a16="http://schemas.microsoft.com/office/drawing/2014/main" id="{502CB8F8-7CD4-EE9D-E9A3-CD348649815F}"/>
              </a:ext>
            </a:extLst>
          </p:cNvPr>
          <p:cNvPicPr>
            <a:picLocks noGrp="1" noChangeAspect="1"/>
          </p:cNvPicPr>
          <p:nvPr>
            <p:ph type="pic" idx="1"/>
          </p:nvPr>
        </p:nvPicPr>
        <p:blipFill rotWithShape="1">
          <a:blip r:embed="rId3"/>
          <a:srcRect t="8492" b="8492"/>
          <a:stretch/>
        </p:blipFill>
        <p:spPr/>
      </p:pic>
    </p:spTree>
    <p:extLst>
      <p:ext uri="{BB962C8B-B14F-4D97-AF65-F5344CB8AC3E}">
        <p14:creationId xmlns:p14="http://schemas.microsoft.com/office/powerpoint/2010/main" val="1141752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9D615F-6963-40BC-8615-70083FEFE118}"/>
              </a:ext>
            </a:extLst>
          </p:cNvPr>
          <p:cNvSpPr txBox="1"/>
          <p:nvPr/>
        </p:nvSpPr>
        <p:spPr>
          <a:xfrm>
            <a:off x="296174" y="540589"/>
            <a:ext cx="118440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rPr>
              <a:t>2022-23 Field Ambassador Application Overview &amp; Timeline </a:t>
            </a:r>
            <a:endParaRPr lang="en-US" sz="2800" b="1">
              <a:solidFill>
                <a:srgbClr val="FF0000"/>
              </a:solidFill>
              <a:cs typeface="Arial"/>
            </a:endParaRPr>
          </a:p>
        </p:txBody>
      </p:sp>
      <p:sp>
        <p:nvSpPr>
          <p:cNvPr id="5" name="TextBox 4">
            <a:extLst>
              <a:ext uri="{FF2B5EF4-FFF2-40B4-BE49-F238E27FC236}">
                <a16:creationId xmlns:a16="http://schemas.microsoft.com/office/drawing/2014/main" id="{C82AF334-7474-4B34-B4A1-BAD4B6C821FB}"/>
              </a:ext>
            </a:extLst>
          </p:cNvPr>
          <p:cNvSpPr txBox="1"/>
          <p:nvPr/>
        </p:nvSpPr>
        <p:spPr>
          <a:xfrm>
            <a:off x="483079" y="1212098"/>
            <a:ext cx="10697358" cy="46534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ea typeface="+mn-lt"/>
                <a:cs typeface="+mn-lt"/>
              </a:rPr>
              <a:t>Application Timeline: </a:t>
            </a:r>
            <a:endParaRPr lang="en-US"/>
          </a:p>
          <a:p>
            <a:pPr marL="742950" lvl="1" indent="-285750">
              <a:lnSpc>
                <a:spcPct val="150000"/>
              </a:lnSpc>
              <a:buFont typeface="Arial"/>
              <a:buChar char="•"/>
            </a:pPr>
            <a:r>
              <a:rPr lang="en-US" sz="2000">
                <a:ea typeface="+mn-lt"/>
                <a:cs typeface="+mn-lt"/>
              </a:rPr>
              <a:t>Applications opened on August 15th! </a:t>
            </a:r>
          </a:p>
          <a:p>
            <a:pPr marL="742950" lvl="1" indent="-285750">
              <a:lnSpc>
                <a:spcPct val="150000"/>
              </a:lnSpc>
              <a:buFont typeface="Arial"/>
              <a:buChar char="•"/>
            </a:pPr>
            <a:r>
              <a:rPr lang="en-US" sz="2000">
                <a:ea typeface="+mn-lt"/>
                <a:cs typeface="+mn-lt"/>
              </a:rPr>
              <a:t>Applicants need to complete the 2022 Field Ambassador Application by the deadline (9/5 at 11:59pm) to be considered for the position</a:t>
            </a:r>
            <a:endParaRPr lang="en-US" sz="2000"/>
          </a:p>
          <a:p>
            <a:pPr>
              <a:lnSpc>
                <a:spcPct val="150000"/>
              </a:lnSpc>
            </a:pPr>
            <a:endParaRPr lang="en-US" sz="2000" b="1">
              <a:ea typeface="+mn-lt"/>
              <a:cs typeface="+mn-lt"/>
            </a:endParaRPr>
          </a:p>
          <a:p>
            <a:pPr>
              <a:lnSpc>
                <a:spcPct val="150000"/>
              </a:lnSpc>
            </a:pPr>
            <a:r>
              <a:rPr lang="en-US" sz="2000" b="1">
                <a:ea typeface="+mn-lt"/>
                <a:cs typeface="+mn-lt"/>
              </a:rPr>
              <a:t>How to Apply </a:t>
            </a:r>
            <a:r>
              <a:rPr lang="en-US" sz="1600" i="1">
                <a:ea typeface="+mn-lt"/>
                <a:cs typeface="+mn-lt"/>
              </a:rPr>
              <a:t>(live now!)</a:t>
            </a:r>
            <a:endParaRPr lang="en-US" sz="1600" i="1">
              <a:cs typeface="Arial"/>
            </a:endParaRPr>
          </a:p>
          <a:p>
            <a:pPr marL="742950" lvl="1" indent="-285750">
              <a:lnSpc>
                <a:spcPct val="150000"/>
              </a:lnSpc>
              <a:buFont typeface="Arial"/>
              <a:buChar char="•"/>
            </a:pPr>
            <a:r>
              <a:rPr lang="en-US" sz="2000">
                <a:ea typeface="+mn-lt"/>
                <a:cs typeface="+mn-lt"/>
              </a:rPr>
              <a:t>Use the </a:t>
            </a:r>
            <a:r>
              <a:rPr lang="en-US" sz="2000">
                <a:ea typeface="+mn-lt"/>
                <a:cs typeface="+mn-lt"/>
                <a:hlinkClick r:id="rId2"/>
              </a:rPr>
              <a:t>provided link</a:t>
            </a:r>
            <a:r>
              <a:rPr lang="en-US" sz="2000">
                <a:ea typeface="+mn-lt"/>
                <a:cs typeface="+mn-lt"/>
              </a:rPr>
              <a:t> to open the 2022 Field Ambassador application</a:t>
            </a:r>
          </a:p>
          <a:p>
            <a:pPr marL="742950" lvl="1" indent="-285750">
              <a:lnSpc>
                <a:spcPct val="150000"/>
              </a:lnSpc>
              <a:buFont typeface="Arial"/>
              <a:buChar char="•"/>
            </a:pPr>
            <a:r>
              <a:rPr lang="en-US" sz="2000">
                <a:ea typeface="+mn-lt"/>
                <a:cs typeface="+mn-lt"/>
              </a:rPr>
              <a:t>Log into your </a:t>
            </a:r>
            <a:r>
              <a:rPr lang="en-US" sz="2000">
                <a:ea typeface="+mn-lt"/>
                <a:cs typeface="+mn-lt"/>
                <a:hlinkClick r:id="rId3"/>
              </a:rPr>
              <a:t>Volunteer Connection</a:t>
            </a:r>
            <a:r>
              <a:rPr lang="en-US" sz="2000">
                <a:ea typeface="+mn-lt"/>
                <a:cs typeface="+mn-lt"/>
              </a:rPr>
              <a:t> account </a:t>
            </a:r>
            <a:endParaRPr lang="en-US" sz="2000">
              <a:cs typeface="Arial"/>
            </a:endParaRPr>
          </a:p>
          <a:p>
            <a:pPr marL="742950" lvl="1" indent="-285750">
              <a:lnSpc>
                <a:spcPct val="150000"/>
              </a:lnSpc>
              <a:buFont typeface="Arial"/>
              <a:buChar char="•"/>
            </a:pPr>
            <a:r>
              <a:rPr lang="en-US" sz="2000">
                <a:ea typeface="+mn-lt"/>
                <a:cs typeface="+mn-lt"/>
              </a:rPr>
              <a:t>Once the application is complete, submit and regularly check email for further information and/or updates</a:t>
            </a:r>
          </a:p>
        </p:txBody>
      </p:sp>
    </p:spTree>
    <p:extLst>
      <p:ext uri="{BB962C8B-B14F-4D97-AF65-F5344CB8AC3E}">
        <p14:creationId xmlns:p14="http://schemas.microsoft.com/office/powerpoint/2010/main" val="2467546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3FEF-779A-47E1-BC2D-9E13118B957C}"/>
              </a:ext>
            </a:extLst>
          </p:cNvPr>
          <p:cNvSpPr>
            <a:spLocks noGrp="1"/>
          </p:cNvSpPr>
          <p:nvPr>
            <p:ph type="title"/>
          </p:nvPr>
        </p:nvSpPr>
        <p:spPr/>
        <p:txBody>
          <a:bodyPr/>
          <a:lstStyle/>
          <a:p>
            <a:r>
              <a:rPr lang="en-US" b="0" dirty="0">
                <a:latin typeface="Rockwell"/>
              </a:rPr>
              <a:t>Tips and Advice</a:t>
            </a:r>
          </a:p>
        </p:txBody>
      </p:sp>
      <p:sp>
        <p:nvSpPr>
          <p:cNvPr id="9" name="Text Placeholder 2">
            <a:extLst>
              <a:ext uri="{FF2B5EF4-FFF2-40B4-BE49-F238E27FC236}">
                <a16:creationId xmlns:a16="http://schemas.microsoft.com/office/drawing/2014/main" id="{678ABAD0-6821-40E2-BD44-3A060E047DBD}"/>
              </a:ext>
            </a:extLst>
          </p:cNvPr>
          <p:cNvSpPr txBox="1">
            <a:spLocks/>
          </p:cNvSpPr>
          <p:nvPr/>
        </p:nvSpPr>
        <p:spPr>
          <a:xfrm>
            <a:off x="6910306" y="1773572"/>
            <a:ext cx="4353144" cy="34354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ED1B2E"/>
              </a:buClr>
              <a:buSzPts val="1950"/>
              <a:buFont typeface="Noto Sans Symbols"/>
              <a:buNone/>
              <a:defRPr sz="1600" b="0" i="0" u="none" strike="noStrike" cap="none">
                <a:solidFill>
                  <a:srgbClr val="6D6E70"/>
                </a:solidFill>
                <a:latin typeface="Arial"/>
                <a:ea typeface="Arial"/>
                <a:cs typeface="Arial"/>
                <a:sym typeface="Arial"/>
              </a:defRPr>
            </a:lvl1pPr>
            <a:lvl2pPr marL="914400" marR="0" lvl="1" indent="-228600" algn="l" rtl="0">
              <a:lnSpc>
                <a:spcPct val="100000"/>
              </a:lnSpc>
              <a:spcBef>
                <a:spcPts val="320"/>
              </a:spcBef>
              <a:spcAft>
                <a:spcPts val="0"/>
              </a:spcAft>
              <a:buClr>
                <a:srgbClr val="ED1B2E"/>
              </a:buClr>
              <a:buSzPts val="1800"/>
              <a:buFont typeface="Noto Sans Symbols"/>
              <a:buNone/>
              <a:defRPr sz="1600" b="0" i="0" u="none" strike="noStrike" cap="none">
                <a:solidFill>
                  <a:srgbClr val="6D6E70"/>
                </a:solidFill>
                <a:latin typeface="Arial"/>
                <a:ea typeface="Arial"/>
                <a:cs typeface="Arial"/>
                <a:sym typeface="Arial"/>
              </a:defRPr>
            </a:lvl2pPr>
            <a:lvl3pPr marL="1371600" marR="0" lvl="2" indent="-228600" algn="l" rtl="0">
              <a:lnSpc>
                <a:spcPct val="100000"/>
              </a:lnSpc>
              <a:spcBef>
                <a:spcPts val="320"/>
              </a:spcBef>
              <a:spcAft>
                <a:spcPts val="0"/>
              </a:spcAft>
              <a:buClr>
                <a:srgbClr val="ED1B2E"/>
              </a:buClr>
              <a:buSzPts val="1650"/>
              <a:buFont typeface="Noto Sans Symbols"/>
              <a:buNone/>
              <a:defRPr sz="1600" b="0" i="0" u="none" strike="noStrike" cap="none">
                <a:solidFill>
                  <a:srgbClr val="6D6E70"/>
                </a:solidFill>
                <a:latin typeface="Arial"/>
                <a:ea typeface="Arial"/>
                <a:cs typeface="Arial"/>
                <a:sym typeface="Arial"/>
              </a:defRPr>
            </a:lvl3pPr>
            <a:lvl4pPr marL="1828800" marR="0" lvl="3" indent="-228600" algn="l" rtl="0">
              <a:lnSpc>
                <a:spcPct val="100000"/>
              </a:lnSpc>
              <a:spcBef>
                <a:spcPts val="320"/>
              </a:spcBef>
              <a:spcAft>
                <a:spcPts val="0"/>
              </a:spcAft>
              <a:buClr>
                <a:srgbClr val="ED1B2E"/>
              </a:buClr>
              <a:buSzPts val="1500"/>
              <a:buFont typeface="Noto Sans Symbols"/>
              <a:buNone/>
              <a:defRPr sz="1600" b="0" i="0" u="none" strike="noStrike" cap="none">
                <a:solidFill>
                  <a:srgbClr val="6D6E70"/>
                </a:solidFill>
                <a:latin typeface="Arial"/>
                <a:ea typeface="Arial"/>
                <a:cs typeface="Arial"/>
                <a:sym typeface="Arial"/>
              </a:defRPr>
            </a:lvl4pPr>
            <a:lvl5pPr marL="2286000" marR="0" lvl="4" indent="-228600" algn="l" rtl="0">
              <a:lnSpc>
                <a:spcPct val="100000"/>
              </a:lnSpc>
              <a:spcBef>
                <a:spcPts val="320"/>
              </a:spcBef>
              <a:spcAft>
                <a:spcPts val="0"/>
              </a:spcAft>
              <a:buClr>
                <a:srgbClr val="ED1B2E"/>
              </a:buClr>
              <a:buSzPts val="1350"/>
              <a:buFont typeface="Noto Sans Symbols"/>
              <a:buNone/>
              <a:defRPr sz="1600" b="0" i="0" u="none" strike="noStrike" cap="none">
                <a:solidFill>
                  <a:srgbClr val="6D6E7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pPr marL="514350" indent="-285750">
              <a:buFont typeface="Arial"/>
              <a:buChar char="•"/>
            </a:pPr>
            <a:r>
              <a:rPr lang="en-US" sz="2400" dirty="0">
                <a:solidFill>
                  <a:srgbClr val="000000"/>
                </a:solidFill>
                <a:latin typeface="Rockwell"/>
              </a:rPr>
              <a:t>Your responses should clearly convey your dedication and passion for the Red Cross (but don't name drop!)</a:t>
            </a:r>
          </a:p>
          <a:p>
            <a:pPr marL="228600" indent="0"/>
            <a:endParaRPr lang="en-US" sz="2400">
              <a:solidFill>
                <a:srgbClr val="000000"/>
              </a:solidFill>
              <a:latin typeface="Rockwell"/>
            </a:endParaRPr>
          </a:p>
          <a:p>
            <a:pPr marL="514350" indent="-285750">
              <a:buFont typeface="Arial"/>
              <a:buChar char="•"/>
            </a:pPr>
            <a:r>
              <a:rPr lang="en-US" sz="2400" dirty="0">
                <a:solidFill>
                  <a:srgbClr val="000000"/>
                </a:solidFill>
                <a:latin typeface="Rockwell"/>
              </a:rPr>
              <a:t>Be as creative as you would like</a:t>
            </a:r>
          </a:p>
          <a:p>
            <a:pPr marL="228600" indent="0"/>
            <a:endParaRPr lang="en-US" sz="2400">
              <a:solidFill>
                <a:srgbClr val="000000"/>
              </a:solidFill>
              <a:latin typeface="Rockwell"/>
            </a:endParaRPr>
          </a:p>
          <a:p>
            <a:pPr marL="514350" indent="-285750">
              <a:buFont typeface="Arial"/>
              <a:buChar char="•"/>
            </a:pPr>
            <a:r>
              <a:rPr lang="en-US" sz="2400" dirty="0">
                <a:solidFill>
                  <a:srgbClr val="000000"/>
                </a:solidFill>
                <a:latin typeface="Rockwell"/>
              </a:rPr>
              <a:t>Sell yourself!</a:t>
            </a:r>
          </a:p>
        </p:txBody>
      </p:sp>
      <p:pic>
        <p:nvPicPr>
          <p:cNvPr id="4" name="Picture 5" descr="Graphical user interface, text&#10;&#10;Description automatically generated">
            <a:extLst>
              <a:ext uri="{FF2B5EF4-FFF2-40B4-BE49-F238E27FC236}">
                <a16:creationId xmlns:a16="http://schemas.microsoft.com/office/drawing/2014/main" id="{4017FE4E-B3F4-626C-4042-EDEF269A680A}"/>
              </a:ext>
            </a:extLst>
          </p:cNvPr>
          <p:cNvPicPr>
            <a:picLocks noChangeAspect="1"/>
          </p:cNvPicPr>
          <p:nvPr/>
        </p:nvPicPr>
        <p:blipFill rotWithShape="1">
          <a:blip r:embed="rId2"/>
          <a:srcRect l="12207" t="28412" r="43505" b="24791"/>
          <a:stretch/>
        </p:blipFill>
        <p:spPr>
          <a:xfrm>
            <a:off x="609565" y="1415461"/>
            <a:ext cx="6316193" cy="3755907"/>
          </a:xfrm>
          <a:prstGeom prst="rect">
            <a:avLst/>
          </a:prstGeom>
        </p:spPr>
      </p:pic>
    </p:spTree>
    <p:extLst>
      <p:ext uri="{BB962C8B-B14F-4D97-AF65-F5344CB8AC3E}">
        <p14:creationId xmlns:p14="http://schemas.microsoft.com/office/powerpoint/2010/main" val="555475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2EDB-9D5B-489A-9C8B-FB3004540B49}"/>
              </a:ext>
            </a:extLst>
          </p:cNvPr>
          <p:cNvSpPr>
            <a:spLocks noGrp="1"/>
          </p:cNvSpPr>
          <p:nvPr>
            <p:ph type="title"/>
          </p:nvPr>
        </p:nvSpPr>
        <p:spPr>
          <a:xfrm>
            <a:off x="609600" y="2615067"/>
            <a:ext cx="10972800" cy="1143000"/>
          </a:xfrm>
        </p:spPr>
        <p:txBody>
          <a:bodyPr/>
          <a:lstStyle/>
          <a:p>
            <a:r>
              <a:rPr lang="en-US" sz="4800" b="1"/>
              <a:t>Questions?</a:t>
            </a:r>
          </a:p>
        </p:txBody>
      </p:sp>
      <p:sp>
        <p:nvSpPr>
          <p:cNvPr id="4" name="Slide Number Placeholder 3">
            <a:extLst>
              <a:ext uri="{FF2B5EF4-FFF2-40B4-BE49-F238E27FC236}">
                <a16:creationId xmlns:a16="http://schemas.microsoft.com/office/drawing/2014/main" id="{108F7D97-9477-4D1E-9D82-4FCAF694EAB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pPr marL="0" lvl="0" indent="0">
                <a:spcBef>
                  <a:spcPts val="0"/>
                </a:spcBef>
                <a:spcAft>
                  <a:spcPts val="0"/>
                </a:spcAft>
                <a:buNone/>
              </a:pPr>
              <a:t>22</a:t>
            </a:fld>
            <a:endParaRPr lang="en-US"/>
          </a:p>
        </p:txBody>
      </p:sp>
    </p:spTree>
    <p:extLst>
      <p:ext uri="{BB962C8B-B14F-4D97-AF65-F5344CB8AC3E}">
        <p14:creationId xmlns:p14="http://schemas.microsoft.com/office/powerpoint/2010/main" val="402426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D88C5D-51BF-0A44-B1F8-6E049879765E}"/>
              </a:ext>
            </a:extLst>
          </p:cNvPr>
          <p:cNvSpPr>
            <a:spLocks noGrp="1"/>
          </p:cNvSpPr>
          <p:nvPr>
            <p:ph type="body" sz="quarter" idx="14"/>
          </p:nvPr>
        </p:nvSpPr>
        <p:spPr>
          <a:xfrm>
            <a:off x="1658471" y="1121437"/>
            <a:ext cx="8875059" cy="920283"/>
          </a:xfrm>
        </p:spPr>
        <p:txBody>
          <a:bodyPr/>
          <a:lstStyle/>
          <a:p>
            <a:r>
              <a:rPr lang="en-US" sz="2100">
                <a:hlinkClick r:id="rId3"/>
              </a:rPr>
              <a:t>SCF High School Scholarship Program</a:t>
            </a:r>
            <a:r>
              <a:rPr lang="en-US" sz="2100"/>
              <a:t> | Review</a:t>
            </a:r>
          </a:p>
        </p:txBody>
      </p:sp>
      <p:graphicFrame>
        <p:nvGraphicFramePr>
          <p:cNvPr id="6" name="Table 5">
            <a:extLst>
              <a:ext uri="{FF2B5EF4-FFF2-40B4-BE49-F238E27FC236}">
                <a16:creationId xmlns:a16="http://schemas.microsoft.com/office/drawing/2014/main" id="{2392A361-6E66-49FA-A476-266D9BD6662E}"/>
              </a:ext>
            </a:extLst>
          </p:cNvPr>
          <p:cNvGraphicFramePr>
            <a:graphicFrameLocks noGrp="1"/>
          </p:cNvGraphicFramePr>
          <p:nvPr>
            <p:extLst>
              <p:ext uri="{D42A27DB-BD31-4B8C-83A1-F6EECF244321}">
                <p14:modId xmlns:p14="http://schemas.microsoft.com/office/powerpoint/2010/main" val="1552183329"/>
              </p:ext>
            </p:extLst>
          </p:nvPr>
        </p:nvGraphicFramePr>
        <p:xfrm>
          <a:off x="2053476" y="1782476"/>
          <a:ext cx="8085044" cy="4341480"/>
        </p:xfrm>
        <a:graphic>
          <a:graphicData uri="http://schemas.openxmlformats.org/drawingml/2006/table">
            <a:tbl>
              <a:tblPr firstRow="1" bandRow="1">
                <a:tableStyleId>{5940675A-B579-460E-94D1-54222C63F5DA}</a:tableStyleId>
              </a:tblPr>
              <a:tblGrid>
                <a:gridCol w="1188003">
                  <a:extLst>
                    <a:ext uri="{9D8B030D-6E8A-4147-A177-3AD203B41FA5}">
                      <a16:colId xmlns:a16="http://schemas.microsoft.com/office/drawing/2014/main" val="20000"/>
                    </a:ext>
                  </a:extLst>
                </a:gridCol>
                <a:gridCol w="6897041">
                  <a:extLst>
                    <a:ext uri="{9D8B030D-6E8A-4147-A177-3AD203B41FA5}">
                      <a16:colId xmlns:a16="http://schemas.microsoft.com/office/drawing/2014/main" val="20001"/>
                    </a:ext>
                  </a:extLst>
                </a:gridCol>
              </a:tblGrid>
              <a:tr h="1468611">
                <a:tc>
                  <a:txBody>
                    <a:bodyPr/>
                    <a:lstStyle/>
                    <a:p>
                      <a:pPr algn="ctr"/>
                      <a:r>
                        <a:rPr lang="en-US" sz="1600" b="1">
                          <a:solidFill>
                            <a:schemeClr val="tx1">
                              <a:lumMod val="65000"/>
                              <a:lumOff val="35000"/>
                            </a:schemeClr>
                          </a:solidFill>
                          <a:latin typeface="Arial" panose="020B0604020202020204" pitchFamily="34" charset="0"/>
                          <a:cs typeface="Arial" panose="020B0604020202020204" pitchFamily="34" charset="0"/>
                        </a:rPr>
                        <a:t>Purpose</a:t>
                      </a:r>
                    </a:p>
                  </a:txBody>
                  <a:tcPr marL="80683" marR="80683" marT="40341" marB="40341" anchor="ctr">
                    <a:solidFill>
                      <a:schemeClr val="bg1">
                        <a:lumMod val="85000"/>
                      </a:schemeClr>
                    </a:solidFill>
                  </a:tcPr>
                </a:tc>
                <a:tc>
                  <a:txBody>
                    <a:bodyPr/>
                    <a:lstStyle/>
                    <a:p>
                      <a:pPr marL="285750" indent="-285750">
                        <a:spcBef>
                          <a:spcPts val="600"/>
                        </a:spcBef>
                        <a:buClr>
                          <a:srgbClr val="C00000"/>
                        </a:buClr>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Rewards schools that successfully collect blood from donors who are Black though a student scholarship program</a:t>
                      </a:r>
                    </a:p>
                    <a:p>
                      <a:pPr marL="285750" indent="-285750">
                        <a:spcBef>
                          <a:spcPts val="600"/>
                        </a:spcBef>
                        <a:buClr>
                          <a:srgbClr val="C00000"/>
                        </a:buClr>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Goal of helping sickle cell patients by diversifying the blood supply, while also promoting access to, and diversity in higher education</a:t>
                      </a:r>
                    </a:p>
                    <a:p>
                      <a:pPr marL="285750" indent="-285750">
                        <a:spcBef>
                          <a:spcPts val="600"/>
                        </a:spcBef>
                        <a:buClr>
                          <a:srgbClr val="C00000"/>
                        </a:buClr>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Scholarship recipient is encouraged to host drives in college</a:t>
                      </a:r>
                    </a:p>
                  </a:txBody>
                  <a:tcPr marL="80683" marR="80683" marT="40341" marB="40341" anchor="ctr">
                    <a:solidFill>
                      <a:schemeClr val="bg1"/>
                    </a:solidFill>
                  </a:tcPr>
                </a:tc>
                <a:extLst>
                  <a:ext uri="{0D108BD9-81ED-4DB2-BD59-A6C34878D82A}">
                    <a16:rowId xmlns:a16="http://schemas.microsoft.com/office/drawing/2014/main" val="2497530838"/>
                  </a:ext>
                </a:extLst>
              </a:tr>
              <a:tr h="2872869">
                <a:tc>
                  <a:txBody>
                    <a:bodyPr/>
                    <a:lstStyle/>
                    <a:p>
                      <a:pPr algn="ctr"/>
                      <a:r>
                        <a:rPr lang="en-US" sz="1600" b="1">
                          <a:solidFill>
                            <a:schemeClr val="tx1">
                              <a:lumMod val="65000"/>
                              <a:lumOff val="35000"/>
                            </a:schemeClr>
                          </a:solidFill>
                          <a:latin typeface="Arial" panose="020B0604020202020204" pitchFamily="34" charset="0"/>
                          <a:cs typeface="Arial" panose="020B0604020202020204" pitchFamily="34" charset="0"/>
                        </a:rPr>
                        <a:t>Eligibility</a:t>
                      </a:r>
                    </a:p>
                  </a:txBody>
                  <a:tcPr marL="80683" marR="80683" marT="40341" marB="40341" anchor="ctr">
                    <a:solidFill>
                      <a:schemeClr val="bg1">
                        <a:lumMod val="85000"/>
                      </a:schemeClr>
                    </a:solidFill>
                  </a:tcPr>
                </a:tc>
                <a:tc>
                  <a:txBody>
                    <a:bodyPr/>
                    <a:lstStyle/>
                    <a:p>
                      <a:pPr marL="285750" marR="0" lvl="0" indent="-285750" algn="l" defTabSz="342900" rtl="0" eaLnBrk="1" fontAlgn="base" latinLnBrk="0" hangingPunct="1">
                        <a:lnSpc>
                          <a:spcPct val="100000"/>
                        </a:lnSpc>
                        <a:spcBef>
                          <a:spcPts val="600"/>
                        </a:spcBef>
                        <a:spcAft>
                          <a:spcPts val="0"/>
                        </a:spcAft>
                        <a:buClr>
                          <a:srgbClr val="C00000"/>
                        </a:buClr>
                        <a:buSzTx/>
                        <a:buFont typeface="Arial" panose="020B0604020202020204" pitchFamily="34" charset="0"/>
                        <a:buChar char="•"/>
                        <a:tabLst/>
                        <a:defRPr/>
                      </a:pPr>
                      <a:r>
                        <a:rPr lang="en-US" sz="1600">
                          <a:solidFill>
                            <a:schemeClr val="tx1">
                              <a:lumMod val="65000"/>
                              <a:lumOff val="35000"/>
                            </a:schemeClr>
                          </a:solidFill>
                          <a:latin typeface="Arial" panose="020B0604020202020204" pitchFamily="34" charset="0"/>
                          <a:cs typeface="Arial" panose="020B0604020202020204" pitchFamily="34" charset="0"/>
                        </a:rPr>
                        <a:t>Program timeframe: July 1 through June 30 (FY22 retroactive to 7/1/21)</a:t>
                      </a:r>
                    </a:p>
                    <a:p>
                      <a:pPr marL="285750" marR="0" lvl="0" indent="-285750" algn="l" defTabSz="342900" rtl="0" eaLnBrk="1" fontAlgn="base" latinLnBrk="0" hangingPunct="1">
                        <a:lnSpc>
                          <a:spcPct val="100000"/>
                        </a:lnSpc>
                        <a:spcBef>
                          <a:spcPts val="600"/>
                        </a:spcBef>
                        <a:spcAft>
                          <a:spcPts val="0"/>
                        </a:spcAft>
                        <a:buClr>
                          <a:srgbClr val="C00000"/>
                        </a:buClr>
                        <a:buSzTx/>
                        <a:buFont typeface="Arial" panose="020B0604020202020204" pitchFamily="34" charset="0"/>
                        <a:buChar char="•"/>
                        <a:tabLst/>
                        <a:defRPr/>
                      </a:pPr>
                      <a:r>
                        <a:rPr lang="en-US" sz="1600" kern="1200">
                          <a:solidFill>
                            <a:schemeClr val="tx1">
                              <a:lumMod val="65000"/>
                              <a:lumOff val="35000"/>
                            </a:schemeClr>
                          </a:solidFill>
                          <a:effectLst/>
                          <a:latin typeface="+mn-lt"/>
                          <a:ea typeface="+mn-ea"/>
                          <a:cs typeface="+mn-cs"/>
                        </a:rPr>
                        <a:t>$5,000 scholarship to the top ten high schools in the country that collect the most units from donors who self-identify as African American</a:t>
                      </a:r>
                      <a:endParaRPr lang="en-US" sz="1600">
                        <a:solidFill>
                          <a:schemeClr val="tx1">
                            <a:lumMod val="65000"/>
                            <a:lumOff val="35000"/>
                          </a:schemeClr>
                        </a:solidFill>
                        <a:latin typeface="Arial" panose="020B0604020202020204" pitchFamily="34" charset="0"/>
                        <a:cs typeface="Arial" panose="020B0604020202020204" pitchFamily="34" charset="0"/>
                      </a:endParaRPr>
                    </a:p>
                    <a:p>
                      <a:pPr marL="628650" lvl="1" indent="-285750" fontAlgn="base">
                        <a:spcBef>
                          <a:spcPts val="600"/>
                        </a:spcBef>
                        <a:buClr>
                          <a:srgbClr val="C00000"/>
                        </a:buClr>
                        <a:buFont typeface="Wingdings" panose="05000000000000000000" pitchFamily="2" charset="2"/>
                        <a:buChar char="ü"/>
                      </a:pPr>
                      <a:r>
                        <a:rPr lang="en-US" sz="1400" kern="1200">
                          <a:solidFill>
                            <a:schemeClr val="tx1">
                              <a:lumMod val="65000"/>
                              <a:lumOff val="35000"/>
                            </a:schemeClr>
                          </a:solidFill>
                          <a:effectLst/>
                          <a:latin typeface="+mn-lt"/>
                          <a:ea typeface="+mn-ea"/>
                          <a:cs typeface="+mn-cs"/>
                        </a:rPr>
                        <a:t>Minimum of 50 productive units from self-identified African American donors</a:t>
                      </a:r>
                    </a:p>
                    <a:p>
                      <a:pPr marL="628650" marR="0" lvl="1" indent="-285750" algn="l" defTabSz="342900" rtl="0" eaLnBrk="1" fontAlgn="base" latinLnBrk="0" hangingPunct="1">
                        <a:lnSpc>
                          <a:spcPct val="100000"/>
                        </a:lnSpc>
                        <a:spcBef>
                          <a:spcPts val="600"/>
                        </a:spcBef>
                        <a:spcAft>
                          <a:spcPts val="0"/>
                        </a:spcAft>
                        <a:buClr>
                          <a:srgbClr val="C00000"/>
                        </a:buClr>
                        <a:buSzTx/>
                        <a:buFont typeface="Wingdings" panose="05000000000000000000" pitchFamily="2" charset="2"/>
                        <a:buChar char="ü"/>
                        <a:tabLst/>
                        <a:defRPr/>
                      </a:pPr>
                      <a:r>
                        <a:rPr lang="en-US" sz="1400" kern="1200">
                          <a:solidFill>
                            <a:schemeClr val="tx1">
                              <a:lumMod val="65000"/>
                              <a:lumOff val="35000"/>
                            </a:schemeClr>
                          </a:solidFill>
                          <a:effectLst/>
                          <a:latin typeface="+mn-lt"/>
                          <a:ea typeface="+mn-ea"/>
                          <a:cs typeface="+mn-cs"/>
                        </a:rPr>
                        <a:t>Host at least one blood drive during program timeframe</a:t>
                      </a:r>
                    </a:p>
                    <a:p>
                      <a:pPr marL="285750" indent="-285750" fontAlgn="base">
                        <a:spcBef>
                          <a:spcPts val="600"/>
                        </a:spcBef>
                        <a:buClr>
                          <a:srgbClr val="C00000"/>
                        </a:buClr>
                        <a:buFont typeface="Arial" panose="020B0604020202020204" pitchFamily="34" charset="0"/>
                        <a:buChar char="•"/>
                      </a:pPr>
                      <a:r>
                        <a:rPr lang="en-US" sz="1600" kern="1200">
                          <a:solidFill>
                            <a:schemeClr val="tx1">
                              <a:lumMod val="65000"/>
                              <a:lumOff val="35000"/>
                            </a:schemeClr>
                          </a:solidFill>
                          <a:effectLst/>
                          <a:latin typeface="+mn-lt"/>
                          <a:ea typeface="+mn-ea"/>
                          <a:cs typeface="+mn-cs"/>
                        </a:rPr>
                        <a:t>May be combined with other programs or incentives</a:t>
                      </a:r>
                    </a:p>
                    <a:p>
                      <a:pPr marL="285750" lvl="0" indent="-285750" fontAlgn="base">
                        <a:spcBef>
                          <a:spcPts val="600"/>
                        </a:spcBef>
                        <a:buClr>
                          <a:srgbClr val="C00000"/>
                        </a:buClr>
                        <a:buFont typeface="Arial" panose="020B0604020202020204" pitchFamily="34" charset="0"/>
                        <a:buChar char="•"/>
                      </a:pPr>
                      <a:r>
                        <a:rPr lang="en-US" sz="1600" kern="1200">
                          <a:solidFill>
                            <a:schemeClr val="tx1">
                              <a:lumMod val="65000"/>
                              <a:lumOff val="35000"/>
                            </a:schemeClr>
                          </a:solidFill>
                          <a:effectLst/>
                          <a:latin typeface="+mn-lt"/>
                          <a:ea typeface="+mn-ea"/>
                          <a:cs typeface="+mn-cs"/>
                        </a:rPr>
                        <a:t>High schools are eligible whether the drive is hosted at the school or an off-site location</a:t>
                      </a:r>
                    </a:p>
                  </a:txBody>
                  <a:tcPr marL="80683" marR="80683" marT="40341" marB="40341" anchor="ctr">
                    <a:solidFill>
                      <a:schemeClr val="bg1"/>
                    </a:solidFill>
                  </a:tcPr>
                </a:tc>
                <a:extLst>
                  <a:ext uri="{0D108BD9-81ED-4DB2-BD59-A6C34878D82A}">
                    <a16:rowId xmlns:a16="http://schemas.microsoft.com/office/drawing/2014/main" val="10001"/>
                  </a:ext>
                </a:extLst>
              </a:tr>
            </a:tbl>
          </a:graphicData>
        </a:graphic>
      </p:graphicFrame>
      <p:pic>
        <p:nvPicPr>
          <p:cNvPr id="5" name="Picture 4" descr="Graphical user interface, application&#10;&#10;Description automatically generated">
            <a:extLst>
              <a:ext uri="{FF2B5EF4-FFF2-40B4-BE49-F238E27FC236}">
                <a16:creationId xmlns:a16="http://schemas.microsoft.com/office/drawing/2014/main" id="{030D5709-4348-4873-8E32-EA82449F3910}"/>
              </a:ext>
            </a:extLst>
          </p:cNvPr>
          <p:cNvPicPr/>
          <p:nvPr/>
        </p:nvPicPr>
        <p:blipFill rotWithShape="1">
          <a:blip r:embed="rId4">
            <a:extLst>
              <a:ext uri="{28A0092B-C50C-407E-A947-70E740481C1C}">
                <a14:useLocalDpi xmlns:a14="http://schemas.microsoft.com/office/drawing/2010/main" val="0"/>
              </a:ext>
            </a:extLst>
          </a:blip>
          <a:srcRect l="2965" t="2444" r="3632" b="86881"/>
          <a:stretch/>
        </p:blipFill>
        <p:spPr>
          <a:xfrm>
            <a:off x="1658471" y="0"/>
            <a:ext cx="8875059" cy="1297047"/>
          </a:xfrm>
          <a:prstGeom prst="rect">
            <a:avLst/>
          </a:prstGeom>
        </p:spPr>
      </p:pic>
      <p:sp>
        <p:nvSpPr>
          <p:cNvPr id="7" name="TextBox 6">
            <a:extLst>
              <a:ext uri="{FF2B5EF4-FFF2-40B4-BE49-F238E27FC236}">
                <a16:creationId xmlns:a16="http://schemas.microsoft.com/office/drawing/2014/main" id="{E6B819BC-EBCE-4BB6-8EF6-B414FD51BB84}"/>
              </a:ext>
            </a:extLst>
          </p:cNvPr>
          <p:cNvSpPr txBox="1"/>
          <p:nvPr/>
        </p:nvSpPr>
        <p:spPr>
          <a:xfrm>
            <a:off x="1918211" y="6356028"/>
            <a:ext cx="7987553" cy="255326"/>
          </a:xfrm>
          <a:prstGeom prst="rect">
            <a:avLst/>
          </a:prstGeom>
          <a:noFill/>
        </p:spPr>
        <p:txBody>
          <a:bodyPr wrap="square" rtlCol="0">
            <a:spAutoFit/>
          </a:bodyPr>
          <a:lstStyle/>
          <a:p>
            <a:pPr defTabSz="898907" eaLnBrk="1" fontAlgn="auto" hangingPunct="1">
              <a:spcBef>
                <a:spcPts val="0"/>
              </a:spcBef>
              <a:spcAft>
                <a:spcPts val="0"/>
              </a:spcAft>
            </a:pPr>
            <a:r>
              <a:rPr lang="en-US" sz="1059">
                <a:solidFill>
                  <a:srgbClr val="000000">
                    <a:lumMod val="65000"/>
                    <a:lumOff val="35000"/>
                  </a:srgbClr>
                </a:solidFill>
                <a:latin typeface="Akzidenz-Grotesk Std Regular" panose="02000503030000020003" pitchFamily="2" charset="0"/>
              </a:rPr>
              <a:t>Sponsor Marketing | Sickle Cell Fighter High School Scholarship Program</a:t>
            </a:r>
          </a:p>
        </p:txBody>
      </p:sp>
    </p:spTree>
    <p:extLst>
      <p:ext uri="{BB962C8B-B14F-4D97-AF65-F5344CB8AC3E}">
        <p14:creationId xmlns:p14="http://schemas.microsoft.com/office/powerpoint/2010/main" val="197861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2EDB-9D5B-489A-9C8B-FB3004540B49}"/>
              </a:ext>
            </a:extLst>
          </p:cNvPr>
          <p:cNvSpPr>
            <a:spLocks noGrp="1"/>
          </p:cNvSpPr>
          <p:nvPr>
            <p:ph type="title"/>
          </p:nvPr>
        </p:nvSpPr>
        <p:spPr>
          <a:xfrm>
            <a:off x="609600" y="2615067"/>
            <a:ext cx="10972800" cy="1143000"/>
          </a:xfrm>
        </p:spPr>
        <p:txBody>
          <a:bodyPr/>
          <a:lstStyle/>
          <a:p>
            <a:r>
              <a:rPr lang="en-US" sz="4800" b="1" err="1"/>
              <a:t>YouthShare</a:t>
            </a:r>
            <a:r>
              <a:rPr lang="en-US" sz="4800" b="1"/>
              <a:t>!</a:t>
            </a:r>
          </a:p>
        </p:txBody>
      </p:sp>
      <p:sp>
        <p:nvSpPr>
          <p:cNvPr id="4" name="Slide Number Placeholder 3">
            <a:extLst>
              <a:ext uri="{FF2B5EF4-FFF2-40B4-BE49-F238E27FC236}">
                <a16:creationId xmlns:a16="http://schemas.microsoft.com/office/drawing/2014/main" id="{108F7D97-9477-4D1E-9D82-4FCAF694EAB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pPr marL="0" lvl="0" indent="0">
                <a:spcBef>
                  <a:spcPts val="0"/>
                </a:spcBef>
                <a:spcAft>
                  <a:spcPts val="0"/>
                </a:spcAft>
                <a:buNone/>
              </a:pPr>
              <a:t>24</a:t>
            </a:fld>
            <a:endParaRPr lang="en-US"/>
          </a:p>
        </p:txBody>
      </p:sp>
    </p:spTree>
    <p:extLst>
      <p:ext uri="{BB962C8B-B14F-4D97-AF65-F5344CB8AC3E}">
        <p14:creationId xmlns:p14="http://schemas.microsoft.com/office/powerpoint/2010/main" val="1742996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9A764D-3040-364E-8105-AAA429B7D126}"/>
              </a:ext>
            </a:extLst>
          </p:cNvPr>
          <p:cNvSpPr txBox="1">
            <a:spLocks/>
          </p:cNvSpPr>
          <p:nvPr/>
        </p:nvSpPr>
        <p:spPr>
          <a:xfrm>
            <a:off x="487678" y="2113004"/>
            <a:ext cx="5608322" cy="3620531"/>
          </a:xfrm>
          <a:prstGeom prst="rect">
            <a:avLst/>
          </a:prstGeom>
        </p:spPr>
        <p:txBody>
          <a:bodyPr/>
          <a:lstStyle>
            <a:lvl1pPr marL="215531"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900" kern="1200">
                <a:solidFill>
                  <a:srgbClr val="313231"/>
                </a:solidFill>
                <a:latin typeface="Arial"/>
                <a:ea typeface="Geneva" charset="0"/>
                <a:cs typeface="Arial"/>
              </a:defRPr>
            </a:lvl1pPr>
            <a:lvl2pPr marL="431063"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2pPr>
            <a:lvl3pPr marL="646594"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3pPr>
            <a:lvl4pPr marL="1885900" indent="-269414" algn="l" defTabSz="538828" rtl="0" eaLnBrk="0" fontAlgn="base" hangingPunct="0">
              <a:spcBef>
                <a:spcPct val="20000"/>
              </a:spcBef>
              <a:spcAft>
                <a:spcPct val="0"/>
              </a:spcAft>
              <a:buClr>
                <a:srgbClr val="ED1B2E"/>
              </a:buClr>
              <a:buSzPct val="75000"/>
              <a:buFont typeface="Wingdings" pitchFamily="2" charset="2"/>
              <a:buChar char="§"/>
              <a:defRPr sz="2400" kern="1200">
                <a:solidFill>
                  <a:srgbClr val="313231"/>
                </a:solidFill>
                <a:latin typeface="Arial"/>
                <a:ea typeface="Geneva" charset="0"/>
                <a:cs typeface="Arial"/>
              </a:defRPr>
            </a:lvl4pPr>
            <a:lvl5pPr marL="2424728" indent="-269414" algn="l" defTabSz="538828"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963557" indent="-269414" algn="l" defTabSz="538828" rtl="0" eaLnBrk="1" latinLnBrk="0" hangingPunct="1">
              <a:spcBef>
                <a:spcPct val="20000"/>
              </a:spcBef>
              <a:buFont typeface="Arial"/>
              <a:buChar char="•"/>
              <a:defRPr sz="2400" kern="1200">
                <a:solidFill>
                  <a:schemeClr val="tx1"/>
                </a:solidFill>
                <a:latin typeface="+mn-lt"/>
                <a:ea typeface="+mn-ea"/>
                <a:cs typeface="+mn-cs"/>
              </a:defRPr>
            </a:lvl6pPr>
            <a:lvl7pPr marL="3502385" indent="-269414" algn="l" defTabSz="538828" rtl="0" eaLnBrk="1" latinLnBrk="0" hangingPunct="1">
              <a:spcBef>
                <a:spcPct val="20000"/>
              </a:spcBef>
              <a:buFont typeface="Arial"/>
              <a:buChar char="•"/>
              <a:defRPr sz="2400" kern="1200">
                <a:solidFill>
                  <a:schemeClr val="tx1"/>
                </a:solidFill>
                <a:latin typeface="+mn-lt"/>
                <a:ea typeface="+mn-ea"/>
                <a:cs typeface="+mn-cs"/>
              </a:defRPr>
            </a:lvl7pPr>
            <a:lvl8pPr marL="4041214" indent="-269414" algn="l" defTabSz="538828" rtl="0" eaLnBrk="1" latinLnBrk="0" hangingPunct="1">
              <a:spcBef>
                <a:spcPct val="20000"/>
              </a:spcBef>
              <a:buFont typeface="Arial"/>
              <a:buChar char="•"/>
              <a:defRPr sz="2400" kern="1200">
                <a:solidFill>
                  <a:schemeClr val="tx1"/>
                </a:solidFill>
                <a:latin typeface="+mn-lt"/>
                <a:ea typeface="+mn-ea"/>
                <a:cs typeface="+mn-cs"/>
              </a:defRPr>
            </a:lvl8pPr>
            <a:lvl9pPr marL="4580042" indent="-269414" algn="l" defTabSz="538828"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en-US" sz="2500">
                <a:solidFill>
                  <a:srgbClr val="FF0000"/>
                </a:solidFill>
              </a:rPr>
              <a:t>Follow</a:t>
            </a:r>
          </a:p>
          <a:p>
            <a:r>
              <a:rPr lang="en-US"/>
              <a:t>Follow our Instagram, @</a:t>
            </a:r>
            <a:r>
              <a:rPr lang="en-US" err="1"/>
              <a:t>americanredcrossyouth</a:t>
            </a:r>
            <a:r>
              <a:rPr lang="en-US"/>
              <a:t>​</a:t>
            </a:r>
          </a:p>
          <a:p>
            <a:r>
              <a:rPr lang="en-US"/>
              <a:t>Check </a:t>
            </a:r>
            <a:r>
              <a:rPr lang="en-US" err="1"/>
              <a:t>redcrossyouth.org</a:t>
            </a:r>
            <a:r>
              <a:rPr lang="en-US"/>
              <a:t> ​</a:t>
            </a:r>
          </a:p>
          <a:p>
            <a:r>
              <a:rPr lang="en-US"/>
              <a:t>Read future issues of </a:t>
            </a:r>
            <a:r>
              <a:rPr lang="en-US" err="1"/>
              <a:t>YouthWire</a:t>
            </a:r>
            <a:r>
              <a:rPr lang="en-US"/>
              <a:t> for the latest updates and ideas for projects! ​</a:t>
            </a:r>
          </a:p>
          <a:p>
            <a:pPr marL="0" indent="0">
              <a:buNone/>
            </a:pPr>
            <a:endParaRPr lang="en-US"/>
          </a:p>
        </p:txBody>
      </p:sp>
      <p:sp>
        <p:nvSpPr>
          <p:cNvPr id="4" name="Text Placeholder 2">
            <a:extLst>
              <a:ext uri="{FF2B5EF4-FFF2-40B4-BE49-F238E27FC236}">
                <a16:creationId xmlns:a16="http://schemas.microsoft.com/office/drawing/2014/main" id="{FFEF477A-ADC4-AD41-B609-3A2A6002803B}"/>
              </a:ext>
            </a:extLst>
          </p:cNvPr>
          <p:cNvSpPr txBox="1">
            <a:spLocks/>
          </p:cNvSpPr>
          <p:nvPr/>
        </p:nvSpPr>
        <p:spPr>
          <a:xfrm>
            <a:off x="6190734" y="1618734"/>
            <a:ext cx="5513587" cy="3620531"/>
          </a:xfrm>
          <a:prstGeom prst="rect">
            <a:avLst/>
          </a:prstGeom>
        </p:spPr>
        <p:txBody>
          <a:bodyPr/>
          <a:lstStyle>
            <a:lvl1pPr marL="215531"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900" kern="1200">
                <a:solidFill>
                  <a:srgbClr val="313231"/>
                </a:solidFill>
                <a:latin typeface="Arial"/>
                <a:ea typeface="Geneva" charset="0"/>
                <a:cs typeface="Arial"/>
              </a:defRPr>
            </a:lvl1pPr>
            <a:lvl2pPr marL="431063"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2pPr>
            <a:lvl3pPr marL="646594"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3pPr>
            <a:lvl4pPr marL="1885900" indent="-269414" algn="l" defTabSz="538828" rtl="0" eaLnBrk="0" fontAlgn="base" hangingPunct="0">
              <a:spcBef>
                <a:spcPct val="20000"/>
              </a:spcBef>
              <a:spcAft>
                <a:spcPct val="0"/>
              </a:spcAft>
              <a:buClr>
                <a:srgbClr val="ED1B2E"/>
              </a:buClr>
              <a:buSzPct val="75000"/>
              <a:buFont typeface="Wingdings" pitchFamily="2" charset="2"/>
              <a:buChar char="§"/>
              <a:defRPr sz="2400" kern="1200">
                <a:solidFill>
                  <a:srgbClr val="313231"/>
                </a:solidFill>
                <a:latin typeface="Arial"/>
                <a:ea typeface="Geneva" charset="0"/>
                <a:cs typeface="Arial"/>
              </a:defRPr>
            </a:lvl4pPr>
            <a:lvl5pPr marL="2424728" indent="-269414" algn="l" defTabSz="538828"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963557" indent="-269414" algn="l" defTabSz="538828" rtl="0" eaLnBrk="1" latinLnBrk="0" hangingPunct="1">
              <a:spcBef>
                <a:spcPct val="20000"/>
              </a:spcBef>
              <a:buFont typeface="Arial"/>
              <a:buChar char="•"/>
              <a:defRPr sz="2400" kern="1200">
                <a:solidFill>
                  <a:schemeClr val="tx1"/>
                </a:solidFill>
                <a:latin typeface="+mn-lt"/>
                <a:ea typeface="+mn-ea"/>
                <a:cs typeface="+mn-cs"/>
              </a:defRPr>
            </a:lvl6pPr>
            <a:lvl7pPr marL="3502385" indent="-269414" algn="l" defTabSz="538828" rtl="0" eaLnBrk="1" latinLnBrk="0" hangingPunct="1">
              <a:spcBef>
                <a:spcPct val="20000"/>
              </a:spcBef>
              <a:buFont typeface="Arial"/>
              <a:buChar char="•"/>
              <a:defRPr sz="2400" kern="1200">
                <a:solidFill>
                  <a:schemeClr val="tx1"/>
                </a:solidFill>
                <a:latin typeface="+mn-lt"/>
                <a:ea typeface="+mn-ea"/>
                <a:cs typeface="+mn-cs"/>
              </a:defRPr>
            </a:lvl7pPr>
            <a:lvl8pPr marL="4041214" indent="-269414" algn="l" defTabSz="538828" rtl="0" eaLnBrk="1" latinLnBrk="0" hangingPunct="1">
              <a:spcBef>
                <a:spcPct val="20000"/>
              </a:spcBef>
              <a:buFont typeface="Arial"/>
              <a:buChar char="•"/>
              <a:defRPr sz="2400" kern="1200">
                <a:solidFill>
                  <a:schemeClr val="tx1"/>
                </a:solidFill>
                <a:latin typeface="+mn-lt"/>
                <a:ea typeface="+mn-ea"/>
                <a:cs typeface="+mn-cs"/>
              </a:defRPr>
            </a:lvl8pPr>
            <a:lvl9pPr marL="4580042" indent="-269414" algn="l" defTabSz="538828"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endParaRPr lang="en-US"/>
          </a:p>
          <a:p>
            <a:pPr marL="0" indent="0" algn="ctr">
              <a:buNone/>
            </a:pPr>
            <a:r>
              <a:rPr lang="en-US" sz="2500">
                <a:solidFill>
                  <a:srgbClr val="FF0000"/>
                </a:solidFill>
              </a:rPr>
              <a:t>Share</a:t>
            </a:r>
            <a:r>
              <a:rPr lang="en-US" sz="2500"/>
              <a:t>​</a:t>
            </a:r>
          </a:p>
          <a:p>
            <a:r>
              <a:rPr lang="en-US"/>
              <a:t>We want to hear about your great events and activities! ​</a:t>
            </a:r>
          </a:p>
          <a:p>
            <a:r>
              <a:rPr lang="en-US"/>
              <a:t>Send stories to </a:t>
            </a:r>
            <a:r>
              <a:rPr lang="en-US" err="1"/>
              <a:t>youthinvolvement@redcross.org</a:t>
            </a:r>
            <a:r>
              <a:rPr lang="en-US"/>
              <a:t> and you might be featured on our Instagram, </a:t>
            </a:r>
            <a:r>
              <a:rPr lang="en-US" err="1"/>
              <a:t>redcrossyouth.org</a:t>
            </a:r>
            <a:r>
              <a:rPr lang="en-US"/>
              <a:t> or a future issue of </a:t>
            </a:r>
            <a:r>
              <a:rPr lang="en-US" err="1"/>
              <a:t>YouthWire</a:t>
            </a:r>
            <a:r>
              <a:rPr lang="en-US"/>
              <a:t>! </a:t>
            </a:r>
          </a:p>
        </p:txBody>
      </p:sp>
    </p:spTree>
    <p:extLst>
      <p:ext uri="{BB962C8B-B14F-4D97-AF65-F5344CB8AC3E}">
        <p14:creationId xmlns:p14="http://schemas.microsoft.com/office/powerpoint/2010/main" val="48848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FEF477A-ADC4-AD41-B609-3A2A6002803B}"/>
              </a:ext>
            </a:extLst>
          </p:cNvPr>
          <p:cNvSpPr txBox="1">
            <a:spLocks/>
          </p:cNvSpPr>
          <p:nvPr/>
        </p:nvSpPr>
        <p:spPr>
          <a:xfrm>
            <a:off x="2066461" y="2248928"/>
            <a:ext cx="8059078" cy="3620531"/>
          </a:xfrm>
          <a:prstGeom prst="rect">
            <a:avLst/>
          </a:prstGeom>
        </p:spPr>
        <p:txBody>
          <a:bodyPr/>
          <a:lstStyle>
            <a:lvl1pPr marL="215531"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900" kern="1200">
                <a:solidFill>
                  <a:srgbClr val="313231"/>
                </a:solidFill>
                <a:latin typeface="Arial"/>
                <a:ea typeface="Geneva" charset="0"/>
                <a:cs typeface="Arial"/>
              </a:defRPr>
            </a:lvl1pPr>
            <a:lvl2pPr marL="431063"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2pPr>
            <a:lvl3pPr marL="646594" indent="-215531" algn="l" defTabSz="538828" rtl="0" eaLnBrk="0" fontAlgn="base" hangingPunct="0">
              <a:spcBef>
                <a:spcPts val="0"/>
              </a:spcBef>
              <a:spcAft>
                <a:spcPts val="1414"/>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3pPr>
            <a:lvl4pPr marL="1885900" indent="-269414" algn="l" defTabSz="538828" rtl="0" eaLnBrk="0" fontAlgn="base" hangingPunct="0">
              <a:spcBef>
                <a:spcPct val="20000"/>
              </a:spcBef>
              <a:spcAft>
                <a:spcPct val="0"/>
              </a:spcAft>
              <a:buClr>
                <a:srgbClr val="ED1B2E"/>
              </a:buClr>
              <a:buSzPct val="75000"/>
              <a:buFont typeface="Wingdings" pitchFamily="2" charset="2"/>
              <a:buChar char="§"/>
              <a:defRPr sz="2400" kern="1200">
                <a:solidFill>
                  <a:srgbClr val="313231"/>
                </a:solidFill>
                <a:latin typeface="Arial"/>
                <a:ea typeface="Geneva" charset="0"/>
                <a:cs typeface="Arial"/>
              </a:defRPr>
            </a:lvl4pPr>
            <a:lvl5pPr marL="2424728" indent="-269414" algn="l" defTabSz="538828"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963557" indent="-269414" algn="l" defTabSz="538828" rtl="0" eaLnBrk="1" latinLnBrk="0" hangingPunct="1">
              <a:spcBef>
                <a:spcPct val="20000"/>
              </a:spcBef>
              <a:buFont typeface="Arial"/>
              <a:buChar char="•"/>
              <a:defRPr sz="2400" kern="1200">
                <a:solidFill>
                  <a:schemeClr val="tx1"/>
                </a:solidFill>
                <a:latin typeface="+mn-lt"/>
                <a:ea typeface="+mn-ea"/>
                <a:cs typeface="+mn-cs"/>
              </a:defRPr>
            </a:lvl6pPr>
            <a:lvl7pPr marL="3502385" indent="-269414" algn="l" defTabSz="538828" rtl="0" eaLnBrk="1" latinLnBrk="0" hangingPunct="1">
              <a:spcBef>
                <a:spcPct val="20000"/>
              </a:spcBef>
              <a:buFont typeface="Arial"/>
              <a:buChar char="•"/>
              <a:defRPr sz="2400" kern="1200">
                <a:solidFill>
                  <a:schemeClr val="tx1"/>
                </a:solidFill>
                <a:latin typeface="+mn-lt"/>
                <a:ea typeface="+mn-ea"/>
                <a:cs typeface="+mn-cs"/>
              </a:defRPr>
            </a:lvl7pPr>
            <a:lvl8pPr marL="4041214" indent="-269414" algn="l" defTabSz="538828" rtl="0" eaLnBrk="1" latinLnBrk="0" hangingPunct="1">
              <a:spcBef>
                <a:spcPct val="20000"/>
              </a:spcBef>
              <a:buFont typeface="Arial"/>
              <a:buChar char="•"/>
              <a:defRPr sz="2400" kern="1200">
                <a:solidFill>
                  <a:schemeClr val="tx1"/>
                </a:solidFill>
                <a:latin typeface="+mn-lt"/>
                <a:ea typeface="+mn-ea"/>
                <a:cs typeface="+mn-cs"/>
              </a:defRPr>
            </a:lvl8pPr>
            <a:lvl9pPr marL="4580042" indent="-269414" algn="l" defTabSz="538828"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en-US" sz="3500">
                <a:solidFill>
                  <a:srgbClr val="FF0000"/>
                </a:solidFill>
              </a:rPr>
              <a:t>Thank you so much for your time!</a:t>
            </a:r>
          </a:p>
          <a:p>
            <a:pPr marL="0" indent="0" algn="ctr">
              <a:buNone/>
            </a:pPr>
            <a:endParaRPr lang="en-US" sz="3500">
              <a:solidFill>
                <a:srgbClr val="FF0000"/>
              </a:solidFill>
            </a:endParaRPr>
          </a:p>
          <a:p>
            <a:pPr marL="0" indent="0" algn="ctr">
              <a:buNone/>
            </a:pPr>
            <a:r>
              <a:rPr lang="en-US" sz="3500">
                <a:solidFill>
                  <a:srgbClr val="FF0000"/>
                </a:solidFill>
              </a:rPr>
              <a:t>We hope to see you in future Crash Course Calls!</a:t>
            </a:r>
            <a:endParaRPr lang="en-US" sz="3500"/>
          </a:p>
        </p:txBody>
      </p:sp>
    </p:spTree>
    <p:extLst>
      <p:ext uri="{BB962C8B-B14F-4D97-AF65-F5344CB8AC3E}">
        <p14:creationId xmlns:p14="http://schemas.microsoft.com/office/powerpoint/2010/main" val="251099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B0B8-F851-4146-9D83-068497176DFE}"/>
              </a:ext>
            </a:extLst>
          </p:cNvPr>
          <p:cNvSpPr>
            <a:spLocks noGrp="1"/>
          </p:cNvSpPr>
          <p:nvPr>
            <p:ph type="title"/>
          </p:nvPr>
        </p:nvSpPr>
        <p:spPr>
          <a:xfrm>
            <a:off x="487678" y="487682"/>
            <a:ext cx="10972800" cy="902707"/>
          </a:xfrm>
        </p:spPr>
        <p:txBody>
          <a:bodyPr/>
          <a:lstStyle/>
          <a:p>
            <a:r>
              <a:rPr lang="en-US" sz="3600">
                <a:latin typeface="AkzidenzGrotesk" panose="02000506030000020003" pitchFamily="2" charset="0"/>
              </a:rPr>
              <a:t>Agenda</a:t>
            </a:r>
          </a:p>
        </p:txBody>
      </p:sp>
      <p:graphicFrame>
        <p:nvGraphicFramePr>
          <p:cNvPr id="8" name="Text Placeholder 2">
            <a:extLst>
              <a:ext uri="{FF2B5EF4-FFF2-40B4-BE49-F238E27FC236}">
                <a16:creationId xmlns:a16="http://schemas.microsoft.com/office/drawing/2014/main" id="{90BAF61B-FCCB-A244-8275-B43B5F26B309}"/>
              </a:ext>
            </a:extLst>
          </p:cNvPr>
          <p:cNvGraphicFramePr/>
          <p:nvPr>
            <p:extLst>
              <p:ext uri="{D42A27DB-BD31-4B8C-83A1-F6EECF244321}">
                <p14:modId xmlns:p14="http://schemas.microsoft.com/office/powerpoint/2010/main" val="349480971"/>
              </p:ext>
            </p:extLst>
          </p:nvPr>
        </p:nvGraphicFramePr>
        <p:xfrm>
          <a:off x="487678" y="1810046"/>
          <a:ext cx="10972800" cy="3476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751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9C20-2476-E649-AA35-CA1FDFA5212F}"/>
              </a:ext>
            </a:extLst>
          </p:cNvPr>
          <p:cNvSpPr>
            <a:spLocks noGrp="1"/>
          </p:cNvSpPr>
          <p:nvPr>
            <p:ph type="title"/>
          </p:nvPr>
        </p:nvSpPr>
        <p:spPr/>
        <p:txBody>
          <a:bodyPr/>
          <a:lstStyle/>
          <a:p>
            <a:r>
              <a:rPr lang="en-US">
                <a:latin typeface="AkzidenzGrotesk" panose="02000506030000020003" pitchFamily="2" charset="0"/>
              </a:rPr>
              <a:t>Icebreaker! </a:t>
            </a:r>
          </a:p>
        </p:txBody>
      </p:sp>
      <p:sp>
        <p:nvSpPr>
          <p:cNvPr id="3" name="Content Placeholder 2">
            <a:extLst>
              <a:ext uri="{FF2B5EF4-FFF2-40B4-BE49-F238E27FC236}">
                <a16:creationId xmlns:a16="http://schemas.microsoft.com/office/drawing/2014/main" id="{AD84AEC9-DD93-7F48-81EF-A5127ADDB984}"/>
              </a:ext>
            </a:extLst>
          </p:cNvPr>
          <p:cNvSpPr>
            <a:spLocks noGrp="1"/>
          </p:cNvSpPr>
          <p:nvPr>
            <p:ph idx="1"/>
          </p:nvPr>
        </p:nvSpPr>
        <p:spPr/>
        <p:txBody>
          <a:bodyPr>
            <a:normAutofit/>
          </a:bodyPr>
          <a:lstStyle/>
          <a:p>
            <a:pPr marL="367030" indent="-367030">
              <a:buFont typeface="Arial" panose="020B0604020202020204" pitchFamily="34" charset="0"/>
              <a:buChar char="•"/>
            </a:pPr>
            <a:r>
              <a:rPr lang="en-US" sz="2400" b="1">
                <a:latin typeface="AkzidenzGrotesk"/>
              </a:rPr>
              <a:t>Raise your hand or put your response in the chat!</a:t>
            </a:r>
          </a:p>
          <a:p>
            <a:pPr marL="824230" lvl="1" indent="-367030">
              <a:buFont typeface="Arial" panose="020B0604020202020204" pitchFamily="34" charset="0"/>
              <a:buChar char="•"/>
            </a:pPr>
            <a:r>
              <a:rPr lang="en-US" sz="2200" b="1">
                <a:latin typeface="AkzidenzGrotesk"/>
              </a:rPr>
              <a:t>Name</a:t>
            </a:r>
          </a:p>
          <a:p>
            <a:pPr marL="824230" lvl="1" indent="-367030">
              <a:buFont typeface="Arial" panose="020B0604020202020204" pitchFamily="34" charset="0"/>
              <a:buChar char="•"/>
            </a:pPr>
            <a:r>
              <a:rPr lang="en-US" sz="2200" b="1">
                <a:latin typeface="AkzidenzGrotesk"/>
              </a:rPr>
              <a:t>Grade</a:t>
            </a:r>
          </a:p>
          <a:p>
            <a:pPr marL="824230" lvl="1" indent="-367030">
              <a:buFont typeface="Arial" panose="020B0604020202020204" pitchFamily="34" charset="0"/>
              <a:buChar char="•"/>
            </a:pPr>
            <a:r>
              <a:rPr lang="en-US" sz="2200" b="1">
                <a:latin typeface="AkzidenzGrotesk"/>
              </a:rPr>
              <a:t>Region that you’re based in!</a:t>
            </a:r>
          </a:p>
          <a:p>
            <a:pPr marL="824230" lvl="1" indent="-367030">
              <a:buFont typeface="Arial" panose="020B0604020202020204" pitchFamily="34" charset="0"/>
              <a:buChar char="•"/>
            </a:pPr>
            <a:r>
              <a:rPr lang="en-US" sz="2200" b="1">
                <a:latin typeface="AkzidenzGrotesk"/>
              </a:rPr>
              <a:t>What's your spirit animal? (Cat, rabbit, lion…)</a:t>
            </a:r>
          </a:p>
        </p:txBody>
      </p:sp>
      <p:pic>
        <p:nvPicPr>
          <p:cNvPr id="5" name="Picture 4">
            <a:extLst>
              <a:ext uri="{FF2B5EF4-FFF2-40B4-BE49-F238E27FC236}">
                <a16:creationId xmlns:a16="http://schemas.microsoft.com/office/drawing/2014/main" id="{FAF7D6B3-526D-1E4A-B9AD-8B5BFE3CDB00}"/>
              </a:ext>
            </a:extLst>
          </p:cNvPr>
          <p:cNvPicPr>
            <a:picLocks noChangeAspect="1"/>
          </p:cNvPicPr>
          <p:nvPr/>
        </p:nvPicPr>
        <p:blipFill>
          <a:blip r:embed="rId3"/>
          <a:stretch>
            <a:fillRect/>
          </a:stretch>
        </p:blipFill>
        <p:spPr>
          <a:xfrm rot="20211192">
            <a:off x="9791472" y="352372"/>
            <a:ext cx="743640" cy="714204"/>
          </a:xfrm>
          <a:prstGeom prst="rect">
            <a:avLst/>
          </a:prstGeom>
        </p:spPr>
      </p:pic>
      <p:pic>
        <p:nvPicPr>
          <p:cNvPr id="7" name="Picture 6">
            <a:extLst>
              <a:ext uri="{FF2B5EF4-FFF2-40B4-BE49-F238E27FC236}">
                <a16:creationId xmlns:a16="http://schemas.microsoft.com/office/drawing/2014/main" id="{28E15FBE-812F-FD4B-AD33-50089C025A18}"/>
              </a:ext>
            </a:extLst>
          </p:cNvPr>
          <p:cNvPicPr>
            <a:picLocks noChangeAspect="1"/>
          </p:cNvPicPr>
          <p:nvPr/>
        </p:nvPicPr>
        <p:blipFill>
          <a:blip r:embed="rId3"/>
          <a:stretch>
            <a:fillRect/>
          </a:stretch>
        </p:blipFill>
        <p:spPr>
          <a:xfrm rot="3938099">
            <a:off x="10566218" y="172593"/>
            <a:ext cx="777250" cy="746484"/>
          </a:xfrm>
          <a:prstGeom prst="rect">
            <a:avLst/>
          </a:prstGeom>
        </p:spPr>
      </p:pic>
      <p:pic>
        <p:nvPicPr>
          <p:cNvPr id="10" name="Picture 9">
            <a:extLst>
              <a:ext uri="{FF2B5EF4-FFF2-40B4-BE49-F238E27FC236}">
                <a16:creationId xmlns:a16="http://schemas.microsoft.com/office/drawing/2014/main" id="{2ED8C50C-0878-7540-BB32-9ACC9B22613A}"/>
              </a:ext>
            </a:extLst>
          </p:cNvPr>
          <p:cNvPicPr>
            <a:picLocks noChangeAspect="1"/>
          </p:cNvPicPr>
          <p:nvPr/>
        </p:nvPicPr>
        <p:blipFill>
          <a:blip r:embed="rId3"/>
          <a:stretch>
            <a:fillRect/>
          </a:stretch>
        </p:blipFill>
        <p:spPr>
          <a:xfrm rot="2588309">
            <a:off x="10320389" y="798813"/>
            <a:ext cx="813135" cy="780948"/>
          </a:xfrm>
          <a:prstGeom prst="rect">
            <a:avLst/>
          </a:prstGeom>
        </p:spPr>
      </p:pic>
    </p:spTree>
    <p:extLst>
      <p:ext uri="{BB962C8B-B14F-4D97-AF65-F5344CB8AC3E}">
        <p14:creationId xmlns:p14="http://schemas.microsoft.com/office/powerpoint/2010/main" val="133911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B0C4-702C-A340-9FF2-A4C59AC05112}"/>
              </a:ext>
            </a:extLst>
          </p:cNvPr>
          <p:cNvSpPr>
            <a:spLocks noGrp="1"/>
          </p:cNvSpPr>
          <p:nvPr>
            <p:ph type="title"/>
          </p:nvPr>
        </p:nvSpPr>
        <p:spPr>
          <a:xfrm>
            <a:off x="487678" y="487682"/>
            <a:ext cx="10972800" cy="707455"/>
          </a:xfrm>
        </p:spPr>
        <p:txBody>
          <a:bodyPr/>
          <a:lstStyle/>
          <a:p>
            <a:r>
              <a:rPr lang="en-US" b="1"/>
              <a:t>What is a CCC? / What are our goals for this year? (1)</a:t>
            </a:r>
            <a:endParaRPr lang="en-US" b="1">
              <a:cs typeface="Calibri Light"/>
            </a:endParaRPr>
          </a:p>
        </p:txBody>
      </p:sp>
      <p:sp>
        <p:nvSpPr>
          <p:cNvPr id="3" name="Text Placeholder 2">
            <a:extLst>
              <a:ext uri="{FF2B5EF4-FFF2-40B4-BE49-F238E27FC236}">
                <a16:creationId xmlns:a16="http://schemas.microsoft.com/office/drawing/2014/main" id="{7DDA177E-443E-4A4B-99C2-498A20547413}"/>
              </a:ext>
            </a:extLst>
          </p:cNvPr>
          <p:cNvSpPr>
            <a:spLocks noGrp="1"/>
          </p:cNvSpPr>
          <p:nvPr>
            <p:ph type="body" sz="quarter" idx="12"/>
          </p:nvPr>
        </p:nvSpPr>
        <p:spPr>
          <a:xfrm>
            <a:off x="487678" y="1810046"/>
            <a:ext cx="8558450" cy="1986046"/>
          </a:xfrm>
        </p:spPr>
        <p:txBody>
          <a:bodyPr vert="horz" wrap="square" lIns="91440" tIns="45720" rIns="91440" bIns="45720" rtlCol="0" anchor="t">
            <a:normAutofit/>
          </a:bodyPr>
          <a:lstStyle/>
          <a:p>
            <a:r>
              <a:rPr lang="en-US"/>
              <a:t>CCC </a:t>
            </a:r>
            <a:r>
              <a:rPr lang="en-US">
                <a:sym typeface="Wingdings" pitchFamily="2" charset="2"/>
              </a:rPr>
              <a:t> Crash Course Call</a:t>
            </a:r>
          </a:p>
          <a:p>
            <a:r>
              <a:rPr lang="en-US">
                <a:sym typeface="Wingdings" pitchFamily="2" charset="2"/>
              </a:rPr>
              <a:t>Held every 3rd Sunday of the year from 7:00 – 7:30 p.m. ET (for now!)</a:t>
            </a:r>
            <a:endParaRPr lang="en-US"/>
          </a:p>
          <a:p>
            <a:r>
              <a:rPr lang="en-US"/>
              <a:t>Inform and educate you all of the themes, focuses, and spotlights for the following month!</a:t>
            </a:r>
          </a:p>
          <a:p>
            <a:endParaRPr lang="en-US"/>
          </a:p>
        </p:txBody>
      </p:sp>
      <p:graphicFrame>
        <p:nvGraphicFramePr>
          <p:cNvPr id="7" name="Diagram 6">
            <a:extLst>
              <a:ext uri="{FF2B5EF4-FFF2-40B4-BE49-F238E27FC236}">
                <a16:creationId xmlns:a16="http://schemas.microsoft.com/office/drawing/2014/main" id="{04BCED4D-3FD6-8644-A783-CAC127B37846}"/>
              </a:ext>
            </a:extLst>
          </p:cNvPr>
          <p:cNvGraphicFramePr/>
          <p:nvPr>
            <p:extLst>
              <p:ext uri="{D42A27DB-BD31-4B8C-83A1-F6EECF244321}">
                <p14:modId xmlns:p14="http://schemas.microsoft.com/office/powerpoint/2010/main" val="1427506081"/>
              </p:ext>
            </p:extLst>
          </p:nvPr>
        </p:nvGraphicFramePr>
        <p:xfrm>
          <a:off x="487678" y="3320716"/>
          <a:ext cx="11423585" cy="2638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13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B0C4-702C-A340-9FF2-A4C59AC05112}"/>
              </a:ext>
            </a:extLst>
          </p:cNvPr>
          <p:cNvSpPr>
            <a:spLocks noGrp="1"/>
          </p:cNvSpPr>
          <p:nvPr>
            <p:ph type="title"/>
          </p:nvPr>
        </p:nvSpPr>
        <p:spPr>
          <a:xfrm>
            <a:off x="487678" y="487682"/>
            <a:ext cx="10972800" cy="707455"/>
          </a:xfrm>
        </p:spPr>
        <p:txBody>
          <a:bodyPr/>
          <a:lstStyle/>
          <a:p>
            <a:r>
              <a:rPr lang="en-US" b="1"/>
              <a:t>What is a CCC? / What are our goals for this year? (2)</a:t>
            </a:r>
            <a:endParaRPr lang="en-US" b="1">
              <a:cs typeface="Calibri Light"/>
            </a:endParaRPr>
          </a:p>
        </p:txBody>
      </p:sp>
      <p:sp>
        <p:nvSpPr>
          <p:cNvPr id="3" name="Text Placeholder 2">
            <a:extLst>
              <a:ext uri="{FF2B5EF4-FFF2-40B4-BE49-F238E27FC236}">
                <a16:creationId xmlns:a16="http://schemas.microsoft.com/office/drawing/2014/main" id="{7DDA177E-443E-4A4B-99C2-498A20547413}"/>
              </a:ext>
            </a:extLst>
          </p:cNvPr>
          <p:cNvSpPr>
            <a:spLocks noGrp="1"/>
          </p:cNvSpPr>
          <p:nvPr>
            <p:ph type="body" sz="quarter" idx="12"/>
          </p:nvPr>
        </p:nvSpPr>
        <p:spPr>
          <a:xfrm>
            <a:off x="886390" y="1637050"/>
            <a:ext cx="10419219" cy="1510670"/>
          </a:xfrm>
        </p:spPr>
        <p:txBody>
          <a:bodyPr vert="horz" wrap="square" lIns="91440" tIns="45720" rIns="91440" bIns="45720" rtlCol="0" anchor="t">
            <a:normAutofit/>
          </a:bodyPr>
          <a:lstStyle/>
          <a:p>
            <a:r>
              <a:rPr lang="en-US"/>
              <a:t>My job: Act as a liaison to make sure that </a:t>
            </a:r>
            <a:r>
              <a:rPr lang="en-US" u="sng"/>
              <a:t>you all</a:t>
            </a:r>
            <a:r>
              <a:rPr lang="en-US"/>
              <a:t> are feeling connected and supported with your questions, needs, and requests! </a:t>
            </a:r>
          </a:p>
          <a:p>
            <a:pPr lvl="1"/>
            <a:r>
              <a:rPr lang="en-US"/>
              <a:t>If you have any ideas, or anything that you’d like to share to the National Youth Council, I’m here for you!</a:t>
            </a:r>
          </a:p>
        </p:txBody>
      </p:sp>
      <p:graphicFrame>
        <p:nvGraphicFramePr>
          <p:cNvPr id="5" name="Diagram 4">
            <a:extLst>
              <a:ext uri="{FF2B5EF4-FFF2-40B4-BE49-F238E27FC236}">
                <a16:creationId xmlns:a16="http://schemas.microsoft.com/office/drawing/2014/main" id="{C3F606F3-8982-0446-8736-593DCF8B98A4}"/>
              </a:ext>
            </a:extLst>
          </p:cNvPr>
          <p:cNvGraphicFramePr/>
          <p:nvPr>
            <p:extLst>
              <p:ext uri="{D42A27DB-BD31-4B8C-83A1-F6EECF244321}">
                <p14:modId xmlns:p14="http://schemas.microsoft.com/office/powerpoint/2010/main" val="1375337139"/>
              </p:ext>
            </p:extLst>
          </p:nvPr>
        </p:nvGraphicFramePr>
        <p:xfrm>
          <a:off x="1072065" y="3147720"/>
          <a:ext cx="9884582" cy="2421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1151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564AFD-E13B-E94D-AEF8-1A32E80658C6}"/>
              </a:ext>
            </a:extLst>
          </p:cNvPr>
          <p:cNvSpPr txBox="1">
            <a:spLocks/>
          </p:cNvSpPr>
          <p:nvPr/>
        </p:nvSpPr>
        <p:spPr>
          <a:xfrm>
            <a:off x="609985" y="2857500"/>
            <a:ext cx="10972030" cy="1143000"/>
          </a:xfrm>
          <a:prstGeom prst="rect">
            <a:avLst/>
          </a:prstGeom>
        </p:spPr>
        <p:txBody>
          <a:bodyPr lIns="91440" tIns="45720" rIns="91440" bIns="45720" anchor="ctr">
            <a:normAutofit/>
          </a:bodyPr>
          <a:lstStyle>
            <a:lvl1pPr algn="l" defTabSz="538828" rtl="0" eaLnBrk="0" fontAlgn="base" hangingPunct="0">
              <a:spcBef>
                <a:spcPct val="0"/>
              </a:spcBef>
              <a:spcAft>
                <a:spcPct val="0"/>
              </a:spcAft>
              <a:defRPr sz="2500" b="1" kern="1200">
                <a:solidFill>
                  <a:schemeClr val="accent1"/>
                </a:solidFill>
                <a:latin typeface="Arial"/>
                <a:ea typeface="Geneva" charset="0"/>
                <a:cs typeface="Arial"/>
              </a:defRPr>
            </a:lvl1pPr>
            <a:lvl2pPr algn="ctr" defTabSz="538828" rtl="0" eaLnBrk="0" fontAlgn="base" hangingPunct="0">
              <a:spcBef>
                <a:spcPct val="0"/>
              </a:spcBef>
              <a:spcAft>
                <a:spcPct val="0"/>
              </a:spcAft>
              <a:defRPr sz="3700">
                <a:solidFill>
                  <a:srgbClr val="ED1B2E"/>
                </a:solidFill>
                <a:latin typeface="Arial" charset="0"/>
                <a:ea typeface="Geneva" charset="0"/>
              </a:defRPr>
            </a:lvl2pPr>
            <a:lvl3pPr algn="ctr" defTabSz="538828" rtl="0" eaLnBrk="0" fontAlgn="base" hangingPunct="0">
              <a:spcBef>
                <a:spcPct val="0"/>
              </a:spcBef>
              <a:spcAft>
                <a:spcPct val="0"/>
              </a:spcAft>
              <a:defRPr sz="3700">
                <a:solidFill>
                  <a:srgbClr val="ED1B2E"/>
                </a:solidFill>
                <a:latin typeface="Arial" charset="0"/>
                <a:ea typeface="Geneva" charset="0"/>
              </a:defRPr>
            </a:lvl3pPr>
            <a:lvl4pPr algn="ctr" defTabSz="538828" rtl="0" eaLnBrk="0" fontAlgn="base" hangingPunct="0">
              <a:spcBef>
                <a:spcPct val="0"/>
              </a:spcBef>
              <a:spcAft>
                <a:spcPct val="0"/>
              </a:spcAft>
              <a:defRPr sz="3700">
                <a:solidFill>
                  <a:srgbClr val="ED1B2E"/>
                </a:solidFill>
                <a:latin typeface="Arial" charset="0"/>
                <a:ea typeface="Geneva" charset="0"/>
              </a:defRPr>
            </a:lvl4pPr>
            <a:lvl5pPr algn="ctr" defTabSz="538828" rtl="0" eaLnBrk="0" fontAlgn="base" hangingPunct="0">
              <a:spcBef>
                <a:spcPct val="0"/>
              </a:spcBef>
              <a:spcAft>
                <a:spcPct val="0"/>
              </a:spcAft>
              <a:defRPr sz="3700">
                <a:solidFill>
                  <a:srgbClr val="ED1B2E"/>
                </a:solidFill>
                <a:latin typeface="Arial" charset="0"/>
                <a:ea typeface="Geneva" charset="0"/>
              </a:defRPr>
            </a:lvl5pPr>
            <a:lvl6pPr marL="538828" algn="ctr" defTabSz="538828" rtl="0" fontAlgn="base">
              <a:spcBef>
                <a:spcPct val="0"/>
              </a:spcBef>
              <a:spcAft>
                <a:spcPct val="0"/>
              </a:spcAft>
              <a:defRPr sz="3700">
                <a:solidFill>
                  <a:srgbClr val="ED1B2E"/>
                </a:solidFill>
                <a:latin typeface="Arial" charset="0"/>
                <a:ea typeface="Geneva" charset="0"/>
              </a:defRPr>
            </a:lvl6pPr>
            <a:lvl7pPr marL="1077657" algn="ctr" defTabSz="538828" rtl="0" fontAlgn="base">
              <a:spcBef>
                <a:spcPct val="0"/>
              </a:spcBef>
              <a:spcAft>
                <a:spcPct val="0"/>
              </a:spcAft>
              <a:defRPr sz="3700">
                <a:solidFill>
                  <a:srgbClr val="ED1B2E"/>
                </a:solidFill>
                <a:latin typeface="Arial" charset="0"/>
                <a:ea typeface="Geneva" charset="0"/>
              </a:defRPr>
            </a:lvl7pPr>
            <a:lvl8pPr marL="1616485" algn="ctr" defTabSz="538828" rtl="0" fontAlgn="base">
              <a:spcBef>
                <a:spcPct val="0"/>
              </a:spcBef>
              <a:spcAft>
                <a:spcPct val="0"/>
              </a:spcAft>
              <a:defRPr sz="3700">
                <a:solidFill>
                  <a:srgbClr val="ED1B2E"/>
                </a:solidFill>
                <a:latin typeface="Arial" charset="0"/>
                <a:ea typeface="Geneva" charset="0"/>
              </a:defRPr>
            </a:lvl8pPr>
            <a:lvl9pPr marL="2155314" algn="ctr" defTabSz="538828" rtl="0" fontAlgn="base">
              <a:spcBef>
                <a:spcPct val="0"/>
              </a:spcBef>
              <a:spcAft>
                <a:spcPct val="0"/>
              </a:spcAft>
              <a:defRPr sz="3700">
                <a:solidFill>
                  <a:srgbClr val="ED1B2E"/>
                </a:solidFill>
                <a:latin typeface="Arial" charset="0"/>
                <a:ea typeface="Geneva" charset="0"/>
              </a:defRPr>
            </a:lvl9pPr>
          </a:lstStyle>
          <a:p>
            <a:pPr marL="214630" indent="-214630" algn="ctr"/>
            <a:r>
              <a:rPr lang="en-US" sz="4000">
                <a:latin typeface="AkzidenzGrotesk"/>
              </a:rPr>
              <a:t>Red Cross in the New School Year</a:t>
            </a:r>
            <a:endParaRPr lang="en-US" sz="4000">
              <a:latin typeface="AkzidenzGrotesk" panose="02000506030000020003" pitchFamily="2" charset="0"/>
            </a:endParaRPr>
          </a:p>
        </p:txBody>
      </p:sp>
    </p:spTree>
    <p:extLst>
      <p:ext uri="{BB962C8B-B14F-4D97-AF65-F5344CB8AC3E}">
        <p14:creationId xmlns:p14="http://schemas.microsoft.com/office/powerpoint/2010/main" val="238289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09C8-C55A-26F8-6617-F803C3D09C9D}"/>
              </a:ext>
            </a:extLst>
          </p:cNvPr>
          <p:cNvSpPr>
            <a:spLocks noGrp="1"/>
          </p:cNvSpPr>
          <p:nvPr>
            <p:ph type="title"/>
          </p:nvPr>
        </p:nvSpPr>
        <p:spPr/>
        <p:txBody>
          <a:bodyPr/>
          <a:lstStyle/>
          <a:p>
            <a:r>
              <a:rPr lang="en-US">
                <a:cs typeface="Calibri Light"/>
              </a:rPr>
              <a:t>Growing and maintaining your club</a:t>
            </a:r>
          </a:p>
        </p:txBody>
      </p:sp>
      <p:sp>
        <p:nvSpPr>
          <p:cNvPr id="4" name="Text Placeholder 3">
            <a:extLst>
              <a:ext uri="{FF2B5EF4-FFF2-40B4-BE49-F238E27FC236}">
                <a16:creationId xmlns:a16="http://schemas.microsoft.com/office/drawing/2014/main" id="{5CBFA43B-F6A9-6884-2596-E4832EED4510}"/>
              </a:ext>
            </a:extLst>
          </p:cNvPr>
          <p:cNvSpPr>
            <a:spLocks noGrp="1"/>
          </p:cNvSpPr>
          <p:nvPr>
            <p:ph type="body" sz="quarter" idx="12"/>
          </p:nvPr>
        </p:nvSpPr>
        <p:spPr>
          <a:xfrm>
            <a:off x="487678" y="1447784"/>
            <a:ext cx="10972800" cy="4544618"/>
          </a:xfrm>
        </p:spPr>
        <p:txBody>
          <a:bodyPr vert="horz" wrap="square" lIns="91440" tIns="45720" rIns="91440" bIns="45720" rtlCol="0" anchor="t">
            <a:normAutofit fontScale="92500" lnSpcReduction="20000"/>
          </a:bodyPr>
          <a:lstStyle/>
          <a:p>
            <a:r>
              <a:rPr lang="en-US"/>
              <a:t>Get your club started by viewing the </a:t>
            </a:r>
            <a:r>
              <a:rPr lang="en-US">
                <a:hlinkClick r:id="rId2"/>
              </a:rPr>
              <a:t>Club in a Box Toolkit</a:t>
            </a:r>
          </a:p>
          <a:p>
            <a:r>
              <a:rPr lang="en-US">
                <a:ea typeface="+mn-lt"/>
                <a:cs typeface="+mn-lt"/>
              </a:rPr>
              <a:t>Embrace various forms of club recruitment!</a:t>
            </a:r>
          </a:p>
          <a:p>
            <a:pPr lvl="1"/>
            <a:r>
              <a:rPr lang="en-US">
                <a:ea typeface="+mn-lt"/>
                <a:cs typeface="+mn-lt"/>
              </a:rPr>
              <a:t>Flyers, Banners, Newsletters, School News Outlets, </a:t>
            </a:r>
            <a:r>
              <a:rPr lang="en-US" b="1" u="sng">
                <a:solidFill>
                  <a:srgbClr val="FF0000"/>
                </a:solidFill>
                <a:ea typeface="+mn-lt"/>
                <a:cs typeface="+mn-lt"/>
              </a:rPr>
              <a:t>Face to Face Recruitment</a:t>
            </a:r>
            <a:endParaRPr lang="en-US">
              <a:ea typeface="+mn-lt"/>
              <a:cs typeface="+mn-lt"/>
            </a:endParaRPr>
          </a:p>
          <a:p>
            <a:r>
              <a:rPr lang="en-US"/>
              <a:t>Use tools such as Google Classroom to keep track of and manage your club</a:t>
            </a:r>
          </a:p>
          <a:p>
            <a:r>
              <a:rPr lang="en-US">
                <a:ea typeface="+mn-lt"/>
                <a:cs typeface="+mn-lt"/>
              </a:rPr>
              <a:t>A strong club is rooted in an even stronger leadership → Take time for your officer board to bond and meld with one another</a:t>
            </a:r>
          </a:p>
          <a:p>
            <a:pPr lvl="1"/>
            <a:r>
              <a:rPr lang="en-US">
                <a:ea typeface="+mn-lt"/>
                <a:cs typeface="+mn-lt"/>
              </a:rPr>
              <a:t>Hold officer dinners, game nights, and other celebrations</a:t>
            </a:r>
            <a:endParaRPr lang="en-US"/>
          </a:p>
          <a:p>
            <a:r>
              <a:rPr lang="en-US">
                <a:ea typeface="+mn-lt"/>
                <a:cs typeface="+mn-lt"/>
              </a:rPr>
              <a:t>Incentivize club member participation </a:t>
            </a:r>
          </a:p>
          <a:p>
            <a:pPr lvl="1"/>
            <a:r>
              <a:rPr lang="en-US" sz="1800">
                <a:ea typeface="+mn-lt"/>
                <a:cs typeface="+mn-lt"/>
              </a:rPr>
              <a:t>Food, stickers, awards</a:t>
            </a:r>
          </a:p>
          <a:p>
            <a:pPr lvl="1"/>
            <a:r>
              <a:rPr lang="en-US" sz="1800"/>
              <a:t>Cross club competitions and partnerships</a:t>
            </a:r>
            <a:endParaRPr lang="en-US"/>
          </a:p>
          <a:p>
            <a:r>
              <a:rPr lang="en-US"/>
              <a:t>Find ways to make your club stand out</a:t>
            </a:r>
          </a:p>
          <a:p>
            <a:pPr lvl="1"/>
            <a:r>
              <a:rPr lang="en-US">
                <a:solidFill>
                  <a:srgbClr val="000000"/>
                </a:solidFill>
              </a:rPr>
              <a:t>What initiatives and opportunities are something that only your club can offer?</a:t>
            </a:r>
          </a:p>
          <a:p>
            <a:pPr lvl="1"/>
            <a:r>
              <a:rPr lang="en-US">
                <a:solidFill>
                  <a:srgbClr val="000000"/>
                </a:solidFill>
              </a:rPr>
              <a:t>Visit RCYO to view some of the many </a:t>
            </a:r>
            <a:r>
              <a:rPr lang="en-US">
                <a:solidFill>
                  <a:srgbClr val="000000"/>
                </a:solidFill>
                <a:hlinkClick r:id="rId3"/>
              </a:rPr>
              <a:t>activity guides</a:t>
            </a:r>
            <a:r>
              <a:rPr lang="en-US">
                <a:solidFill>
                  <a:srgbClr val="000000"/>
                </a:solidFill>
              </a:rPr>
              <a:t> the Red Cross already has</a:t>
            </a:r>
          </a:p>
          <a:p>
            <a:pPr marL="457200" lvl="1" indent="0">
              <a:buNone/>
            </a:pPr>
            <a:endParaRPr lang="en-US">
              <a:solidFill>
                <a:srgbClr val="000000"/>
              </a:solidFill>
            </a:endParaRPr>
          </a:p>
          <a:p>
            <a:pPr lvl="1"/>
            <a:endParaRPr lang="en-US" b="1" u="sng">
              <a:solidFill>
                <a:srgbClr val="FF0000"/>
              </a:solidFill>
            </a:endParaRPr>
          </a:p>
          <a:p>
            <a:pPr lvl="1"/>
            <a:endParaRPr lang="en-US" b="1" u="sng">
              <a:solidFill>
                <a:srgbClr val="FF0000"/>
              </a:solidFill>
            </a:endParaRPr>
          </a:p>
          <a:p>
            <a:pPr marL="457200" lvl="1" indent="0">
              <a:buNone/>
            </a:pPr>
            <a:endParaRPr lang="en-US" b="1" u="sng">
              <a:solidFill>
                <a:srgbClr val="FF0000"/>
              </a:solidFill>
            </a:endParaRPr>
          </a:p>
          <a:p>
            <a:pPr lvl="1"/>
            <a:endParaRPr lang="en-US" b="1" u="sng">
              <a:solidFill>
                <a:srgbClr val="FF0000"/>
              </a:solidFill>
            </a:endParaRPr>
          </a:p>
        </p:txBody>
      </p:sp>
    </p:spTree>
    <p:extLst>
      <p:ext uri="{BB962C8B-B14F-4D97-AF65-F5344CB8AC3E}">
        <p14:creationId xmlns:p14="http://schemas.microsoft.com/office/powerpoint/2010/main" val="3309407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9B04-2FBF-BA49-B6B6-94DBEA527E17}"/>
              </a:ext>
            </a:extLst>
          </p:cNvPr>
          <p:cNvSpPr>
            <a:spLocks noGrp="1"/>
          </p:cNvSpPr>
          <p:nvPr>
            <p:ph type="title"/>
          </p:nvPr>
        </p:nvSpPr>
        <p:spPr/>
        <p:txBody>
          <a:bodyPr/>
          <a:lstStyle/>
          <a:p>
            <a:r>
              <a:rPr lang="en-US" b="1">
                <a:latin typeface="Calibri Light"/>
                <a:cs typeface="Calibri Light"/>
              </a:rPr>
              <a:t>Staying Organized and Planning Ahead (1)</a:t>
            </a:r>
          </a:p>
        </p:txBody>
      </p:sp>
      <p:graphicFrame>
        <p:nvGraphicFramePr>
          <p:cNvPr id="9" name="Text Placeholder 2">
            <a:extLst>
              <a:ext uri="{FF2B5EF4-FFF2-40B4-BE49-F238E27FC236}">
                <a16:creationId xmlns:a16="http://schemas.microsoft.com/office/drawing/2014/main" id="{B0328FCD-5B06-4B55-9776-239E475C3D08}"/>
              </a:ext>
            </a:extLst>
          </p:cNvPr>
          <p:cNvGraphicFramePr/>
          <p:nvPr>
            <p:extLst>
              <p:ext uri="{D42A27DB-BD31-4B8C-83A1-F6EECF244321}">
                <p14:modId xmlns:p14="http://schemas.microsoft.com/office/powerpoint/2010/main" val="1203507632"/>
              </p:ext>
            </p:extLst>
          </p:nvPr>
        </p:nvGraphicFramePr>
        <p:xfrm>
          <a:off x="1293399" y="1791308"/>
          <a:ext cx="9661602" cy="3476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719055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Red Cross Theme">
  <a:themeElements>
    <a:clrScheme name="Custom 10 1">
      <a:dk1>
        <a:srgbClr val="000000"/>
      </a:dk1>
      <a:lt1>
        <a:srgbClr val="FFFFFF"/>
      </a:lt1>
      <a:dk2>
        <a:srgbClr val="000000"/>
      </a:dk2>
      <a:lt2>
        <a:srgbClr val="F8F8F8"/>
      </a:lt2>
      <a:accent1>
        <a:srgbClr val="ED1B2E"/>
      </a:accent1>
      <a:accent2>
        <a:srgbClr val="B2B2B2"/>
      </a:accent2>
      <a:accent3>
        <a:srgbClr val="969696"/>
      </a:accent3>
      <a:accent4>
        <a:srgbClr val="808080"/>
      </a:accent4>
      <a:accent5>
        <a:srgbClr val="000000"/>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4.xml><?xml version="1.0" encoding="utf-8"?>
<a:theme xmlns:a="http://schemas.openxmlformats.org/drawingml/2006/main" name="Red Cross Theme">
  <a:themeElements>
    <a:clrScheme name="Custom 1">
      <a:dk1>
        <a:srgbClr val="000000"/>
      </a:dk1>
      <a:lt1>
        <a:srgbClr val="FFFFFF"/>
      </a:lt1>
      <a:dk2>
        <a:srgbClr val="000000"/>
      </a:dk2>
      <a:lt2>
        <a:srgbClr val="F8F8F8"/>
      </a:lt2>
      <a:accent1>
        <a:srgbClr val="C80000"/>
      </a:accent1>
      <a:accent2>
        <a:srgbClr val="B2B2B2"/>
      </a:accent2>
      <a:accent3>
        <a:srgbClr val="969696"/>
      </a:accent3>
      <a:accent4>
        <a:srgbClr val="808080"/>
      </a:accent4>
      <a:accent5>
        <a:srgbClr val="5F5F5F"/>
      </a:accent5>
      <a:accent6>
        <a:srgbClr val="3C3E3E"/>
      </a:accent6>
      <a:hlink>
        <a:srgbClr val="1973B1"/>
      </a:hlink>
      <a:folHlink>
        <a:srgbClr val="3D56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76B2B7E3141440A7ABA29BB0CBDD6C" ma:contentTypeVersion="16" ma:contentTypeDescription="Create a new document." ma:contentTypeScope="" ma:versionID="75bd44a267a51b5c3224b8d9de9ae8c5">
  <xsd:schema xmlns:xsd="http://www.w3.org/2001/XMLSchema" xmlns:xs="http://www.w3.org/2001/XMLSchema" xmlns:p="http://schemas.microsoft.com/office/2006/metadata/properties" xmlns:ns2="ef683aff-945e-4317-bd8d-3a3e20481833" xmlns:ns3="4182c8cb-8a32-40f6-823e-172861a486a0" targetNamespace="http://schemas.microsoft.com/office/2006/metadata/properties" ma:root="true" ma:fieldsID="2a3abecf2d41fee2a24396cdaf04d43f" ns2:_="" ns3:_="">
    <xsd:import namespace="ef683aff-945e-4317-bd8d-3a3e20481833"/>
    <xsd:import namespace="4182c8cb-8a32-40f6-823e-172861a486a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83aff-945e-4317-bd8d-3a3e204818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dc150a-6b64-490b-855a-8a773041850b}" ma:internalName="TaxCatchAll" ma:showField="CatchAllData" ma:web="ef683aff-945e-4317-bd8d-3a3e204818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182c8cb-8a32-40f6-823e-172861a486a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885467-fdf6-42e8-a23e-67efc3f39a7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f683aff-945e-4317-bd8d-3a3e20481833">
      <UserInfo>
        <DisplayName>Lim, Dylan</DisplayName>
        <AccountId>1394</AccountId>
        <AccountType/>
      </UserInfo>
      <UserInfo>
        <DisplayName>Chiu, Ethan</DisplayName>
        <AccountId>1393</AccountId>
        <AccountType/>
      </UserInfo>
    </SharedWithUsers>
    <TaxCatchAll xmlns="ef683aff-945e-4317-bd8d-3a3e20481833" xsi:nil="true"/>
    <lcf76f155ced4ddcb4097134ff3c332f xmlns="4182c8cb-8a32-40f6-823e-172861a486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8DF4E7-7536-4094-B539-C453EF3EAA7E}">
  <ds:schemaRefs>
    <ds:schemaRef ds:uri="http://schemas.microsoft.com/sharepoint/v3/contenttype/forms"/>
  </ds:schemaRefs>
</ds:datastoreItem>
</file>

<file path=customXml/itemProps2.xml><?xml version="1.0" encoding="utf-8"?>
<ds:datastoreItem xmlns:ds="http://schemas.openxmlformats.org/officeDocument/2006/customXml" ds:itemID="{E8BF7175-B147-4050-9D04-D131C6869CF3}"/>
</file>

<file path=customXml/itemProps3.xml><?xml version="1.0" encoding="utf-8"?>
<ds:datastoreItem xmlns:ds="http://schemas.openxmlformats.org/officeDocument/2006/customXml" ds:itemID="{9AE74128-302B-48DF-A3CA-7561CF829183}">
  <ds:schemaRefs>
    <ds:schemaRef ds:uri="ef683aff-945e-4317-bd8d-3a3e2048183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13</Notes>
  <HiddenSlides>0</HiddenSlide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1_Red Cross Theme</vt:lpstr>
      <vt:lpstr>Office Theme</vt:lpstr>
      <vt:lpstr>Atlas</vt:lpstr>
      <vt:lpstr>Red Cross Theme</vt:lpstr>
      <vt:lpstr>PowerPoint Presentation</vt:lpstr>
      <vt:lpstr>Crash Course Call Lead</vt:lpstr>
      <vt:lpstr>Agenda</vt:lpstr>
      <vt:lpstr>Icebreaker! </vt:lpstr>
      <vt:lpstr>What is a CCC? / What are our goals for this year? (1)</vt:lpstr>
      <vt:lpstr>What is a CCC? / What are our goals for this year? (2)</vt:lpstr>
      <vt:lpstr>PowerPoint Presentation</vt:lpstr>
      <vt:lpstr>Growing and maintaining your club</vt:lpstr>
      <vt:lpstr>Staying Organized and Planning Ahead (1)</vt:lpstr>
      <vt:lpstr>Staying Organized and Planning Ahead (2) </vt:lpstr>
      <vt:lpstr>PowerPoint Presentation</vt:lpstr>
      <vt:lpstr>PowerPoint Presentation</vt:lpstr>
      <vt:lpstr>PowerPoint Presentation</vt:lpstr>
      <vt:lpstr>FY23 Field Ambassador Lead</vt:lpstr>
      <vt:lpstr>FY23 Field Ambassador Lead</vt:lpstr>
      <vt:lpstr>What is the Field Ambassador (FA) Program?</vt:lpstr>
      <vt:lpstr>PowerPoint Presentation</vt:lpstr>
      <vt:lpstr>PowerPoint Presentation</vt:lpstr>
      <vt:lpstr>Past Projects + Reflections</vt:lpstr>
      <vt:lpstr>PowerPoint Presentation</vt:lpstr>
      <vt:lpstr>Tips and Advice</vt:lpstr>
      <vt:lpstr>Questions?</vt:lpstr>
      <vt:lpstr>PowerPoint Presentation</vt:lpstr>
      <vt:lpstr>YouthShare!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9</cp:revision>
  <dcterms:created xsi:type="dcterms:W3CDTF">2021-08-03T16:12:16Z</dcterms:created>
  <dcterms:modified xsi:type="dcterms:W3CDTF">2022-08-23T06:21:27Z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0x0101003B76B2B7E3141440A7ABA29BB0CBDD6C</vt:lpwstr>
  </property>
</Properties>
</file>