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m4a" ContentType="audi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40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1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3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8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0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7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46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7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2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7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8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22319-644D-D746-929E-D59CFDF1DBF1}" type="datetimeFigureOut">
              <a:rPr lang="en-US" smtClean="0"/>
              <a:t>6/1/17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B58C2-39D7-424A-B297-E6A7DD99E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0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1.jpg"/><Relationship Id="rId5" Type="http://schemas.openxmlformats.org/officeDocument/2006/relationships/image" Target="../media/image2.png"/><Relationship Id="rId1" Type="http://schemas.microsoft.com/office/2007/relationships/media" Target="../media/media1.m4a"/><Relationship Id="rId2" Type="http://schemas.openxmlformats.org/officeDocument/2006/relationships/audio" Target="../media/media1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512" y="446317"/>
            <a:ext cx="7870371" cy="5902778"/>
          </a:xfrm>
          <a:prstGeom prst="rect">
            <a:avLst/>
          </a:prstGeom>
        </p:spPr>
      </p:pic>
      <p:pic>
        <p:nvPicPr>
          <p:cNvPr id="5" name="Janis Martinez Torch Talk M4A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89600" y="3022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1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244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Horein</dc:creator>
  <cp:lastModifiedBy>Sara Horein</cp:lastModifiedBy>
  <cp:revision>1</cp:revision>
  <dcterms:created xsi:type="dcterms:W3CDTF">2017-06-01T19:18:34Z</dcterms:created>
  <dcterms:modified xsi:type="dcterms:W3CDTF">2017-06-01T19:20:45Z</dcterms:modified>
</cp:coreProperties>
</file>