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CDC6-C9B0-9C45-8628-C1788A569D5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CA5F-0F99-4C4F-A158-ACF5E1B1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8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CDC6-C9B0-9C45-8628-C1788A569D5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CA5F-0F99-4C4F-A158-ACF5E1B1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CDC6-C9B0-9C45-8628-C1788A569D5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CA5F-0F99-4C4F-A158-ACF5E1B1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CDC6-C9B0-9C45-8628-C1788A569D5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CA5F-0F99-4C4F-A158-ACF5E1B1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3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CDC6-C9B0-9C45-8628-C1788A569D5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CA5F-0F99-4C4F-A158-ACF5E1B1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CDC6-C9B0-9C45-8628-C1788A569D5C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CA5F-0F99-4C4F-A158-ACF5E1B1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6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CDC6-C9B0-9C45-8628-C1788A569D5C}" type="datetimeFigureOut">
              <a:rPr lang="en-US" smtClean="0"/>
              <a:t>6/1/17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CA5F-0F99-4C4F-A158-ACF5E1B1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26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CDC6-C9B0-9C45-8628-C1788A569D5C}" type="datetimeFigureOut">
              <a:rPr lang="en-US" smtClean="0"/>
              <a:t>6/1/17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CA5F-0F99-4C4F-A158-ACF5E1B1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8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CDC6-C9B0-9C45-8628-C1788A569D5C}" type="datetimeFigureOut">
              <a:rPr lang="en-US" smtClean="0"/>
              <a:t>6/1/17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CA5F-0F99-4C4F-A158-ACF5E1B1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1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CDC6-C9B0-9C45-8628-C1788A569D5C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CA5F-0F99-4C4F-A158-ACF5E1B1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8CDC6-C9B0-9C45-8628-C1788A569D5C}" type="datetimeFigureOut">
              <a:rPr lang="en-US" smtClean="0"/>
              <a:t>6/1/17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0CA5F-0F99-4C4F-A158-ACF5E1B1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9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CDC6-C9B0-9C45-8628-C1788A569D5C}" type="datetimeFigureOut">
              <a:rPr lang="en-US" smtClean="0"/>
              <a:t>6/1/17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0CA5F-0F99-4C4F-A158-ACF5E1B1E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9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990600"/>
            <a:ext cx="7124700" cy="4864100"/>
          </a:xfrm>
          <a:prstGeom prst="rect">
            <a:avLst/>
          </a:prstGeom>
        </p:spPr>
      </p:pic>
      <p:pic>
        <p:nvPicPr>
          <p:cNvPr id="5" name="Sara Horein Torch Talk-20170310 1458-1-1-2-rev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Horein</dc:creator>
  <cp:lastModifiedBy>Sara Horein</cp:lastModifiedBy>
  <cp:revision>1</cp:revision>
  <dcterms:created xsi:type="dcterms:W3CDTF">2017-06-01T19:11:08Z</dcterms:created>
  <dcterms:modified xsi:type="dcterms:W3CDTF">2017-06-01T19:15:13Z</dcterms:modified>
</cp:coreProperties>
</file>